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63" r:id="rId1"/>
  </p:sldMasterIdLst>
  <p:notesMasterIdLst>
    <p:notesMasterId r:id="rId3"/>
  </p:notesMasterIdLst>
  <p:sldIdLst>
    <p:sldId id="270" r:id="rId2"/>
  </p:sldIdLst>
  <p:sldSz cx="6858000" cy="9906000" type="A4"/>
  <p:notesSz cx="6735763" cy="9866313"/>
  <p:defaultTextStyle>
    <a:defPPr>
      <a:defRPr lang="ja-JP"/>
    </a:defPPr>
    <a:lvl1pPr algn="l" defTabSz="913502" rtl="0" fontAlgn="base">
      <a:spcBef>
        <a:spcPct val="0"/>
      </a:spcBef>
      <a:spcAft>
        <a:spcPct val="0"/>
      </a:spcAft>
      <a:defRPr kumimoji="1" sz="1802" kern="1200">
        <a:solidFill>
          <a:schemeClr val="tx1"/>
        </a:solidFill>
        <a:latin typeface="Arial" charset="0"/>
        <a:ea typeface="ＭＳ Ｐゴシック" charset="-128"/>
        <a:cs typeface="+mn-cs"/>
      </a:defRPr>
    </a:lvl1pPr>
    <a:lvl2pPr marL="456496" indent="-309436" algn="l" defTabSz="913502" rtl="0" fontAlgn="base">
      <a:spcBef>
        <a:spcPct val="0"/>
      </a:spcBef>
      <a:spcAft>
        <a:spcPct val="0"/>
      </a:spcAft>
      <a:defRPr kumimoji="1" sz="1802" kern="1200">
        <a:solidFill>
          <a:schemeClr val="tx1"/>
        </a:solidFill>
        <a:latin typeface="Arial" charset="0"/>
        <a:ea typeface="ＭＳ Ｐゴシック" charset="-128"/>
        <a:cs typeface="+mn-cs"/>
      </a:defRPr>
    </a:lvl2pPr>
    <a:lvl3pPr marL="913502" indent="-619384" algn="l" defTabSz="913502" rtl="0" fontAlgn="base">
      <a:spcBef>
        <a:spcPct val="0"/>
      </a:spcBef>
      <a:spcAft>
        <a:spcPct val="0"/>
      </a:spcAft>
      <a:defRPr kumimoji="1" sz="1802" kern="1200">
        <a:solidFill>
          <a:schemeClr val="tx1"/>
        </a:solidFill>
        <a:latin typeface="Arial" charset="0"/>
        <a:ea typeface="ＭＳ Ｐゴシック" charset="-128"/>
        <a:cs typeface="+mn-cs"/>
      </a:defRPr>
    </a:lvl3pPr>
    <a:lvl4pPr marL="1370507" indent="-929331" algn="l" defTabSz="913502" rtl="0" fontAlgn="base">
      <a:spcBef>
        <a:spcPct val="0"/>
      </a:spcBef>
      <a:spcAft>
        <a:spcPct val="0"/>
      </a:spcAft>
      <a:defRPr kumimoji="1" sz="1802" kern="1200">
        <a:solidFill>
          <a:schemeClr val="tx1"/>
        </a:solidFill>
        <a:latin typeface="Arial" charset="0"/>
        <a:ea typeface="ＭＳ Ｐゴシック" charset="-128"/>
        <a:cs typeface="+mn-cs"/>
      </a:defRPr>
    </a:lvl4pPr>
    <a:lvl5pPr marL="1827514" indent="-1239278" algn="l" defTabSz="913502" rtl="0" fontAlgn="base">
      <a:spcBef>
        <a:spcPct val="0"/>
      </a:spcBef>
      <a:spcAft>
        <a:spcPct val="0"/>
      </a:spcAft>
      <a:defRPr kumimoji="1" sz="1802" kern="1200">
        <a:solidFill>
          <a:schemeClr val="tx1"/>
        </a:solidFill>
        <a:latin typeface="Arial" charset="0"/>
        <a:ea typeface="ＭＳ Ｐゴシック" charset="-128"/>
        <a:cs typeface="+mn-cs"/>
      </a:defRPr>
    </a:lvl5pPr>
    <a:lvl6pPr marL="735295" algn="l" defTabSz="294117" rtl="0" eaLnBrk="1" latinLnBrk="0" hangingPunct="1">
      <a:defRPr kumimoji="1" sz="1802" kern="1200">
        <a:solidFill>
          <a:schemeClr val="tx1"/>
        </a:solidFill>
        <a:latin typeface="Arial" charset="0"/>
        <a:ea typeface="ＭＳ Ｐゴシック" charset="-128"/>
        <a:cs typeface="+mn-cs"/>
      </a:defRPr>
    </a:lvl6pPr>
    <a:lvl7pPr marL="882353" algn="l" defTabSz="294117" rtl="0" eaLnBrk="1" latinLnBrk="0" hangingPunct="1">
      <a:defRPr kumimoji="1" sz="1802" kern="1200">
        <a:solidFill>
          <a:schemeClr val="tx1"/>
        </a:solidFill>
        <a:latin typeface="Arial" charset="0"/>
        <a:ea typeface="ＭＳ Ｐゴシック" charset="-128"/>
        <a:cs typeface="+mn-cs"/>
      </a:defRPr>
    </a:lvl7pPr>
    <a:lvl8pPr marL="1029412" algn="l" defTabSz="294117" rtl="0" eaLnBrk="1" latinLnBrk="0" hangingPunct="1">
      <a:defRPr kumimoji="1" sz="1802" kern="1200">
        <a:solidFill>
          <a:schemeClr val="tx1"/>
        </a:solidFill>
        <a:latin typeface="Arial" charset="0"/>
        <a:ea typeface="ＭＳ Ｐゴシック" charset="-128"/>
        <a:cs typeface="+mn-cs"/>
      </a:defRPr>
    </a:lvl8pPr>
    <a:lvl9pPr marL="1176471" algn="l" defTabSz="294117" rtl="0" eaLnBrk="1" latinLnBrk="0" hangingPunct="1">
      <a:defRPr kumimoji="1" sz="1802" kern="1200">
        <a:solidFill>
          <a:schemeClr val="tx1"/>
        </a:solidFill>
        <a:latin typeface="Arial" charset="0"/>
        <a:ea typeface="ＭＳ Ｐゴシック" charset="-128"/>
        <a:cs typeface="+mn-cs"/>
      </a:defRPr>
    </a:lvl9pPr>
  </p:defaultTextStyle>
  <p:extLst>
    <p:ext uri="{EFAFB233-063F-42B5-8137-9DF3F51BA10A}">
      <p15:sldGuideLst xmlns:p15="http://schemas.microsoft.com/office/powerpoint/2012/main">
        <p15:guide id="1" orient="horz" pos="3120" userDrawn="1">
          <p15:clr>
            <a:srgbClr val="A4A3A4"/>
          </p15:clr>
        </p15:guide>
        <p15:guide id="2" pos="216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3A541"/>
    <a:srgbClr val="547A7C"/>
    <a:srgbClr val="98B8BA"/>
    <a:srgbClr val="817E6C"/>
    <a:srgbClr val="7FADA8"/>
    <a:srgbClr val="659395"/>
    <a:srgbClr val="669597"/>
    <a:srgbClr val="7DCED1"/>
    <a:srgbClr val="FCF584"/>
    <a:srgbClr val="399CA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8656" autoAdjust="0"/>
    <p:restoredTop sz="94660"/>
  </p:normalViewPr>
  <p:slideViewPr>
    <p:cSldViewPr snapToGrid="0">
      <p:cViewPr>
        <p:scale>
          <a:sx n="66" d="100"/>
          <a:sy n="66" d="100"/>
        </p:scale>
        <p:origin x="2650" y="110"/>
      </p:cViewPr>
      <p:guideLst>
        <p:guide orient="horz" pos="3120"/>
        <p:guide pos="2160"/>
      </p:guideLst>
    </p:cSldViewPr>
  </p:slideViewPr>
  <p:notesTextViewPr>
    <p:cViewPr>
      <p:scale>
        <a:sx n="1" d="1"/>
        <a:sy n="1" d="1"/>
      </p:scale>
      <p:origin x="0" y="0"/>
    </p:cViewPr>
  </p:notesTextViewPr>
  <p:sorterViewPr>
    <p:cViewPr>
      <p:scale>
        <a:sx n="100" d="100"/>
        <a:sy n="100" d="100"/>
      </p:scale>
      <p:origin x="0" y="0"/>
    </p:cViewPr>
  </p:sorterViewPr>
  <p:notesViewPr>
    <p:cSldViewPr snapToGrid="0">
      <p:cViewPr varScale="1">
        <p:scale>
          <a:sx n="65" d="100"/>
          <a:sy n="65" d="100"/>
        </p:scale>
        <p:origin x="2870" y="62"/>
      </p:cViewPr>
      <p:guideLst/>
    </p:cSldViewPr>
  </p:notesViewPr>
  <p:gridSpacing cx="72008" cy="72008"/>
</p:viewPr>
</file>

<file path=ppt/_rels/presentation.xml.rels><?xml version="1.0" encoding="UTF-8" standalone="yes"?>
<Relationships xmlns="http://schemas.openxmlformats.org/package/2006/relationships"><Relationship Id="rId3" Type="http://schemas.openxmlformats.org/officeDocument/2006/relationships/notesMaster" Target="notesMasters/notesMaster1.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2" y="5"/>
            <a:ext cx="2919356" cy="495525"/>
          </a:xfrm>
          <a:prstGeom prst="rect">
            <a:avLst/>
          </a:prstGeom>
        </p:spPr>
        <p:txBody>
          <a:bodyPr vert="horz" lIns="90683" tIns="45341" rIns="90683" bIns="45341" rtlCol="0"/>
          <a:lstStyle>
            <a:lvl1pPr algn="l" defTabSz="2817936" fontAlgn="auto">
              <a:spcBef>
                <a:spcPts val="0"/>
              </a:spcBef>
              <a:spcAft>
                <a:spcPts val="0"/>
              </a:spcAft>
              <a:defRPr sz="1200">
                <a:latin typeface="+mn-lt"/>
                <a:ea typeface="+mn-ea"/>
              </a:defRPr>
            </a:lvl1pPr>
          </a:lstStyle>
          <a:p>
            <a:pPr>
              <a:defRPr/>
            </a:pPr>
            <a:endParaRPr lang="ja-JP" altLang="en-US" dirty="0"/>
          </a:p>
        </p:txBody>
      </p:sp>
      <p:sp>
        <p:nvSpPr>
          <p:cNvPr id="3" name="日付プレースホルダー 2"/>
          <p:cNvSpPr>
            <a:spLocks noGrp="1"/>
          </p:cNvSpPr>
          <p:nvPr>
            <p:ph type="dt" idx="1"/>
          </p:nvPr>
        </p:nvSpPr>
        <p:spPr>
          <a:xfrm>
            <a:off x="3814836" y="5"/>
            <a:ext cx="2919356" cy="495525"/>
          </a:xfrm>
          <a:prstGeom prst="rect">
            <a:avLst/>
          </a:prstGeom>
        </p:spPr>
        <p:txBody>
          <a:bodyPr vert="horz" lIns="90683" tIns="45341" rIns="90683" bIns="45341" rtlCol="0"/>
          <a:lstStyle>
            <a:lvl1pPr algn="r" defTabSz="2817936" fontAlgn="auto">
              <a:spcBef>
                <a:spcPts val="0"/>
              </a:spcBef>
              <a:spcAft>
                <a:spcPts val="0"/>
              </a:spcAft>
              <a:defRPr sz="1200" smtClean="0">
                <a:latin typeface="+mn-lt"/>
                <a:ea typeface="+mn-ea"/>
              </a:defRPr>
            </a:lvl1pPr>
          </a:lstStyle>
          <a:p>
            <a:pPr>
              <a:defRPr/>
            </a:pPr>
            <a:fld id="{F3CA139E-2583-4B26-A050-17747ADD8A08}" type="datetimeFigureOut">
              <a:rPr lang="ja-JP" altLang="en-US"/>
              <a:pPr>
                <a:defRPr/>
              </a:pPr>
              <a:t>2025/3/4</a:t>
            </a:fld>
            <a:endParaRPr lang="ja-JP" altLang="en-US" dirty="0"/>
          </a:p>
        </p:txBody>
      </p:sp>
      <p:sp>
        <p:nvSpPr>
          <p:cNvPr id="4" name="スライド イメージ プレースホルダー 3"/>
          <p:cNvSpPr>
            <a:spLocks noGrp="1" noRot="1" noChangeAspect="1"/>
          </p:cNvSpPr>
          <p:nvPr>
            <p:ph type="sldImg" idx="2"/>
          </p:nvPr>
        </p:nvSpPr>
        <p:spPr>
          <a:xfrm>
            <a:off x="2214563" y="1231900"/>
            <a:ext cx="2306637" cy="3332163"/>
          </a:xfrm>
          <a:prstGeom prst="rect">
            <a:avLst/>
          </a:prstGeom>
          <a:noFill/>
          <a:ln w="12700">
            <a:solidFill>
              <a:prstClr val="black"/>
            </a:solidFill>
          </a:ln>
        </p:spPr>
        <p:txBody>
          <a:bodyPr vert="horz" lIns="90683" tIns="45341" rIns="90683" bIns="45341" rtlCol="0" anchor="ctr"/>
          <a:lstStyle/>
          <a:p>
            <a:pPr lvl="0"/>
            <a:endParaRPr lang="ja-JP" altLang="en-US" noProof="0" dirty="0"/>
          </a:p>
        </p:txBody>
      </p:sp>
      <p:sp>
        <p:nvSpPr>
          <p:cNvPr id="5" name="ノート プレースホルダー 4"/>
          <p:cNvSpPr>
            <a:spLocks noGrp="1"/>
          </p:cNvSpPr>
          <p:nvPr>
            <p:ph type="body" sz="quarter" idx="3"/>
          </p:nvPr>
        </p:nvSpPr>
        <p:spPr>
          <a:xfrm>
            <a:off x="673579" y="4748521"/>
            <a:ext cx="5388609" cy="3885294"/>
          </a:xfrm>
          <a:prstGeom prst="rect">
            <a:avLst/>
          </a:prstGeom>
        </p:spPr>
        <p:txBody>
          <a:bodyPr vert="horz" lIns="90683" tIns="45341" rIns="90683" bIns="45341" rtlCol="0"/>
          <a:lstStyle/>
          <a:p>
            <a:pPr lvl="0"/>
            <a:r>
              <a:rPr lang="ja-JP" altLang="en-US" noProof="0"/>
              <a:t>マスター テキストの書式設定</a:t>
            </a:r>
          </a:p>
          <a:p>
            <a:pPr lvl="1"/>
            <a:r>
              <a:rPr lang="ja-JP" altLang="en-US" noProof="0"/>
              <a:t>第 </a:t>
            </a:r>
            <a:r>
              <a:rPr lang="en-US" altLang="ja-JP" noProof="0"/>
              <a:t>2 </a:t>
            </a:r>
            <a:r>
              <a:rPr lang="ja-JP" altLang="en-US" noProof="0"/>
              <a:t>レベル</a:t>
            </a:r>
          </a:p>
          <a:p>
            <a:pPr lvl="2"/>
            <a:r>
              <a:rPr lang="ja-JP" altLang="en-US" noProof="0"/>
              <a:t>第 </a:t>
            </a:r>
            <a:r>
              <a:rPr lang="en-US" altLang="ja-JP" noProof="0"/>
              <a:t>3 </a:t>
            </a:r>
            <a:r>
              <a:rPr lang="ja-JP" altLang="en-US" noProof="0"/>
              <a:t>レベル</a:t>
            </a:r>
          </a:p>
          <a:p>
            <a:pPr lvl="3"/>
            <a:r>
              <a:rPr lang="ja-JP" altLang="en-US" noProof="0"/>
              <a:t>第 </a:t>
            </a:r>
            <a:r>
              <a:rPr lang="en-US" altLang="ja-JP" noProof="0"/>
              <a:t>4 </a:t>
            </a:r>
            <a:r>
              <a:rPr lang="ja-JP" altLang="en-US" noProof="0"/>
              <a:t>レベル</a:t>
            </a:r>
          </a:p>
          <a:p>
            <a:pPr lvl="4"/>
            <a:r>
              <a:rPr lang="ja-JP" altLang="en-US" noProof="0"/>
              <a:t>第 </a:t>
            </a:r>
            <a:r>
              <a:rPr lang="en-US" altLang="ja-JP" noProof="0"/>
              <a:t>5 </a:t>
            </a:r>
            <a:r>
              <a:rPr lang="ja-JP" altLang="en-US" noProof="0"/>
              <a:t>レベル</a:t>
            </a:r>
          </a:p>
        </p:txBody>
      </p:sp>
      <p:sp>
        <p:nvSpPr>
          <p:cNvPr id="6" name="フッター プレースホルダー 5"/>
          <p:cNvSpPr>
            <a:spLocks noGrp="1"/>
          </p:cNvSpPr>
          <p:nvPr>
            <p:ph type="ftr" sz="quarter" idx="4"/>
          </p:nvPr>
        </p:nvSpPr>
        <p:spPr>
          <a:xfrm>
            <a:off x="2" y="9370793"/>
            <a:ext cx="2919356" cy="495525"/>
          </a:xfrm>
          <a:prstGeom prst="rect">
            <a:avLst/>
          </a:prstGeom>
        </p:spPr>
        <p:txBody>
          <a:bodyPr vert="horz" lIns="90683" tIns="45341" rIns="90683" bIns="45341" rtlCol="0" anchor="b"/>
          <a:lstStyle>
            <a:lvl1pPr algn="l" defTabSz="2817936" fontAlgn="auto">
              <a:spcBef>
                <a:spcPts val="0"/>
              </a:spcBef>
              <a:spcAft>
                <a:spcPts val="0"/>
              </a:spcAft>
              <a:defRPr sz="1200">
                <a:latin typeface="+mn-lt"/>
                <a:ea typeface="+mn-ea"/>
              </a:defRPr>
            </a:lvl1pPr>
          </a:lstStyle>
          <a:p>
            <a:pPr>
              <a:defRPr/>
            </a:pPr>
            <a:endParaRPr lang="ja-JP" altLang="en-US" dirty="0"/>
          </a:p>
        </p:txBody>
      </p:sp>
      <p:sp>
        <p:nvSpPr>
          <p:cNvPr id="7" name="スライド番号プレースホルダー 6"/>
          <p:cNvSpPr>
            <a:spLocks noGrp="1"/>
          </p:cNvSpPr>
          <p:nvPr>
            <p:ph type="sldNum" sz="quarter" idx="5"/>
          </p:nvPr>
        </p:nvSpPr>
        <p:spPr>
          <a:xfrm>
            <a:off x="3814836" y="9370793"/>
            <a:ext cx="2919356" cy="495525"/>
          </a:xfrm>
          <a:prstGeom prst="rect">
            <a:avLst/>
          </a:prstGeom>
        </p:spPr>
        <p:txBody>
          <a:bodyPr vert="horz" lIns="90683" tIns="45341" rIns="90683" bIns="45341" rtlCol="0" anchor="b"/>
          <a:lstStyle>
            <a:lvl1pPr algn="r" defTabSz="2817936" fontAlgn="auto">
              <a:spcBef>
                <a:spcPts val="0"/>
              </a:spcBef>
              <a:spcAft>
                <a:spcPts val="0"/>
              </a:spcAft>
              <a:defRPr sz="1200" smtClean="0">
                <a:latin typeface="+mn-lt"/>
                <a:ea typeface="+mn-ea"/>
              </a:defRPr>
            </a:lvl1pPr>
          </a:lstStyle>
          <a:p>
            <a:pPr>
              <a:defRPr/>
            </a:pPr>
            <a:fld id="{F6DF0DD7-F0C1-4171-8C83-683C50B84A60}" type="slidenum">
              <a:rPr lang="ja-JP" altLang="en-US"/>
              <a:pPr>
                <a:defRPr/>
              </a:pPr>
              <a:t>‹#›</a:t>
            </a:fld>
            <a:endParaRPr lang="ja-JP" altLang="en-US" dirty="0"/>
          </a:p>
        </p:txBody>
      </p:sp>
    </p:spTree>
    <p:extLst>
      <p:ext uri="{BB962C8B-B14F-4D97-AF65-F5344CB8AC3E}">
        <p14:creationId xmlns:p14="http://schemas.microsoft.com/office/powerpoint/2010/main" val="3362357426"/>
      </p:ext>
    </p:extLst>
  </p:cSld>
  <p:clrMap bg1="lt1" tx1="dk1" bg2="lt2" tx2="dk2" accent1="accent1" accent2="accent2" accent3="accent3" accent4="accent4" accent5="accent5" accent6="accent6" hlink="hlink" folHlink="folHlink"/>
  <p:notesStyle>
    <a:lvl1pPr algn="l" defTabSz="913502" rtl="0" fontAlgn="base">
      <a:spcBef>
        <a:spcPct val="30000"/>
      </a:spcBef>
      <a:spcAft>
        <a:spcPct val="0"/>
      </a:spcAft>
      <a:defRPr kumimoji="1" sz="1190" kern="1200">
        <a:solidFill>
          <a:schemeClr val="tx1"/>
        </a:solidFill>
        <a:latin typeface="+mn-lt"/>
        <a:ea typeface="+mn-ea"/>
        <a:cs typeface="+mn-cs"/>
      </a:defRPr>
    </a:lvl1pPr>
    <a:lvl2pPr marL="456496" algn="l" defTabSz="913502" rtl="0" fontAlgn="base">
      <a:spcBef>
        <a:spcPct val="30000"/>
      </a:spcBef>
      <a:spcAft>
        <a:spcPct val="0"/>
      </a:spcAft>
      <a:defRPr kumimoji="1" sz="1190" kern="1200">
        <a:solidFill>
          <a:schemeClr val="tx1"/>
        </a:solidFill>
        <a:latin typeface="+mn-lt"/>
        <a:ea typeface="+mn-ea"/>
        <a:cs typeface="+mn-cs"/>
      </a:defRPr>
    </a:lvl2pPr>
    <a:lvl3pPr marL="913502" algn="l" defTabSz="913502" rtl="0" fontAlgn="base">
      <a:spcBef>
        <a:spcPct val="30000"/>
      </a:spcBef>
      <a:spcAft>
        <a:spcPct val="0"/>
      </a:spcAft>
      <a:defRPr kumimoji="1" sz="1190" kern="1200">
        <a:solidFill>
          <a:schemeClr val="tx1"/>
        </a:solidFill>
        <a:latin typeface="+mn-lt"/>
        <a:ea typeface="+mn-ea"/>
        <a:cs typeface="+mn-cs"/>
      </a:defRPr>
    </a:lvl3pPr>
    <a:lvl4pPr marL="1370507" algn="l" defTabSz="913502" rtl="0" fontAlgn="base">
      <a:spcBef>
        <a:spcPct val="30000"/>
      </a:spcBef>
      <a:spcAft>
        <a:spcPct val="0"/>
      </a:spcAft>
      <a:defRPr kumimoji="1" sz="1190" kern="1200">
        <a:solidFill>
          <a:schemeClr val="tx1"/>
        </a:solidFill>
        <a:latin typeface="+mn-lt"/>
        <a:ea typeface="+mn-ea"/>
        <a:cs typeface="+mn-cs"/>
      </a:defRPr>
    </a:lvl4pPr>
    <a:lvl5pPr marL="1827514" algn="l" defTabSz="913502" rtl="0" fontAlgn="base">
      <a:spcBef>
        <a:spcPct val="30000"/>
      </a:spcBef>
      <a:spcAft>
        <a:spcPct val="0"/>
      </a:spcAft>
      <a:defRPr kumimoji="1" sz="1190" kern="1200">
        <a:solidFill>
          <a:schemeClr val="tx1"/>
        </a:solidFill>
        <a:latin typeface="+mn-lt"/>
        <a:ea typeface="+mn-ea"/>
        <a:cs typeface="+mn-cs"/>
      </a:defRPr>
    </a:lvl5pPr>
    <a:lvl6pPr marL="2284931" algn="l" defTabSz="913972" rtl="0" eaLnBrk="1" latinLnBrk="0" hangingPunct="1">
      <a:defRPr kumimoji="1" sz="1190" kern="1200">
        <a:solidFill>
          <a:schemeClr val="tx1"/>
        </a:solidFill>
        <a:latin typeface="+mn-lt"/>
        <a:ea typeface="+mn-ea"/>
        <a:cs typeface="+mn-cs"/>
      </a:defRPr>
    </a:lvl6pPr>
    <a:lvl7pPr marL="2741918" algn="l" defTabSz="913972" rtl="0" eaLnBrk="1" latinLnBrk="0" hangingPunct="1">
      <a:defRPr kumimoji="1" sz="1190" kern="1200">
        <a:solidFill>
          <a:schemeClr val="tx1"/>
        </a:solidFill>
        <a:latin typeface="+mn-lt"/>
        <a:ea typeface="+mn-ea"/>
        <a:cs typeface="+mn-cs"/>
      </a:defRPr>
    </a:lvl7pPr>
    <a:lvl8pPr marL="3198903" algn="l" defTabSz="913972" rtl="0" eaLnBrk="1" latinLnBrk="0" hangingPunct="1">
      <a:defRPr kumimoji="1" sz="1190" kern="1200">
        <a:solidFill>
          <a:schemeClr val="tx1"/>
        </a:solidFill>
        <a:latin typeface="+mn-lt"/>
        <a:ea typeface="+mn-ea"/>
        <a:cs typeface="+mn-cs"/>
      </a:defRPr>
    </a:lvl8pPr>
    <a:lvl9pPr marL="3655889" algn="l" defTabSz="913972" rtl="0" eaLnBrk="1" latinLnBrk="0" hangingPunct="1">
      <a:defRPr kumimoji="1" sz="119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2214563" y="1231900"/>
            <a:ext cx="2306637" cy="3332163"/>
          </a:xfrm>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pPr>
              <a:defRPr/>
            </a:pPr>
            <a:fld id="{F6DF0DD7-F0C1-4171-8C83-683C50B84A60}" type="slidenum">
              <a:rPr lang="ja-JP" altLang="en-US" smtClean="0"/>
              <a:pPr>
                <a:defRPr/>
              </a:pPr>
              <a:t>1</a:t>
            </a:fld>
            <a:endParaRPr lang="ja-JP" altLang="en-US"/>
          </a:p>
        </p:txBody>
      </p:sp>
    </p:spTree>
    <p:extLst>
      <p:ext uri="{BB962C8B-B14F-4D97-AF65-F5344CB8AC3E}">
        <p14:creationId xmlns:p14="http://schemas.microsoft.com/office/powerpoint/2010/main" val="347753432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Tree>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正方形/長方形 1"/>
          <p:cNvSpPr/>
          <p:nvPr userDrawn="1"/>
        </p:nvSpPr>
        <p:spPr>
          <a:xfrm>
            <a:off x="0" y="0"/>
            <a:ext cx="6858000" cy="9906000"/>
          </a:xfrm>
          <a:prstGeom prst="rect">
            <a:avLst/>
          </a:prstGeom>
          <a:solidFill>
            <a:srgbClr val="7DCED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sz="1802"/>
          </a:p>
        </p:txBody>
      </p:sp>
      <p:sp>
        <p:nvSpPr>
          <p:cNvPr id="4" name="正方形/長方形 3"/>
          <p:cNvSpPr/>
          <p:nvPr userDrawn="1"/>
        </p:nvSpPr>
        <p:spPr>
          <a:xfrm>
            <a:off x="0" y="4773881"/>
            <a:ext cx="6869876" cy="5132120"/>
          </a:xfrm>
          <a:custGeom>
            <a:avLst/>
            <a:gdLst>
              <a:gd name="connsiteX0" fmla="*/ 0 w 6858000"/>
              <a:gd name="connsiteY0" fmla="*/ 0 h 9906000"/>
              <a:gd name="connsiteX1" fmla="*/ 6858000 w 6858000"/>
              <a:gd name="connsiteY1" fmla="*/ 0 h 9906000"/>
              <a:gd name="connsiteX2" fmla="*/ 6858000 w 6858000"/>
              <a:gd name="connsiteY2" fmla="*/ 9906000 h 9906000"/>
              <a:gd name="connsiteX3" fmla="*/ 0 w 6858000"/>
              <a:gd name="connsiteY3" fmla="*/ 9906000 h 9906000"/>
              <a:gd name="connsiteX4" fmla="*/ 0 w 6858000"/>
              <a:gd name="connsiteY4" fmla="*/ 0 h 9906000"/>
              <a:gd name="connsiteX0" fmla="*/ 0 w 6858000"/>
              <a:gd name="connsiteY0" fmla="*/ 35626 h 9941626"/>
              <a:gd name="connsiteX1" fmla="*/ 11875 w 6858000"/>
              <a:gd name="connsiteY1" fmla="*/ 0 h 9941626"/>
              <a:gd name="connsiteX2" fmla="*/ 6858000 w 6858000"/>
              <a:gd name="connsiteY2" fmla="*/ 35626 h 9941626"/>
              <a:gd name="connsiteX3" fmla="*/ 6858000 w 6858000"/>
              <a:gd name="connsiteY3" fmla="*/ 9941626 h 9941626"/>
              <a:gd name="connsiteX4" fmla="*/ 0 w 6858000"/>
              <a:gd name="connsiteY4" fmla="*/ 9941626 h 9941626"/>
              <a:gd name="connsiteX5" fmla="*/ 0 w 6858000"/>
              <a:gd name="connsiteY5" fmla="*/ 35626 h 9941626"/>
              <a:gd name="connsiteX0" fmla="*/ 0 w 6858000"/>
              <a:gd name="connsiteY0" fmla="*/ 35626 h 9941626"/>
              <a:gd name="connsiteX1" fmla="*/ 47501 w 6858000"/>
              <a:gd name="connsiteY1" fmla="*/ 11875 h 9941626"/>
              <a:gd name="connsiteX2" fmla="*/ 11875 w 6858000"/>
              <a:gd name="connsiteY2" fmla="*/ 0 h 9941626"/>
              <a:gd name="connsiteX3" fmla="*/ 6858000 w 6858000"/>
              <a:gd name="connsiteY3" fmla="*/ 35626 h 9941626"/>
              <a:gd name="connsiteX4" fmla="*/ 6858000 w 6858000"/>
              <a:gd name="connsiteY4" fmla="*/ 9941626 h 9941626"/>
              <a:gd name="connsiteX5" fmla="*/ 0 w 6858000"/>
              <a:gd name="connsiteY5" fmla="*/ 9941626 h 9941626"/>
              <a:gd name="connsiteX6" fmla="*/ 0 w 6858000"/>
              <a:gd name="connsiteY6" fmla="*/ 35626 h 9941626"/>
              <a:gd name="connsiteX0" fmla="*/ 0 w 6858000"/>
              <a:gd name="connsiteY0" fmla="*/ 35626 h 9941626"/>
              <a:gd name="connsiteX1" fmla="*/ 23751 w 6858000"/>
              <a:gd name="connsiteY1" fmla="*/ 11875 h 9941626"/>
              <a:gd name="connsiteX2" fmla="*/ 47501 w 6858000"/>
              <a:gd name="connsiteY2" fmla="*/ 11875 h 9941626"/>
              <a:gd name="connsiteX3" fmla="*/ 11875 w 6858000"/>
              <a:gd name="connsiteY3" fmla="*/ 0 h 9941626"/>
              <a:gd name="connsiteX4" fmla="*/ 6858000 w 6858000"/>
              <a:gd name="connsiteY4" fmla="*/ 35626 h 9941626"/>
              <a:gd name="connsiteX5" fmla="*/ 6858000 w 6858000"/>
              <a:gd name="connsiteY5" fmla="*/ 9941626 h 9941626"/>
              <a:gd name="connsiteX6" fmla="*/ 0 w 6858000"/>
              <a:gd name="connsiteY6" fmla="*/ 9941626 h 9941626"/>
              <a:gd name="connsiteX7" fmla="*/ 0 w 6858000"/>
              <a:gd name="connsiteY7" fmla="*/ 35626 h 9941626"/>
              <a:gd name="connsiteX0" fmla="*/ 23751 w 6858000"/>
              <a:gd name="connsiteY0" fmla="*/ 1923802 h 9941626"/>
              <a:gd name="connsiteX1" fmla="*/ 23751 w 6858000"/>
              <a:gd name="connsiteY1" fmla="*/ 11875 h 9941626"/>
              <a:gd name="connsiteX2" fmla="*/ 47501 w 6858000"/>
              <a:gd name="connsiteY2" fmla="*/ 11875 h 9941626"/>
              <a:gd name="connsiteX3" fmla="*/ 11875 w 6858000"/>
              <a:gd name="connsiteY3" fmla="*/ 0 h 9941626"/>
              <a:gd name="connsiteX4" fmla="*/ 6858000 w 6858000"/>
              <a:gd name="connsiteY4" fmla="*/ 35626 h 9941626"/>
              <a:gd name="connsiteX5" fmla="*/ 6858000 w 6858000"/>
              <a:gd name="connsiteY5" fmla="*/ 9941626 h 9941626"/>
              <a:gd name="connsiteX6" fmla="*/ 0 w 6858000"/>
              <a:gd name="connsiteY6" fmla="*/ 9941626 h 9941626"/>
              <a:gd name="connsiteX7" fmla="*/ 23751 w 6858000"/>
              <a:gd name="connsiteY7" fmla="*/ 1923802 h 9941626"/>
              <a:gd name="connsiteX0" fmla="*/ 23751 w 6858000"/>
              <a:gd name="connsiteY0" fmla="*/ 1911927 h 9929751"/>
              <a:gd name="connsiteX1" fmla="*/ 23751 w 6858000"/>
              <a:gd name="connsiteY1" fmla="*/ 0 h 9929751"/>
              <a:gd name="connsiteX2" fmla="*/ 47501 w 6858000"/>
              <a:gd name="connsiteY2" fmla="*/ 0 h 9929751"/>
              <a:gd name="connsiteX3" fmla="*/ 3325090 w 6858000"/>
              <a:gd name="connsiteY3" fmla="*/ 3431969 h 9929751"/>
              <a:gd name="connsiteX4" fmla="*/ 6858000 w 6858000"/>
              <a:gd name="connsiteY4" fmla="*/ 23751 h 9929751"/>
              <a:gd name="connsiteX5" fmla="*/ 6858000 w 6858000"/>
              <a:gd name="connsiteY5" fmla="*/ 9929751 h 9929751"/>
              <a:gd name="connsiteX6" fmla="*/ 0 w 6858000"/>
              <a:gd name="connsiteY6" fmla="*/ 9929751 h 9929751"/>
              <a:gd name="connsiteX7" fmla="*/ 23751 w 6858000"/>
              <a:gd name="connsiteY7" fmla="*/ 1911927 h 9929751"/>
              <a:gd name="connsiteX0" fmla="*/ 23751 w 6858000"/>
              <a:gd name="connsiteY0" fmla="*/ 1911927 h 9929751"/>
              <a:gd name="connsiteX1" fmla="*/ 23751 w 6858000"/>
              <a:gd name="connsiteY1" fmla="*/ 0 h 9929751"/>
              <a:gd name="connsiteX2" fmla="*/ 3538846 w 6858000"/>
              <a:gd name="connsiteY2" fmla="*/ 5165766 h 9929751"/>
              <a:gd name="connsiteX3" fmla="*/ 3325090 w 6858000"/>
              <a:gd name="connsiteY3" fmla="*/ 3431969 h 9929751"/>
              <a:gd name="connsiteX4" fmla="*/ 6858000 w 6858000"/>
              <a:gd name="connsiteY4" fmla="*/ 23751 h 9929751"/>
              <a:gd name="connsiteX5" fmla="*/ 6858000 w 6858000"/>
              <a:gd name="connsiteY5" fmla="*/ 9929751 h 9929751"/>
              <a:gd name="connsiteX6" fmla="*/ 0 w 6858000"/>
              <a:gd name="connsiteY6" fmla="*/ 9929751 h 9929751"/>
              <a:gd name="connsiteX7" fmla="*/ 23751 w 6858000"/>
              <a:gd name="connsiteY7" fmla="*/ 1911927 h 9929751"/>
              <a:gd name="connsiteX0" fmla="*/ 11876 w 6858000"/>
              <a:gd name="connsiteY0" fmla="*/ 6768935 h 9929751"/>
              <a:gd name="connsiteX1" fmla="*/ 23751 w 6858000"/>
              <a:gd name="connsiteY1" fmla="*/ 0 h 9929751"/>
              <a:gd name="connsiteX2" fmla="*/ 3538846 w 6858000"/>
              <a:gd name="connsiteY2" fmla="*/ 5165766 h 9929751"/>
              <a:gd name="connsiteX3" fmla="*/ 3325090 w 6858000"/>
              <a:gd name="connsiteY3" fmla="*/ 3431969 h 9929751"/>
              <a:gd name="connsiteX4" fmla="*/ 6858000 w 6858000"/>
              <a:gd name="connsiteY4" fmla="*/ 23751 h 9929751"/>
              <a:gd name="connsiteX5" fmla="*/ 6858000 w 6858000"/>
              <a:gd name="connsiteY5" fmla="*/ 9929751 h 9929751"/>
              <a:gd name="connsiteX6" fmla="*/ 0 w 6858000"/>
              <a:gd name="connsiteY6" fmla="*/ 9929751 h 9929751"/>
              <a:gd name="connsiteX7" fmla="*/ 11876 w 6858000"/>
              <a:gd name="connsiteY7" fmla="*/ 6768935 h 9929751"/>
              <a:gd name="connsiteX0" fmla="*/ 11876 w 6858000"/>
              <a:gd name="connsiteY0" fmla="*/ 6745184 h 9906000"/>
              <a:gd name="connsiteX1" fmla="*/ 2398816 w 6858000"/>
              <a:gd name="connsiteY1" fmla="*/ 6923314 h 9906000"/>
              <a:gd name="connsiteX2" fmla="*/ 3538846 w 6858000"/>
              <a:gd name="connsiteY2" fmla="*/ 5142015 h 9906000"/>
              <a:gd name="connsiteX3" fmla="*/ 3325090 w 6858000"/>
              <a:gd name="connsiteY3" fmla="*/ 3408218 h 9906000"/>
              <a:gd name="connsiteX4" fmla="*/ 6858000 w 6858000"/>
              <a:gd name="connsiteY4" fmla="*/ 0 h 9906000"/>
              <a:gd name="connsiteX5" fmla="*/ 6858000 w 6858000"/>
              <a:gd name="connsiteY5" fmla="*/ 9906000 h 9906000"/>
              <a:gd name="connsiteX6" fmla="*/ 0 w 6858000"/>
              <a:gd name="connsiteY6" fmla="*/ 9906000 h 9906000"/>
              <a:gd name="connsiteX7" fmla="*/ 11876 w 6858000"/>
              <a:gd name="connsiteY7" fmla="*/ 6745184 h 9906000"/>
              <a:gd name="connsiteX0" fmla="*/ 11876 w 6858000"/>
              <a:gd name="connsiteY0" fmla="*/ 6745184 h 9906000"/>
              <a:gd name="connsiteX1" fmla="*/ 2398816 w 6858000"/>
              <a:gd name="connsiteY1" fmla="*/ 6923314 h 9906000"/>
              <a:gd name="connsiteX2" fmla="*/ 3538846 w 6858000"/>
              <a:gd name="connsiteY2" fmla="*/ 5142015 h 9906000"/>
              <a:gd name="connsiteX3" fmla="*/ 3325090 w 6858000"/>
              <a:gd name="connsiteY3" fmla="*/ 3408218 h 9906000"/>
              <a:gd name="connsiteX4" fmla="*/ 6858000 w 6858000"/>
              <a:gd name="connsiteY4" fmla="*/ 0 h 9906000"/>
              <a:gd name="connsiteX5" fmla="*/ 6858000 w 6858000"/>
              <a:gd name="connsiteY5" fmla="*/ 9906000 h 9906000"/>
              <a:gd name="connsiteX6" fmla="*/ 0 w 6858000"/>
              <a:gd name="connsiteY6" fmla="*/ 9906000 h 9906000"/>
              <a:gd name="connsiteX7" fmla="*/ 11876 w 6858000"/>
              <a:gd name="connsiteY7" fmla="*/ 6745184 h 9906000"/>
              <a:gd name="connsiteX0" fmla="*/ 11876 w 6858000"/>
              <a:gd name="connsiteY0" fmla="*/ 6745184 h 9906000"/>
              <a:gd name="connsiteX1" fmla="*/ 2398816 w 6858000"/>
              <a:gd name="connsiteY1" fmla="*/ 6923314 h 9906000"/>
              <a:gd name="connsiteX2" fmla="*/ 3538846 w 6858000"/>
              <a:gd name="connsiteY2" fmla="*/ 5142015 h 9906000"/>
              <a:gd name="connsiteX3" fmla="*/ 3325090 w 6858000"/>
              <a:gd name="connsiteY3" fmla="*/ 3408218 h 9906000"/>
              <a:gd name="connsiteX4" fmla="*/ 6858000 w 6858000"/>
              <a:gd name="connsiteY4" fmla="*/ 0 h 9906000"/>
              <a:gd name="connsiteX5" fmla="*/ 6858000 w 6858000"/>
              <a:gd name="connsiteY5" fmla="*/ 9906000 h 9906000"/>
              <a:gd name="connsiteX6" fmla="*/ 0 w 6858000"/>
              <a:gd name="connsiteY6" fmla="*/ 9906000 h 9906000"/>
              <a:gd name="connsiteX7" fmla="*/ 11876 w 6858000"/>
              <a:gd name="connsiteY7" fmla="*/ 6745184 h 9906000"/>
              <a:gd name="connsiteX0" fmla="*/ 11876 w 6858000"/>
              <a:gd name="connsiteY0" fmla="*/ 6745184 h 9906000"/>
              <a:gd name="connsiteX1" fmla="*/ 2398816 w 6858000"/>
              <a:gd name="connsiteY1" fmla="*/ 6923314 h 9906000"/>
              <a:gd name="connsiteX2" fmla="*/ 3538846 w 6858000"/>
              <a:gd name="connsiteY2" fmla="*/ 5142015 h 9906000"/>
              <a:gd name="connsiteX3" fmla="*/ 3325090 w 6858000"/>
              <a:gd name="connsiteY3" fmla="*/ 3408218 h 9906000"/>
              <a:gd name="connsiteX4" fmla="*/ 6858000 w 6858000"/>
              <a:gd name="connsiteY4" fmla="*/ 0 h 9906000"/>
              <a:gd name="connsiteX5" fmla="*/ 6858000 w 6858000"/>
              <a:gd name="connsiteY5" fmla="*/ 9906000 h 9906000"/>
              <a:gd name="connsiteX6" fmla="*/ 0 w 6858000"/>
              <a:gd name="connsiteY6" fmla="*/ 9906000 h 9906000"/>
              <a:gd name="connsiteX7" fmla="*/ 11876 w 6858000"/>
              <a:gd name="connsiteY7" fmla="*/ 6745184 h 9906000"/>
              <a:gd name="connsiteX0" fmla="*/ 11876 w 6858000"/>
              <a:gd name="connsiteY0" fmla="*/ 6745184 h 9906000"/>
              <a:gd name="connsiteX1" fmla="*/ 2398816 w 6858000"/>
              <a:gd name="connsiteY1" fmla="*/ 6923314 h 9906000"/>
              <a:gd name="connsiteX2" fmla="*/ 3538846 w 6858000"/>
              <a:gd name="connsiteY2" fmla="*/ 5142015 h 9906000"/>
              <a:gd name="connsiteX3" fmla="*/ 3325090 w 6858000"/>
              <a:gd name="connsiteY3" fmla="*/ 3408218 h 9906000"/>
              <a:gd name="connsiteX4" fmla="*/ 6858000 w 6858000"/>
              <a:gd name="connsiteY4" fmla="*/ 0 h 9906000"/>
              <a:gd name="connsiteX5" fmla="*/ 6858000 w 6858000"/>
              <a:gd name="connsiteY5" fmla="*/ 9906000 h 9906000"/>
              <a:gd name="connsiteX6" fmla="*/ 0 w 6858000"/>
              <a:gd name="connsiteY6" fmla="*/ 9906000 h 9906000"/>
              <a:gd name="connsiteX7" fmla="*/ 11876 w 6858000"/>
              <a:gd name="connsiteY7" fmla="*/ 6745184 h 9906000"/>
              <a:gd name="connsiteX0" fmla="*/ 11876 w 6858000"/>
              <a:gd name="connsiteY0" fmla="*/ 6745184 h 9906000"/>
              <a:gd name="connsiteX1" fmla="*/ 2541320 w 6858000"/>
              <a:gd name="connsiteY1" fmla="*/ 7766462 h 9906000"/>
              <a:gd name="connsiteX2" fmla="*/ 3538846 w 6858000"/>
              <a:gd name="connsiteY2" fmla="*/ 5142015 h 9906000"/>
              <a:gd name="connsiteX3" fmla="*/ 3325090 w 6858000"/>
              <a:gd name="connsiteY3" fmla="*/ 3408218 h 9906000"/>
              <a:gd name="connsiteX4" fmla="*/ 6858000 w 6858000"/>
              <a:gd name="connsiteY4" fmla="*/ 0 h 9906000"/>
              <a:gd name="connsiteX5" fmla="*/ 6858000 w 6858000"/>
              <a:gd name="connsiteY5" fmla="*/ 9906000 h 9906000"/>
              <a:gd name="connsiteX6" fmla="*/ 0 w 6858000"/>
              <a:gd name="connsiteY6" fmla="*/ 9906000 h 9906000"/>
              <a:gd name="connsiteX7" fmla="*/ 11876 w 6858000"/>
              <a:gd name="connsiteY7" fmla="*/ 6745184 h 9906000"/>
              <a:gd name="connsiteX0" fmla="*/ 11876 w 6858000"/>
              <a:gd name="connsiteY0" fmla="*/ 6745184 h 9906000"/>
              <a:gd name="connsiteX1" fmla="*/ 1947554 w 6858000"/>
              <a:gd name="connsiteY1" fmla="*/ 7457704 h 9906000"/>
              <a:gd name="connsiteX2" fmla="*/ 3538846 w 6858000"/>
              <a:gd name="connsiteY2" fmla="*/ 5142015 h 9906000"/>
              <a:gd name="connsiteX3" fmla="*/ 3325090 w 6858000"/>
              <a:gd name="connsiteY3" fmla="*/ 3408218 h 9906000"/>
              <a:gd name="connsiteX4" fmla="*/ 6858000 w 6858000"/>
              <a:gd name="connsiteY4" fmla="*/ 0 h 9906000"/>
              <a:gd name="connsiteX5" fmla="*/ 6858000 w 6858000"/>
              <a:gd name="connsiteY5" fmla="*/ 9906000 h 9906000"/>
              <a:gd name="connsiteX6" fmla="*/ 0 w 6858000"/>
              <a:gd name="connsiteY6" fmla="*/ 9906000 h 9906000"/>
              <a:gd name="connsiteX7" fmla="*/ 11876 w 6858000"/>
              <a:gd name="connsiteY7" fmla="*/ 6745184 h 9906000"/>
              <a:gd name="connsiteX0" fmla="*/ 11876 w 6858000"/>
              <a:gd name="connsiteY0" fmla="*/ 6745184 h 9906000"/>
              <a:gd name="connsiteX1" fmla="*/ 1947554 w 6858000"/>
              <a:gd name="connsiteY1" fmla="*/ 7457704 h 9906000"/>
              <a:gd name="connsiteX2" fmla="*/ 3895106 w 6858000"/>
              <a:gd name="connsiteY2" fmla="*/ 7053943 h 9906000"/>
              <a:gd name="connsiteX3" fmla="*/ 3325090 w 6858000"/>
              <a:gd name="connsiteY3" fmla="*/ 3408218 h 9906000"/>
              <a:gd name="connsiteX4" fmla="*/ 6858000 w 6858000"/>
              <a:gd name="connsiteY4" fmla="*/ 0 h 9906000"/>
              <a:gd name="connsiteX5" fmla="*/ 6858000 w 6858000"/>
              <a:gd name="connsiteY5" fmla="*/ 9906000 h 9906000"/>
              <a:gd name="connsiteX6" fmla="*/ 0 w 6858000"/>
              <a:gd name="connsiteY6" fmla="*/ 9906000 h 9906000"/>
              <a:gd name="connsiteX7" fmla="*/ 11876 w 6858000"/>
              <a:gd name="connsiteY7" fmla="*/ 6745184 h 9906000"/>
              <a:gd name="connsiteX0" fmla="*/ 11876 w 6858000"/>
              <a:gd name="connsiteY0" fmla="*/ 6745184 h 9906000"/>
              <a:gd name="connsiteX1" fmla="*/ 1947554 w 6858000"/>
              <a:gd name="connsiteY1" fmla="*/ 7457704 h 9906000"/>
              <a:gd name="connsiteX2" fmla="*/ 3895106 w 6858000"/>
              <a:gd name="connsiteY2" fmla="*/ 7053943 h 9906000"/>
              <a:gd name="connsiteX3" fmla="*/ 4999512 w 6858000"/>
              <a:gd name="connsiteY3" fmla="*/ 5628903 h 9906000"/>
              <a:gd name="connsiteX4" fmla="*/ 3325090 w 6858000"/>
              <a:gd name="connsiteY4" fmla="*/ 3408218 h 9906000"/>
              <a:gd name="connsiteX5" fmla="*/ 6858000 w 6858000"/>
              <a:gd name="connsiteY5" fmla="*/ 0 h 9906000"/>
              <a:gd name="connsiteX6" fmla="*/ 6858000 w 6858000"/>
              <a:gd name="connsiteY6" fmla="*/ 9906000 h 9906000"/>
              <a:gd name="connsiteX7" fmla="*/ 0 w 6858000"/>
              <a:gd name="connsiteY7" fmla="*/ 9906000 h 9906000"/>
              <a:gd name="connsiteX8" fmla="*/ 11876 w 6858000"/>
              <a:gd name="connsiteY8" fmla="*/ 6745184 h 9906000"/>
              <a:gd name="connsiteX0" fmla="*/ 11876 w 6869876"/>
              <a:gd name="connsiteY0" fmla="*/ 3336966 h 6497782"/>
              <a:gd name="connsiteX1" fmla="*/ 1947554 w 6869876"/>
              <a:gd name="connsiteY1" fmla="*/ 4049486 h 6497782"/>
              <a:gd name="connsiteX2" fmla="*/ 3895106 w 6869876"/>
              <a:gd name="connsiteY2" fmla="*/ 3645725 h 6497782"/>
              <a:gd name="connsiteX3" fmla="*/ 4999512 w 6869876"/>
              <a:gd name="connsiteY3" fmla="*/ 2220685 h 6497782"/>
              <a:gd name="connsiteX4" fmla="*/ 3325090 w 6869876"/>
              <a:gd name="connsiteY4" fmla="*/ 0 h 6497782"/>
              <a:gd name="connsiteX5" fmla="*/ 6869876 w 6869876"/>
              <a:gd name="connsiteY5" fmla="*/ 1365662 h 6497782"/>
              <a:gd name="connsiteX6" fmla="*/ 6858000 w 6869876"/>
              <a:gd name="connsiteY6" fmla="*/ 6497782 h 6497782"/>
              <a:gd name="connsiteX7" fmla="*/ 0 w 6869876"/>
              <a:gd name="connsiteY7" fmla="*/ 6497782 h 6497782"/>
              <a:gd name="connsiteX8" fmla="*/ 11876 w 6869876"/>
              <a:gd name="connsiteY8" fmla="*/ 3336966 h 6497782"/>
              <a:gd name="connsiteX0" fmla="*/ 11876 w 6869876"/>
              <a:gd name="connsiteY0" fmla="*/ 1971304 h 5132120"/>
              <a:gd name="connsiteX1" fmla="*/ 1947554 w 6869876"/>
              <a:gd name="connsiteY1" fmla="*/ 2683824 h 5132120"/>
              <a:gd name="connsiteX2" fmla="*/ 3895106 w 6869876"/>
              <a:gd name="connsiteY2" fmla="*/ 2280063 h 5132120"/>
              <a:gd name="connsiteX3" fmla="*/ 4999512 w 6869876"/>
              <a:gd name="connsiteY3" fmla="*/ 855023 h 5132120"/>
              <a:gd name="connsiteX4" fmla="*/ 6080165 w 6869876"/>
              <a:gd name="connsiteY4" fmla="*/ 201880 h 5132120"/>
              <a:gd name="connsiteX5" fmla="*/ 6869876 w 6869876"/>
              <a:gd name="connsiteY5" fmla="*/ 0 h 5132120"/>
              <a:gd name="connsiteX6" fmla="*/ 6858000 w 6869876"/>
              <a:gd name="connsiteY6" fmla="*/ 5132120 h 5132120"/>
              <a:gd name="connsiteX7" fmla="*/ 0 w 6869876"/>
              <a:gd name="connsiteY7" fmla="*/ 5132120 h 5132120"/>
              <a:gd name="connsiteX8" fmla="*/ 11876 w 6869876"/>
              <a:gd name="connsiteY8" fmla="*/ 1971304 h 5132120"/>
              <a:gd name="connsiteX0" fmla="*/ 11876 w 6869876"/>
              <a:gd name="connsiteY0" fmla="*/ 1971304 h 5132120"/>
              <a:gd name="connsiteX1" fmla="*/ 1947554 w 6869876"/>
              <a:gd name="connsiteY1" fmla="*/ 2683824 h 5132120"/>
              <a:gd name="connsiteX2" fmla="*/ 3241963 w 6869876"/>
              <a:gd name="connsiteY2" fmla="*/ 368136 h 5132120"/>
              <a:gd name="connsiteX3" fmla="*/ 4999512 w 6869876"/>
              <a:gd name="connsiteY3" fmla="*/ 855023 h 5132120"/>
              <a:gd name="connsiteX4" fmla="*/ 6080165 w 6869876"/>
              <a:gd name="connsiteY4" fmla="*/ 201880 h 5132120"/>
              <a:gd name="connsiteX5" fmla="*/ 6869876 w 6869876"/>
              <a:gd name="connsiteY5" fmla="*/ 0 h 5132120"/>
              <a:gd name="connsiteX6" fmla="*/ 6858000 w 6869876"/>
              <a:gd name="connsiteY6" fmla="*/ 5132120 h 5132120"/>
              <a:gd name="connsiteX7" fmla="*/ 0 w 6869876"/>
              <a:gd name="connsiteY7" fmla="*/ 5132120 h 5132120"/>
              <a:gd name="connsiteX8" fmla="*/ 11876 w 6869876"/>
              <a:gd name="connsiteY8" fmla="*/ 1971304 h 5132120"/>
              <a:gd name="connsiteX0" fmla="*/ 11876 w 6869876"/>
              <a:gd name="connsiteY0" fmla="*/ 1971304 h 5132120"/>
              <a:gd name="connsiteX1" fmla="*/ 1947554 w 6869876"/>
              <a:gd name="connsiteY1" fmla="*/ 2683824 h 5132120"/>
              <a:gd name="connsiteX2" fmla="*/ 3241963 w 6869876"/>
              <a:gd name="connsiteY2" fmla="*/ 368136 h 5132120"/>
              <a:gd name="connsiteX3" fmla="*/ 4999512 w 6869876"/>
              <a:gd name="connsiteY3" fmla="*/ 855023 h 5132120"/>
              <a:gd name="connsiteX4" fmla="*/ 6080165 w 6869876"/>
              <a:gd name="connsiteY4" fmla="*/ 201880 h 5132120"/>
              <a:gd name="connsiteX5" fmla="*/ 6869876 w 6869876"/>
              <a:gd name="connsiteY5" fmla="*/ 0 h 5132120"/>
              <a:gd name="connsiteX6" fmla="*/ 6858000 w 6869876"/>
              <a:gd name="connsiteY6" fmla="*/ 5132120 h 5132120"/>
              <a:gd name="connsiteX7" fmla="*/ 0 w 6869876"/>
              <a:gd name="connsiteY7" fmla="*/ 5132120 h 5132120"/>
              <a:gd name="connsiteX8" fmla="*/ 11876 w 6869876"/>
              <a:gd name="connsiteY8" fmla="*/ 1971304 h 5132120"/>
              <a:gd name="connsiteX0" fmla="*/ 11876 w 6869876"/>
              <a:gd name="connsiteY0" fmla="*/ 1971304 h 5132120"/>
              <a:gd name="connsiteX1" fmla="*/ 1947554 w 6869876"/>
              <a:gd name="connsiteY1" fmla="*/ 2683824 h 5132120"/>
              <a:gd name="connsiteX2" fmla="*/ 3241963 w 6869876"/>
              <a:gd name="connsiteY2" fmla="*/ 368136 h 5132120"/>
              <a:gd name="connsiteX3" fmla="*/ 4999512 w 6869876"/>
              <a:gd name="connsiteY3" fmla="*/ 855023 h 5132120"/>
              <a:gd name="connsiteX4" fmla="*/ 6080165 w 6869876"/>
              <a:gd name="connsiteY4" fmla="*/ 201880 h 5132120"/>
              <a:gd name="connsiteX5" fmla="*/ 6869876 w 6869876"/>
              <a:gd name="connsiteY5" fmla="*/ 0 h 5132120"/>
              <a:gd name="connsiteX6" fmla="*/ 6858000 w 6869876"/>
              <a:gd name="connsiteY6" fmla="*/ 5132120 h 5132120"/>
              <a:gd name="connsiteX7" fmla="*/ 0 w 6869876"/>
              <a:gd name="connsiteY7" fmla="*/ 5132120 h 5132120"/>
              <a:gd name="connsiteX8" fmla="*/ 11876 w 6869876"/>
              <a:gd name="connsiteY8" fmla="*/ 1971304 h 5132120"/>
              <a:gd name="connsiteX0" fmla="*/ 11876 w 6869876"/>
              <a:gd name="connsiteY0" fmla="*/ 1971304 h 5132120"/>
              <a:gd name="connsiteX1" fmla="*/ 1947554 w 6869876"/>
              <a:gd name="connsiteY1" fmla="*/ 2683824 h 5132120"/>
              <a:gd name="connsiteX2" fmla="*/ 3241963 w 6869876"/>
              <a:gd name="connsiteY2" fmla="*/ 368136 h 5132120"/>
              <a:gd name="connsiteX3" fmla="*/ 4999512 w 6869876"/>
              <a:gd name="connsiteY3" fmla="*/ 855023 h 5132120"/>
              <a:gd name="connsiteX4" fmla="*/ 6080165 w 6869876"/>
              <a:gd name="connsiteY4" fmla="*/ 201880 h 5132120"/>
              <a:gd name="connsiteX5" fmla="*/ 6869876 w 6869876"/>
              <a:gd name="connsiteY5" fmla="*/ 0 h 5132120"/>
              <a:gd name="connsiteX6" fmla="*/ 6858000 w 6869876"/>
              <a:gd name="connsiteY6" fmla="*/ 5132120 h 5132120"/>
              <a:gd name="connsiteX7" fmla="*/ 0 w 6869876"/>
              <a:gd name="connsiteY7" fmla="*/ 5132120 h 5132120"/>
              <a:gd name="connsiteX8" fmla="*/ 11876 w 6869876"/>
              <a:gd name="connsiteY8" fmla="*/ 1971304 h 5132120"/>
              <a:gd name="connsiteX0" fmla="*/ 11876 w 6869876"/>
              <a:gd name="connsiteY0" fmla="*/ 1971304 h 5132120"/>
              <a:gd name="connsiteX1" fmla="*/ 1947554 w 6869876"/>
              <a:gd name="connsiteY1" fmla="*/ 2683824 h 5132120"/>
              <a:gd name="connsiteX2" fmla="*/ 3241963 w 6869876"/>
              <a:gd name="connsiteY2" fmla="*/ 368136 h 5132120"/>
              <a:gd name="connsiteX3" fmla="*/ 4999512 w 6869876"/>
              <a:gd name="connsiteY3" fmla="*/ 855023 h 5132120"/>
              <a:gd name="connsiteX4" fmla="*/ 6080165 w 6869876"/>
              <a:gd name="connsiteY4" fmla="*/ 201880 h 5132120"/>
              <a:gd name="connsiteX5" fmla="*/ 6869876 w 6869876"/>
              <a:gd name="connsiteY5" fmla="*/ 0 h 5132120"/>
              <a:gd name="connsiteX6" fmla="*/ 6858000 w 6869876"/>
              <a:gd name="connsiteY6" fmla="*/ 5132120 h 5132120"/>
              <a:gd name="connsiteX7" fmla="*/ 0 w 6869876"/>
              <a:gd name="connsiteY7" fmla="*/ 5132120 h 5132120"/>
              <a:gd name="connsiteX8" fmla="*/ 11876 w 6869876"/>
              <a:gd name="connsiteY8" fmla="*/ 1971304 h 5132120"/>
              <a:gd name="connsiteX0" fmla="*/ 11876 w 6869876"/>
              <a:gd name="connsiteY0" fmla="*/ 1971304 h 5132120"/>
              <a:gd name="connsiteX1" fmla="*/ 1947554 w 6869876"/>
              <a:gd name="connsiteY1" fmla="*/ 2683824 h 5132120"/>
              <a:gd name="connsiteX2" fmla="*/ 3241963 w 6869876"/>
              <a:gd name="connsiteY2" fmla="*/ 368136 h 5132120"/>
              <a:gd name="connsiteX3" fmla="*/ 4999512 w 6869876"/>
              <a:gd name="connsiteY3" fmla="*/ 855023 h 5132120"/>
              <a:gd name="connsiteX4" fmla="*/ 5937661 w 6869876"/>
              <a:gd name="connsiteY4" fmla="*/ 106878 h 5132120"/>
              <a:gd name="connsiteX5" fmla="*/ 6869876 w 6869876"/>
              <a:gd name="connsiteY5" fmla="*/ 0 h 5132120"/>
              <a:gd name="connsiteX6" fmla="*/ 6858000 w 6869876"/>
              <a:gd name="connsiteY6" fmla="*/ 5132120 h 5132120"/>
              <a:gd name="connsiteX7" fmla="*/ 0 w 6869876"/>
              <a:gd name="connsiteY7" fmla="*/ 5132120 h 5132120"/>
              <a:gd name="connsiteX8" fmla="*/ 11876 w 6869876"/>
              <a:gd name="connsiteY8" fmla="*/ 1971304 h 5132120"/>
              <a:gd name="connsiteX0" fmla="*/ 11876 w 6869876"/>
              <a:gd name="connsiteY0" fmla="*/ 1971304 h 5132120"/>
              <a:gd name="connsiteX1" fmla="*/ 1947554 w 6869876"/>
              <a:gd name="connsiteY1" fmla="*/ 2683824 h 5132120"/>
              <a:gd name="connsiteX2" fmla="*/ 3241963 w 6869876"/>
              <a:gd name="connsiteY2" fmla="*/ 368136 h 5132120"/>
              <a:gd name="connsiteX3" fmla="*/ 4999512 w 6869876"/>
              <a:gd name="connsiteY3" fmla="*/ 855023 h 5132120"/>
              <a:gd name="connsiteX4" fmla="*/ 5937661 w 6869876"/>
              <a:gd name="connsiteY4" fmla="*/ 106878 h 5132120"/>
              <a:gd name="connsiteX5" fmla="*/ 6869876 w 6869876"/>
              <a:gd name="connsiteY5" fmla="*/ 0 h 5132120"/>
              <a:gd name="connsiteX6" fmla="*/ 6858000 w 6869876"/>
              <a:gd name="connsiteY6" fmla="*/ 5132120 h 5132120"/>
              <a:gd name="connsiteX7" fmla="*/ 0 w 6869876"/>
              <a:gd name="connsiteY7" fmla="*/ 5132120 h 5132120"/>
              <a:gd name="connsiteX8" fmla="*/ 11876 w 6869876"/>
              <a:gd name="connsiteY8" fmla="*/ 1971304 h 5132120"/>
              <a:gd name="connsiteX0" fmla="*/ 11876 w 6869876"/>
              <a:gd name="connsiteY0" fmla="*/ 1971304 h 5132120"/>
              <a:gd name="connsiteX1" fmla="*/ 1947554 w 6869876"/>
              <a:gd name="connsiteY1" fmla="*/ 2683824 h 5132120"/>
              <a:gd name="connsiteX2" fmla="*/ 3241963 w 6869876"/>
              <a:gd name="connsiteY2" fmla="*/ 368136 h 5132120"/>
              <a:gd name="connsiteX3" fmla="*/ 4999512 w 6869876"/>
              <a:gd name="connsiteY3" fmla="*/ 855023 h 5132120"/>
              <a:gd name="connsiteX4" fmla="*/ 5937661 w 6869876"/>
              <a:gd name="connsiteY4" fmla="*/ 106878 h 5132120"/>
              <a:gd name="connsiteX5" fmla="*/ 6869876 w 6869876"/>
              <a:gd name="connsiteY5" fmla="*/ 0 h 5132120"/>
              <a:gd name="connsiteX6" fmla="*/ 6858000 w 6869876"/>
              <a:gd name="connsiteY6" fmla="*/ 5132120 h 5132120"/>
              <a:gd name="connsiteX7" fmla="*/ 0 w 6869876"/>
              <a:gd name="connsiteY7" fmla="*/ 5132120 h 5132120"/>
              <a:gd name="connsiteX8" fmla="*/ 11876 w 6869876"/>
              <a:gd name="connsiteY8" fmla="*/ 1971304 h 5132120"/>
              <a:gd name="connsiteX0" fmla="*/ 11876 w 6869876"/>
              <a:gd name="connsiteY0" fmla="*/ 1971304 h 5132120"/>
              <a:gd name="connsiteX1" fmla="*/ 1947554 w 6869876"/>
              <a:gd name="connsiteY1" fmla="*/ 2683824 h 5132120"/>
              <a:gd name="connsiteX2" fmla="*/ 3241963 w 6869876"/>
              <a:gd name="connsiteY2" fmla="*/ 368136 h 5132120"/>
              <a:gd name="connsiteX3" fmla="*/ 4999512 w 6869876"/>
              <a:gd name="connsiteY3" fmla="*/ 855023 h 5132120"/>
              <a:gd name="connsiteX4" fmla="*/ 5937661 w 6869876"/>
              <a:gd name="connsiteY4" fmla="*/ 106878 h 5132120"/>
              <a:gd name="connsiteX5" fmla="*/ 6869876 w 6869876"/>
              <a:gd name="connsiteY5" fmla="*/ 0 h 5132120"/>
              <a:gd name="connsiteX6" fmla="*/ 6858000 w 6869876"/>
              <a:gd name="connsiteY6" fmla="*/ 5132120 h 5132120"/>
              <a:gd name="connsiteX7" fmla="*/ 0 w 6869876"/>
              <a:gd name="connsiteY7" fmla="*/ 5132120 h 5132120"/>
              <a:gd name="connsiteX8" fmla="*/ 11876 w 6869876"/>
              <a:gd name="connsiteY8" fmla="*/ 1971304 h 5132120"/>
              <a:gd name="connsiteX0" fmla="*/ 11876 w 6869876"/>
              <a:gd name="connsiteY0" fmla="*/ 1971304 h 5132120"/>
              <a:gd name="connsiteX1" fmla="*/ 1947554 w 6869876"/>
              <a:gd name="connsiteY1" fmla="*/ 2683824 h 5132120"/>
              <a:gd name="connsiteX2" fmla="*/ 3241963 w 6869876"/>
              <a:gd name="connsiteY2" fmla="*/ 368136 h 5132120"/>
              <a:gd name="connsiteX3" fmla="*/ 4999512 w 6869876"/>
              <a:gd name="connsiteY3" fmla="*/ 855023 h 5132120"/>
              <a:gd name="connsiteX4" fmla="*/ 5937661 w 6869876"/>
              <a:gd name="connsiteY4" fmla="*/ 106878 h 5132120"/>
              <a:gd name="connsiteX5" fmla="*/ 6869876 w 6869876"/>
              <a:gd name="connsiteY5" fmla="*/ 0 h 5132120"/>
              <a:gd name="connsiteX6" fmla="*/ 6858000 w 6869876"/>
              <a:gd name="connsiteY6" fmla="*/ 5132120 h 5132120"/>
              <a:gd name="connsiteX7" fmla="*/ 0 w 6869876"/>
              <a:gd name="connsiteY7" fmla="*/ 5132120 h 5132120"/>
              <a:gd name="connsiteX8" fmla="*/ 11876 w 6869876"/>
              <a:gd name="connsiteY8" fmla="*/ 1971304 h 5132120"/>
              <a:gd name="connsiteX0" fmla="*/ 11876 w 6869876"/>
              <a:gd name="connsiteY0" fmla="*/ 1971304 h 5132120"/>
              <a:gd name="connsiteX1" fmla="*/ 1947554 w 6869876"/>
              <a:gd name="connsiteY1" fmla="*/ 2683824 h 5132120"/>
              <a:gd name="connsiteX2" fmla="*/ 3241963 w 6869876"/>
              <a:gd name="connsiteY2" fmla="*/ 368136 h 5132120"/>
              <a:gd name="connsiteX3" fmla="*/ 4999512 w 6869876"/>
              <a:gd name="connsiteY3" fmla="*/ 855023 h 5132120"/>
              <a:gd name="connsiteX4" fmla="*/ 5937661 w 6869876"/>
              <a:gd name="connsiteY4" fmla="*/ 106878 h 5132120"/>
              <a:gd name="connsiteX5" fmla="*/ 6869876 w 6869876"/>
              <a:gd name="connsiteY5" fmla="*/ 0 h 5132120"/>
              <a:gd name="connsiteX6" fmla="*/ 6858000 w 6869876"/>
              <a:gd name="connsiteY6" fmla="*/ 5132120 h 5132120"/>
              <a:gd name="connsiteX7" fmla="*/ 0 w 6869876"/>
              <a:gd name="connsiteY7" fmla="*/ 5132120 h 5132120"/>
              <a:gd name="connsiteX8" fmla="*/ 11876 w 6869876"/>
              <a:gd name="connsiteY8" fmla="*/ 1971304 h 5132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869876" h="5132120">
                <a:moveTo>
                  <a:pt x="11876" y="1971304"/>
                </a:moveTo>
                <a:cubicBezTo>
                  <a:pt x="953985" y="2517569"/>
                  <a:pt x="1955471" y="2719450"/>
                  <a:pt x="1947554" y="2683824"/>
                </a:cubicBezTo>
                <a:cubicBezTo>
                  <a:pt x="1888177" y="2731325"/>
                  <a:pt x="3135085" y="641269"/>
                  <a:pt x="3241963" y="368136"/>
                </a:cubicBezTo>
                <a:cubicBezTo>
                  <a:pt x="3384467" y="498763"/>
                  <a:pt x="4928260" y="855024"/>
                  <a:pt x="4999512" y="855023"/>
                </a:cubicBezTo>
                <a:cubicBezTo>
                  <a:pt x="4991594" y="827314"/>
                  <a:pt x="5957453" y="87086"/>
                  <a:pt x="5937661" y="106878"/>
                </a:cubicBezTo>
                <a:cubicBezTo>
                  <a:pt x="6022768" y="71252"/>
                  <a:pt x="6867897" y="23751"/>
                  <a:pt x="6869876" y="0"/>
                </a:cubicBezTo>
                <a:cubicBezTo>
                  <a:pt x="6865917" y="1710707"/>
                  <a:pt x="6861959" y="3421413"/>
                  <a:pt x="6858000" y="5132120"/>
                </a:cubicBezTo>
                <a:lnTo>
                  <a:pt x="0" y="5132120"/>
                </a:lnTo>
                <a:cubicBezTo>
                  <a:pt x="3959" y="4078515"/>
                  <a:pt x="7917" y="3024909"/>
                  <a:pt x="11876" y="1971304"/>
                </a:cubicBezTo>
                <a:close/>
              </a:path>
            </a:pathLst>
          </a:custGeom>
          <a:solidFill>
            <a:srgbClr val="85C88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sz="1802"/>
          </a:p>
        </p:txBody>
      </p:sp>
    </p:spTree>
  </p:cSld>
  <p:clrMap bg1="lt1" tx1="dk1" bg2="lt2" tx2="dk2" accent1="accent1" accent2="accent2" accent3="accent3" accent4="accent4" accent5="accent5" accent6="accent6" hlink="hlink" folHlink="folHlink"/>
  <p:sldLayoutIdLst>
    <p:sldLayoutId id="2147483669" r:id="rId1"/>
  </p:sldLayoutIdLst>
  <p:timing>
    <p:tnLst>
      <p:par>
        <p:cTn id="1" dur="indefinite" restart="never" nodeType="tmRoot"/>
      </p:par>
    </p:tnLst>
  </p:timing>
  <p:txStyles>
    <p:titleStyle>
      <a:lvl1pPr algn="l" defTabSz="2166938" rtl="0" fontAlgn="base">
        <a:lnSpc>
          <a:spcPct val="90000"/>
        </a:lnSpc>
        <a:spcBef>
          <a:spcPct val="0"/>
        </a:spcBef>
        <a:spcAft>
          <a:spcPct val="0"/>
        </a:spcAft>
        <a:defRPr kumimoji="1" sz="10400" kern="1200">
          <a:solidFill>
            <a:schemeClr val="tx1"/>
          </a:solidFill>
          <a:latin typeface="+mj-lt"/>
          <a:ea typeface="+mj-ea"/>
          <a:cs typeface="+mj-cs"/>
        </a:defRPr>
      </a:lvl1pPr>
      <a:lvl2pPr algn="l" defTabSz="2166938" rtl="0" fontAlgn="base">
        <a:lnSpc>
          <a:spcPct val="90000"/>
        </a:lnSpc>
        <a:spcBef>
          <a:spcPct val="0"/>
        </a:spcBef>
        <a:spcAft>
          <a:spcPct val="0"/>
        </a:spcAft>
        <a:defRPr kumimoji="1" sz="10400">
          <a:solidFill>
            <a:schemeClr val="tx1"/>
          </a:solidFill>
          <a:latin typeface="Calibri Light"/>
          <a:ea typeface="ＭＳ Ｐゴシック" charset="-128"/>
        </a:defRPr>
      </a:lvl2pPr>
      <a:lvl3pPr algn="l" defTabSz="2166938" rtl="0" fontAlgn="base">
        <a:lnSpc>
          <a:spcPct val="90000"/>
        </a:lnSpc>
        <a:spcBef>
          <a:spcPct val="0"/>
        </a:spcBef>
        <a:spcAft>
          <a:spcPct val="0"/>
        </a:spcAft>
        <a:defRPr kumimoji="1" sz="10400">
          <a:solidFill>
            <a:schemeClr val="tx1"/>
          </a:solidFill>
          <a:latin typeface="Calibri Light"/>
          <a:ea typeface="ＭＳ Ｐゴシック" charset="-128"/>
        </a:defRPr>
      </a:lvl3pPr>
      <a:lvl4pPr algn="l" defTabSz="2166938" rtl="0" fontAlgn="base">
        <a:lnSpc>
          <a:spcPct val="90000"/>
        </a:lnSpc>
        <a:spcBef>
          <a:spcPct val="0"/>
        </a:spcBef>
        <a:spcAft>
          <a:spcPct val="0"/>
        </a:spcAft>
        <a:defRPr kumimoji="1" sz="10400">
          <a:solidFill>
            <a:schemeClr val="tx1"/>
          </a:solidFill>
          <a:latin typeface="Calibri Light"/>
          <a:ea typeface="ＭＳ Ｐゴシック" charset="-128"/>
        </a:defRPr>
      </a:lvl4pPr>
      <a:lvl5pPr algn="l" defTabSz="2166938" rtl="0" fontAlgn="base">
        <a:lnSpc>
          <a:spcPct val="90000"/>
        </a:lnSpc>
        <a:spcBef>
          <a:spcPct val="0"/>
        </a:spcBef>
        <a:spcAft>
          <a:spcPct val="0"/>
        </a:spcAft>
        <a:defRPr kumimoji="1" sz="10400">
          <a:solidFill>
            <a:schemeClr val="tx1"/>
          </a:solidFill>
          <a:latin typeface="Calibri Light"/>
          <a:ea typeface="ＭＳ Ｐゴシック" charset="-128"/>
        </a:defRPr>
      </a:lvl5pPr>
      <a:lvl6pPr marL="457200" algn="l" defTabSz="2166938" rtl="0" fontAlgn="base">
        <a:lnSpc>
          <a:spcPct val="90000"/>
        </a:lnSpc>
        <a:spcBef>
          <a:spcPct val="0"/>
        </a:spcBef>
        <a:spcAft>
          <a:spcPct val="0"/>
        </a:spcAft>
        <a:defRPr kumimoji="1" sz="10400">
          <a:solidFill>
            <a:schemeClr val="tx1"/>
          </a:solidFill>
          <a:latin typeface="Calibri Light"/>
          <a:ea typeface="ＭＳ Ｐゴシック" charset="-128"/>
        </a:defRPr>
      </a:lvl6pPr>
      <a:lvl7pPr marL="914400" algn="l" defTabSz="2166938" rtl="0" fontAlgn="base">
        <a:lnSpc>
          <a:spcPct val="90000"/>
        </a:lnSpc>
        <a:spcBef>
          <a:spcPct val="0"/>
        </a:spcBef>
        <a:spcAft>
          <a:spcPct val="0"/>
        </a:spcAft>
        <a:defRPr kumimoji="1" sz="10400">
          <a:solidFill>
            <a:schemeClr val="tx1"/>
          </a:solidFill>
          <a:latin typeface="Calibri Light"/>
          <a:ea typeface="ＭＳ Ｐゴシック" charset="-128"/>
        </a:defRPr>
      </a:lvl7pPr>
      <a:lvl8pPr marL="1371600" algn="l" defTabSz="2166938" rtl="0" fontAlgn="base">
        <a:lnSpc>
          <a:spcPct val="90000"/>
        </a:lnSpc>
        <a:spcBef>
          <a:spcPct val="0"/>
        </a:spcBef>
        <a:spcAft>
          <a:spcPct val="0"/>
        </a:spcAft>
        <a:defRPr kumimoji="1" sz="10400">
          <a:solidFill>
            <a:schemeClr val="tx1"/>
          </a:solidFill>
          <a:latin typeface="Calibri Light"/>
          <a:ea typeface="ＭＳ Ｐゴシック" charset="-128"/>
        </a:defRPr>
      </a:lvl8pPr>
      <a:lvl9pPr marL="1828800" algn="l" defTabSz="2166938" rtl="0" fontAlgn="base">
        <a:lnSpc>
          <a:spcPct val="90000"/>
        </a:lnSpc>
        <a:spcBef>
          <a:spcPct val="0"/>
        </a:spcBef>
        <a:spcAft>
          <a:spcPct val="0"/>
        </a:spcAft>
        <a:defRPr kumimoji="1" sz="10400">
          <a:solidFill>
            <a:schemeClr val="tx1"/>
          </a:solidFill>
          <a:latin typeface="Calibri Light"/>
          <a:ea typeface="ＭＳ Ｐゴシック" charset="-128"/>
        </a:defRPr>
      </a:lvl9pPr>
    </p:titleStyle>
    <p:bodyStyle>
      <a:lvl1pPr marL="541338" indent="-541338" algn="l" defTabSz="2166938" rtl="0" fontAlgn="base">
        <a:lnSpc>
          <a:spcPct val="90000"/>
        </a:lnSpc>
        <a:spcBef>
          <a:spcPts val="2375"/>
        </a:spcBef>
        <a:spcAft>
          <a:spcPct val="0"/>
        </a:spcAft>
        <a:buFont typeface="Arial" charset="0"/>
        <a:buChar char="•"/>
        <a:defRPr kumimoji="1" sz="6600" kern="1200">
          <a:solidFill>
            <a:schemeClr val="tx1"/>
          </a:solidFill>
          <a:latin typeface="+mn-lt"/>
          <a:ea typeface="+mn-ea"/>
          <a:cs typeface="+mn-cs"/>
        </a:defRPr>
      </a:lvl1pPr>
      <a:lvl2pPr marL="1625600" indent="-541338" algn="l" defTabSz="2166938" rtl="0" fontAlgn="base">
        <a:lnSpc>
          <a:spcPct val="90000"/>
        </a:lnSpc>
        <a:spcBef>
          <a:spcPts val="1188"/>
        </a:spcBef>
        <a:spcAft>
          <a:spcPct val="0"/>
        </a:spcAft>
        <a:buFont typeface="Arial" charset="0"/>
        <a:buChar char="•"/>
        <a:defRPr kumimoji="1" sz="5700" kern="1200">
          <a:solidFill>
            <a:schemeClr val="tx1"/>
          </a:solidFill>
          <a:latin typeface="+mn-lt"/>
          <a:ea typeface="+mn-ea"/>
          <a:cs typeface="+mn-cs"/>
        </a:defRPr>
      </a:lvl2pPr>
      <a:lvl3pPr marL="2709863" indent="-541338" algn="l" defTabSz="2166938" rtl="0" fontAlgn="base">
        <a:lnSpc>
          <a:spcPct val="90000"/>
        </a:lnSpc>
        <a:spcBef>
          <a:spcPts val="1188"/>
        </a:spcBef>
        <a:spcAft>
          <a:spcPct val="0"/>
        </a:spcAft>
        <a:buFont typeface="Arial" charset="0"/>
        <a:buChar char="•"/>
        <a:defRPr kumimoji="1" sz="4700" kern="1200">
          <a:solidFill>
            <a:schemeClr val="tx1"/>
          </a:solidFill>
          <a:latin typeface="+mn-lt"/>
          <a:ea typeface="+mn-ea"/>
          <a:cs typeface="+mn-cs"/>
        </a:defRPr>
      </a:lvl3pPr>
      <a:lvl4pPr marL="3794125" indent="-541338" algn="l" defTabSz="2166938" rtl="0" fontAlgn="base">
        <a:lnSpc>
          <a:spcPct val="90000"/>
        </a:lnSpc>
        <a:spcBef>
          <a:spcPts val="1188"/>
        </a:spcBef>
        <a:spcAft>
          <a:spcPct val="0"/>
        </a:spcAft>
        <a:buFont typeface="Arial" charset="0"/>
        <a:buChar char="•"/>
        <a:defRPr kumimoji="1" sz="4300" kern="1200">
          <a:solidFill>
            <a:schemeClr val="tx1"/>
          </a:solidFill>
          <a:latin typeface="+mn-lt"/>
          <a:ea typeface="+mn-ea"/>
          <a:cs typeface="+mn-cs"/>
        </a:defRPr>
      </a:lvl4pPr>
      <a:lvl5pPr marL="4876800" indent="-541338" algn="l" defTabSz="2166938" rtl="0" fontAlgn="base">
        <a:lnSpc>
          <a:spcPct val="90000"/>
        </a:lnSpc>
        <a:spcBef>
          <a:spcPts val="1188"/>
        </a:spcBef>
        <a:spcAft>
          <a:spcPct val="0"/>
        </a:spcAft>
        <a:buFont typeface="Arial" charset="0"/>
        <a:buChar char="•"/>
        <a:defRPr kumimoji="1" sz="4300" kern="1200">
          <a:solidFill>
            <a:schemeClr val="tx1"/>
          </a:solidFill>
          <a:latin typeface="+mn-lt"/>
          <a:ea typeface="+mn-ea"/>
          <a:cs typeface="+mn-cs"/>
        </a:defRPr>
      </a:lvl5pPr>
      <a:lvl6pPr marL="5962270" indent="-542026" algn="l" defTabSz="2168098" rtl="0" eaLnBrk="1" latinLnBrk="0" hangingPunct="1">
        <a:lnSpc>
          <a:spcPct val="90000"/>
        </a:lnSpc>
        <a:spcBef>
          <a:spcPts val="1185"/>
        </a:spcBef>
        <a:buFont typeface="Arial" panose="020B0604020202020204" pitchFamily="34" charset="0"/>
        <a:buChar char="•"/>
        <a:defRPr kumimoji="1" sz="4300" kern="1200">
          <a:solidFill>
            <a:schemeClr val="tx1"/>
          </a:solidFill>
          <a:latin typeface="+mn-lt"/>
          <a:ea typeface="+mn-ea"/>
          <a:cs typeface="+mn-cs"/>
        </a:defRPr>
      </a:lvl6pPr>
      <a:lvl7pPr marL="7046322" indent="-542026" algn="l" defTabSz="2168098" rtl="0" eaLnBrk="1" latinLnBrk="0" hangingPunct="1">
        <a:lnSpc>
          <a:spcPct val="90000"/>
        </a:lnSpc>
        <a:spcBef>
          <a:spcPts val="1185"/>
        </a:spcBef>
        <a:buFont typeface="Arial" panose="020B0604020202020204" pitchFamily="34" charset="0"/>
        <a:buChar char="•"/>
        <a:defRPr kumimoji="1" sz="4300" kern="1200">
          <a:solidFill>
            <a:schemeClr val="tx1"/>
          </a:solidFill>
          <a:latin typeface="+mn-lt"/>
          <a:ea typeface="+mn-ea"/>
          <a:cs typeface="+mn-cs"/>
        </a:defRPr>
      </a:lvl7pPr>
      <a:lvl8pPr marL="8130371" indent="-542026" algn="l" defTabSz="2168098" rtl="0" eaLnBrk="1" latinLnBrk="0" hangingPunct="1">
        <a:lnSpc>
          <a:spcPct val="90000"/>
        </a:lnSpc>
        <a:spcBef>
          <a:spcPts val="1185"/>
        </a:spcBef>
        <a:buFont typeface="Arial" panose="020B0604020202020204" pitchFamily="34" charset="0"/>
        <a:buChar char="•"/>
        <a:defRPr kumimoji="1" sz="4300" kern="1200">
          <a:solidFill>
            <a:schemeClr val="tx1"/>
          </a:solidFill>
          <a:latin typeface="+mn-lt"/>
          <a:ea typeface="+mn-ea"/>
          <a:cs typeface="+mn-cs"/>
        </a:defRPr>
      </a:lvl8pPr>
      <a:lvl9pPr marL="9214420" indent="-542026" algn="l" defTabSz="2168098" rtl="0" eaLnBrk="1" latinLnBrk="0" hangingPunct="1">
        <a:lnSpc>
          <a:spcPct val="90000"/>
        </a:lnSpc>
        <a:spcBef>
          <a:spcPts val="1185"/>
        </a:spcBef>
        <a:buFont typeface="Arial" panose="020B0604020202020204" pitchFamily="34" charset="0"/>
        <a:buChar char="•"/>
        <a:defRPr kumimoji="1" sz="4300" kern="1200">
          <a:solidFill>
            <a:schemeClr val="tx1"/>
          </a:solidFill>
          <a:latin typeface="+mn-lt"/>
          <a:ea typeface="+mn-ea"/>
          <a:cs typeface="+mn-cs"/>
        </a:defRPr>
      </a:lvl9pPr>
    </p:bodyStyle>
    <p:otherStyle>
      <a:defPPr>
        <a:defRPr lang="en-US"/>
      </a:defPPr>
      <a:lvl1pPr marL="0" algn="l" defTabSz="2168098" rtl="0" eaLnBrk="1" latinLnBrk="0" hangingPunct="1">
        <a:defRPr kumimoji="1" sz="4300" kern="1200">
          <a:solidFill>
            <a:schemeClr val="tx1"/>
          </a:solidFill>
          <a:latin typeface="+mn-lt"/>
          <a:ea typeface="+mn-ea"/>
          <a:cs typeface="+mn-cs"/>
        </a:defRPr>
      </a:lvl1pPr>
      <a:lvl2pPr marL="1084049" algn="l" defTabSz="2168098" rtl="0" eaLnBrk="1" latinLnBrk="0" hangingPunct="1">
        <a:defRPr kumimoji="1" sz="4300" kern="1200">
          <a:solidFill>
            <a:schemeClr val="tx1"/>
          </a:solidFill>
          <a:latin typeface="+mn-lt"/>
          <a:ea typeface="+mn-ea"/>
          <a:cs typeface="+mn-cs"/>
        </a:defRPr>
      </a:lvl2pPr>
      <a:lvl3pPr marL="2168098" algn="l" defTabSz="2168098" rtl="0" eaLnBrk="1" latinLnBrk="0" hangingPunct="1">
        <a:defRPr kumimoji="1" sz="4300" kern="1200">
          <a:solidFill>
            <a:schemeClr val="tx1"/>
          </a:solidFill>
          <a:latin typeface="+mn-lt"/>
          <a:ea typeface="+mn-ea"/>
          <a:cs typeface="+mn-cs"/>
        </a:defRPr>
      </a:lvl3pPr>
      <a:lvl4pPr marL="3252147" algn="l" defTabSz="2168098" rtl="0" eaLnBrk="1" latinLnBrk="0" hangingPunct="1">
        <a:defRPr kumimoji="1" sz="4300" kern="1200">
          <a:solidFill>
            <a:schemeClr val="tx1"/>
          </a:solidFill>
          <a:latin typeface="+mn-lt"/>
          <a:ea typeface="+mn-ea"/>
          <a:cs typeface="+mn-cs"/>
        </a:defRPr>
      </a:lvl4pPr>
      <a:lvl5pPr marL="4336198" algn="l" defTabSz="2168098" rtl="0" eaLnBrk="1" latinLnBrk="0" hangingPunct="1">
        <a:defRPr kumimoji="1" sz="4300" kern="1200">
          <a:solidFill>
            <a:schemeClr val="tx1"/>
          </a:solidFill>
          <a:latin typeface="+mn-lt"/>
          <a:ea typeface="+mn-ea"/>
          <a:cs typeface="+mn-cs"/>
        </a:defRPr>
      </a:lvl5pPr>
      <a:lvl6pPr marL="5420247" algn="l" defTabSz="2168098" rtl="0" eaLnBrk="1" latinLnBrk="0" hangingPunct="1">
        <a:defRPr kumimoji="1" sz="4300" kern="1200">
          <a:solidFill>
            <a:schemeClr val="tx1"/>
          </a:solidFill>
          <a:latin typeface="+mn-lt"/>
          <a:ea typeface="+mn-ea"/>
          <a:cs typeface="+mn-cs"/>
        </a:defRPr>
      </a:lvl6pPr>
      <a:lvl7pPr marL="6504296" algn="l" defTabSz="2168098" rtl="0" eaLnBrk="1" latinLnBrk="0" hangingPunct="1">
        <a:defRPr kumimoji="1" sz="4300" kern="1200">
          <a:solidFill>
            <a:schemeClr val="tx1"/>
          </a:solidFill>
          <a:latin typeface="+mn-lt"/>
          <a:ea typeface="+mn-ea"/>
          <a:cs typeface="+mn-cs"/>
        </a:defRPr>
      </a:lvl7pPr>
      <a:lvl8pPr marL="7588345" algn="l" defTabSz="2168098" rtl="0" eaLnBrk="1" latinLnBrk="0" hangingPunct="1">
        <a:defRPr kumimoji="1" sz="4300" kern="1200">
          <a:solidFill>
            <a:schemeClr val="tx1"/>
          </a:solidFill>
          <a:latin typeface="+mn-lt"/>
          <a:ea typeface="+mn-ea"/>
          <a:cs typeface="+mn-cs"/>
        </a:defRPr>
      </a:lvl8pPr>
      <a:lvl9pPr marL="8672394" algn="l" defTabSz="2168098" rtl="0" eaLnBrk="1" latinLnBrk="0" hangingPunct="1">
        <a:defRPr kumimoji="1" sz="43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jpeg"/><Relationship Id="rId13" Type="http://schemas.openxmlformats.org/officeDocument/2006/relationships/image" Target="../media/image11.png"/><Relationship Id="rId18" Type="http://schemas.openxmlformats.org/officeDocument/2006/relationships/image" Target="../media/image16.png"/><Relationship Id="rId26" Type="http://schemas.openxmlformats.org/officeDocument/2006/relationships/image" Target="../media/image23.png"/><Relationship Id="rId3" Type="http://schemas.openxmlformats.org/officeDocument/2006/relationships/image" Target="../media/image1.jpeg"/><Relationship Id="rId21" Type="http://schemas.openxmlformats.org/officeDocument/2006/relationships/image" Target="../media/image19.png"/><Relationship Id="rId7" Type="http://schemas.openxmlformats.org/officeDocument/2006/relationships/image" Target="../media/image5.jpg"/><Relationship Id="rId12" Type="http://schemas.openxmlformats.org/officeDocument/2006/relationships/image" Target="../media/image10.png"/><Relationship Id="rId17" Type="http://schemas.openxmlformats.org/officeDocument/2006/relationships/image" Target="../media/image15.png"/><Relationship Id="rId25" Type="http://schemas.microsoft.com/office/2007/relationships/hdphoto" Target="../media/hdphoto1.wdp"/><Relationship Id="rId2" Type="http://schemas.openxmlformats.org/officeDocument/2006/relationships/notesSlide" Target="../notesSlides/notesSlide1.xml"/><Relationship Id="rId16" Type="http://schemas.openxmlformats.org/officeDocument/2006/relationships/image" Target="../media/image14.png"/><Relationship Id="rId20" Type="http://schemas.openxmlformats.org/officeDocument/2006/relationships/image" Target="../media/image18.png"/><Relationship Id="rId1" Type="http://schemas.openxmlformats.org/officeDocument/2006/relationships/slideLayout" Target="../slideLayouts/slideLayout1.xml"/><Relationship Id="rId6" Type="http://schemas.openxmlformats.org/officeDocument/2006/relationships/image" Target="../media/image4.png"/><Relationship Id="rId11" Type="http://schemas.openxmlformats.org/officeDocument/2006/relationships/image" Target="../media/image9.jpeg"/><Relationship Id="rId24" Type="http://schemas.openxmlformats.org/officeDocument/2006/relationships/image" Target="../media/image22.png"/><Relationship Id="rId5" Type="http://schemas.openxmlformats.org/officeDocument/2006/relationships/image" Target="../media/image3.png"/><Relationship Id="rId15" Type="http://schemas.openxmlformats.org/officeDocument/2006/relationships/image" Target="../media/image13.png"/><Relationship Id="rId23" Type="http://schemas.openxmlformats.org/officeDocument/2006/relationships/image" Target="../media/image21.png"/><Relationship Id="rId28" Type="http://schemas.microsoft.com/office/2007/relationships/hdphoto" Target="../media/hdphoto2.wdp"/><Relationship Id="rId10" Type="http://schemas.openxmlformats.org/officeDocument/2006/relationships/image" Target="../media/image8.jpeg"/><Relationship Id="rId19" Type="http://schemas.openxmlformats.org/officeDocument/2006/relationships/image" Target="../media/image17.png"/><Relationship Id="rId4" Type="http://schemas.openxmlformats.org/officeDocument/2006/relationships/image" Target="../media/image2.png"/><Relationship Id="rId9" Type="http://schemas.openxmlformats.org/officeDocument/2006/relationships/image" Target="../media/image7.jpeg"/><Relationship Id="rId14" Type="http://schemas.openxmlformats.org/officeDocument/2006/relationships/image" Target="../media/image12.png"/><Relationship Id="rId22" Type="http://schemas.openxmlformats.org/officeDocument/2006/relationships/image" Target="../media/image20.png"/><Relationship Id="rId27" Type="http://schemas.openxmlformats.org/officeDocument/2006/relationships/image" Target="../media/image2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 name="正方形/長方形 60"/>
          <p:cNvSpPr/>
          <p:nvPr/>
        </p:nvSpPr>
        <p:spPr>
          <a:xfrm>
            <a:off x="76872" y="5537398"/>
            <a:ext cx="3323539" cy="1961208"/>
          </a:xfrm>
          <a:prstGeom prst="rect">
            <a:avLst/>
          </a:prstGeom>
          <a:solidFill>
            <a:schemeClr val="bg1"/>
          </a:solidFill>
          <a:ln w="28575">
            <a:noFill/>
          </a:ln>
        </p:spPr>
        <p:txBody>
          <a:bodyPr wrap="square" lIns="0" tIns="0" rIns="0" bIns="0" rtlCol="0" anchor="ctr">
            <a:noAutofit/>
          </a:bodyPr>
          <a:lstStyle/>
          <a:p>
            <a:pPr algn="ctr"/>
            <a:endParaRPr lang="ja-JP" altLang="en-US" sz="1600" b="1" dirty="0">
              <a:latin typeface="Meiryo UI" panose="020B0604030504040204" pitchFamily="50" charset="-128"/>
              <a:ea typeface="Meiryo UI" panose="020B0604030504040204" pitchFamily="50" charset="-128"/>
            </a:endParaRPr>
          </a:p>
        </p:txBody>
      </p:sp>
      <p:sp>
        <p:nvSpPr>
          <p:cNvPr id="93" name="正方形/長方形 92"/>
          <p:cNvSpPr/>
          <p:nvPr/>
        </p:nvSpPr>
        <p:spPr>
          <a:xfrm>
            <a:off x="83556" y="7555768"/>
            <a:ext cx="3323539" cy="1889176"/>
          </a:xfrm>
          <a:prstGeom prst="rect">
            <a:avLst/>
          </a:prstGeom>
          <a:solidFill>
            <a:schemeClr val="bg1"/>
          </a:solidFill>
          <a:ln w="28575">
            <a:noFill/>
          </a:ln>
        </p:spPr>
        <p:txBody>
          <a:bodyPr wrap="square" lIns="0" tIns="0" rIns="0" bIns="0" rtlCol="0" anchor="ctr">
            <a:noAutofit/>
          </a:bodyPr>
          <a:lstStyle/>
          <a:p>
            <a:pPr algn="ctr"/>
            <a:endParaRPr lang="ja-JP" altLang="en-US" sz="1600" b="1" dirty="0">
              <a:latin typeface="Meiryo UI" panose="020B0604030504040204" pitchFamily="50" charset="-128"/>
              <a:ea typeface="Meiryo UI" panose="020B0604030504040204" pitchFamily="50" charset="-128"/>
            </a:endParaRPr>
          </a:p>
        </p:txBody>
      </p:sp>
      <p:sp>
        <p:nvSpPr>
          <p:cNvPr id="95" name="正方形/長方形 94"/>
          <p:cNvSpPr/>
          <p:nvPr/>
        </p:nvSpPr>
        <p:spPr>
          <a:xfrm>
            <a:off x="3449959" y="7555768"/>
            <a:ext cx="3323539" cy="1902161"/>
          </a:xfrm>
          <a:prstGeom prst="rect">
            <a:avLst/>
          </a:prstGeom>
          <a:solidFill>
            <a:schemeClr val="bg1"/>
          </a:solidFill>
          <a:ln w="28575">
            <a:noFill/>
          </a:ln>
        </p:spPr>
        <p:txBody>
          <a:bodyPr wrap="square" lIns="0" tIns="0" rIns="0" bIns="0" rtlCol="0" anchor="ctr">
            <a:noAutofit/>
          </a:bodyPr>
          <a:lstStyle/>
          <a:p>
            <a:pPr algn="ctr"/>
            <a:endParaRPr lang="ja-JP" altLang="en-US" sz="1600" b="1" dirty="0">
              <a:latin typeface="Meiryo UI" panose="020B0604030504040204" pitchFamily="50" charset="-128"/>
              <a:ea typeface="Meiryo UI" panose="020B0604030504040204" pitchFamily="50" charset="-128"/>
            </a:endParaRPr>
          </a:p>
        </p:txBody>
      </p:sp>
      <p:pic>
        <p:nvPicPr>
          <p:cNvPr id="122" name="図 12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021507" y="9597119"/>
            <a:ext cx="713885" cy="200260"/>
          </a:xfrm>
          <a:prstGeom prst="rect">
            <a:avLst/>
          </a:prstGeom>
        </p:spPr>
      </p:pic>
      <p:sp>
        <p:nvSpPr>
          <p:cNvPr id="117" name="角丸四角形 116"/>
          <p:cNvSpPr/>
          <p:nvPr/>
        </p:nvSpPr>
        <p:spPr>
          <a:xfrm>
            <a:off x="2489772" y="9607945"/>
            <a:ext cx="1223054" cy="225019"/>
          </a:xfrm>
          <a:prstGeom prst="roundRect">
            <a:avLst/>
          </a:prstGeom>
          <a:solidFill>
            <a:srgbClr val="C07136"/>
          </a:solidFill>
          <a:ln w="38100">
            <a:solidFill>
              <a:srgbClr val="C0713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123" name="テキスト ボックス 122"/>
          <p:cNvSpPr txBox="1"/>
          <p:nvPr/>
        </p:nvSpPr>
        <p:spPr>
          <a:xfrm>
            <a:off x="2417800" y="9586610"/>
            <a:ext cx="1130499" cy="261610"/>
          </a:xfrm>
          <a:prstGeom prst="rect">
            <a:avLst/>
          </a:prstGeom>
          <a:noFill/>
        </p:spPr>
        <p:txBody>
          <a:bodyPr wrap="square" rtlCol="0">
            <a:spAutoFit/>
          </a:bodyPr>
          <a:lstStyle/>
          <a:p>
            <a:r>
              <a:rPr lang="ja-JP" altLang="en-US" sz="1100" b="1" dirty="0">
                <a:solidFill>
                  <a:schemeClr val="bg1"/>
                </a:solidFill>
                <a:latin typeface="Meiryo UI" panose="020B0604030504040204" pitchFamily="50" charset="-128"/>
                <a:ea typeface="Meiryo UI" panose="020B0604030504040204" pitchFamily="50" charset="-128"/>
              </a:rPr>
              <a:t>今月のコロッケ</a:t>
            </a:r>
          </a:p>
        </p:txBody>
      </p:sp>
      <p:sp>
        <p:nvSpPr>
          <p:cNvPr id="125" name="正方形/長方形 46"/>
          <p:cNvSpPr>
            <a:spLocks noChangeArrowheads="1"/>
          </p:cNvSpPr>
          <p:nvPr/>
        </p:nvSpPr>
        <p:spPr bwMode="auto">
          <a:xfrm>
            <a:off x="3691895" y="9602811"/>
            <a:ext cx="1625758" cy="241308"/>
          </a:xfrm>
          <a:prstGeom prst="rect">
            <a:avLst/>
          </a:prstGeom>
          <a:noFill/>
          <a:ln w="9525">
            <a:noFill/>
            <a:miter lim="800000"/>
            <a:headEnd/>
            <a:tailEnd/>
          </a:ln>
        </p:spPr>
        <p:txBody>
          <a:bodyPr/>
          <a:lstStyle/>
          <a:p>
            <a:r>
              <a:rPr lang="ja-JP" altLang="en-US" sz="1000" b="1" dirty="0">
                <a:latin typeface="Meiryo UI" panose="020B0604030504040204" pitchFamily="50" charset="-128"/>
                <a:ea typeface="Meiryo UI" panose="020B0604030504040204" pitchFamily="50" charset="-128"/>
              </a:rPr>
              <a:t>菜の花コロッケ</a:t>
            </a:r>
          </a:p>
        </p:txBody>
      </p:sp>
      <p:pic>
        <p:nvPicPr>
          <p:cNvPr id="127" name="図 12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20954635">
            <a:off x="3378079" y="9527004"/>
            <a:ext cx="393849" cy="393849"/>
          </a:xfrm>
          <a:prstGeom prst="rect">
            <a:avLst/>
          </a:prstGeom>
          <a:effectLst>
            <a:outerShdw blurRad="50800" dist="38100" dir="8100000" algn="tr" rotWithShape="0">
              <a:prstClr val="black">
                <a:alpha val="40000"/>
              </a:prstClr>
            </a:outerShdw>
          </a:effectLst>
        </p:spPr>
      </p:pic>
      <p:sp>
        <p:nvSpPr>
          <p:cNvPr id="90" name="正方形/長方形 89"/>
          <p:cNvSpPr/>
          <p:nvPr/>
        </p:nvSpPr>
        <p:spPr>
          <a:xfrm>
            <a:off x="3447162" y="5537934"/>
            <a:ext cx="3323539" cy="1960672"/>
          </a:xfrm>
          <a:prstGeom prst="rect">
            <a:avLst/>
          </a:prstGeom>
          <a:solidFill>
            <a:schemeClr val="bg1"/>
          </a:solidFill>
          <a:ln w="28575">
            <a:noFill/>
          </a:ln>
        </p:spPr>
        <p:txBody>
          <a:bodyPr wrap="square" lIns="0" tIns="0" rIns="0" bIns="0" rtlCol="0" anchor="ctr">
            <a:noAutofit/>
          </a:bodyPr>
          <a:lstStyle/>
          <a:p>
            <a:pPr algn="ctr"/>
            <a:endParaRPr lang="ja-JP" altLang="en-US" sz="1600" b="1" dirty="0">
              <a:latin typeface="Meiryo UI" panose="020B0604030504040204" pitchFamily="50" charset="-128"/>
              <a:ea typeface="Meiryo UI" panose="020B0604030504040204" pitchFamily="50" charset="-128"/>
            </a:endParaRPr>
          </a:p>
        </p:txBody>
      </p:sp>
      <p:sp>
        <p:nvSpPr>
          <p:cNvPr id="130" name="正方形/長方形 129"/>
          <p:cNvSpPr/>
          <p:nvPr/>
        </p:nvSpPr>
        <p:spPr>
          <a:xfrm>
            <a:off x="1118818" y="-47202"/>
            <a:ext cx="4659908" cy="492443"/>
          </a:xfrm>
          <a:prstGeom prst="rect">
            <a:avLst/>
          </a:prstGeom>
          <a:noFill/>
        </p:spPr>
        <p:txBody>
          <a:bodyPr wrap="square" lIns="0" tIns="0" rIns="0" bIns="0">
            <a:spAutoFit/>
          </a:bodyPr>
          <a:lstStyle/>
          <a:p>
            <a:pPr algn="ctr"/>
            <a:r>
              <a:rPr lang="en-US" altLang="ja-JP" sz="3200" b="1" dirty="0">
                <a:solidFill>
                  <a:srgbClr val="817E6C"/>
                </a:solidFill>
                <a:latin typeface="Meiryo UI" panose="020B0604030504040204" pitchFamily="50" charset="-128"/>
                <a:ea typeface="Meiryo UI" panose="020B0604030504040204" pitchFamily="50" charset="-128"/>
              </a:rPr>
              <a:t>Fair Menu</a:t>
            </a:r>
            <a:r>
              <a:rPr lang="ja-JP" altLang="en-US" sz="3200" b="1" dirty="0">
                <a:solidFill>
                  <a:srgbClr val="817E6C"/>
                </a:solidFill>
                <a:latin typeface="Meiryo UI" panose="020B0604030504040204" pitchFamily="50" charset="-128"/>
                <a:ea typeface="Meiryo UI" panose="020B0604030504040204" pitchFamily="50" charset="-128"/>
              </a:rPr>
              <a:t> </a:t>
            </a:r>
            <a:r>
              <a:rPr lang="en-US" altLang="ja-JP" sz="3200" b="1" dirty="0" smtClean="0">
                <a:solidFill>
                  <a:srgbClr val="817E6C"/>
                </a:solidFill>
                <a:latin typeface="Meiryo UI" panose="020B0604030504040204" pitchFamily="50" charset="-128"/>
                <a:ea typeface="Meiryo UI" panose="020B0604030504040204" pitchFamily="50" charset="-128"/>
              </a:rPr>
              <a:t>2025.04</a:t>
            </a:r>
            <a:endParaRPr lang="en-US" altLang="ja-JP" sz="3200" b="1" dirty="0">
              <a:solidFill>
                <a:srgbClr val="817E6C"/>
              </a:solidFill>
              <a:latin typeface="Meiryo UI" panose="020B0604030504040204" pitchFamily="50" charset="-128"/>
              <a:ea typeface="Meiryo UI" panose="020B0604030504040204" pitchFamily="50" charset="-128"/>
            </a:endParaRPr>
          </a:p>
        </p:txBody>
      </p:sp>
      <p:sp>
        <p:nvSpPr>
          <p:cNvPr id="161" name="正方形/長方形 46"/>
          <p:cNvSpPr>
            <a:spLocks noChangeArrowheads="1"/>
          </p:cNvSpPr>
          <p:nvPr/>
        </p:nvSpPr>
        <p:spPr bwMode="auto">
          <a:xfrm>
            <a:off x="5099357" y="6515228"/>
            <a:ext cx="1900136" cy="693770"/>
          </a:xfrm>
          <a:prstGeom prst="rect">
            <a:avLst/>
          </a:prstGeom>
          <a:noFill/>
          <a:ln w="9525">
            <a:noFill/>
            <a:miter lim="800000"/>
            <a:headEnd/>
            <a:tailEnd/>
          </a:ln>
        </p:spPr>
        <p:txBody>
          <a:bodyPr/>
          <a:lstStyle/>
          <a:p>
            <a:pPr eaLnBrk="1" hangingPunct="1"/>
            <a:r>
              <a:rPr lang="ja-JP" altLang="en-US" sz="1100" dirty="0" smtClean="0">
                <a:ln w="76200">
                  <a:solidFill>
                    <a:schemeClr val="bg1"/>
                  </a:solidFill>
                </a:ln>
                <a:solidFill>
                  <a:schemeClr val="bg1"/>
                </a:solidFill>
                <a:latin typeface="Meiryo UI" panose="020B0604030504040204" pitchFamily="50" charset="-128"/>
                <a:ea typeface="Meiryo UI" panose="020B0604030504040204" pitchFamily="50" charset="-128"/>
              </a:rPr>
              <a:t>豊か</a:t>
            </a:r>
            <a:r>
              <a:rPr lang="ja-JP" altLang="en-US" sz="1100" dirty="0">
                <a:ln w="76200">
                  <a:solidFill>
                    <a:schemeClr val="bg1"/>
                  </a:solidFill>
                </a:ln>
                <a:solidFill>
                  <a:schemeClr val="bg1"/>
                </a:solidFill>
                <a:latin typeface="Meiryo UI" panose="020B0604030504040204" pitchFamily="50" charset="-128"/>
                <a:ea typeface="Meiryo UI" panose="020B0604030504040204" pitchFamily="50" charset="-128"/>
              </a:rPr>
              <a:t>な香味とピリッと</a:t>
            </a:r>
            <a:r>
              <a:rPr lang="ja-JP" altLang="en-US" sz="1100" dirty="0" smtClean="0">
                <a:ln w="76200">
                  <a:solidFill>
                    <a:schemeClr val="bg1"/>
                  </a:solidFill>
                </a:ln>
                <a:solidFill>
                  <a:schemeClr val="bg1"/>
                </a:solidFill>
                <a:latin typeface="Meiryo UI" panose="020B0604030504040204" pitchFamily="50" charset="-128"/>
                <a:ea typeface="Meiryo UI" panose="020B0604030504040204" pitchFamily="50" charset="-128"/>
              </a:rPr>
              <a:t>した</a:t>
            </a:r>
            <a:endParaRPr lang="en-US" altLang="ja-JP" sz="1100" dirty="0" smtClean="0">
              <a:ln w="76200">
                <a:solidFill>
                  <a:schemeClr val="bg1"/>
                </a:solidFill>
              </a:ln>
              <a:solidFill>
                <a:schemeClr val="bg1"/>
              </a:solidFill>
              <a:latin typeface="Meiryo UI" panose="020B0604030504040204" pitchFamily="50" charset="-128"/>
              <a:ea typeface="Meiryo UI" panose="020B0604030504040204" pitchFamily="50" charset="-128"/>
            </a:endParaRPr>
          </a:p>
          <a:p>
            <a:pPr eaLnBrk="1" hangingPunct="1"/>
            <a:r>
              <a:rPr lang="ja-JP" altLang="en-US" sz="1100" dirty="0" smtClean="0">
                <a:ln w="76200">
                  <a:solidFill>
                    <a:schemeClr val="bg1"/>
                  </a:solidFill>
                </a:ln>
                <a:solidFill>
                  <a:schemeClr val="bg1"/>
                </a:solidFill>
                <a:latin typeface="Meiryo UI" panose="020B0604030504040204" pitchFamily="50" charset="-128"/>
                <a:ea typeface="Meiryo UI" panose="020B0604030504040204" pitchFamily="50" charset="-128"/>
              </a:rPr>
              <a:t>スパイス</a:t>
            </a:r>
            <a:r>
              <a:rPr lang="ja-JP" altLang="en-US" sz="1100" dirty="0">
                <a:ln w="76200">
                  <a:solidFill>
                    <a:schemeClr val="bg1"/>
                  </a:solidFill>
                </a:ln>
                <a:solidFill>
                  <a:schemeClr val="bg1"/>
                </a:solidFill>
                <a:latin typeface="Meiryo UI" panose="020B0604030504040204" pitchFamily="50" charset="-128"/>
                <a:ea typeface="Meiryo UI" panose="020B0604030504040204" pitchFamily="50" charset="-128"/>
              </a:rPr>
              <a:t>が</a:t>
            </a:r>
            <a:r>
              <a:rPr lang="ja-JP" altLang="en-US" sz="1100" dirty="0" smtClean="0">
                <a:ln w="76200">
                  <a:solidFill>
                    <a:schemeClr val="bg1"/>
                  </a:solidFill>
                </a:ln>
                <a:solidFill>
                  <a:schemeClr val="bg1"/>
                </a:solidFill>
                <a:latin typeface="Meiryo UI" panose="020B0604030504040204" pitchFamily="50" charset="-128"/>
                <a:ea typeface="Meiryo UI" panose="020B0604030504040204" pitchFamily="50" charset="-128"/>
              </a:rPr>
              <a:t>融合した、</a:t>
            </a:r>
            <a:endParaRPr lang="en-US" altLang="ja-JP" sz="1100" dirty="0" smtClean="0">
              <a:ln w="76200">
                <a:solidFill>
                  <a:schemeClr val="bg1"/>
                </a:solidFill>
              </a:ln>
              <a:solidFill>
                <a:schemeClr val="bg1"/>
              </a:solidFill>
              <a:latin typeface="Meiryo UI" panose="020B0604030504040204" pitchFamily="50" charset="-128"/>
              <a:ea typeface="Meiryo UI" panose="020B0604030504040204" pitchFamily="50" charset="-128"/>
            </a:endParaRPr>
          </a:p>
          <a:p>
            <a:pPr eaLnBrk="1" hangingPunct="1"/>
            <a:r>
              <a:rPr lang="ja-JP" altLang="en-US" sz="1100" dirty="0" smtClean="0">
                <a:ln w="76200">
                  <a:solidFill>
                    <a:schemeClr val="bg1"/>
                  </a:solidFill>
                </a:ln>
                <a:solidFill>
                  <a:schemeClr val="bg1"/>
                </a:solidFill>
                <a:latin typeface="Meiryo UI" panose="020B0604030504040204" pitchFamily="50" charset="-128"/>
                <a:ea typeface="Meiryo UI" panose="020B0604030504040204" pitchFamily="50" charset="-128"/>
              </a:rPr>
              <a:t>箸</a:t>
            </a:r>
            <a:r>
              <a:rPr lang="ja-JP" altLang="en-US" sz="1100" dirty="0">
                <a:ln w="76200">
                  <a:solidFill>
                    <a:schemeClr val="bg1"/>
                  </a:solidFill>
                </a:ln>
                <a:solidFill>
                  <a:schemeClr val="bg1"/>
                </a:solidFill>
                <a:latin typeface="Meiryo UI" panose="020B0604030504040204" pitchFamily="50" charset="-128"/>
                <a:ea typeface="Meiryo UI" panose="020B0604030504040204" pitchFamily="50" charset="-128"/>
              </a:rPr>
              <a:t>の</a:t>
            </a:r>
            <a:r>
              <a:rPr lang="ja-JP" altLang="en-US" sz="1100" dirty="0" smtClean="0">
                <a:ln w="76200">
                  <a:solidFill>
                    <a:schemeClr val="bg1"/>
                  </a:solidFill>
                </a:ln>
                <a:solidFill>
                  <a:schemeClr val="bg1"/>
                </a:solidFill>
                <a:latin typeface="Meiryo UI" panose="020B0604030504040204" pitchFamily="50" charset="-128"/>
                <a:ea typeface="Meiryo UI" panose="020B0604030504040204" pitchFamily="50" charset="-128"/>
              </a:rPr>
              <a:t>止まらない逸品です。</a:t>
            </a:r>
            <a:endParaRPr lang="en-US" altLang="ja-JP" sz="1100" dirty="0" smtClean="0">
              <a:ln w="76200">
                <a:solidFill>
                  <a:schemeClr val="bg1"/>
                </a:solidFill>
              </a:ln>
              <a:solidFill>
                <a:schemeClr val="bg1"/>
              </a:solidFill>
              <a:latin typeface="Meiryo UI" panose="020B0604030504040204" pitchFamily="50" charset="-128"/>
              <a:ea typeface="Meiryo UI" panose="020B0604030504040204" pitchFamily="50" charset="-128"/>
            </a:endParaRPr>
          </a:p>
        </p:txBody>
      </p:sp>
      <p:sp>
        <p:nvSpPr>
          <p:cNvPr id="150" name="角丸四角形 149"/>
          <p:cNvSpPr/>
          <p:nvPr/>
        </p:nvSpPr>
        <p:spPr>
          <a:xfrm>
            <a:off x="216980" y="9595993"/>
            <a:ext cx="1223054" cy="225019"/>
          </a:xfrm>
          <a:prstGeom prst="roundRect">
            <a:avLst/>
          </a:prstGeom>
          <a:solidFill>
            <a:srgbClr val="C07136"/>
          </a:solidFill>
          <a:ln w="38100">
            <a:solidFill>
              <a:srgbClr val="C0713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151" name="テキスト ボックス 150"/>
          <p:cNvSpPr txBox="1"/>
          <p:nvPr/>
        </p:nvSpPr>
        <p:spPr>
          <a:xfrm>
            <a:off x="145008" y="9579061"/>
            <a:ext cx="1130499" cy="261610"/>
          </a:xfrm>
          <a:prstGeom prst="rect">
            <a:avLst/>
          </a:prstGeom>
          <a:noFill/>
        </p:spPr>
        <p:txBody>
          <a:bodyPr wrap="square" rtlCol="0">
            <a:spAutoFit/>
          </a:bodyPr>
          <a:lstStyle/>
          <a:p>
            <a:r>
              <a:rPr lang="ja-JP" altLang="en-US" sz="1100" b="1" dirty="0" smtClean="0">
                <a:solidFill>
                  <a:schemeClr val="bg1"/>
                </a:solidFill>
                <a:latin typeface="Meiryo UI" panose="020B0604030504040204" pitchFamily="50" charset="-128"/>
                <a:ea typeface="Meiryo UI" panose="020B0604030504040204" pitchFamily="50" charset="-128"/>
              </a:rPr>
              <a:t>おすすめごはん</a:t>
            </a:r>
            <a:endParaRPr lang="ja-JP" altLang="en-US" sz="1100" b="1" dirty="0">
              <a:solidFill>
                <a:schemeClr val="bg1"/>
              </a:solidFill>
              <a:latin typeface="Meiryo UI" panose="020B0604030504040204" pitchFamily="50" charset="-128"/>
              <a:ea typeface="Meiryo UI" panose="020B0604030504040204" pitchFamily="50" charset="-128"/>
            </a:endParaRPr>
          </a:p>
        </p:txBody>
      </p:sp>
      <p:sp>
        <p:nvSpPr>
          <p:cNvPr id="154" name="正方形/長方形 46"/>
          <p:cNvSpPr>
            <a:spLocks noChangeArrowheads="1"/>
          </p:cNvSpPr>
          <p:nvPr/>
        </p:nvSpPr>
        <p:spPr bwMode="auto">
          <a:xfrm>
            <a:off x="1404742" y="9583561"/>
            <a:ext cx="1929358" cy="241308"/>
          </a:xfrm>
          <a:prstGeom prst="rect">
            <a:avLst/>
          </a:prstGeom>
          <a:noFill/>
          <a:ln w="9525">
            <a:noFill/>
            <a:miter lim="800000"/>
            <a:headEnd/>
            <a:tailEnd/>
          </a:ln>
        </p:spPr>
        <p:txBody>
          <a:bodyPr/>
          <a:lstStyle/>
          <a:p>
            <a:r>
              <a:rPr lang="ja-JP" altLang="en-US" sz="1000" b="1" dirty="0" smtClean="0">
                <a:solidFill>
                  <a:sysClr val="windowText" lastClr="000000"/>
                </a:solidFill>
                <a:latin typeface="Meiryo UI" panose="020B0604030504040204" pitchFamily="50" charset="-128"/>
                <a:ea typeface="Meiryo UI" panose="020B0604030504040204" pitchFamily="50" charset="-128"/>
              </a:rPr>
              <a:t>あさりごはん</a:t>
            </a:r>
            <a:endParaRPr lang="ja-JP" altLang="en-US" sz="1000" b="1" dirty="0">
              <a:solidFill>
                <a:sysClr val="windowText" lastClr="000000"/>
              </a:solidFill>
              <a:latin typeface="Meiryo UI" panose="020B0604030504040204" pitchFamily="50" charset="-128"/>
              <a:ea typeface="Meiryo UI" panose="020B0604030504040204" pitchFamily="50" charset="-128"/>
            </a:endParaRPr>
          </a:p>
        </p:txBody>
      </p:sp>
      <p:pic>
        <p:nvPicPr>
          <p:cNvPr id="155" name="Picture 2" descr="炊き込みご飯のイラスト | かわいいフリー素材集 いらすとや"/>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102245" y="9520264"/>
            <a:ext cx="389355" cy="352762"/>
          </a:xfrm>
          <a:prstGeom prst="rect">
            <a:avLst/>
          </a:prstGeom>
          <a:noFill/>
          <a:extLst>
            <a:ext uri="{909E8E84-426E-40DD-AFC4-6F175D3DCCD1}">
              <a14:hiddenFill xmlns:a14="http://schemas.microsoft.com/office/drawing/2010/main">
                <a:solidFill>
                  <a:srgbClr val="FFFFFF"/>
                </a:solidFill>
              </a14:hiddenFill>
            </a:ext>
          </a:extLst>
        </p:spPr>
      </p:pic>
      <p:sp>
        <p:nvSpPr>
          <p:cNvPr id="8" name="六角形 7"/>
          <p:cNvSpPr/>
          <p:nvPr/>
        </p:nvSpPr>
        <p:spPr>
          <a:xfrm>
            <a:off x="364388" y="1754336"/>
            <a:ext cx="6269102" cy="3825720"/>
          </a:xfrm>
          <a:custGeom>
            <a:avLst/>
            <a:gdLst>
              <a:gd name="connsiteX0" fmla="*/ 0 w 5037710"/>
              <a:gd name="connsiteY0" fmla="*/ 1601965 h 3203930"/>
              <a:gd name="connsiteX1" fmla="*/ 800983 w 5037710"/>
              <a:gd name="connsiteY1" fmla="*/ 1 h 3203930"/>
              <a:gd name="connsiteX2" fmla="*/ 4236728 w 5037710"/>
              <a:gd name="connsiteY2" fmla="*/ 1 h 3203930"/>
              <a:gd name="connsiteX3" fmla="*/ 5037710 w 5037710"/>
              <a:gd name="connsiteY3" fmla="*/ 1601965 h 3203930"/>
              <a:gd name="connsiteX4" fmla="*/ 4236728 w 5037710"/>
              <a:gd name="connsiteY4" fmla="*/ 3203929 h 3203930"/>
              <a:gd name="connsiteX5" fmla="*/ 800983 w 5037710"/>
              <a:gd name="connsiteY5" fmla="*/ 3203929 h 3203930"/>
              <a:gd name="connsiteX6" fmla="*/ 0 w 5037710"/>
              <a:gd name="connsiteY6" fmla="*/ 1601965 h 3203930"/>
              <a:gd name="connsiteX0" fmla="*/ 0 w 5574158"/>
              <a:gd name="connsiteY0" fmla="*/ 943596 h 3203928"/>
              <a:gd name="connsiteX1" fmla="*/ 1337431 w 5574158"/>
              <a:gd name="connsiteY1" fmla="*/ 0 h 3203928"/>
              <a:gd name="connsiteX2" fmla="*/ 4773176 w 5574158"/>
              <a:gd name="connsiteY2" fmla="*/ 0 h 3203928"/>
              <a:gd name="connsiteX3" fmla="*/ 5574158 w 5574158"/>
              <a:gd name="connsiteY3" fmla="*/ 1601964 h 3203928"/>
              <a:gd name="connsiteX4" fmla="*/ 4773176 w 5574158"/>
              <a:gd name="connsiteY4" fmla="*/ 3203928 h 3203928"/>
              <a:gd name="connsiteX5" fmla="*/ 1337431 w 5574158"/>
              <a:gd name="connsiteY5" fmla="*/ 3203928 h 3203928"/>
              <a:gd name="connsiteX6" fmla="*/ 0 w 5574158"/>
              <a:gd name="connsiteY6" fmla="*/ 943596 h 3203928"/>
              <a:gd name="connsiteX0" fmla="*/ 0 w 5574158"/>
              <a:gd name="connsiteY0" fmla="*/ 943596 h 3703800"/>
              <a:gd name="connsiteX1" fmla="*/ 1337431 w 5574158"/>
              <a:gd name="connsiteY1" fmla="*/ 0 h 3703800"/>
              <a:gd name="connsiteX2" fmla="*/ 4773176 w 5574158"/>
              <a:gd name="connsiteY2" fmla="*/ 0 h 3703800"/>
              <a:gd name="connsiteX3" fmla="*/ 5574158 w 5574158"/>
              <a:gd name="connsiteY3" fmla="*/ 1601964 h 3703800"/>
              <a:gd name="connsiteX4" fmla="*/ 5199896 w 5574158"/>
              <a:gd name="connsiteY4" fmla="*/ 3703800 h 3703800"/>
              <a:gd name="connsiteX5" fmla="*/ 1337431 w 5574158"/>
              <a:gd name="connsiteY5" fmla="*/ 3203928 h 3703800"/>
              <a:gd name="connsiteX6" fmla="*/ 0 w 5574158"/>
              <a:gd name="connsiteY6" fmla="*/ 943596 h 3703800"/>
              <a:gd name="connsiteX0" fmla="*/ 0 w 6269102"/>
              <a:gd name="connsiteY0" fmla="*/ 943596 h 3703800"/>
              <a:gd name="connsiteX1" fmla="*/ 1337431 w 6269102"/>
              <a:gd name="connsiteY1" fmla="*/ 0 h 3703800"/>
              <a:gd name="connsiteX2" fmla="*/ 4773176 w 6269102"/>
              <a:gd name="connsiteY2" fmla="*/ 0 h 3703800"/>
              <a:gd name="connsiteX3" fmla="*/ 6269102 w 6269102"/>
              <a:gd name="connsiteY3" fmla="*/ 1723884 h 3703800"/>
              <a:gd name="connsiteX4" fmla="*/ 5199896 w 6269102"/>
              <a:gd name="connsiteY4" fmla="*/ 3703800 h 3703800"/>
              <a:gd name="connsiteX5" fmla="*/ 1337431 w 6269102"/>
              <a:gd name="connsiteY5" fmla="*/ 3203928 h 3703800"/>
              <a:gd name="connsiteX6" fmla="*/ 0 w 6269102"/>
              <a:gd name="connsiteY6" fmla="*/ 943596 h 3703800"/>
              <a:gd name="connsiteX0" fmla="*/ 0 w 6269102"/>
              <a:gd name="connsiteY0" fmla="*/ 943596 h 3703800"/>
              <a:gd name="connsiteX1" fmla="*/ 1337431 w 6269102"/>
              <a:gd name="connsiteY1" fmla="*/ 0 h 3703800"/>
              <a:gd name="connsiteX2" fmla="*/ 4773176 w 6269102"/>
              <a:gd name="connsiteY2" fmla="*/ 0 h 3703800"/>
              <a:gd name="connsiteX3" fmla="*/ 6269102 w 6269102"/>
              <a:gd name="connsiteY3" fmla="*/ 1723884 h 3703800"/>
              <a:gd name="connsiteX4" fmla="*/ 5199896 w 6269102"/>
              <a:gd name="connsiteY4" fmla="*/ 3703800 h 3703800"/>
              <a:gd name="connsiteX5" fmla="*/ 1203319 w 6269102"/>
              <a:gd name="connsiteY5" fmla="*/ 3472152 h 3703800"/>
              <a:gd name="connsiteX6" fmla="*/ 0 w 6269102"/>
              <a:gd name="connsiteY6" fmla="*/ 943596 h 3703800"/>
              <a:gd name="connsiteX0" fmla="*/ 0 w 6269102"/>
              <a:gd name="connsiteY0" fmla="*/ 943596 h 3776952"/>
              <a:gd name="connsiteX1" fmla="*/ 1337431 w 6269102"/>
              <a:gd name="connsiteY1" fmla="*/ 0 h 3776952"/>
              <a:gd name="connsiteX2" fmla="*/ 4773176 w 6269102"/>
              <a:gd name="connsiteY2" fmla="*/ 0 h 3776952"/>
              <a:gd name="connsiteX3" fmla="*/ 6269102 w 6269102"/>
              <a:gd name="connsiteY3" fmla="*/ 1723884 h 3776952"/>
              <a:gd name="connsiteX4" fmla="*/ 5370584 w 6269102"/>
              <a:gd name="connsiteY4" fmla="*/ 3776952 h 3776952"/>
              <a:gd name="connsiteX5" fmla="*/ 1203319 w 6269102"/>
              <a:gd name="connsiteY5" fmla="*/ 3472152 h 3776952"/>
              <a:gd name="connsiteX6" fmla="*/ 0 w 6269102"/>
              <a:gd name="connsiteY6" fmla="*/ 943596 h 3776952"/>
              <a:gd name="connsiteX0" fmla="*/ 0 w 6269102"/>
              <a:gd name="connsiteY0" fmla="*/ 992364 h 3825720"/>
              <a:gd name="connsiteX1" fmla="*/ 1325239 w 6269102"/>
              <a:gd name="connsiteY1" fmla="*/ 0 h 3825720"/>
              <a:gd name="connsiteX2" fmla="*/ 4773176 w 6269102"/>
              <a:gd name="connsiteY2" fmla="*/ 48768 h 3825720"/>
              <a:gd name="connsiteX3" fmla="*/ 6269102 w 6269102"/>
              <a:gd name="connsiteY3" fmla="*/ 1772652 h 3825720"/>
              <a:gd name="connsiteX4" fmla="*/ 5370584 w 6269102"/>
              <a:gd name="connsiteY4" fmla="*/ 3825720 h 3825720"/>
              <a:gd name="connsiteX5" fmla="*/ 1203319 w 6269102"/>
              <a:gd name="connsiteY5" fmla="*/ 3520920 h 3825720"/>
              <a:gd name="connsiteX6" fmla="*/ 0 w 6269102"/>
              <a:gd name="connsiteY6" fmla="*/ 992364 h 3825720"/>
              <a:gd name="connsiteX0" fmla="*/ 0 w 6269102"/>
              <a:gd name="connsiteY0" fmla="*/ 992364 h 3825720"/>
              <a:gd name="connsiteX1" fmla="*/ 1325239 w 6269102"/>
              <a:gd name="connsiteY1" fmla="*/ 0 h 3825720"/>
              <a:gd name="connsiteX2" fmla="*/ 4895096 w 6269102"/>
              <a:gd name="connsiteY2" fmla="*/ 121920 h 3825720"/>
              <a:gd name="connsiteX3" fmla="*/ 6269102 w 6269102"/>
              <a:gd name="connsiteY3" fmla="*/ 1772652 h 3825720"/>
              <a:gd name="connsiteX4" fmla="*/ 5370584 w 6269102"/>
              <a:gd name="connsiteY4" fmla="*/ 3825720 h 3825720"/>
              <a:gd name="connsiteX5" fmla="*/ 1203319 w 6269102"/>
              <a:gd name="connsiteY5" fmla="*/ 3520920 h 3825720"/>
              <a:gd name="connsiteX6" fmla="*/ 0 w 6269102"/>
              <a:gd name="connsiteY6" fmla="*/ 992364 h 3825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269102" h="3825720">
                <a:moveTo>
                  <a:pt x="0" y="992364"/>
                </a:moveTo>
                <a:lnTo>
                  <a:pt x="1325239" y="0"/>
                </a:lnTo>
                <a:lnTo>
                  <a:pt x="4895096" y="121920"/>
                </a:lnTo>
                <a:lnTo>
                  <a:pt x="6269102" y="1772652"/>
                </a:lnTo>
                <a:lnTo>
                  <a:pt x="5370584" y="3825720"/>
                </a:lnTo>
                <a:lnTo>
                  <a:pt x="1203319" y="3520920"/>
                </a:lnTo>
                <a:lnTo>
                  <a:pt x="0" y="992364"/>
                </a:lnTo>
                <a:close/>
              </a:path>
            </a:pathLst>
          </a:cu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32" name="グループ化 31"/>
          <p:cNvGrpSpPr/>
          <p:nvPr/>
        </p:nvGrpSpPr>
        <p:grpSpPr>
          <a:xfrm>
            <a:off x="339154" y="473407"/>
            <a:ext cx="268269" cy="1664308"/>
            <a:chOff x="374555" y="668830"/>
            <a:chExt cx="232868" cy="1224118"/>
          </a:xfrm>
        </p:grpSpPr>
        <p:cxnSp>
          <p:nvCxnSpPr>
            <p:cNvPr id="14" name="直線コネクタ 13"/>
            <p:cNvCxnSpPr/>
            <p:nvPr/>
          </p:nvCxnSpPr>
          <p:spPr>
            <a:xfrm flipH="1">
              <a:off x="374555" y="832071"/>
              <a:ext cx="139197" cy="1060877"/>
            </a:xfrm>
            <a:prstGeom prst="line">
              <a:avLst/>
            </a:prstGeom>
            <a:ln w="76200" cap="rnd">
              <a:solidFill>
                <a:srgbClr val="454241"/>
              </a:solidFill>
              <a:round/>
            </a:ln>
          </p:spPr>
          <p:style>
            <a:lnRef idx="1">
              <a:schemeClr val="accent1"/>
            </a:lnRef>
            <a:fillRef idx="0">
              <a:schemeClr val="accent1"/>
            </a:fillRef>
            <a:effectRef idx="0">
              <a:schemeClr val="accent1"/>
            </a:effectRef>
            <a:fontRef idx="minor">
              <a:schemeClr val="tx1"/>
            </a:fontRef>
          </p:style>
        </p:cxnSp>
        <p:sp>
          <p:nvSpPr>
            <p:cNvPr id="30" name="楕円 29"/>
            <p:cNvSpPr/>
            <p:nvPr/>
          </p:nvSpPr>
          <p:spPr>
            <a:xfrm>
              <a:off x="432951" y="668830"/>
              <a:ext cx="174472" cy="174472"/>
            </a:xfrm>
            <a:prstGeom prst="ellipse">
              <a:avLst/>
            </a:prstGeom>
            <a:solidFill>
              <a:srgbClr val="45424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31" name="フローチャート: せん孔テープ 30"/>
          <p:cNvSpPr/>
          <p:nvPr/>
        </p:nvSpPr>
        <p:spPr>
          <a:xfrm>
            <a:off x="371055" y="647537"/>
            <a:ext cx="6235998" cy="1552439"/>
          </a:xfrm>
          <a:custGeom>
            <a:avLst/>
            <a:gdLst>
              <a:gd name="connsiteX0" fmla="*/ 0 w 10000"/>
              <a:gd name="connsiteY0" fmla="*/ 1000 h 10000"/>
              <a:gd name="connsiteX1" fmla="*/ 2500 w 10000"/>
              <a:gd name="connsiteY1" fmla="*/ 2000 h 10000"/>
              <a:gd name="connsiteX2" fmla="*/ 5000 w 10000"/>
              <a:gd name="connsiteY2" fmla="*/ 1000 h 10000"/>
              <a:gd name="connsiteX3" fmla="*/ 7500 w 10000"/>
              <a:gd name="connsiteY3" fmla="*/ 0 h 10000"/>
              <a:gd name="connsiteX4" fmla="*/ 10000 w 10000"/>
              <a:gd name="connsiteY4" fmla="*/ 1000 h 10000"/>
              <a:gd name="connsiteX5" fmla="*/ 10000 w 10000"/>
              <a:gd name="connsiteY5" fmla="*/ 9000 h 10000"/>
              <a:gd name="connsiteX6" fmla="*/ 7500 w 10000"/>
              <a:gd name="connsiteY6" fmla="*/ 8000 h 10000"/>
              <a:gd name="connsiteX7" fmla="*/ 5000 w 10000"/>
              <a:gd name="connsiteY7" fmla="*/ 9000 h 10000"/>
              <a:gd name="connsiteX8" fmla="*/ 2500 w 10000"/>
              <a:gd name="connsiteY8" fmla="*/ 10000 h 10000"/>
              <a:gd name="connsiteX9" fmla="*/ 0 w 10000"/>
              <a:gd name="connsiteY9" fmla="*/ 9000 h 10000"/>
              <a:gd name="connsiteX10" fmla="*/ 0 w 10000"/>
              <a:gd name="connsiteY10" fmla="*/ 1000 h 10000"/>
              <a:gd name="connsiteX0" fmla="*/ 0 w 10171"/>
              <a:gd name="connsiteY0" fmla="*/ 1000 h 10000"/>
              <a:gd name="connsiteX1" fmla="*/ 2500 w 10171"/>
              <a:gd name="connsiteY1" fmla="*/ 2000 h 10000"/>
              <a:gd name="connsiteX2" fmla="*/ 5000 w 10171"/>
              <a:gd name="connsiteY2" fmla="*/ 1000 h 10000"/>
              <a:gd name="connsiteX3" fmla="*/ 7500 w 10171"/>
              <a:gd name="connsiteY3" fmla="*/ 0 h 10000"/>
              <a:gd name="connsiteX4" fmla="*/ 10000 w 10171"/>
              <a:gd name="connsiteY4" fmla="*/ 1000 h 10000"/>
              <a:gd name="connsiteX5" fmla="*/ 10000 w 10171"/>
              <a:gd name="connsiteY5" fmla="*/ 9000 h 10000"/>
              <a:gd name="connsiteX6" fmla="*/ 9982 w 10171"/>
              <a:gd name="connsiteY6" fmla="*/ 9035 h 10000"/>
              <a:gd name="connsiteX7" fmla="*/ 7500 w 10171"/>
              <a:gd name="connsiteY7" fmla="*/ 8000 h 10000"/>
              <a:gd name="connsiteX8" fmla="*/ 5000 w 10171"/>
              <a:gd name="connsiteY8" fmla="*/ 9000 h 10000"/>
              <a:gd name="connsiteX9" fmla="*/ 2500 w 10171"/>
              <a:gd name="connsiteY9" fmla="*/ 10000 h 10000"/>
              <a:gd name="connsiteX10" fmla="*/ 0 w 10171"/>
              <a:gd name="connsiteY10" fmla="*/ 9000 h 10000"/>
              <a:gd name="connsiteX11" fmla="*/ 0 w 10171"/>
              <a:gd name="connsiteY11" fmla="*/ 1000 h 10000"/>
              <a:gd name="connsiteX0" fmla="*/ 0 w 10055"/>
              <a:gd name="connsiteY0" fmla="*/ 1000 h 10000"/>
              <a:gd name="connsiteX1" fmla="*/ 2500 w 10055"/>
              <a:gd name="connsiteY1" fmla="*/ 2000 h 10000"/>
              <a:gd name="connsiteX2" fmla="*/ 5000 w 10055"/>
              <a:gd name="connsiteY2" fmla="*/ 1000 h 10000"/>
              <a:gd name="connsiteX3" fmla="*/ 7500 w 10055"/>
              <a:gd name="connsiteY3" fmla="*/ 0 h 10000"/>
              <a:gd name="connsiteX4" fmla="*/ 10000 w 10055"/>
              <a:gd name="connsiteY4" fmla="*/ 1000 h 10000"/>
              <a:gd name="connsiteX5" fmla="*/ 10000 w 10055"/>
              <a:gd name="connsiteY5" fmla="*/ 9000 h 10000"/>
              <a:gd name="connsiteX6" fmla="*/ 9801 w 10055"/>
              <a:gd name="connsiteY6" fmla="*/ 9035 h 10000"/>
              <a:gd name="connsiteX7" fmla="*/ 7500 w 10055"/>
              <a:gd name="connsiteY7" fmla="*/ 8000 h 10000"/>
              <a:gd name="connsiteX8" fmla="*/ 5000 w 10055"/>
              <a:gd name="connsiteY8" fmla="*/ 9000 h 10000"/>
              <a:gd name="connsiteX9" fmla="*/ 2500 w 10055"/>
              <a:gd name="connsiteY9" fmla="*/ 10000 h 10000"/>
              <a:gd name="connsiteX10" fmla="*/ 0 w 10055"/>
              <a:gd name="connsiteY10" fmla="*/ 9000 h 10000"/>
              <a:gd name="connsiteX11" fmla="*/ 0 w 10055"/>
              <a:gd name="connsiteY11" fmla="*/ 1000 h 10000"/>
              <a:gd name="connsiteX0" fmla="*/ 0 w 10000"/>
              <a:gd name="connsiteY0" fmla="*/ 1000 h 10000"/>
              <a:gd name="connsiteX1" fmla="*/ 2500 w 10000"/>
              <a:gd name="connsiteY1" fmla="*/ 2000 h 10000"/>
              <a:gd name="connsiteX2" fmla="*/ 5000 w 10000"/>
              <a:gd name="connsiteY2" fmla="*/ 1000 h 10000"/>
              <a:gd name="connsiteX3" fmla="*/ 7500 w 10000"/>
              <a:gd name="connsiteY3" fmla="*/ 0 h 10000"/>
              <a:gd name="connsiteX4" fmla="*/ 10000 w 10000"/>
              <a:gd name="connsiteY4" fmla="*/ 1000 h 10000"/>
              <a:gd name="connsiteX5" fmla="*/ 9215 w 10000"/>
              <a:gd name="connsiteY5" fmla="*/ 3858 h 10000"/>
              <a:gd name="connsiteX6" fmla="*/ 9801 w 10000"/>
              <a:gd name="connsiteY6" fmla="*/ 9035 h 10000"/>
              <a:gd name="connsiteX7" fmla="*/ 7500 w 10000"/>
              <a:gd name="connsiteY7" fmla="*/ 8000 h 10000"/>
              <a:gd name="connsiteX8" fmla="*/ 5000 w 10000"/>
              <a:gd name="connsiteY8" fmla="*/ 9000 h 10000"/>
              <a:gd name="connsiteX9" fmla="*/ 2500 w 10000"/>
              <a:gd name="connsiteY9" fmla="*/ 10000 h 10000"/>
              <a:gd name="connsiteX10" fmla="*/ 0 w 10000"/>
              <a:gd name="connsiteY10" fmla="*/ 9000 h 10000"/>
              <a:gd name="connsiteX11" fmla="*/ 0 w 10000"/>
              <a:gd name="connsiteY11" fmla="*/ 1000 h 10000"/>
              <a:gd name="connsiteX0" fmla="*/ 0 w 10000"/>
              <a:gd name="connsiteY0" fmla="*/ 1000 h 10000"/>
              <a:gd name="connsiteX1" fmla="*/ 2500 w 10000"/>
              <a:gd name="connsiteY1" fmla="*/ 2000 h 10000"/>
              <a:gd name="connsiteX2" fmla="*/ 5000 w 10000"/>
              <a:gd name="connsiteY2" fmla="*/ 1000 h 10000"/>
              <a:gd name="connsiteX3" fmla="*/ 7500 w 10000"/>
              <a:gd name="connsiteY3" fmla="*/ 0 h 10000"/>
              <a:gd name="connsiteX4" fmla="*/ 10000 w 10000"/>
              <a:gd name="connsiteY4" fmla="*/ 1000 h 10000"/>
              <a:gd name="connsiteX5" fmla="*/ 9215 w 10000"/>
              <a:gd name="connsiteY5" fmla="*/ 3858 h 10000"/>
              <a:gd name="connsiteX6" fmla="*/ 9801 w 10000"/>
              <a:gd name="connsiteY6" fmla="*/ 9035 h 10000"/>
              <a:gd name="connsiteX7" fmla="*/ 7500 w 10000"/>
              <a:gd name="connsiteY7" fmla="*/ 8000 h 10000"/>
              <a:gd name="connsiteX8" fmla="*/ 5000 w 10000"/>
              <a:gd name="connsiteY8" fmla="*/ 9000 h 10000"/>
              <a:gd name="connsiteX9" fmla="*/ 2500 w 10000"/>
              <a:gd name="connsiteY9" fmla="*/ 10000 h 10000"/>
              <a:gd name="connsiteX10" fmla="*/ 0 w 10000"/>
              <a:gd name="connsiteY10" fmla="*/ 9000 h 10000"/>
              <a:gd name="connsiteX11" fmla="*/ 0 w 10000"/>
              <a:gd name="connsiteY11" fmla="*/ 1000 h 10000"/>
              <a:gd name="connsiteX0" fmla="*/ 0 w 10000"/>
              <a:gd name="connsiteY0" fmla="*/ 1000 h 10000"/>
              <a:gd name="connsiteX1" fmla="*/ 2500 w 10000"/>
              <a:gd name="connsiteY1" fmla="*/ 2000 h 10000"/>
              <a:gd name="connsiteX2" fmla="*/ 5000 w 10000"/>
              <a:gd name="connsiteY2" fmla="*/ 1000 h 10000"/>
              <a:gd name="connsiteX3" fmla="*/ 7500 w 10000"/>
              <a:gd name="connsiteY3" fmla="*/ 0 h 10000"/>
              <a:gd name="connsiteX4" fmla="*/ 10000 w 10000"/>
              <a:gd name="connsiteY4" fmla="*/ 1000 h 10000"/>
              <a:gd name="connsiteX5" fmla="*/ 9215 w 10000"/>
              <a:gd name="connsiteY5" fmla="*/ 3858 h 10000"/>
              <a:gd name="connsiteX6" fmla="*/ 9801 w 10000"/>
              <a:gd name="connsiteY6" fmla="*/ 9035 h 10000"/>
              <a:gd name="connsiteX7" fmla="*/ 7500 w 10000"/>
              <a:gd name="connsiteY7" fmla="*/ 8000 h 10000"/>
              <a:gd name="connsiteX8" fmla="*/ 5000 w 10000"/>
              <a:gd name="connsiteY8" fmla="*/ 9000 h 10000"/>
              <a:gd name="connsiteX9" fmla="*/ 2500 w 10000"/>
              <a:gd name="connsiteY9" fmla="*/ 10000 h 10000"/>
              <a:gd name="connsiteX10" fmla="*/ 0 w 10000"/>
              <a:gd name="connsiteY10" fmla="*/ 9000 h 10000"/>
              <a:gd name="connsiteX11" fmla="*/ 0 w 10000"/>
              <a:gd name="connsiteY11" fmla="*/ 1000 h 10000"/>
              <a:gd name="connsiteX0" fmla="*/ 101 w 10101"/>
              <a:gd name="connsiteY0" fmla="*/ 1000 h 10000"/>
              <a:gd name="connsiteX1" fmla="*/ 2601 w 10101"/>
              <a:gd name="connsiteY1" fmla="*/ 2000 h 10000"/>
              <a:gd name="connsiteX2" fmla="*/ 5101 w 10101"/>
              <a:gd name="connsiteY2" fmla="*/ 1000 h 10000"/>
              <a:gd name="connsiteX3" fmla="*/ 7601 w 10101"/>
              <a:gd name="connsiteY3" fmla="*/ 0 h 10000"/>
              <a:gd name="connsiteX4" fmla="*/ 10101 w 10101"/>
              <a:gd name="connsiteY4" fmla="*/ 1000 h 10000"/>
              <a:gd name="connsiteX5" fmla="*/ 9316 w 10101"/>
              <a:gd name="connsiteY5" fmla="*/ 3858 h 10000"/>
              <a:gd name="connsiteX6" fmla="*/ 9902 w 10101"/>
              <a:gd name="connsiteY6" fmla="*/ 9035 h 10000"/>
              <a:gd name="connsiteX7" fmla="*/ 7601 w 10101"/>
              <a:gd name="connsiteY7" fmla="*/ 8000 h 10000"/>
              <a:gd name="connsiteX8" fmla="*/ 5101 w 10101"/>
              <a:gd name="connsiteY8" fmla="*/ 9000 h 10000"/>
              <a:gd name="connsiteX9" fmla="*/ 2601 w 10101"/>
              <a:gd name="connsiteY9" fmla="*/ 10000 h 10000"/>
              <a:gd name="connsiteX10" fmla="*/ 0 w 10101"/>
              <a:gd name="connsiteY10" fmla="*/ 8839 h 10000"/>
              <a:gd name="connsiteX11" fmla="*/ 101 w 10101"/>
              <a:gd name="connsiteY11" fmla="*/ 1000 h 10000"/>
              <a:gd name="connsiteX0" fmla="*/ 181 w 10101"/>
              <a:gd name="connsiteY0" fmla="*/ 839 h 10000"/>
              <a:gd name="connsiteX1" fmla="*/ 2601 w 10101"/>
              <a:gd name="connsiteY1" fmla="*/ 2000 h 10000"/>
              <a:gd name="connsiteX2" fmla="*/ 5101 w 10101"/>
              <a:gd name="connsiteY2" fmla="*/ 1000 h 10000"/>
              <a:gd name="connsiteX3" fmla="*/ 7601 w 10101"/>
              <a:gd name="connsiteY3" fmla="*/ 0 h 10000"/>
              <a:gd name="connsiteX4" fmla="*/ 10101 w 10101"/>
              <a:gd name="connsiteY4" fmla="*/ 1000 h 10000"/>
              <a:gd name="connsiteX5" fmla="*/ 9316 w 10101"/>
              <a:gd name="connsiteY5" fmla="*/ 3858 h 10000"/>
              <a:gd name="connsiteX6" fmla="*/ 9902 w 10101"/>
              <a:gd name="connsiteY6" fmla="*/ 9035 h 10000"/>
              <a:gd name="connsiteX7" fmla="*/ 7601 w 10101"/>
              <a:gd name="connsiteY7" fmla="*/ 8000 h 10000"/>
              <a:gd name="connsiteX8" fmla="*/ 5101 w 10101"/>
              <a:gd name="connsiteY8" fmla="*/ 9000 h 10000"/>
              <a:gd name="connsiteX9" fmla="*/ 2601 w 10101"/>
              <a:gd name="connsiteY9" fmla="*/ 10000 h 10000"/>
              <a:gd name="connsiteX10" fmla="*/ 0 w 10101"/>
              <a:gd name="connsiteY10" fmla="*/ 8839 h 10000"/>
              <a:gd name="connsiteX11" fmla="*/ 181 w 10101"/>
              <a:gd name="connsiteY11" fmla="*/ 839 h 10000"/>
              <a:gd name="connsiteX0" fmla="*/ 141 w 10101"/>
              <a:gd name="connsiteY0" fmla="*/ 839 h 10000"/>
              <a:gd name="connsiteX1" fmla="*/ 2601 w 10101"/>
              <a:gd name="connsiteY1" fmla="*/ 2000 h 10000"/>
              <a:gd name="connsiteX2" fmla="*/ 5101 w 10101"/>
              <a:gd name="connsiteY2" fmla="*/ 1000 h 10000"/>
              <a:gd name="connsiteX3" fmla="*/ 7601 w 10101"/>
              <a:gd name="connsiteY3" fmla="*/ 0 h 10000"/>
              <a:gd name="connsiteX4" fmla="*/ 10101 w 10101"/>
              <a:gd name="connsiteY4" fmla="*/ 1000 h 10000"/>
              <a:gd name="connsiteX5" fmla="*/ 9316 w 10101"/>
              <a:gd name="connsiteY5" fmla="*/ 3858 h 10000"/>
              <a:gd name="connsiteX6" fmla="*/ 9902 w 10101"/>
              <a:gd name="connsiteY6" fmla="*/ 9035 h 10000"/>
              <a:gd name="connsiteX7" fmla="*/ 7601 w 10101"/>
              <a:gd name="connsiteY7" fmla="*/ 8000 h 10000"/>
              <a:gd name="connsiteX8" fmla="*/ 5101 w 10101"/>
              <a:gd name="connsiteY8" fmla="*/ 9000 h 10000"/>
              <a:gd name="connsiteX9" fmla="*/ 2601 w 10101"/>
              <a:gd name="connsiteY9" fmla="*/ 10000 h 10000"/>
              <a:gd name="connsiteX10" fmla="*/ 0 w 10101"/>
              <a:gd name="connsiteY10" fmla="*/ 8839 h 10000"/>
              <a:gd name="connsiteX11" fmla="*/ 141 w 10101"/>
              <a:gd name="connsiteY11" fmla="*/ 839 h 10000"/>
              <a:gd name="connsiteX0" fmla="*/ 172 w 10132"/>
              <a:gd name="connsiteY0" fmla="*/ 839 h 10000"/>
              <a:gd name="connsiteX1" fmla="*/ 2632 w 10132"/>
              <a:gd name="connsiteY1" fmla="*/ 2000 h 10000"/>
              <a:gd name="connsiteX2" fmla="*/ 5132 w 10132"/>
              <a:gd name="connsiteY2" fmla="*/ 1000 h 10000"/>
              <a:gd name="connsiteX3" fmla="*/ 7632 w 10132"/>
              <a:gd name="connsiteY3" fmla="*/ 0 h 10000"/>
              <a:gd name="connsiteX4" fmla="*/ 10132 w 10132"/>
              <a:gd name="connsiteY4" fmla="*/ 1000 h 10000"/>
              <a:gd name="connsiteX5" fmla="*/ 9347 w 10132"/>
              <a:gd name="connsiteY5" fmla="*/ 3858 h 10000"/>
              <a:gd name="connsiteX6" fmla="*/ 9933 w 10132"/>
              <a:gd name="connsiteY6" fmla="*/ 9035 h 10000"/>
              <a:gd name="connsiteX7" fmla="*/ 7632 w 10132"/>
              <a:gd name="connsiteY7" fmla="*/ 8000 h 10000"/>
              <a:gd name="connsiteX8" fmla="*/ 5132 w 10132"/>
              <a:gd name="connsiteY8" fmla="*/ 9000 h 10000"/>
              <a:gd name="connsiteX9" fmla="*/ 2632 w 10132"/>
              <a:gd name="connsiteY9" fmla="*/ 10000 h 10000"/>
              <a:gd name="connsiteX10" fmla="*/ 0 w 10132"/>
              <a:gd name="connsiteY10" fmla="*/ 8803 h 10000"/>
              <a:gd name="connsiteX11" fmla="*/ 172 w 10132"/>
              <a:gd name="connsiteY11" fmla="*/ 839 h 10000"/>
              <a:gd name="connsiteX0" fmla="*/ 207 w 10167"/>
              <a:gd name="connsiteY0" fmla="*/ 839 h 10000"/>
              <a:gd name="connsiteX1" fmla="*/ 2667 w 10167"/>
              <a:gd name="connsiteY1" fmla="*/ 2000 h 10000"/>
              <a:gd name="connsiteX2" fmla="*/ 5167 w 10167"/>
              <a:gd name="connsiteY2" fmla="*/ 1000 h 10000"/>
              <a:gd name="connsiteX3" fmla="*/ 7667 w 10167"/>
              <a:gd name="connsiteY3" fmla="*/ 0 h 10000"/>
              <a:gd name="connsiteX4" fmla="*/ 10167 w 10167"/>
              <a:gd name="connsiteY4" fmla="*/ 1000 h 10000"/>
              <a:gd name="connsiteX5" fmla="*/ 9382 w 10167"/>
              <a:gd name="connsiteY5" fmla="*/ 3858 h 10000"/>
              <a:gd name="connsiteX6" fmla="*/ 9968 w 10167"/>
              <a:gd name="connsiteY6" fmla="*/ 9035 h 10000"/>
              <a:gd name="connsiteX7" fmla="*/ 7667 w 10167"/>
              <a:gd name="connsiteY7" fmla="*/ 8000 h 10000"/>
              <a:gd name="connsiteX8" fmla="*/ 5167 w 10167"/>
              <a:gd name="connsiteY8" fmla="*/ 9000 h 10000"/>
              <a:gd name="connsiteX9" fmla="*/ 2667 w 10167"/>
              <a:gd name="connsiteY9" fmla="*/ 10000 h 10000"/>
              <a:gd name="connsiteX10" fmla="*/ 0 w 10167"/>
              <a:gd name="connsiteY10" fmla="*/ 8803 h 10000"/>
              <a:gd name="connsiteX11" fmla="*/ 207 w 10167"/>
              <a:gd name="connsiteY11" fmla="*/ 839 h 1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0167" h="10000">
                <a:moveTo>
                  <a:pt x="207" y="839"/>
                </a:moveTo>
                <a:cubicBezTo>
                  <a:pt x="207" y="1391"/>
                  <a:pt x="1840" y="1973"/>
                  <a:pt x="2667" y="2000"/>
                </a:cubicBezTo>
                <a:cubicBezTo>
                  <a:pt x="3494" y="2027"/>
                  <a:pt x="5167" y="1552"/>
                  <a:pt x="5167" y="1000"/>
                </a:cubicBezTo>
                <a:cubicBezTo>
                  <a:pt x="5167" y="448"/>
                  <a:pt x="6286" y="0"/>
                  <a:pt x="7667" y="0"/>
                </a:cubicBezTo>
                <a:cubicBezTo>
                  <a:pt x="9048" y="0"/>
                  <a:pt x="10167" y="448"/>
                  <a:pt x="10167" y="1000"/>
                </a:cubicBezTo>
                <a:lnTo>
                  <a:pt x="9382" y="3858"/>
                </a:lnTo>
                <a:cubicBezTo>
                  <a:pt x="9560" y="5197"/>
                  <a:pt x="9741" y="7274"/>
                  <a:pt x="9968" y="9035"/>
                </a:cubicBezTo>
                <a:cubicBezTo>
                  <a:pt x="9551" y="8868"/>
                  <a:pt x="8467" y="8006"/>
                  <a:pt x="7667" y="8000"/>
                </a:cubicBezTo>
                <a:cubicBezTo>
                  <a:pt x="6867" y="7994"/>
                  <a:pt x="5167" y="8448"/>
                  <a:pt x="5167" y="9000"/>
                </a:cubicBezTo>
                <a:cubicBezTo>
                  <a:pt x="5167" y="9552"/>
                  <a:pt x="4048" y="10000"/>
                  <a:pt x="2667" y="10000"/>
                </a:cubicBezTo>
                <a:cubicBezTo>
                  <a:pt x="1286" y="10000"/>
                  <a:pt x="0" y="9355"/>
                  <a:pt x="0" y="8803"/>
                </a:cubicBezTo>
                <a:cubicBezTo>
                  <a:pt x="34" y="6190"/>
                  <a:pt x="173" y="3452"/>
                  <a:pt x="207" y="839"/>
                </a:cubicBezTo>
                <a:close/>
              </a:path>
            </a:pathLst>
          </a:custGeom>
          <a:solidFill>
            <a:srgbClr val="FCF58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77" name="正方形/長方形 276"/>
          <p:cNvSpPr/>
          <p:nvPr/>
        </p:nvSpPr>
        <p:spPr>
          <a:xfrm>
            <a:off x="2760270" y="1521157"/>
            <a:ext cx="1354438" cy="162276"/>
          </a:xfrm>
          <a:prstGeom prst="rect">
            <a:avLst/>
          </a:prstGeom>
          <a:solidFill>
            <a:srgbClr val="817E6C"/>
          </a:solidFill>
        </p:spPr>
        <p:txBody>
          <a:bodyPr wrap="square" lIns="0" tIns="0" rIns="0" bIns="0" anchor="ctr">
            <a:noAutofit/>
          </a:bodyPr>
          <a:lstStyle/>
          <a:p>
            <a:pPr algn="ctr"/>
            <a:r>
              <a:rPr lang="ja-JP" altLang="en-US" sz="1050" b="1" dirty="0">
                <a:solidFill>
                  <a:schemeClr val="bg1"/>
                </a:solidFill>
                <a:latin typeface="Meiryo UI" panose="020B0604030504040204" pitchFamily="50" charset="-128"/>
                <a:ea typeface="Meiryo UI" panose="020B0604030504040204" pitchFamily="50" charset="-128"/>
              </a:rPr>
              <a:t>マンスリーフェア</a:t>
            </a:r>
          </a:p>
        </p:txBody>
      </p:sp>
      <p:sp>
        <p:nvSpPr>
          <p:cNvPr id="279" name="正方形/長方形 278"/>
          <p:cNvSpPr/>
          <p:nvPr/>
        </p:nvSpPr>
        <p:spPr>
          <a:xfrm>
            <a:off x="1002735" y="370449"/>
            <a:ext cx="5078774" cy="649583"/>
          </a:xfrm>
          <a:prstGeom prst="rect">
            <a:avLst/>
          </a:prstGeom>
        </p:spPr>
        <p:txBody>
          <a:bodyPr wrap="square" lIns="0" tIns="0" rIns="0" bIns="0">
            <a:noAutofit/>
          </a:bodyPr>
          <a:lstStyle/>
          <a:p>
            <a:pPr algn="ctr"/>
            <a:r>
              <a:rPr lang="ja-JP" altLang="en-US" sz="3600" b="1" dirty="0">
                <a:ln w="57150">
                  <a:solidFill>
                    <a:srgbClr val="817E6C"/>
                  </a:solidFill>
                </a:ln>
                <a:solidFill>
                  <a:srgbClr val="817E6C"/>
                </a:solidFill>
                <a:latin typeface="HGP明朝E" panose="02020900000000000000" pitchFamily="18" charset="-128"/>
                <a:ea typeface="HGP明朝E" panose="02020900000000000000" pitchFamily="18" charset="-128"/>
              </a:rPr>
              <a:t>新生活応援</a:t>
            </a:r>
          </a:p>
        </p:txBody>
      </p:sp>
      <p:cxnSp>
        <p:nvCxnSpPr>
          <p:cNvPr id="281" name="直線コネクタ 280"/>
          <p:cNvCxnSpPr/>
          <p:nvPr/>
        </p:nvCxnSpPr>
        <p:spPr>
          <a:xfrm>
            <a:off x="1880811" y="450585"/>
            <a:ext cx="390237" cy="76741"/>
          </a:xfrm>
          <a:prstGeom prst="line">
            <a:avLst/>
          </a:prstGeom>
          <a:ln w="76200" cap="rnd">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82" name="直線コネクタ 281"/>
          <p:cNvCxnSpPr/>
          <p:nvPr/>
        </p:nvCxnSpPr>
        <p:spPr>
          <a:xfrm flipV="1">
            <a:off x="1880811" y="841884"/>
            <a:ext cx="390237" cy="76741"/>
          </a:xfrm>
          <a:prstGeom prst="line">
            <a:avLst/>
          </a:prstGeom>
          <a:ln w="76200" cap="rnd">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83" name="直線コネクタ 282"/>
          <p:cNvCxnSpPr/>
          <p:nvPr/>
        </p:nvCxnSpPr>
        <p:spPr>
          <a:xfrm flipH="1">
            <a:off x="4839838" y="498965"/>
            <a:ext cx="390237" cy="76741"/>
          </a:xfrm>
          <a:prstGeom prst="line">
            <a:avLst/>
          </a:prstGeom>
          <a:ln w="76200" cap="rnd">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84" name="直線コネクタ 283"/>
          <p:cNvCxnSpPr/>
          <p:nvPr/>
        </p:nvCxnSpPr>
        <p:spPr>
          <a:xfrm flipH="1" flipV="1">
            <a:off x="4839838" y="890264"/>
            <a:ext cx="390237" cy="76741"/>
          </a:xfrm>
          <a:prstGeom prst="line">
            <a:avLst/>
          </a:prstGeom>
          <a:ln w="76200" cap="rnd">
            <a:solidFill>
              <a:schemeClr val="bg1"/>
            </a:solidFill>
          </a:ln>
        </p:spPr>
        <p:style>
          <a:lnRef idx="1">
            <a:schemeClr val="accent1"/>
          </a:lnRef>
          <a:fillRef idx="0">
            <a:schemeClr val="accent1"/>
          </a:fillRef>
          <a:effectRef idx="0">
            <a:schemeClr val="accent1"/>
          </a:effectRef>
          <a:fontRef idx="minor">
            <a:schemeClr val="tx1"/>
          </a:fontRef>
        </p:style>
      </p:cxnSp>
      <p:grpSp>
        <p:nvGrpSpPr>
          <p:cNvPr id="285" name="グループ化 284"/>
          <p:cNvGrpSpPr/>
          <p:nvPr/>
        </p:nvGrpSpPr>
        <p:grpSpPr>
          <a:xfrm rot="20573239">
            <a:off x="6071518" y="1725865"/>
            <a:ext cx="654966" cy="625200"/>
            <a:chOff x="447458" y="-2310799"/>
            <a:chExt cx="2245323" cy="2143281"/>
          </a:xfrm>
        </p:grpSpPr>
        <p:sp>
          <p:nvSpPr>
            <p:cNvPr id="286" name="フリーフォーム 285"/>
            <p:cNvSpPr/>
            <p:nvPr/>
          </p:nvSpPr>
          <p:spPr>
            <a:xfrm>
              <a:off x="1164501" y="-2310799"/>
              <a:ext cx="818862" cy="1242019"/>
            </a:xfrm>
            <a:custGeom>
              <a:avLst/>
              <a:gdLst>
                <a:gd name="connsiteX0" fmla="*/ 480802 w 796840"/>
                <a:gd name="connsiteY0" fmla="*/ 0 h 1305301"/>
                <a:gd name="connsiteX1" fmla="*/ 553503 w 796840"/>
                <a:gd name="connsiteY1" fmla="*/ 22568 h 1305301"/>
                <a:gd name="connsiteX2" fmla="*/ 796840 w 796840"/>
                <a:gd name="connsiteY2" fmla="*/ 389678 h 1305301"/>
                <a:gd name="connsiteX3" fmla="*/ 796840 w 796840"/>
                <a:gd name="connsiteY3" fmla="*/ 906881 h 1305301"/>
                <a:gd name="connsiteX4" fmla="*/ 398420 w 796840"/>
                <a:gd name="connsiteY4" fmla="*/ 1305301 h 1305301"/>
                <a:gd name="connsiteX5" fmla="*/ 0 w 796840"/>
                <a:gd name="connsiteY5" fmla="*/ 906881 h 1305301"/>
                <a:gd name="connsiteX6" fmla="*/ 0 w 796840"/>
                <a:gd name="connsiteY6" fmla="*/ 389678 h 1305301"/>
                <a:gd name="connsiteX7" fmla="*/ 243337 w 796840"/>
                <a:gd name="connsiteY7" fmla="*/ 22568 h 1305301"/>
                <a:gd name="connsiteX8" fmla="*/ 316039 w 796840"/>
                <a:gd name="connsiteY8" fmla="*/ 0 h 1305301"/>
                <a:gd name="connsiteX9" fmla="*/ 398420 w 796840"/>
                <a:gd name="connsiteY9" fmla="*/ 365560 h 1305301"/>
                <a:gd name="connsiteX0" fmla="*/ 480802 w 796840"/>
                <a:gd name="connsiteY0" fmla="*/ 0 h 1305301"/>
                <a:gd name="connsiteX1" fmla="*/ 553503 w 796840"/>
                <a:gd name="connsiteY1" fmla="*/ 22568 h 1305301"/>
                <a:gd name="connsiteX2" fmla="*/ 796840 w 796840"/>
                <a:gd name="connsiteY2" fmla="*/ 389678 h 1305301"/>
                <a:gd name="connsiteX3" fmla="*/ 796840 w 796840"/>
                <a:gd name="connsiteY3" fmla="*/ 906881 h 1305301"/>
                <a:gd name="connsiteX4" fmla="*/ 398420 w 796840"/>
                <a:gd name="connsiteY4" fmla="*/ 1305301 h 1305301"/>
                <a:gd name="connsiteX5" fmla="*/ 0 w 796840"/>
                <a:gd name="connsiteY5" fmla="*/ 906881 h 1305301"/>
                <a:gd name="connsiteX6" fmla="*/ 0 w 796840"/>
                <a:gd name="connsiteY6" fmla="*/ 389678 h 1305301"/>
                <a:gd name="connsiteX7" fmla="*/ 243337 w 796840"/>
                <a:gd name="connsiteY7" fmla="*/ 22568 h 1305301"/>
                <a:gd name="connsiteX8" fmla="*/ 316039 w 796840"/>
                <a:gd name="connsiteY8" fmla="*/ 0 h 1305301"/>
                <a:gd name="connsiteX9" fmla="*/ 398420 w 796840"/>
                <a:gd name="connsiteY9" fmla="*/ 365560 h 1305301"/>
                <a:gd name="connsiteX10" fmla="*/ 480802 w 796840"/>
                <a:gd name="connsiteY10" fmla="*/ 0 h 1305301"/>
                <a:gd name="connsiteX0" fmla="*/ 480802 w 796840"/>
                <a:gd name="connsiteY0" fmla="*/ 0 h 1433317"/>
                <a:gd name="connsiteX1" fmla="*/ 553503 w 796840"/>
                <a:gd name="connsiteY1" fmla="*/ 22568 h 1433317"/>
                <a:gd name="connsiteX2" fmla="*/ 796840 w 796840"/>
                <a:gd name="connsiteY2" fmla="*/ 389678 h 1433317"/>
                <a:gd name="connsiteX3" fmla="*/ 796840 w 796840"/>
                <a:gd name="connsiteY3" fmla="*/ 906881 h 1433317"/>
                <a:gd name="connsiteX4" fmla="*/ 404516 w 796840"/>
                <a:gd name="connsiteY4" fmla="*/ 1433317 h 1433317"/>
                <a:gd name="connsiteX5" fmla="*/ 0 w 796840"/>
                <a:gd name="connsiteY5" fmla="*/ 906881 h 1433317"/>
                <a:gd name="connsiteX6" fmla="*/ 0 w 796840"/>
                <a:gd name="connsiteY6" fmla="*/ 389678 h 1433317"/>
                <a:gd name="connsiteX7" fmla="*/ 243337 w 796840"/>
                <a:gd name="connsiteY7" fmla="*/ 22568 h 1433317"/>
                <a:gd name="connsiteX8" fmla="*/ 316039 w 796840"/>
                <a:gd name="connsiteY8" fmla="*/ 0 h 1433317"/>
                <a:gd name="connsiteX9" fmla="*/ 398420 w 796840"/>
                <a:gd name="connsiteY9" fmla="*/ 365560 h 1433317"/>
                <a:gd name="connsiteX10" fmla="*/ 480802 w 796840"/>
                <a:gd name="connsiteY10" fmla="*/ 0 h 1433317"/>
                <a:gd name="connsiteX0" fmla="*/ 480802 w 796840"/>
                <a:gd name="connsiteY0" fmla="*/ 0 h 1433340"/>
                <a:gd name="connsiteX1" fmla="*/ 553503 w 796840"/>
                <a:gd name="connsiteY1" fmla="*/ 22568 h 1433340"/>
                <a:gd name="connsiteX2" fmla="*/ 796840 w 796840"/>
                <a:gd name="connsiteY2" fmla="*/ 389678 h 1433340"/>
                <a:gd name="connsiteX3" fmla="*/ 674920 w 796840"/>
                <a:gd name="connsiteY3" fmla="*/ 925169 h 1433340"/>
                <a:gd name="connsiteX4" fmla="*/ 404516 w 796840"/>
                <a:gd name="connsiteY4" fmla="*/ 1433317 h 1433340"/>
                <a:gd name="connsiteX5" fmla="*/ 0 w 796840"/>
                <a:gd name="connsiteY5" fmla="*/ 906881 h 1433340"/>
                <a:gd name="connsiteX6" fmla="*/ 0 w 796840"/>
                <a:gd name="connsiteY6" fmla="*/ 389678 h 1433340"/>
                <a:gd name="connsiteX7" fmla="*/ 243337 w 796840"/>
                <a:gd name="connsiteY7" fmla="*/ 22568 h 1433340"/>
                <a:gd name="connsiteX8" fmla="*/ 316039 w 796840"/>
                <a:gd name="connsiteY8" fmla="*/ 0 h 1433340"/>
                <a:gd name="connsiteX9" fmla="*/ 398420 w 796840"/>
                <a:gd name="connsiteY9" fmla="*/ 365560 h 1433340"/>
                <a:gd name="connsiteX10" fmla="*/ 480802 w 796840"/>
                <a:gd name="connsiteY10" fmla="*/ 0 h 1433340"/>
                <a:gd name="connsiteX0" fmla="*/ 480802 w 796840"/>
                <a:gd name="connsiteY0" fmla="*/ 0 h 1433341"/>
                <a:gd name="connsiteX1" fmla="*/ 553503 w 796840"/>
                <a:gd name="connsiteY1" fmla="*/ 22568 h 1433341"/>
                <a:gd name="connsiteX2" fmla="*/ 796840 w 796840"/>
                <a:gd name="connsiteY2" fmla="*/ 389678 h 1433341"/>
                <a:gd name="connsiteX3" fmla="*/ 674920 w 796840"/>
                <a:gd name="connsiteY3" fmla="*/ 925169 h 1433341"/>
                <a:gd name="connsiteX4" fmla="*/ 404516 w 796840"/>
                <a:gd name="connsiteY4" fmla="*/ 1433317 h 1433341"/>
                <a:gd name="connsiteX5" fmla="*/ 0 w 796840"/>
                <a:gd name="connsiteY5" fmla="*/ 906881 h 1433341"/>
                <a:gd name="connsiteX6" fmla="*/ 0 w 796840"/>
                <a:gd name="connsiteY6" fmla="*/ 389678 h 1433341"/>
                <a:gd name="connsiteX7" fmla="*/ 243337 w 796840"/>
                <a:gd name="connsiteY7" fmla="*/ 22568 h 1433341"/>
                <a:gd name="connsiteX8" fmla="*/ 316039 w 796840"/>
                <a:gd name="connsiteY8" fmla="*/ 0 h 1433341"/>
                <a:gd name="connsiteX9" fmla="*/ 398420 w 796840"/>
                <a:gd name="connsiteY9" fmla="*/ 365560 h 1433341"/>
                <a:gd name="connsiteX10" fmla="*/ 480802 w 796840"/>
                <a:gd name="connsiteY10" fmla="*/ 0 h 1433341"/>
                <a:gd name="connsiteX0" fmla="*/ 480802 w 796840"/>
                <a:gd name="connsiteY0" fmla="*/ 0 h 1433384"/>
                <a:gd name="connsiteX1" fmla="*/ 553503 w 796840"/>
                <a:gd name="connsiteY1" fmla="*/ 22568 h 1433384"/>
                <a:gd name="connsiteX2" fmla="*/ 796840 w 796840"/>
                <a:gd name="connsiteY2" fmla="*/ 389678 h 1433384"/>
                <a:gd name="connsiteX3" fmla="*/ 674920 w 796840"/>
                <a:gd name="connsiteY3" fmla="*/ 925169 h 1433384"/>
                <a:gd name="connsiteX4" fmla="*/ 404516 w 796840"/>
                <a:gd name="connsiteY4" fmla="*/ 1433317 h 1433384"/>
                <a:gd name="connsiteX5" fmla="*/ 85344 w 796840"/>
                <a:gd name="connsiteY5" fmla="*/ 894689 h 1433384"/>
                <a:gd name="connsiteX6" fmla="*/ 0 w 796840"/>
                <a:gd name="connsiteY6" fmla="*/ 389678 h 1433384"/>
                <a:gd name="connsiteX7" fmla="*/ 243337 w 796840"/>
                <a:gd name="connsiteY7" fmla="*/ 22568 h 1433384"/>
                <a:gd name="connsiteX8" fmla="*/ 316039 w 796840"/>
                <a:gd name="connsiteY8" fmla="*/ 0 h 1433384"/>
                <a:gd name="connsiteX9" fmla="*/ 398420 w 796840"/>
                <a:gd name="connsiteY9" fmla="*/ 365560 h 1433384"/>
                <a:gd name="connsiteX10" fmla="*/ 480802 w 796840"/>
                <a:gd name="connsiteY10" fmla="*/ 0 h 1433384"/>
                <a:gd name="connsiteX0" fmla="*/ 480802 w 796840"/>
                <a:gd name="connsiteY0" fmla="*/ 0 h 1433384"/>
                <a:gd name="connsiteX1" fmla="*/ 553503 w 796840"/>
                <a:gd name="connsiteY1" fmla="*/ 22568 h 1433384"/>
                <a:gd name="connsiteX2" fmla="*/ 796840 w 796840"/>
                <a:gd name="connsiteY2" fmla="*/ 389678 h 1433384"/>
                <a:gd name="connsiteX3" fmla="*/ 674920 w 796840"/>
                <a:gd name="connsiteY3" fmla="*/ 925169 h 1433384"/>
                <a:gd name="connsiteX4" fmla="*/ 404516 w 796840"/>
                <a:gd name="connsiteY4" fmla="*/ 1433317 h 1433384"/>
                <a:gd name="connsiteX5" fmla="*/ 85344 w 796840"/>
                <a:gd name="connsiteY5" fmla="*/ 894689 h 1433384"/>
                <a:gd name="connsiteX6" fmla="*/ 0 w 796840"/>
                <a:gd name="connsiteY6" fmla="*/ 389678 h 1433384"/>
                <a:gd name="connsiteX7" fmla="*/ 243337 w 796840"/>
                <a:gd name="connsiteY7" fmla="*/ 22568 h 1433384"/>
                <a:gd name="connsiteX8" fmla="*/ 316039 w 796840"/>
                <a:gd name="connsiteY8" fmla="*/ 0 h 1433384"/>
                <a:gd name="connsiteX9" fmla="*/ 398420 w 796840"/>
                <a:gd name="connsiteY9" fmla="*/ 365560 h 1433384"/>
                <a:gd name="connsiteX10" fmla="*/ 480802 w 796840"/>
                <a:gd name="connsiteY10" fmla="*/ 0 h 1433384"/>
                <a:gd name="connsiteX0" fmla="*/ 480802 w 796840"/>
                <a:gd name="connsiteY0" fmla="*/ 0 h 1433384"/>
                <a:gd name="connsiteX1" fmla="*/ 553503 w 796840"/>
                <a:gd name="connsiteY1" fmla="*/ 22568 h 1433384"/>
                <a:gd name="connsiteX2" fmla="*/ 796840 w 796840"/>
                <a:gd name="connsiteY2" fmla="*/ 389678 h 1433384"/>
                <a:gd name="connsiteX3" fmla="*/ 674920 w 796840"/>
                <a:gd name="connsiteY3" fmla="*/ 925169 h 1433384"/>
                <a:gd name="connsiteX4" fmla="*/ 404516 w 796840"/>
                <a:gd name="connsiteY4" fmla="*/ 1433317 h 1433384"/>
                <a:gd name="connsiteX5" fmla="*/ 85344 w 796840"/>
                <a:gd name="connsiteY5" fmla="*/ 894689 h 1433384"/>
                <a:gd name="connsiteX6" fmla="*/ 0 w 796840"/>
                <a:gd name="connsiteY6" fmla="*/ 389678 h 1433384"/>
                <a:gd name="connsiteX7" fmla="*/ 243337 w 796840"/>
                <a:gd name="connsiteY7" fmla="*/ 22568 h 1433384"/>
                <a:gd name="connsiteX8" fmla="*/ 316039 w 796840"/>
                <a:gd name="connsiteY8" fmla="*/ 0 h 1433384"/>
                <a:gd name="connsiteX9" fmla="*/ 398420 w 796840"/>
                <a:gd name="connsiteY9" fmla="*/ 365560 h 1433384"/>
                <a:gd name="connsiteX10" fmla="*/ 480802 w 796840"/>
                <a:gd name="connsiteY10" fmla="*/ 0 h 1433384"/>
                <a:gd name="connsiteX0" fmla="*/ 480802 w 796840"/>
                <a:gd name="connsiteY0" fmla="*/ 0 h 1384630"/>
                <a:gd name="connsiteX1" fmla="*/ 553503 w 796840"/>
                <a:gd name="connsiteY1" fmla="*/ 22568 h 1384630"/>
                <a:gd name="connsiteX2" fmla="*/ 796840 w 796840"/>
                <a:gd name="connsiteY2" fmla="*/ 389678 h 1384630"/>
                <a:gd name="connsiteX3" fmla="*/ 674920 w 796840"/>
                <a:gd name="connsiteY3" fmla="*/ 925169 h 1384630"/>
                <a:gd name="connsiteX4" fmla="*/ 398420 w 796840"/>
                <a:gd name="connsiteY4" fmla="*/ 1384549 h 1384630"/>
                <a:gd name="connsiteX5" fmla="*/ 85344 w 796840"/>
                <a:gd name="connsiteY5" fmla="*/ 894689 h 1384630"/>
                <a:gd name="connsiteX6" fmla="*/ 0 w 796840"/>
                <a:gd name="connsiteY6" fmla="*/ 389678 h 1384630"/>
                <a:gd name="connsiteX7" fmla="*/ 243337 w 796840"/>
                <a:gd name="connsiteY7" fmla="*/ 22568 h 1384630"/>
                <a:gd name="connsiteX8" fmla="*/ 316039 w 796840"/>
                <a:gd name="connsiteY8" fmla="*/ 0 h 1384630"/>
                <a:gd name="connsiteX9" fmla="*/ 398420 w 796840"/>
                <a:gd name="connsiteY9" fmla="*/ 365560 h 1384630"/>
                <a:gd name="connsiteX10" fmla="*/ 480802 w 796840"/>
                <a:gd name="connsiteY10" fmla="*/ 0 h 1384630"/>
                <a:gd name="connsiteX0" fmla="*/ 480802 w 796840"/>
                <a:gd name="connsiteY0" fmla="*/ 0 h 1384630"/>
                <a:gd name="connsiteX1" fmla="*/ 553503 w 796840"/>
                <a:gd name="connsiteY1" fmla="*/ 22568 h 1384630"/>
                <a:gd name="connsiteX2" fmla="*/ 796840 w 796840"/>
                <a:gd name="connsiteY2" fmla="*/ 389678 h 1384630"/>
                <a:gd name="connsiteX3" fmla="*/ 674920 w 796840"/>
                <a:gd name="connsiteY3" fmla="*/ 925169 h 1384630"/>
                <a:gd name="connsiteX4" fmla="*/ 398420 w 796840"/>
                <a:gd name="connsiteY4" fmla="*/ 1384549 h 1384630"/>
                <a:gd name="connsiteX5" fmla="*/ 85344 w 796840"/>
                <a:gd name="connsiteY5" fmla="*/ 894689 h 1384630"/>
                <a:gd name="connsiteX6" fmla="*/ 0 w 796840"/>
                <a:gd name="connsiteY6" fmla="*/ 389678 h 1384630"/>
                <a:gd name="connsiteX7" fmla="*/ 243337 w 796840"/>
                <a:gd name="connsiteY7" fmla="*/ 22568 h 1384630"/>
                <a:gd name="connsiteX8" fmla="*/ 316039 w 796840"/>
                <a:gd name="connsiteY8" fmla="*/ 0 h 1384630"/>
                <a:gd name="connsiteX9" fmla="*/ 398420 w 796840"/>
                <a:gd name="connsiteY9" fmla="*/ 365560 h 1384630"/>
                <a:gd name="connsiteX10" fmla="*/ 480802 w 796840"/>
                <a:gd name="connsiteY10" fmla="*/ 0 h 1384630"/>
                <a:gd name="connsiteX0" fmla="*/ 480802 w 796840"/>
                <a:gd name="connsiteY0" fmla="*/ 0 h 1384630"/>
                <a:gd name="connsiteX1" fmla="*/ 553503 w 796840"/>
                <a:gd name="connsiteY1" fmla="*/ 22568 h 1384630"/>
                <a:gd name="connsiteX2" fmla="*/ 796840 w 796840"/>
                <a:gd name="connsiteY2" fmla="*/ 389678 h 1384630"/>
                <a:gd name="connsiteX3" fmla="*/ 674920 w 796840"/>
                <a:gd name="connsiteY3" fmla="*/ 925169 h 1384630"/>
                <a:gd name="connsiteX4" fmla="*/ 398420 w 796840"/>
                <a:gd name="connsiteY4" fmla="*/ 1384549 h 1384630"/>
                <a:gd name="connsiteX5" fmla="*/ 85344 w 796840"/>
                <a:gd name="connsiteY5" fmla="*/ 894689 h 1384630"/>
                <a:gd name="connsiteX6" fmla="*/ 0 w 796840"/>
                <a:gd name="connsiteY6" fmla="*/ 389678 h 1384630"/>
                <a:gd name="connsiteX7" fmla="*/ 243337 w 796840"/>
                <a:gd name="connsiteY7" fmla="*/ 22568 h 1384630"/>
                <a:gd name="connsiteX8" fmla="*/ 316039 w 796840"/>
                <a:gd name="connsiteY8" fmla="*/ 0 h 1384630"/>
                <a:gd name="connsiteX9" fmla="*/ 398420 w 796840"/>
                <a:gd name="connsiteY9" fmla="*/ 365560 h 1384630"/>
                <a:gd name="connsiteX10" fmla="*/ 480802 w 796840"/>
                <a:gd name="connsiteY10" fmla="*/ 0 h 1384630"/>
                <a:gd name="connsiteX0" fmla="*/ 480802 w 796902"/>
                <a:gd name="connsiteY0" fmla="*/ 0 h 1384630"/>
                <a:gd name="connsiteX1" fmla="*/ 553503 w 796902"/>
                <a:gd name="connsiteY1" fmla="*/ 22568 h 1384630"/>
                <a:gd name="connsiteX2" fmla="*/ 796840 w 796902"/>
                <a:gd name="connsiteY2" fmla="*/ 389678 h 1384630"/>
                <a:gd name="connsiteX3" fmla="*/ 674920 w 796902"/>
                <a:gd name="connsiteY3" fmla="*/ 925169 h 1384630"/>
                <a:gd name="connsiteX4" fmla="*/ 398420 w 796902"/>
                <a:gd name="connsiteY4" fmla="*/ 1384549 h 1384630"/>
                <a:gd name="connsiteX5" fmla="*/ 85344 w 796902"/>
                <a:gd name="connsiteY5" fmla="*/ 894689 h 1384630"/>
                <a:gd name="connsiteX6" fmla="*/ 0 w 796902"/>
                <a:gd name="connsiteY6" fmla="*/ 389678 h 1384630"/>
                <a:gd name="connsiteX7" fmla="*/ 243337 w 796902"/>
                <a:gd name="connsiteY7" fmla="*/ 22568 h 1384630"/>
                <a:gd name="connsiteX8" fmla="*/ 316039 w 796902"/>
                <a:gd name="connsiteY8" fmla="*/ 0 h 1384630"/>
                <a:gd name="connsiteX9" fmla="*/ 398420 w 796902"/>
                <a:gd name="connsiteY9" fmla="*/ 365560 h 1384630"/>
                <a:gd name="connsiteX10" fmla="*/ 480802 w 796902"/>
                <a:gd name="connsiteY10" fmla="*/ 0 h 1384630"/>
                <a:gd name="connsiteX0" fmla="*/ 480802 w 796902"/>
                <a:gd name="connsiteY0" fmla="*/ 0 h 1384630"/>
                <a:gd name="connsiteX1" fmla="*/ 553503 w 796902"/>
                <a:gd name="connsiteY1" fmla="*/ 22568 h 1384630"/>
                <a:gd name="connsiteX2" fmla="*/ 796840 w 796902"/>
                <a:gd name="connsiteY2" fmla="*/ 389678 h 1384630"/>
                <a:gd name="connsiteX3" fmla="*/ 674920 w 796902"/>
                <a:gd name="connsiteY3" fmla="*/ 925169 h 1384630"/>
                <a:gd name="connsiteX4" fmla="*/ 398420 w 796902"/>
                <a:gd name="connsiteY4" fmla="*/ 1384549 h 1384630"/>
                <a:gd name="connsiteX5" fmla="*/ 85344 w 796902"/>
                <a:gd name="connsiteY5" fmla="*/ 894689 h 1384630"/>
                <a:gd name="connsiteX6" fmla="*/ 0 w 796902"/>
                <a:gd name="connsiteY6" fmla="*/ 389678 h 1384630"/>
                <a:gd name="connsiteX7" fmla="*/ 243337 w 796902"/>
                <a:gd name="connsiteY7" fmla="*/ 22568 h 1384630"/>
                <a:gd name="connsiteX8" fmla="*/ 316039 w 796902"/>
                <a:gd name="connsiteY8" fmla="*/ 0 h 1384630"/>
                <a:gd name="connsiteX9" fmla="*/ 398420 w 796902"/>
                <a:gd name="connsiteY9" fmla="*/ 365560 h 1384630"/>
                <a:gd name="connsiteX10" fmla="*/ 480802 w 796902"/>
                <a:gd name="connsiteY10" fmla="*/ 0 h 1384630"/>
                <a:gd name="connsiteX0" fmla="*/ 480802 w 797359"/>
                <a:gd name="connsiteY0" fmla="*/ 0 h 1384630"/>
                <a:gd name="connsiteX1" fmla="*/ 553503 w 797359"/>
                <a:gd name="connsiteY1" fmla="*/ 22568 h 1384630"/>
                <a:gd name="connsiteX2" fmla="*/ 796840 w 797359"/>
                <a:gd name="connsiteY2" fmla="*/ 389678 h 1384630"/>
                <a:gd name="connsiteX3" fmla="*/ 674920 w 797359"/>
                <a:gd name="connsiteY3" fmla="*/ 925169 h 1384630"/>
                <a:gd name="connsiteX4" fmla="*/ 398420 w 797359"/>
                <a:gd name="connsiteY4" fmla="*/ 1384549 h 1384630"/>
                <a:gd name="connsiteX5" fmla="*/ 85344 w 797359"/>
                <a:gd name="connsiteY5" fmla="*/ 894689 h 1384630"/>
                <a:gd name="connsiteX6" fmla="*/ 0 w 797359"/>
                <a:gd name="connsiteY6" fmla="*/ 389678 h 1384630"/>
                <a:gd name="connsiteX7" fmla="*/ 243337 w 797359"/>
                <a:gd name="connsiteY7" fmla="*/ 22568 h 1384630"/>
                <a:gd name="connsiteX8" fmla="*/ 316039 w 797359"/>
                <a:gd name="connsiteY8" fmla="*/ 0 h 1384630"/>
                <a:gd name="connsiteX9" fmla="*/ 398420 w 797359"/>
                <a:gd name="connsiteY9" fmla="*/ 365560 h 1384630"/>
                <a:gd name="connsiteX10" fmla="*/ 480802 w 797359"/>
                <a:gd name="connsiteY10" fmla="*/ 0 h 1384630"/>
                <a:gd name="connsiteX0" fmla="*/ 480802 w 797359"/>
                <a:gd name="connsiteY0" fmla="*/ 0 h 1384630"/>
                <a:gd name="connsiteX1" fmla="*/ 553503 w 797359"/>
                <a:gd name="connsiteY1" fmla="*/ 22568 h 1384630"/>
                <a:gd name="connsiteX2" fmla="*/ 796840 w 797359"/>
                <a:gd name="connsiteY2" fmla="*/ 389678 h 1384630"/>
                <a:gd name="connsiteX3" fmla="*/ 674920 w 797359"/>
                <a:gd name="connsiteY3" fmla="*/ 925169 h 1384630"/>
                <a:gd name="connsiteX4" fmla="*/ 398420 w 797359"/>
                <a:gd name="connsiteY4" fmla="*/ 1384549 h 1384630"/>
                <a:gd name="connsiteX5" fmla="*/ 85344 w 797359"/>
                <a:gd name="connsiteY5" fmla="*/ 894689 h 1384630"/>
                <a:gd name="connsiteX6" fmla="*/ 0 w 797359"/>
                <a:gd name="connsiteY6" fmla="*/ 389678 h 1384630"/>
                <a:gd name="connsiteX7" fmla="*/ 243337 w 797359"/>
                <a:gd name="connsiteY7" fmla="*/ 22568 h 1384630"/>
                <a:gd name="connsiteX8" fmla="*/ 316039 w 797359"/>
                <a:gd name="connsiteY8" fmla="*/ 0 h 1384630"/>
                <a:gd name="connsiteX9" fmla="*/ 398420 w 797359"/>
                <a:gd name="connsiteY9" fmla="*/ 365560 h 1384630"/>
                <a:gd name="connsiteX10" fmla="*/ 480802 w 797359"/>
                <a:gd name="connsiteY10" fmla="*/ 0 h 1384630"/>
                <a:gd name="connsiteX0" fmla="*/ 480802 w 797359"/>
                <a:gd name="connsiteY0" fmla="*/ 0 h 1384630"/>
                <a:gd name="connsiteX1" fmla="*/ 553503 w 797359"/>
                <a:gd name="connsiteY1" fmla="*/ 22568 h 1384630"/>
                <a:gd name="connsiteX2" fmla="*/ 796840 w 797359"/>
                <a:gd name="connsiteY2" fmla="*/ 389678 h 1384630"/>
                <a:gd name="connsiteX3" fmla="*/ 674920 w 797359"/>
                <a:gd name="connsiteY3" fmla="*/ 925169 h 1384630"/>
                <a:gd name="connsiteX4" fmla="*/ 398420 w 797359"/>
                <a:gd name="connsiteY4" fmla="*/ 1384549 h 1384630"/>
                <a:gd name="connsiteX5" fmla="*/ 85344 w 797359"/>
                <a:gd name="connsiteY5" fmla="*/ 894689 h 1384630"/>
                <a:gd name="connsiteX6" fmla="*/ 0 w 797359"/>
                <a:gd name="connsiteY6" fmla="*/ 389678 h 1384630"/>
                <a:gd name="connsiteX7" fmla="*/ 243337 w 797359"/>
                <a:gd name="connsiteY7" fmla="*/ 22568 h 1384630"/>
                <a:gd name="connsiteX8" fmla="*/ 316039 w 797359"/>
                <a:gd name="connsiteY8" fmla="*/ 0 h 1384630"/>
                <a:gd name="connsiteX9" fmla="*/ 398420 w 797359"/>
                <a:gd name="connsiteY9" fmla="*/ 365560 h 1384630"/>
                <a:gd name="connsiteX10" fmla="*/ 480802 w 797359"/>
                <a:gd name="connsiteY10" fmla="*/ 0 h 1384630"/>
                <a:gd name="connsiteX0" fmla="*/ 480802 w 797359"/>
                <a:gd name="connsiteY0" fmla="*/ 0 h 1384630"/>
                <a:gd name="connsiteX1" fmla="*/ 796840 w 797359"/>
                <a:gd name="connsiteY1" fmla="*/ 389678 h 1384630"/>
                <a:gd name="connsiteX2" fmla="*/ 674920 w 797359"/>
                <a:gd name="connsiteY2" fmla="*/ 925169 h 1384630"/>
                <a:gd name="connsiteX3" fmla="*/ 398420 w 797359"/>
                <a:gd name="connsiteY3" fmla="*/ 1384549 h 1384630"/>
                <a:gd name="connsiteX4" fmla="*/ 85344 w 797359"/>
                <a:gd name="connsiteY4" fmla="*/ 894689 h 1384630"/>
                <a:gd name="connsiteX5" fmla="*/ 0 w 797359"/>
                <a:gd name="connsiteY5" fmla="*/ 389678 h 1384630"/>
                <a:gd name="connsiteX6" fmla="*/ 243337 w 797359"/>
                <a:gd name="connsiteY6" fmla="*/ 22568 h 1384630"/>
                <a:gd name="connsiteX7" fmla="*/ 316039 w 797359"/>
                <a:gd name="connsiteY7" fmla="*/ 0 h 1384630"/>
                <a:gd name="connsiteX8" fmla="*/ 398420 w 797359"/>
                <a:gd name="connsiteY8" fmla="*/ 365560 h 1384630"/>
                <a:gd name="connsiteX9" fmla="*/ 480802 w 797359"/>
                <a:gd name="connsiteY9" fmla="*/ 0 h 1384630"/>
                <a:gd name="connsiteX0" fmla="*/ 480802 w 797359"/>
                <a:gd name="connsiteY0" fmla="*/ 9937 h 1394567"/>
                <a:gd name="connsiteX1" fmla="*/ 796840 w 797359"/>
                <a:gd name="connsiteY1" fmla="*/ 399615 h 1394567"/>
                <a:gd name="connsiteX2" fmla="*/ 674920 w 797359"/>
                <a:gd name="connsiteY2" fmla="*/ 935106 h 1394567"/>
                <a:gd name="connsiteX3" fmla="*/ 398420 w 797359"/>
                <a:gd name="connsiteY3" fmla="*/ 1394486 h 1394567"/>
                <a:gd name="connsiteX4" fmla="*/ 85344 w 797359"/>
                <a:gd name="connsiteY4" fmla="*/ 904626 h 1394567"/>
                <a:gd name="connsiteX5" fmla="*/ 0 w 797359"/>
                <a:gd name="connsiteY5" fmla="*/ 399615 h 1394567"/>
                <a:gd name="connsiteX6" fmla="*/ 243337 w 797359"/>
                <a:gd name="connsiteY6" fmla="*/ 32505 h 1394567"/>
                <a:gd name="connsiteX7" fmla="*/ 316039 w 797359"/>
                <a:gd name="connsiteY7" fmla="*/ 9937 h 1394567"/>
                <a:gd name="connsiteX8" fmla="*/ 398420 w 797359"/>
                <a:gd name="connsiteY8" fmla="*/ 375497 h 1394567"/>
                <a:gd name="connsiteX9" fmla="*/ 480802 w 797359"/>
                <a:gd name="connsiteY9" fmla="*/ 9937 h 1394567"/>
                <a:gd name="connsiteX0" fmla="*/ 480802 w 796866"/>
                <a:gd name="connsiteY0" fmla="*/ 10748 h 1395378"/>
                <a:gd name="connsiteX1" fmla="*/ 796840 w 796866"/>
                <a:gd name="connsiteY1" fmla="*/ 400426 h 1395378"/>
                <a:gd name="connsiteX2" fmla="*/ 674920 w 796866"/>
                <a:gd name="connsiteY2" fmla="*/ 935917 h 1395378"/>
                <a:gd name="connsiteX3" fmla="*/ 398420 w 796866"/>
                <a:gd name="connsiteY3" fmla="*/ 1395297 h 1395378"/>
                <a:gd name="connsiteX4" fmla="*/ 85344 w 796866"/>
                <a:gd name="connsiteY4" fmla="*/ 905437 h 1395378"/>
                <a:gd name="connsiteX5" fmla="*/ 0 w 796866"/>
                <a:gd name="connsiteY5" fmla="*/ 400426 h 1395378"/>
                <a:gd name="connsiteX6" fmla="*/ 243337 w 796866"/>
                <a:gd name="connsiteY6" fmla="*/ 33316 h 1395378"/>
                <a:gd name="connsiteX7" fmla="*/ 316039 w 796866"/>
                <a:gd name="connsiteY7" fmla="*/ 10748 h 1395378"/>
                <a:gd name="connsiteX8" fmla="*/ 398420 w 796866"/>
                <a:gd name="connsiteY8" fmla="*/ 376308 h 1395378"/>
                <a:gd name="connsiteX9" fmla="*/ 480802 w 796866"/>
                <a:gd name="connsiteY9" fmla="*/ 10748 h 1395378"/>
                <a:gd name="connsiteX0" fmla="*/ 480802 w 797745"/>
                <a:gd name="connsiteY0" fmla="*/ 13564 h 1398194"/>
                <a:gd name="connsiteX1" fmla="*/ 796840 w 797745"/>
                <a:gd name="connsiteY1" fmla="*/ 403242 h 1398194"/>
                <a:gd name="connsiteX2" fmla="*/ 674920 w 797745"/>
                <a:gd name="connsiteY2" fmla="*/ 938733 h 1398194"/>
                <a:gd name="connsiteX3" fmla="*/ 398420 w 797745"/>
                <a:gd name="connsiteY3" fmla="*/ 1398113 h 1398194"/>
                <a:gd name="connsiteX4" fmla="*/ 85344 w 797745"/>
                <a:gd name="connsiteY4" fmla="*/ 908253 h 1398194"/>
                <a:gd name="connsiteX5" fmla="*/ 0 w 797745"/>
                <a:gd name="connsiteY5" fmla="*/ 403242 h 1398194"/>
                <a:gd name="connsiteX6" fmla="*/ 243337 w 797745"/>
                <a:gd name="connsiteY6" fmla="*/ 36132 h 1398194"/>
                <a:gd name="connsiteX7" fmla="*/ 316039 w 797745"/>
                <a:gd name="connsiteY7" fmla="*/ 13564 h 1398194"/>
                <a:gd name="connsiteX8" fmla="*/ 398420 w 797745"/>
                <a:gd name="connsiteY8" fmla="*/ 379124 h 1398194"/>
                <a:gd name="connsiteX9" fmla="*/ 480802 w 797745"/>
                <a:gd name="connsiteY9" fmla="*/ 13564 h 1398194"/>
                <a:gd name="connsiteX0" fmla="*/ 481193 w 798136"/>
                <a:gd name="connsiteY0" fmla="*/ 26200 h 1410830"/>
                <a:gd name="connsiteX1" fmla="*/ 797231 w 798136"/>
                <a:gd name="connsiteY1" fmla="*/ 415878 h 1410830"/>
                <a:gd name="connsiteX2" fmla="*/ 675311 w 798136"/>
                <a:gd name="connsiteY2" fmla="*/ 951369 h 1410830"/>
                <a:gd name="connsiteX3" fmla="*/ 398811 w 798136"/>
                <a:gd name="connsiteY3" fmla="*/ 1410749 h 1410830"/>
                <a:gd name="connsiteX4" fmla="*/ 85735 w 798136"/>
                <a:gd name="connsiteY4" fmla="*/ 920889 h 1410830"/>
                <a:gd name="connsiteX5" fmla="*/ 391 w 798136"/>
                <a:gd name="connsiteY5" fmla="*/ 415878 h 1410830"/>
                <a:gd name="connsiteX6" fmla="*/ 115712 w 798136"/>
                <a:gd name="connsiteY6" fmla="*/ 0 h 1410830"/>
                <a:gd name="connsiteX7" fmla="*/ 316430 w 798136"/>
                <a:gd name="connsiteY7" fmla="*/ 26200 h 1410830"/>
                <a:gd name="connsiteX8" fmla="*/ 398811 w 798136"/>
                <a:gd name="connsiteY8" fmla="*/ 391760 h 1410830"/>
                <a:gd name="connsiteX9" fmla="*/ 481193 w 798136"/>
                <a:gd name="connsiteY9" fmla="*/ 26200 h 1410830"/>
                <a:gd name="connsiteX0" fmla="*/ 481193 w 798136"/>
                <a:gd name="connsiteY0" fmla="*/ 26200 h 1410830"/>
                <a:gd name="connsiteX1" fmla="*/ 797231 w 798136"/>
                <a:gd name="connsiteY1" fmla="*/ 415878 h 1410830"/>
                <a:gd name="connsiteX2" fmla="*/ 675311 w 798136"/>
                <a:gd name="connsiteY2" fmla="*/ 951369 h 1410830"/>
                <a:gd name="connsiteX3" fmla="*/ 398811 w 798136"/>
                <a:gd name="connsiteY3" fmla="*/ 1410749 h 1410830"/>
                <a:gd name="connsiteX4" fmla="*/ 85735 w 798136"/>
                <a:gd name="connsiteY4" fmla="*/ 920889 h 1410830"/>
                <a:gd name="connsiteX5" fmla="*/ 391 w 798136"/>
                <a:gd name="connsiteY5" fmla="*/ 415878 h 1410830"/>
                <a:gd name="connsiteX6" fmla="*/ 115712 w 798136"/>
                <a:gd name="connsiteY6" fmla="*/ 0 h 1410830"/>
                <a:gd name="connsiteX7" fmla="*/ 316430 w 798136"/>
                <a:gd name="connsiteY7" fmla="*/ 26200 h 1410830"/>
                <a:gd name="connsiteX8" fmla="*/ 386619 w 798136"/>
                <a:gd name="connsiteY8" fmla="*/ 385664 h 1410830"/>
                <a:gd name="connsiteX9" fmla="*/ 481193 w 798136"/>
                <a:gd name="connsiteY9" fmla="*/ 26200 h 1410830"/>
                <a:gd name="connsiteX0" fmla="*/ 481193 w 798136"/>
                <a:gd name="connsiteY0" fmla="*/ 26200 h 1410830"/>
                <a:gd name="connsiteX1" fmla="*/ 797231 w 798136"/>
                <a:gd name="connsiteY1" fmla="*/ 415878 h 1410830"/>
                <a:gd name="connsiteX2" fmla="*/ 675311 w 798136"/>
                <a:gd name="connsiteY2" fmla="*/ 951369 h 1410830"/>
                <a:gd name="connsiteX3" fmla="*/ 398811 w 798136"/>
                <a:gd name="connsiteY3" fmla="*/ 1410749 h 1410830"/>
                <a:gd name="connsiteX4" fmla="*/ 85735 w 798136"/>
                <a:gd name="connsiteY4" fmla="*/ 920889 h 1410830"/>
                <a:gd name="connsiteX5" fmla="*/ 391 w 798136"/>
                <a:gd name="connsiteY5" fmla="*/ 415878 h 1410830"/>
                <a:gd name="connsiteX6" fmla="*/ 115712 w 798136"/>
                <a:gd name="connsiteY6" fmla="*/ 0 h 1410830"/>
                <a:gd name="connsiteX7" fmla="*/ 316430 w 798136"/>
                <a:gd name="connsiteY7" fmla="*/ 26200 h 1410830"/>
                <a:gd name="connsiteX8" fmla="*/ 386619 w 798136"/>
                <a:gd name="connsiteY8" fmla="*/ 385664 h 1410830"/>
                <a:gd name="connsiteX9" fmla="*/ 481193 w 798136"/>
                <a:gd name="connsiteY9" fmla="*/ 26200 h 1410830"/>
                <a:gd name="connsiteX0" fmla="*/ 481193 w 798136"/>
                <a:gd name="connsiteY0" fmla="*/ 26200 h 1410830"/>
                <a:gd name="connsiteX1" fmla="*/ 797231 w 798136"/>
                <a:gd name="connsiteY1" fmla="*/ 415878 h 1410830"/>
                <a:gd name="connsiteX2" fmla="*/ 675311 w 798136"/>
                <a:gd name="connsiteY2" fmla="*/ 951369 h 1410830"/>
                <a:gd name="connsiteX3" fmla="*/ 398811 w 798136"/>
                <a:gd name="connsiteY3" fmla="*/ 1410749 h 1410830"/>
                <a:gd name="connsiteX4" fmla="*/ 85735 w 798136"/>
                <a:gd name="connsiteY4" fmla="*/ 920889 h 1410830"/>
                <a:gd name="connsiteX5" fmla="*/ 391 w 798136"/>
                <a:gd name="connsiteY5" fmla="*/ 415878 h 1410830"/>
                <a:gd name="connsiteX6" fmla="*/ 115712 w 798136"/>
                <a:gd name="connsiteY6" fmla="*/ 0 h 1410830"/>
                <a:gd name="connsiteX7" fmla="*/ 316430 w 798136"/>
                <a:gd name="connsiteY7" fmla="*/ 26200 h 1410830"/>
                <a:gd name="connsiteX8" fmla="*/ 386619 w 798136"/>
                <a:gd name="connsiteY8" fmla="*/ 385664 h 1410830"/>
                <a:gd name="connsiteX9" fmla="*/ 481193 w 798136"/>
                <a:gd name="connsiteY9" fmla="*/ 26200 h 1410830"/>
                <a:gd name="connsiteX0" fmla="*/ 584825 w 798817"/>
                <a:gd name="connsiteY0" fmla="*/ 20104 h 1410830"/>
                <a:gd name="connsiteX1" fmla="*/ 797231 w 798817"/>
                <a:gd name="connsiteY1" fmla="*/ 415878 h 1410830"/>
                <a:gd name="connsiteX2" fmla="*/ 675311 w 798817"/>
                <a:gd name="connsiteY2" fmla="*/ 951369 h 1410830"/>
                <a:gd name="connsiteX3" fmla="*/ 398811 w 798817"/>
                <a:gd name="connsiteY3" fmla="*/ 1410749 h 1410830"/>
                <a:gd name="connsiteX4" fmla="*/ 85735 w 798817"/>
                <a:gd name="connsiteY4" fmla="*/ 920889 h 1410830"/>
                <a:gd name="connsiteX5" fmla="*/ 391 w 798817"/>
                <a:gd name="connsiteY5" fmla="*/ 415878 h 1410830"/>
                <a:gd name="connsiteX6" fmla="*/ 115712 w 798817"/>
                <a:gd name="connsiteY6" fmla="*/ 0 h 1410830"/>
                <a:gd name="connsiteX7" fmla="*/ 316430 w 798817"/>
                <a:gd name="connsiteY7" fmla="*/ 26200 h 1410830"/>
                <a:gd name="connsiteX8" fmla="*/ 386619 w 798817"/>
                <a:gd name="connsiteY8" fmla="*/ 385664 h 1410830"/>
                <a:gd name="connsiteX9" fmla="*/ 584825 w 798817"/>
                <a:gd name="connsiteY9" fmla="*/ 20104 h 1410830"/>
                <a:gd name="connsiteX0" fmla="*/ 584825 w 798817"/>
                <a:gd name="connsiteY0" fmla="*/ 20104 h 1410830"/>
                <a:gd name="connsiteX1" fmla="*/ 797231 w 798817"/>
                <a:gd name="connsiteY1" fmla="*/ 415878 h 1410830"/>
                <a:gd name="connsiteX2" fmla="*/ 675311 w 798817"/>
                <a:gd name="connsiteY2" fmla="*/ 951369 h 1410830"/>
                <a:gd name="connsiteX3" fmla="*/ 398811 w 798817"/>
                <a:gd name="connsiteY3" fmla="*/ 1410749 h 1410830"/>
                <a:gd name="connsiteX4" fmla="*/ 85735 w 798817"/>
                <a:gd name="connsiteY4" fmla="*/ 920889 h 1410830"/>
                <a:gd name="connsiteX5" fmla="*/ 391 w 798817"/>
                <a:gd name="connsiteY5" fmla="*/ 415878 h 1410830"/>
                <a:gd name="connsiteX6" fmla="*/ 115712 w 798817"/>
                <a:gd name="connsiteY6" fmla="*/ 0 h 1410830"/>
                <a:gd name="connsiteX7" fmla="*/ 316430 w 798817"/>
                <a:gd name="connsiteY7" fmla="*/ 26200 h 1410830"/>
                <a:gd name="connsiteX8" fmla="*/ 386619 w 798817"/>
                <a:gd name="connsiteY8" fmla="*/ 385664 h 1410830"/>
                <a:gd name="connsiteX9" fmla="*/ 584825 w 798817"/>
                <a:gd name="connsiteY9" fmla="*/ 20104 h 1410830"/>
                <a:gd name="connsiteX0" fmla="*/ 584825 w 798817"/>
                <a:gd name="connsiteY0" fmla="*/ 20104 h 1410830"/>
                <a:gd name="connsiteX1" fmla="*/ 797231 w 798817"/>
                <a:gd name="connsiteY1" fmla="*/ 415878 h 1410830"/>
                <a:gd name="connsiteX2" fmla="*/ 675311 w 798817"/>
                <a:gd name="connsiteY2" fmla="*/ 951369 h 1410830"/>
                <a:gd name="connsiteX3" fmla="*/ 398811 w 798817"/>
                <a:gd name="connsiteY3" fmla="*/ 1410749 h 1410830"/>
                <a:gd name="connsiteX4" fmla="*/ 85735 w 798817"/>
                <a:gd name="connsiteY4" fmla="*/ 920889 h 1410830"/>
                <a:gd name="connsiteX5" fmla="*/ 391 w 798817"/>
                <a:gd name="connsiteY5" fmla="*/ 415878 h 1410830"/>
                <a:gd name="connsiteX6" fmla="*/ 115712 w 798817"/>
                <a:gd name="connsiteY6" fmla="*/ 0 h 1410830"/>
                <a:gd name="connsiteX7" fmla="*/ 316430 w 798817"/>
                <a:gd name="connsiteY7" fmla="*/ 26200 h 1410830"/>
                <a:gd name="connsiteX8" fmla="*/ 386619 w 798817"/>
                <a:gd name="connsiteY8" fmla="*/ 385664 h 1410830"/>
                <a:gd name="connsiteX9" fmla="*/ 584825 w 798817"/>
                <a:gd name="connsiteY9" fmla="*/ 20104 h 1410830"/>
                <a:gd name="connsiteX0" fmla="*/ 615305 w 797991"/>
                <a:gd name="connsiteY0" fmla="*/ 172504 h 1410830"/>
                <a:gd name="connsiteX1" fmla="*/ 797231 w 797991"/>
                <a:gd name="connsiteY1" fmla="*/ 415878 h 1410830"/>
                <a:gd name="connsiteX2" fmla="*/ 675311 w 797991"/>
                <a:gd name="connsiteY2" fmla="*/ 951369 h 1410830"/>
                <a:gd name="connsiteX3" fmla="*/ 398811 w 797991"/>
                <a:gd name="connsiteY3" fmla="*/ 1410749 h 1410830"/>
                <a:gd name="connsiteX4" fmla="*/ 85735 w 797991"/>
                <a:gd name="connsiteY4" fmla="*/ 920889 h 1410830"/>
                <a:gd name="connsiteX5" fmla="*/ 391 w 797991"/>
                <a:gd name="connsiteY5" fmla="*/ 415878 h 1410830"/>
                <a:gd name="connsiteX6" fmla="*/ 115712 w 797991"/>
                <a:gd name="connsiteY6" fmla="*/ 0 h 1410830"/>
                <a:gd name="connsiteX7" fmla="*/ 316430 w 797991"/>
                <a:gd name="connsiteY7" fmla="*/ 26200 h 1410830"/>
                <a:gd name="connsiteX8" fmla="*/ 386619 w 797991"/>
                <a:gd name="connsiteY8" fmla="*/ 385664 h 1410830"/>
                <a:gd name="connsiteX9" fmla="*/ 615305 w 797991"/>
                <a:gd name="connsiteY9" fmla="*/ 172504 h 1410830"/>
                <a:gd name="connsiteX0" fmla="*/ 615305 w 797991"/>
                <a:gd name="connsiteY0" fmla="*/ 172504 h 1410830"/>
                <a:gd name="connsiteX1" fmla="*/ 797231 w 797991"/>
                <a:gd name="connsiteY1" fmla="*/ 415878 h 1410830"/>
                <a:gd name="connsiteX2" fmla="*/ 675311 w 797991"/>
                <a:gd name="connsiteY2" fmla="*/ 951369 h 1410830"/>
                <a:gd name="connsiteX3" fmla="*/ 398811 w 797991"/>
                <a:gd name="connsiteY3" fmla="*/ 1410749 h 1410830"/>
                <a:gd name="connsiteX4" fmla="*/ 85735 w 797991"/>
                <a:gd name="connsiteY4" fmla="*/ 920889 h 1410830"/>
                <a:gd name="connsiteX5" fmla="*/ 391 w 797991"/>
                <a:gd name="connsiteY5" fmla="*/ 415878 h 1410830"/>
                <a:gd name="connsiteX6" fmla="*/ 115712 w 797991"/>
                <a:gd name="connsiteY6" fmla="*/ 0 h 1410830"/>
                <a:gd name="connsiteX7" fmla="*/ 316430 w 797991"/>
                <a:gd name="connsiteY7" fmla="*/ 26200 h 1410830"/>
                <a:gd name="connsiteX8" fmla="*/ 386619 w 797991"/>
                <a:gd name="connsiteY8" fmla="*/ 385664 h 1410830"/>
                <a:gd name="connsiteX9" fmla="*/ 615305 w 797991"/>
                <a:gd name="connsiteY9" fmla="*/ 172504 h 1410830"/>
                <a:gd name="connsiteX0" fmla="*/ 615305 w 797991"/>
                <a:gd name="connsiteY0" fmla="*/ 172504 h 1410830"/>
                <a:gd name="connsiteX1" fmla="*/ 797231 w 797991"/>
                <a:gd name="connsiteY1" fmla="*/ 415878 h 1410830"/>
                <a:gd name="connsiteX2" fmla="*/ 675311 w 797991"/>
                <a:gd name="connsiteY2" fmla="*/ 951369 h 1410830"/>
                <a:gd name="connsiteX3" fmla="*/ 398811 w 797991"/>
                <a:gd name="connsiteY3" fmla="*/ 1410749 h 1410830"/>
                <a:gd name="connsiteX4" fmla="*/ 85735 w 797991"/>
                <a:gd name="connsiteY4" fmla="*/ 920889 h 1410830"/>
                <a:gd name="connsiteX5" fmla="*/ 391 w 797991"/>
                <a:gd name="connsiteY5" fmla="*/ 415878 h 1410830"/>
                <a:gd name="connsiteX6" fmla="*/ 115712 w 797991"/>
                <a:gd name="connsiteY6" fmla="*/ 0 h 1410830"/>
                <a:gd name="connsiteX7" fmla="*/ 316430 w 797991"/>
                <a:gd name="connsiteY7" fmla="*/ 26200 h 1410830"/>
                <a:gd name="connsiteX8" fmla="*/ 386619 w 797991"/>
                <a:gd name="connsiteY8" fmla="*/ 385664 h 1410830"/>
                <a:gd name="connsiteX9" fmla="*/ 615305 w 797991"/>
                <a:gd name="connsiteY9" fmla="*/ 172504 h 1410830"/>
                <a:gd name="connsiteX0" fmla="*/ 615305 w 797991"/>
                <a:gd name="connsiteY0" fmla="*/ 172504 h 1410830"/>
                <a:gd name="connsiteX1" fmla="*/ 797231 w 797991"/>
                <a:gd name="connsiteY1" fmla="*/ 415878 h 1410830"/>
                <a:gd name="connsiteX2" fmla="*/ 675311 w 797991"/>
                <a:gd name="connsiteY2" fmla="*/ 951369 h 1410830"/>
                <a:gd name="connsiteX3" fmla="*/ 398811 w 797991"/>
                <a:gd name="connsiteY3" fmla="*/ 1410749 h 1410830"/>
                <a:gd name="connsiteX4" fmla="*/ 85735 w 797991"/>
                <a:gd name="connsiteY4" fmla="*/ 920889 h 1410830"/>
                <a:gd name="connsiteX5" fmla="*/ 391 w 797991"/>
                <a:gd name="connsiteY5" fmla="*/ 415878 h 1410830"/>
                <a:gd name="connsiteX6" fmla="*/ 115712 w 797991"/>
                <a:gd name="connsiteY6" fmla="*/ 0 h 1410830"/>
                <a:gd name="connsiteX7" fmla="*/ 386619 w 797991"/>
                <a:gd name="connsiteY7" fmla="*/ 385664 h 1410830"/>
                <a:gd name="connsiteX8" fmla="*/ 615305 w 797991"/>
                <a:gd name="connsiteY8" fmla="*/ 172504 h 1410830"/>
                <a:gd name="connsiteX0" fmla="*/ 615305 w 797991"/>
                <a:gd name="connsiteY0" fmla="*/ 198034 h 1436360"/>
                <a:gd name="connsiteX1" fmla="*/ 797231 w 797991"/>
                <a:gd name="connsiteY1" fmla="*/ 441408 h 1436360"/>
                <a:gd name="connsiteX2" fmla="*/ 675311 w 797991"/>
                <a:gd name="connsiteY2" fmla="*/ 976899 h 1436360"/>
                <a:gd name="connsiteX3" fmla="*/ 398811 w 797991"/>
                <a:gd name="connsiteY3" fmla="*/ 1436279 h 1436360"/>
                <a:gd name="connsiteX4" fmla="*/ 85735 w 797991"/>
                <a:gd name="connsiteY4" fmla="*/ 946419 h 1436360"/>
                <a:gd name="connsiteX5" fmla="*/ 391 w 797991"/>
                <a:gd name="connsiteY5" fmla="*/ 441408 h 1436360"/>
                <a:gd name="connsiteX6" fmla="*/ 115712 w 797991"/>
                <a:gd name="connsiteY6" fmla="*/ 25530 h 1436360"/>
                <a:gd name="connsiteX7" fmla="*/ 386619 w 797991"/>
                <a:gd name="connsiteY7" fmla="*/ 411194 h 1436360"/>
                <a:gd name="connsiteX8" fmla="*/ 615305 w 797991"/>
                <a:gd name="connsiteY8" fmla="*/ 198034 h 1436360"/>
                <a:gd name="connsiteX0" fmla="*/ 615305 w 797991"/>
                <a:gd name="connsiteY0" fmla="*/ 172591 h 1410917"/>
                <a:gd name="connsiteX1" fmla="*/ 797231 w 797991"/>
                <a:gd name="connsiteY1" fmla="*/ 415965 h 1410917"/>
                <a:gd name="connsiteX2" fmla="*/ 675311 w 797991"/>
                <a:gd name="connsiteY2" fmla="*/ 951456 h 1410917"/>
                <a:gd name="connsiteX3" fmla="*/ 398811 w 797991"/>
                <a:gd name="connsiteY3" fmla="*/ 1410836 h 1410917"/>
                <a:gd name="connsiteX4" fmla="*/ 85735 w 797991"/>
                <a:gd name="connsiteY4" fmla="*/ 920976 h 1410917"/>
                <a:gd name="connsiteX5" fmla="*/ 391 w 797991"/>
                <a:gd name="connsiteY5" fmla="*/ 415965 h 1410917"/>
                <a:gd name="connsiteX6" fmla="*/ 115712 w 797991"/>
                <a:gd name="connsiteY6" fmla="*/ 87 h 1410917"/>
                <a:gd name="connsiteX7" fmla="*/ 386619 w 797991"/>
                <a:gd name="connsiteY7" fmla="*/ 385751 h 1410917"/>
                <a:gd name="connsiteX8" fmla="*/ 615305 w 797991"/>
                <a:gd name="connsiteY8" fmla="*/ 172591 h 1410917"/>
                <a:gd name="connsiteX0" fmla="*/ 615173 w 797859"/>
                <a:gd name="connsiteY0" fmla="*/ 2055 h 1240381"/>
                <a:gd name="connsiteX1" fmla="*/ 797099 w 797859"/>
                <a:gd name="connsiteY1" fmla="*/ 245429 h 1240381"/>
                <a:gd name="connsiteX2" fmla="*/ 675179 w 797859"/>
                <a:gd name="connsiteY2" fmla="*/ 780920 h 1240381"/>
                <a:gd name="connsiteX3" fmla="*/ 398679 w 797859"/>
                <a:gd name="connsiteY3" fmla="*/ 1240300 h 1240381"/>
                <a:gd name="connsiteX4" fmla="*/ 85603 w 797859"/>
                <a:gd name="connsiteY4" fmla="*/ 750440 h 1240381"/>
                <a:gd name="connsiteX5" fmla="*/ 259 w 797859"/>
                <a:gd name="connsiteY5" fmla="*/ 245429 h 1240381"/>
                <a:gd name="connsiteX6" fmla="*/ 109484 w 797859"/>
                <a:gd name="connsiteY6" fmla="*/ 239 h 1240381"/>
                <a:gd name="connsiteX7" fmla="*/ 386487 w 797859"/>
                <a:gd name="connsiteY7" fmla="*/ 215215 h 1240381"/>
                <a:gd name="connsiteX8" fmla="*/ 615173 w 797859"/>
                <a:gd name="connsiteY8" fmla="*/ 2055 h 1240381"/>
                <a:gd name="connsiteX0" fmla="*/ 615173 w 797859"/>
                <a:gd name="connsiteY0" fmla="*/ 3693 h 1242019"/>
                <a:gd name="connsiteX1" fmla="*/ 797099 w 797859"/>
                <a:gd name="connsiteY1" fmla="*/ 247067 h 1242019"/>
                <a:gd name="connsiteX2" fmla="*/ 675179 w 797859"/>
                <a:gd name="connsiteY2" fmla="*/ 782558 h 1242019"/>
                <a:gd name="connsiteX3" fmla="*/ 398679 w 797859"/>
                <a:gd name="connsiteY3" fmla="*/ 1241938 h 1242019"/>
                <a:gd name="connsiteX4" fmla="*/ 85603 w 797859"/>
                <a:gd name="connsiteY4" fmla="*/ 752078 h 1242019"/>
                <a:gd name="connsiteX5" fmla="*/ 259 w 797859"/>
                <a:gd name="connsiteY5" fmla="*/ 320219 h 1242019"/>
                <a:gd name="connsiteX6" fmla="*/ 109484 w 797859"/>
                <a:gd name="connsiteY6" fmla="*/ 1877 h 1242019"/>
                <a:gd name="connsiteX7" fmla="*/ 386487 w 797859"/>
                <a:gd name="connsiteY7" fmla="*/ 216853 h 1242019"/>
                <a:gd name="connsiteX8" fmla="*/ 615173 w 797859"/>
                <a:gd name="connsiteY8" fmla="*/ 3693 h 1242019"/>
                <a:gd name="connsiteX0" fmla="*/ 617071 w 799757"/>
                <a:gd name="connsiteY0" fmla="*/ 3693 h 1242019"/>
                <a:gd name="connsiteX1" fmla="*/ 798997 w 799757"/>
                <a:gd name="connsiteY1" fmla="*/ 247067 h 1242019"/>
                <a:gd name="connsiteX2" fmla="*/ 677077 w 799757"/>
                <a:gd name="connsiteY2" fmla="*/ 782558 h 1242019"/>
                <a:gd name="connsiteX3" fmla="*/ 400577 w 799757"/>
                <a:gd name="connsiteY3" fmla="*/ 1241938 h 1242019"/>
                <a:gd name="connsiteX4" fmla="*/ 87501 w 799757"/>
                <a:gd name="connsiteY4" fmla="*/ 752078 h 1242019"/>
                <a:gd name="connsiteX5" fmla="*/ 2157 w 799757"/>
                <a:gd name="connsiteY5" fmla="*/ 320219 h 1242019"/>
                <a:gd name="connsiteX6" fmla="*/ 111382 w 799757"/>
                <a:gd name="connsiteY6" fmla="*/ 1877 h 1242019"/>
                <a:gd name="connsiteX7" fmla="*/ 388385 w 799757"/>
                <a:gd name="connsiteY7" fmla="*/ 216853 h 1242019"/>
                <a:gd name="connsiteX8" fmla="*/ 617071 w 799757"/>
                <a:gd name="connsiteY8" fmla="*/ 3693 h 1242019"/>
                <a:gd name="connsiteX0" fmla="*/ 617071 w 793710"/>
                <a:gd name="connsiteY0" fmla="*/ 3693 h 1242019"/>
                <a:gd name="connsiteX1" fmla="*/ 792901 w 793710"/>
                <a:gd name="connsiteY1" fmla="*/ 326315 h 1242019"/>
                <a:gd name="connsiteX2" fmla="*/ 677077 w 793710"/>
                <a:gd name="connsiteY2" fmla="*/ 782558 h 1242019"/>
                <a:gd name="connsiteX3" fmla="*/ 400577 w 793710"/>
                <a:gd name="connsiteY3" fmla="*/ 1241938 h 1242019"/>
                <a:gd name="connsiteX4" fmla="*/ 87501 w 793710"/>
                <a:gd name="connsiteY4" fmla="*/ 752078 h 1242019"/>
                <a:gd name="connsiteX5" fmla="*/ 2157 w 793710"/>
                <a:gd name="connsiteY5" fmla="*/ 320219 h 1242019"/>
                <a:gd name="connsiteX6" fmla="*/ 111382 w 793710"/>
                <a:gd name="connsiteY6" fmla="*/ 1877 h 1242019"/>
                <a:gd name="connsiteX7" fmla="*/ 388385 w 793710"/>
                <a:gd name="connsiteY7" fmla="*/ 216853 h 1242019"/>
                <a:gd name="connsiteX8" fmla="*/ 617071 w 793710"/>
                <a:gd name="connsiteY8" fmla="*/ 3693 h 1242019"/>
                <a:gd name="connsiteX0" fmla="*/ 617071 w 797737"/>
                <a:gd name="connsiteY0" fmla="*/ 3693 h 1242019"/>
                <a:gd name="connsiteX1" fmla="*/ 792901 w 797737"/>
                <a:gd name="connsiteY1" fmla="*/ 326315 h 1242019"/>
                <a:gd name="connsiteX2" fmla="*/ 677077 w 797737"/>
                <a:gd name="connsiteY2" fmla="*/ 782558 h 1242019"/>
                <a:gd name="connsiteX3" fmla="*/ 400577 w 797737"/>
                <a:gd name="connsiteY3" fmla="*/ 1241938 h 1242019"/>
                <a:gd name="connsiteX4" fmla="*/ 87501 w 797737"/>
                <a:gd name="connsiteY4" fmla="*/ 752078 h 1242019"/>
                <a:gd name="connsiteX5" fmla="*/ 2157 w 797737"/>
                <a:gd name="connsiteY5" fmla="*/ 320219 h 1242019"/>
                <a:gd name="connsiteX6" fmla="*/ 111382 w 797737"/>
                <a:gd name="connsiteY6" fmla="*/ 1877 h 1242019"/>
                <a:gd name="connsiteX7" fmla="*/ 388385 w 797737"/>
                <a:gd name="connsiteY7" fmla="*/ 216853 h 1242019"/>
                <a:gd name="connsiteX8" fmla="*/ 617071 w 797737"/>
                <a:gd name="connsiteY8" fmla="*/ 3693 h 1242019"/>
                <a:gd name="connsiteX0" fmla="*/ 617071 w 815621"/>
                <a:gd name="connsiteY0" fmla="*/ 3693 h 1242019"/>
                <a:gd name="connsiteX1" fmla="*/ 811189 w 815621"/>
                <a:gd name="connsiteY1" fmla="*/ 259259 h 1242019"/>
                <a:gd name="connsiteX2" fmla="*/ 677077 w 815621"/>
                <a:gd name="connsiteY2" fmla="*/ 782558 h 1242019"/>
                <a:gd name="connsiteX3" fmla="*/ 400577 w 815621"/>
                <a:gd name="connsiteY3" fmla="*/ 1241938 h 1242019"/>
                <a:gd name="connsiteX4" fmla="*/ 87501 w 815621"/>
                <a:gd name="connsiteY4" fmla="*/ 752078 h 1242019"/>
                <a:gd name="connsiteX5" fmla="*/ 2157 w 815621"/>
                <a:gd name="connsiteY5" fmla="*/ 320219 h 1242019"/>
                <a:gd name="connsiteX6" fmla="*/ 111382 w 815621"/>
                <a:gd name="connsiteY6" fmla="*/ 1877 h 1242019"/>
                <a:gd name="connsiteX7" fmla="*/ 388385 w 815621"/>
                <a:gd name="connsiteY7" fmla="*/ 216853 h 1242019"/>
                <a:gd name="connsiteX8" fmla="*/ 617071 w 815621"/>
                <a:gd name="connsiteY8" fmla="*/ 3693 h 1242019"/>
                <a:gd name="connsiteX0" fmla="*/ 617071 w 817119"/>
                <a:gd name="connsiteY0" fmla="*/ 3693 h 1242019"/>
                <a:gd name="connsiteX1" fmla="*/ 811189 w 817119"/>
                <a:gd name="connsiteY1" fmla="*/ 259259 h 1242019"/>
                <a:gd name="connsiteX2" fmla="*/ 677077 w 817119"/>
                <a:gd name="connsiteY2" fmla="*/ 782558 h 1242019"/>
                <a:gd name="connsiteX3" fmla="*/ 400577 w 817119"/>
                <a:gd name="connsiteY3" fmla="*/ 1241938 h 1242019"/>
                <a:gd name="connsiteX4" fmla="*/ 87501 w 817119"/>
                <a:gd name="connsiteY4" fmla="*/ 752078 h 1242019"/>
                <a:gd name="connsiteX5" fmla="*/ 2157 w 817119"/>
                <a:gd name="connsiteY5" fmla="*/ 320219 h 1242019"/>
                <a:gd name="connsiteX6" fmla="*/ 111382 w 817119"/>
                <a:gd name="connsiteY6" fmla="*/ 1877 h 1242019"/>
                <a:gd name="connsiteX7" fmla="*/ 388385 w 817119"/>
                <a:gd name="connsiteY7" fmla="*/ 216853 h 1242019"/>
                <a:gd name="connsiteX8" fmla="*/ 617071 w 817119"/>
                <a:gd name="connsiteY8" fmla="*/ 3693 h 1242019"/>
                <a:gd name="connsiteX0" fmla="*/ 618814 w 818862"/>
                <a:gd name="connsiteY0" fmla="*/ 3693 h 1242019"/>
                <a:gd name="connsiteX1" fmla="*/ 812932 w 818862"/>
                <a:gd name="connsiteY1" fmla="*/ 259259 h 1242019"/>
                <a:gd name="connsiteX2" fmla="*/ 678820 w 818862"/>
                <a:gd name="connsiteY2" fmla="*/ 782558 h 1242019"/>
                <a:gd name="connsiteX3" fmla="*/ 402320 w 818862"/>
                <a:gd name="connsiteY3" fmla="*/ 1241938 h 1242019"/>
                <a:gd name="connsiteX4" fmla="*/ 89244 w 818862"/>
                <a:gd name="connsiteY4" fmla="*/ 752078 h 1242019"/>
                <a:gd name="connsiteX5" fmla="*/ 3900 w 818862"/>
                <a:gd name="connsiteY5" fmla="*/ 320219 h 1242019"/>
                <a:gd name="connsiteX6" fmla="*/ 113125 w 818862"/>
                <a:gd name="connsiteY6" fmla="*/ 1877 h 1242019"/>
                <a:gd name="connsiteX7" fmla="*/ 390128 w 818862"/>
                <a:gd name="connsiteY7" fmla="*/ 216853 h 1242019"/>
                <a:gd name="connsiteX8" fmla="*/ 618814 w 818862"/>
                <a:gd name="connsiteY8" fmla="*/ 3693 h 12420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18862" h="1242019">
                  <a:moveTo>
                    <a:pt x="618814" y="3693"/>
                  </a:moveTo>
                  <a:cubicBezTo>
                    <a:pt x="738049" y="10761"/>
                    <a:pt x="845603" y="141640"/>
                    <a:pt x="812932" y="259259"/>
                  </a:cubicBezTo>
                  <a:cubicBezTo>
                    <a:pt x="780261" y="376878"/>
                    <a:pt x="719460" y="604061"/>
                    <a:pt x="678820" y="782558"/>
                  </a:cubicBezTo>
                  <a:cubicBezTo>
                    <a:pt x="599572" y="1014791"/>
                    <a:pt x="543255" y="1247018"/>
                    <a:pt x="402320" y="1241938"/>
                  </a:cubicBezTo>
                  <a:cubicBezTo>
                    <a:pt x="261385" y="1236858"/>
                    <a:pt x="150204" y="972119"/>
                    <a:pt x="89244" y="752078"/>
                  </a:cubicBezTo>
                  <a:cubicBezTo>
                    <a:pt x="42508" y="577645"/>
                    <a:pt x="18208" y="475732"/>
                    <a:pt x="3900" y="320219"/>
                  </a:cubicBezTo>
                  <a:cubicBezTo>
                    <a:pt x="-10408" y="164706"/>
                    <a:pt x="12178" y="19105"/>
                    <a:pt x="113125" y="1877"/>
                  </a:cubicBezTo>
                  <a:cubicBezTo>
                    <a:pt x="214072" y="-15351"/>
                    <a:pt x="299826" y="88298"/>
                    <a:pt x="390128" y="216853"/>
                  </a:cubicBezTo>
                  <a:cubicBezTo>
                    <a:pt x="464325" y="182376"/>
                    <a:pt x="499579" y="-3375"/>
                    <a:pt x="618814" y="3693"/>
                  </a:cubicBezTo>
                  <a:close/>
                </a:path>
              </a:pathLst>
            </a:custGeom>
            <a:solidFill>
              <a:srgbClr val="E899A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87" name="フリーフォーム 286"/>
            <p:cNvSpPr/>
            <p:nvPr/>
          </p:nvSpPr>
          <p:spPr>
            <a:xfrm rot="3881565">
              <a:off x="1662341" y="-1893667"/>
              <a:ext cx="818862" cy="1242019"/>
            </a:xfrm>
            <a:custGeom>
              <a:avLst/>
              <a:gdLst>
                <a:gd name="connsiteX0" fmla="*/ 480802 w 796840"/>
                <a:gd name="connsiteY0" fmla="*/ 0 h 1305301"/>
                <a:gd name="connsiteX1" fmla="*/ 553503 w 796840"/>
                <a:gd name="connsiteY1" fmla="*/ 22568 h 1305301"/>
                <a:gd name="connsiteX2" fmla="*/ 796840 w 796840"/>
                <a:gd name="connsiteY2" fmla="*/ 389678 h 1305301"/>
                <a:gd name="connsiteX3" fmla="*/ 796840 w 796840"/>
                <a:gd name="connsiteY3" fmla="*/ 906881 h 1305301"/>
                <a:gd name="connsiteX4" fmla="*/ 398420 w 796840"/>
                <a:gd name="connsiteY4" fmla="*/ 1305301 h 1305301"/>
                <a:gd name="connsiteX5" fmla="*/ 0 w 796840"/>
                <a:gd name="connsiteY5" fmla="*/ 906881 h 1305301"/>
                <a:gd name="connsiteX6" fmla="*/ 0 w 796840"/>
                <a:gd name="connsiteY6" fmla="*/ 389678 h 1305301"/>
                <a:gd name="connsiteX7" fmla="*/ 243337 w 796840"/>
                <a:gd name="connsiteY7" fmla="*/ 22568 h 1305301"/>
                <a:gd name="connsiteX8" fmla="*/ 316039 w 796840"/>
                <a:gd name="connsiteY8" fmla="*/ 0 h 1305301"/>
                <a:gd name="connsiteX9" fmla="*/ 398420 w 796840"/>
                <a:gd name="connsiteY9" fmla="*/ 365560 h 1305301"/>
                <a:gd name="connsiteX0" fmla="*/ 480802 w 796840"/>
                <a:gd name="connsiteY0" fmla="*/ 0 h 1305301"/>
                <a:gd name="connsiteX1" fmla="*/ 553503 w 796840"/>
                <a:gd name="connsiteY1" fmla="*/ 22568 h 1305301"/>
                <a:gd name="connsiteX2" fmla="*/ 796840 w 796840"/>
                <a:gd name="connsiteY2" fmla="*/ 389678 h 1305301"/>
                <a:gd name="connsiteX3" fmla="*/ 796840 w 796840"/>
                <a:gd name="connsiteY3" fmla="*/ 906881 h 1305301"/>
                <a:gd name="connsiteX4" fmla="*/ 398420 w 796840"/>
                <a:gd name="connsiteY4" fmla="*/ 1305301 h 1305301"/>
                <a:gd name="connsiteX5" fmla="*/ 0 w 796840"/>
                <a:gd name="connsiteY5" fmla="*/ 906881 h 1305301"/>
                <a:gd name="connsiteX6" fmla="*/ 0 w 796840"/>
                <a:gd name="connsiteY6" fmla="*/ 389678 h 1305301"/>
                <a:gd name="connsiteX7" fmla="*/ 243337 w 796840"/>
                <a:gd name="connsiteY7" fmla="*/ 22568 h 1305301"/>
                <a:gd name="connsiteX8" fmla="*/ 316039 w 796840"/>
                <a:gd name="connsiteY8" fmla="*/ 0 h 1305301"/>
                <a:gd name="connsiteX9" fmla="*/ 398420 w 796840"/>
                <a:gd name="connsiteY9" fmla="*/ 365560 h 1305301"/>
                <a:gd name="connsiteX10" fmla="*/ 480802 w 796840"/>
                <a:gd name="connsiteY10" fmla="*/ 0 h 1305301"/>
                <a:gd name="connsiteX0" fmla="*/ 480802 w 796840"/>
                <a:gd name="connsiteY0" fmla="*/ 0 h 1433317"/>
                <a:gd name="connsiteX1" fmla="*/ 553503 w 796840"/>
                <a:gd name="connsiteY1" fmla="*/ 22568 h 1433317"/>
                <a:gd name="connsiteX2" fmla="*/ 796840 w 796840"/>
                <a:gd name="connsiteY2" fmla="*/ 389678 h 1433317"/>
                <a:gd name="connsiteX3" fmla="*/ 796840 w 796840"/>
                <a:gd name="connsiteY3" fmla="*/ 906881 h 1433317"/>
                <a:gd name="connsiteX4" fmla="*/ 404516 w 796840"/>
                <a:gd name="connsiteY4" fmla="*/ 1433317 h 1433317"/>
                <a:gd name="connsiteX5" fmla="*/ 0 w 796840"/>
                <a:gd name="connsiteY5" fmla="*/ 906881 h 1433317"/>
                <a:gd name="connsiteX6" fmla="*/ 0 w 796840"/>
                <a:gd name="connsiteY6" fmla="*/ 389678 h 1433317"/>
                <a:gd name="connsiteX7" fmla="*/ 243337 w 796840"/>
                <a:gd name="connsiteY7" fmla="*/ 22568 h 1433317"/>
                <a:gd name="connsiteX8" fmla="*/ 316039 w 796840"/>
                <a:gd name="connsiteY8" fmla="*/ 0 h 1433317"/>
                <a:gd name="connsiteX9" fmla="*/ 398420 w 796840"/>
                <a:gd name="connsiteY9" fmla="*/ 365560 h 1433317"/>
                <a:gd name="connsiteX10" fmla="*/ 480802 w 796840"/>
                <a:gd name="connsiteY10" fmla="*/ 0 h 1433317"/>
                <a:gd name="connsiteX0" fmla="*/ 480802 w 796840"/>
                <a:gd name="connsiteY0" fmla="*/ 0 h 1433340"/>
                <a:gd name="connsiteX1" fmla="*/ 553503 w 796840"/>
                <a:gd name="connsiteY1" fmla="*/ 22568 h 1433340"/>
                <a:gd name="connsiteX2" fmla="*/ 796840 w 796840"/>
                <a:gd name="connsiteY2" fmla="*/ 389678 h 1433340"/>
                <a:gd name="connsiteX3" fmla="*/ 674920 w 796840"/>
                <a:gd name="connsiteY3" fmla="*/ 925169 h 1433340"/>
                <a:gd name="connsiteX4" fmla="*/ 404516 w 796840"/>
                <a:gd name="connsiteY4" fmla="*/ 1433317 h 1433340"/>
                <a:gd name="connsiteX5" fmla="*/ 0 w 796840"/>
                <a:gd name="connsiteY5" fmla="*/ 906881 h 1433340"/>
                <a:gd name="connsiteX6" fmla="*/ 0 w 796840"/>
                <a:gd name="connsiteY6" fmla="*/ 389678 h 1433340"/>
                <a:gd name="connsiteX7" fmla="*/ 243337 w 796840"/>
                <a:gd name="connsiteY7" fmla="*/ 22568 h 1433340"/>
                <a:gd name="connsiteX8" fmla="*/ 316039 w 796840"/>
                <a:gd name="connsiteY8" fmla="*/ 0 h 1433340"/>
                <a:gd name="connsiteX9" fmla="*/ 398420 w 796840"/>
                <a:gd name="connsiteY9" fmla="*/ 365560 h 1433340"/>
                <a:gd name="connsiteX10" fmla="*/ 480802 w 796840"/>
                <a:gd name="connsiteY10" fmla="*/ 0 h 1433340"/>
                <a:gd name="connsiteX0" fmla="*/ 480802 w 796840"/>
                <a:gd name="connsiteY0" fmla="*/ 0 h 1433341"/>
                <a:gd name="connsiteX1" fmla="*/ 553503 w 796840"/>
                <a:gd name="connsiteY1" fmla="*/ 22568 h 1433341"/>
                <a:gd name="connsiteX2" fmla="*/ 796840 w 796840"/>
                <a:gd name="connsiteY2" fmla="*/ 389678 h 1433341"/>
                <a:gd name="connsiteX3" fmla="*/ 674920 w 796840"/>
                <a:gd name="connsiteY3" fmla="*/ 925169 h 1433341"/>
                <a:gd name="connsiteX4" fmla="*/ 404516 w 796840"/>
                <a:gd name="connsiteY4" fmla="*/ 1433317 h 1433341"/>
                <a:gd name="connsiteX5" fmla="*/ 0 w 796840"/>
                <a:gd name="connsiteY5" fmla="*/ 906881 h 1433341"/>
                <a:gd name="connsiteX6" fmla="*/ 0 w 796840"/>
                <a:gd name="connsiteY6" fmla="*/ 389678 h 1433341"/>
                <a:gd name="connsiteX7" fmla="*/ 243337 w 796840"/>
                <a:gd name="connsiteY7" fmla="*/ 22568 h 1433341"/>
                <a:gd name="connsiteX8" fmla="*/ 316039 w 796840"/>
                <a:gd name="connsiteY8" fmla="*/ 0 h 1433341"/>
                <a:gd name="connsiteX9" fmla="*/ 398420 w 796840"/>
                <a:gd name="connsiteY9" fmla="*/ 365560 h 1433341"/>
                <a:gd name="connsiteX10" fmla="*/ 480802 w 796840"/>
                <a:gd name="connsiteY10" fmla="*/ 0 h 1433341"/>
                <a:gd name="connsiteX0" fmla="*/ 480802 w 796840"/>
                <a:gd name="connsiteY0" fmla="*/ 0 h 1433384"/>
                <a:gd name="connsiteX1" fmla="*/ 553503 w 796840"/>
                <a:gd name="connsiteY1" fmla="*/ 22568 h 1433384"/>
                <a:gd name="connsiteX2" fmla="*/ 796840 w 796840"/>
                <a:gd name="connsiteY2" fmla="*/ 389678 h 1433384"/>
                <a:gd name="connsiteX3" fmla="*/ 674920 w 796840"/>
                <a:gd name="connsiteY3" fmla="*/ 925169 h 1433384"/>
                <a:gd name="connsiteX4" fmla="*/ 404516 w 796840"/>
                <a:gd name="connsiteY4" fmla="*/ 1433317 h 1433384"/>
                <a:gd name="connsiteX5" fmla="*/ 85344 w 796840"/>
                <a:gd name="connsiteY5" fmla="*/ 894689 h 1433384"/>
                <a:gd name="connsiteX6" fmla="*/ 0 w 796840"/>
                <a:gd name="connsiteY6" fmla="*/ 389678 h 1433384"/>
                <a:gd name="connsiteX7" fmla="*/ 243337 w 796840"/>
                <a:gd name="connsiteY7" fmla="*/ 22568 h 1433384"/>
                <a:gd name="connsiteX8" fmla="*/ 316039 w 796840"/>
                <a:gd name="connsiteY8" fmla="*/ 0 h 1433384"/>
                <a:gd name="connsiteX9" fmla="*/ 398420 w 796840"/>
                <a:gd name="connsiteY9" fmla="*/ 365560 h 1433384"/>
                <a:gd name="connsiteX10" fmla="*/ 480802 w 796840"/>
                <a:gd name="connsiteY10" fmla="*/ 0 h 1433384"/>
                <a:gd name="connsiteX0" fmla="*/ 480802 w 796840"/>
                <a:gd name="connsiteY0" fmla="*/ 0 h 1433384"/>
                <a:gd name="connsiteX1" fmla="*/ 553503 w 796840"/>
                <a:gd name="connsiteY1" fmla="*/ 22568 h 1433384"/>
                <a:gd name="connsiteX2" fmla="*/ 796840 w 796840"/>
                <a:gd name="connsiteY2" fmla="*/ 389678 h 1433384"/>
                <a:gd name="connsiteX3" fmla="*/ 674920 w 796840"/>
                <a:gd name="connsiteY3" fmla="*/ 925169 h 1433384"/>
                <a:gd name="connsiteX4" fmla="*/ 404516 w 796840"/>
                <a:gd name="connsiteY4" fmla="*/ 1433317 h 1433384"/>
                <a:gd name="connsiteX5" fmla="*/ 85344 w 796840"/>
                <a:gd name="connsiteY5" fmla="*/ 894689 h 1433384"/>
                <a:gd name="connsiteX6" fmla="*/ 0 w 796840"/>
                <a:gd name="connsiteY6" fmla="*/ 389678 h 1433384"/>
                <a:gd name="connsiteX7" fmla="*/ 243337 w 796840"/>
                <a:gd name="connsiteY7" fmla="*/ 22568 h 1433384"/>
                <a:gd name="connsiteX8" fmla="*/ 316039 w 796840"/>
                <a:gd name="connsiteY8" fmla="*/ 0 h 1433384"/>
                <a:gd name="connsiteX9" fmla="*/ 398420 w 796840"/>
                <a:gd name="connsiteY9" fmla="*/ 365560 h 1433384"/>
                <a:gd name="connsiteX10" fmla="*/ 480802 w 796840"/>
                <a:gd name="connsiteY10" fmla="*/ 0 h 1433384"/>
                <a:gd name="connsiteX0" fmla="*/ 480802 w 796840"/>
                <a:gd name="connsiteY0" fmla="*/ 0 h 1433384"/>
                <a:gd name="connsiteX1" fmla="*/ 553503 w 796840"/>
                <a:gd name="connsiteY1" fmla="*/ 22568 h 1433384"/>
                <a:gd name="connsiteX2" fmla="*/ 796840 w 796840"/>
                <a:gd name="connsiteY2" fmla="*/ 389678 h 1433384"/>
                <a:gd name="connsiteX3" fmla="*/ 674920 w 796840"/>
                <a:gd name="connsiteY3" fmla="*/ 925169 h 1433384"/>
                <a:gd name="connsiteX4" fmla="*/ 404516 w 796840"/>
                <a:gd name="connsiteY4" fmla="*/ 1433317 h 1433384"/>
                <a:gd name="connsiteX5" fmla="*/ 85344 w 796840"/>
                <a:gd name="connsiteY5" fmla="*/ 894689 h 1433384"/>
                <a:gd name="connsiteX6" fmla="*/ 0 w 796840"/>
                <a:gd name="connsiteY6" fmla="*/ 389678 h 1433384"/>
                <a:gd name="connsiteX7" fmla="*/ 243337 w 796840"/>
                <a:gd name="connsiteY7" fmla="*/ 22568 h 1433384"/>
                <a:gd name="connsiteX8" fmla="*/ 316039 w 796840"/>
                <a:gd name="connsiteY8" fmla="*/ 0 h 1433384"/>
                <a:gd name="connsiteX9" fmla="*/ 398420 w 796840"/>
                <a:gd name="connsiteY9" fmla="*/ 365560 h 1433384"/>
                <a:gd name="connsiteX10" fmla="*/ 480802 w 796840"/>
                <a:gd name="connsiteY10" fmla="*/ 0 h 1433384"/>
                <a:gd name="connsiteX0" fmla="*/ 480802 w 796840"/>
                <a:gd name="connsiteY0" fmla="*/ 0 h 1384630"/>
                <a:gd name="connsiteX1" fmla="*/ 553503 w 796840"/>
                <a:gd name="connsiteY1" fmla="*/ 22568 h 1384630"/>
                <a:gd name="connsiteX2" fmla="*/ 796840 w 796840"/>
                <a:gd name="connsiteY2" fmla="*/ 389678 h 1384630"/>
                <a:gd name="connsiteX3" fmla="*/ 674920 w 796840"/>
                <a:gd name="connsiteY3" fmla="*/ 925169 h 1384630"/>
                <a:gd name="connsiteX4" fmla="*/ 398420 w 796840"/>
                <a:gd name="connsiteY4" fmla="*/ 1384549 h 1384630"/>
                <a:gd name="connsiteX5" fmla="*/ 85344 w 796840"/>
                <a:gd name="connsiteY5" fmla="*/ 894689 h 1384630"/>
                <a:gd name="connsiteX6" fmla="*/ 0 w 796840"/>
                <a:gd name="connsiteY6" fmla="*/ 389678 h 1384630"/>
                <a:gd name="connsiteX7" fmla="*/ 243337 w 796840"/>
                <a:gd name="connsiteY7" fmla="*/ 22568 h 1384630"/>
                <a:gd name="connsiteX8" fmla="*/ 316039 w 796840"/>
                <a:gd name="connsiteY8" fmla="*/ 0 h 1384630"/>
                <a:gd name="connsiteX9" fmla="*/ 398420 w 796840"/>
                <a:gd name="connsiteY9" fmla="*/ 365560 h 1384630"/>
                <a:gd name="connsiteX10" fmla="*/ 480802 w 796840"/>
                <a:gd name="connsiteY10" fmla="*/ 0 h 1384630"/>
                <a:gd name="connsiteX0" fmla="*/ 480802 w 796840"/>
                <a:gd name="connsiteY0" fmla="*/ 0 h 1384630"/>
                <a:gd name="connsiteX1" fmla="*/ 553503 w 796840"/>
                <a:gd name="connsiteY1" fmla="*/ 22568 h 1384630"/>
                <a:gd name="connsiteX2" fmla="*/ 796840 w 796840"/>
                <a:gd name="connsiteY2" fmla="*/ 389678 h 1384630"/>
                <a:gd name="connsiteX3" fmla="*/ 674920 w 796840"/>
                <a:gd name="connsiteY3" fmla="*/ 925169 h 1384630"/>
                <a:gd name="connsiteX4" fmla="*/ 398420 w 796840"/>
                <a:gd name="connsiteY4" fmla="*/ 1384549 h 1384630"/>
                <a:gd name="connsiteX5" fmla="*/ 85344 w 796840"/>
                <a:gd name="connsiteY5" fmla="*/ 894689 h 1384630"/>
                <a:gd name="connsiteX6" fmla="*/ 0 w 796840"/>
                <a:gd name="connsiteY6" fmla="*/ 389678 h 1384630"/>
                <a:gd name="connsiteX7" fmla="*/ 243337 w 796840"/>
                <a:gd name="connsiteY7" fmla="*/ 22568 h 1384630"/>
                <a:gd name="connsiteX8" fmla="*/ 316039 w 796840"/>
                <a:gd name="connsiteY8" fmla="*/ 0 h 1384630"/>
                <a:gd name="connsiteX9" fmla="*/ 398420 w 796840"/>
                <a:gd name="connsiteY9" fmla="*/ 365560 h 1384630"/>
                <a:gd name="connsiteX10" fmla="*/ 480802 w 796840"/>
                <a:gd name="connsiteY10" fmla="*/ 0 h 1384630"/>
                <a:gd name="connsiteX0" fmla="*/ 480802 w 796840"/>
                <a:gd name="connsiteY0" fmla="*/ 0 h 1384630"/>
                <a:gd name="connsiteX1" fmla="*/ 553503 w 796840"/>
                <a:gd name="connsiteY1" fmla="*/ 22568 h 1384630"/>
                <a:gd name="connsiteX2" fmla="*/ 796840 w 796840"/>
                <a:gd name="connsiteY2" fmla="*/ 389678 h 1384630"/>
                <a:gd name="connsiteX3" fmla="*/ 674920 w 796840"/>
                <a:gd name="connsiteY3" fmla="*/ 925169 h 1384630"/>
                <a:gd name="connsiteX4" fmla="*/ 398420 w 796840"/>
                <a:gd name="connsiteY4" fmla="*/ 1384549 h 1384630"/>
                <a:gd name="connsiteX5" fmla="*/ 85344 w 796840"/>
                <a:gd name="connsiteY5" fmla="*/ 894689 h 1384630"/>
                <a:gd name="connsiteX6" fmla="*/ 0 w 796840"/>
                <a:gd name="connsiteY6" fmla="*/ 389678 h 1384630"/>
                <a:gd name="connsiteX7" fmla="*/ 243337 w 796840"/>
                <a:gd name="connsiteY7" fmla="*/ 22568 h 1384630"/>
                <a:gd name="connsiteX8" fmla="*/ 316039 w 796840"/>
                <a:gd name="connsiteY8" fmla="*/ 0 h 1384630"/>
                <a:gd name="connsiteX9" fmla="*/ 398420 w 796840"/>
                <a:gd name="connsiteY9" fmla="*/ 365560 h 1384630"/>
                <a:gd name="connsiteX10" fmla="*/ 480802 w 796840"/>
                <a:gd name="connsiteY10" fmla="*/ 0 h 1384630"/>
                <a:gd name="connsiteX0" fmla="*/ 480802 w 796902"/>
                <a:gd name="connsiteY0" fmla="*/ 0 h 1384630"/>
                <a:gd name="connsiteX1" fmla="*/ 553503 w 796902"/>
                <a:gd name="connsiteY1" fmla="*/ 22568 h 1384630"/>
                <a:gd name="connsiteX2" fmla="*/ 796840 w 796902"/>
                <a:gd name="connsiteY2" fmla="*/ 389678 h 1384630"/>
                <a:gd name="connsiteX3" fmla="*/ 674920 w 796902"/>
                <a:gd name="connsiteY3" fmla="*/ 925169 h 1384630"/>
                <a:gd name="connsiteX4" fmla="*/ 398420 w 796902"/>
                <a:gd name="connsiteY4" fmla="*/ 1384549 h 1384630"/>
                <a:gd name="connsiteX5" fmla="*/ 85344 w 796902"/>
                <a:gd name="connsiteY5" fmla="*/ 894689 h 1384630"/>
                <a:gd name="connsiteX6" fmla="*/ 0 w 796902"/>
                <a:gd name="connsiteY6" fmla="*/ 389678 h 1384630"/>
                <a:gd name="connsiteX7" fmla="*/ 243337 w 796902"/>
                <a:gd name="connsiteY7" fmla="*/ 22568 h 1384630"/>
                <a:gd name="connsiteX8" fmla="*/ 316039 w 796902"/>
                <a:gd name="connsiteY8" fmla="*/ 0 h 1384630"/>
                <a:gd name="connsiteX9" fmla="*/ 398420 w 796902"/>
                <a:gd name="connsiteY9" fmla="*/ 365560 h 1384630"/>
                <a:gd name="connsiteX10" fmla="*/ 480802 w 796902"/>
                <a:gd name="connsiteY10" fmla="*/ 0 h 1384630"/>
                <a:gd name="connsiteX0" fmla="*/ 480802 w 796902"/>
                <a:gd name="connsiteY0" fmla="*/ 0 h 1384630"/>
                <a:gd name="connsiteX1" fmla="*/ 553503 w 796902"/>
                <a:gd name="connsiteY1" fmla="*/ 22568 h 1384630"/>
                <a:gd name="connsiteX2" fmla="*/ 796840 w 796902"/>
                <a:gd name="connsiteY2" fmla="*/ 389678 h 1384630"/>
                <a:gd name="connsiteX3" fmla="*/ 674920 w 796902"/>
                <a:gd name="connsiteY3" fmla="*/ 925169 h 1384630"/>
                <a:gd name="connsiteX4" fmla="*/ 398420 w 796902"/>
                <a:gd name="connsiteY4" fmla="*/ 1384549 h 1384630"/>
                <a:gd name="connsiteX5" fmla="*/ 85344 w 796902"/>
                <a:gd name="connsiteY5" fmla="*/ 894689 h 1384630"/>
                <a:gd name="connsiteX6" fmla="*/ 0 w 796902"/>
                <a:gd name="connsiteY6" fmla="*/ 389678 h 1384630"/>
                <a:gd name="connsiteX7" fmla="*/ 243337 w 796902"/>
                <a:gd name="connsiteY7" fmla="*/ 22568 h 1384630"/>
                <a:gd name="connsiteX8" fmla="*/ 316039 w 796902"/>
                <a:gd name="connsiteY8" fmla="*/ 0 h 1384630"/>
                <a:gd name="connsiteX9" fmla="*/ 398420 w 796902"/>
                <a:gd name="connsiteY9" fmla="*/ 365560 h 1384630"/>
                <a:gd name="connsiteX10" fmla="*/ 480802 w 796902"/>
                <a:gd name="connsiteY10" fmla="*/ 0 h 1384630"/>
                <a:gd name="connsiteX0" fmla="*/ 480802 w 797359"/>
                <a:gd name="connsiteY0" fmla="*/ 0 h 1384630"/>
                <a:gd name="connsiteX1" fmla="*/ 553503 w 797359"/>
                <a:gd name="connsiteY1" fmla="*/ 22568 h 1384630"/>
                <a:gd name="connsiteX2" fmla="*/ 796840 w 797359"/>
                <a:gd name="connsiteY2" fmla="*/ 389678 h 1384630"/>
                <a:gd name="connsiteX3" fmla="*/ 674920 w 797359"/>
                <a:gd name="connsiteY3" fmla="*/ 925169 h 1384630"/>
                <a:gd name="connsiteX4" fmla="*/ 398420 w 797359"/>
                <a:gd name="connsiteY4" fmla="*/ 1384549 h 1384630"/>
                <a:gd name="connsiteX5" fmla="*/ 85344 w 797359"/>
                <a:gd name="connsiteY5" fmla="*/ 894689 h 1384630"/>
                <a:gd name="connsiteX6" fmla="*/ 0 w 797359"/>
                <a:gd name="connsiteY6" fmla="*/ 389678 h 1384630"/>
                <a:gd name="connsiteX7" fmla="*/ 243337 w 797359"/>
                <a:gd name="connsiteY7" fmla="*/ 22568 h 1384630"/>
                <a:gd name="connsiteX8" fmla="*/ 316039 w 797359"/>
                <a:gd name="connsiteY8" fmla="*/ 0 h 1384630"/>
                <a:gd name="connsiteX9" fmla="*/ 398420 w 797359"/>
                <a:gd name="connsiteY9" fmla="*/ 365560 h 1384630"/>
                <a:gd name="connsiteX10" fmla="*/ 480802 w 797359"/>
                <a:gd name="connsiteY10" fmla="*/ 0 h 1384630"/>
                <a:gd name="connsiteX0" fmla="*/ 480802 w 797359"/>
                <a:gd name="connsiteY0" fmla="*/ 0 h 1384630"/>
                <a:gd name="connsiteX1" fmla="*/ 553503 w 797359"/>
                <a:gd name="connsiteY1" fmla="*/ 22568 h 1384630"/>
                <a:gd name="connsiteX2" fmla="*/ 796840 w 797359"/>
                <a:gd name="connsiteY2" fmla="*/ 389678 h 1384630"/>
                <a:gd name="connsiteX3" fmla="*/ 674920 w 797359"/>
                <a:gd name="connsiteY3" fmla="*/ 925169 h 1384630"/>
                <a:gd name="connsiteX4" fmla="*/ 398420 w 797359"/>
                <a:gd name="connsiteY4" fmla="*/ 1384549 h 1384630"/>
                <a:gd name="connsiteX5" fmla="*/ 85344 w 797359"/>
                <a:gd name="connsiteY5" fmla="*/ 894689 h 1384630"/>
                <a:gd name="connsiteX6" fmla="*/ 0 w 797359"/>
                <a:gd name="connsiteY6" fmla="*/ 389678 h 1384630"/>
                <a:gd name="connsiteX7" fmla="*/ 243337 w 797359"/>
                <a:gd name="connsiteY7" fmla="*/ 22568 h 1384630"/>
                <a:gd name="connsiteX8" fmla="*/ 316039 w 797359"/>
                <a:gd name="connsiteY8" fmla="*/ 0 h 1384630"/>
                <a:gd name="connsiteX9" fmla="*/ 398420 w 797359"/>
                <a:gd name="connsiteY9" fmla="*/ 365560 h 1384630"/>
                <a:gd name="connsiteX10" fmla="*/ 480802 w 797359"/>
                <a:gd name="connsiteY10" fmla="*/ 0 h 1384630"/>
                <a:gd name="connsiteX0" fmla="*/ 480802 w 797359"/>
                <a:gd name="connsiteY0" fmla="*/ 0 h 1384630"/>
                <a:gd name="connsiteX1" fmla="*/ 553503 w 797359"/>
                <a:gd name="connsiteY1" fmla="*/ 22568 h 1384630"/>
                <a:gd name="connsiteX2" fmla="*/ 796840 w 797359"/>
                <a:gd name="connsiteY2" fmla="*/ 389678 h 1384630"/>
                <a:gd name="connsiteX3" fmla="*/ 674920 w 797359"/>
                <a:gd name="connsiteY3" fmla="*/ 925169 h 1384630"/>
                <a:gd name="connsiteX4" fmla="*/ 398420 w 797359"/>
                <a:gd name="connsiteY4" fmla="*/ 1384549 h 1384630"/>
                <a:gd name="connsiteX5" fmla="*/ 85344 w 797359"/>
                <a:gd name="connsiteY5" fmla="*/ 894689 h 1384630"/>
                <a:gd name="connsiteX6" fmla="*/ 0 w 797359"/>
                <a:gd name="connsiteY6" fmla="*/ 389678 h 1384630"/>
                <a:gd name="connsiteX7" fmla="*/ 243337 w 797359"/>
                <a:gd name="connsiteY7" fmla="*/ 22568 h 1384630"/>
                <a:gd name="connsiteX8" fmla="*/ 316039 w 797359"/>
                <a:gd name="connsiteY8" fmla="*/ 0 h 1384630"/>
                <a:gd name="connsiteX9" fmla="*/ 398420 w 797359"/>
                <a:gd name="connsiteY9" fmla="*/ 365560 h 1384630"/>
                <a:gd name="connsiteX10" fmla="*/ 480802 w 797359"/>
                <a:gd name="connsiteY10" fmla="*/ 0 h 1384630"/>
                <a:gd name="connsiteX0" fmla="*/ 480802 w 797359"/>
                <a:gd name="connsiteY0" fmla="*/ 0 h 1384630"/>
                <a:gd name="connsiteX1" fmla="*/ 796840 w 797359"/>
                <a:gd name="connsiteY1" fmla="*/ 389678 h 1384630"/>
                <a:gd name="connsiteX2" fmla="*/ 674920 w 797359"/>
                <a:gd name="connsiteY2" fmla="*/ 925169 h 1384630"/>
                <a:gd name="connsiteX3" fmla="*/ 398420 w 797359"/>
                <a:gd name="connsiteY3" fmla="*/ 1384549 h 1384630"/>
                <a:gd name="connsiteX4" fmla="*/ 85344 w 797359"/>
                <a:gd name="connsiteY4" fmla="*/ 894689 h 1384630"/>
                <a:gd name="connsiteX5" fmla="*/ 0 w 797359"/>
                <a:gd name="connsiteY5" fmla="*/ 389678 h 1384630"/>
                <a:gd name="connsiteX6" fmla="*/ 243337 w 797359"/>
                <a:gd name="connsiteY6" fmla="*/ 22568 h 1384630"/>
                <a:gd name="connsiteX7" fmla="*/ 316039 w 797359"/>
                <a:gd name="connsiteY7" fmla="*/ 0 h 1384630"/>
                <a:gd name="connsiteX8" fmla="*/ 398420 w 797359"/>
                <a:gd name="connsiteY8" fmla="*/ 365560 h 1384630"/>
                <a:gd name="connsiteX9" fmla="*/ 480802 w 797359"/>
                <a:gd name="connsiteY9" fmla="*/ 0 h 1384630"/>
                <a:gd name="connsiteX0" fmla="*/ 480802 w 797359"/>
                <a:gd name="connsiteY0" fmla="*/ 9937 h 1394567"/>
                <a:gd name="connsiteX1" fmla="*/ 796840 w 797359"/>
                <a:gd name="connsiteY1" fmla="*/ 399615 h 1394567"/>
                <a:gd name="connsiteX2" fmla="*/ 674920 w 797359"/>
                <a:gd name="connsiteY2" fmla="*/ 935106 h 1394567"/>
                <a:gd name="connsiteX3" fmla="*/ 398420 w 797359"/>
                <a:gd name="connsiteY3" fmla="*/ 1394486 h 1394567"/>
                <a:gd name="connsiteX4" fmla="*/ 85344 w 797359"/>
                <a:gd name="connsiteY4" fmla="*/ 904626 h 1394567"/>
                <a:gd name="connsiteX5" fmla="*/ 0 w 797359"/>
                <a:gd name="connsiteY5" fmla="*/ 399615 h 1394567"/>
                <a:gd name="connsiteX6" fmla="*/ 243337 w 797359"/>
                <a:gd name="connsiteY6" fmla="*/ 32505 h 1394567"/>
                <a:gd name="connsiteX7" fmla="*/ 316039 w 797359"/>
                <a:gd name="connsiteY7" fmla="*/ 9937 h 1394567"/>
                <a:gd name="connsiteX8" fmla="*/ 398420 w 797359"/>
                <a:gd name="connsiteY8" fmla="*/ 375497 h 1394567"/>
                <a:gd name="connsiteX9" fmla="*/ 480802 w 797359"/>
                <a:gd name="connsiteY9" fmla="*/ 9937 h 1394567"/>
                <a:gd name="connsiteX0" fmla="*/ 480802 w 796866"/>
                <a:gd name="connsiteY0" fmla="*/ 10748 h 1395378"/>
                <a:gd name="connsiteX1" fmla="*/ 796840 w 796866"/>
                <a:gd name="connsiteY1" fmla="*/ 400426 h 1395378"/>
                <a:gd name="connsiteX2" fmla="*/ 674920 w 796866"/>
                <a:gd name="connsiteY2" fmla="*/ 935917 h 1395378"/>
                <a:gd name="connsiteX3" fmla="*/ 398420 w 796866"/>
                <a:gd name="connsiteY3" fmla="*/ 1395297 h 1395378"/>
                <a:gd name="connsiteX4" fmla="*/ 85344 w 796866"/>
                <a:gd name="connsiteY4" fmla="*/ 905437 h 1395378"/>
                <a:gd name="connsiteX5" fmla="*/ 0 w 796866"/>
                <a:gd name="connsiteY5" fmla="*/ 400426 h 1395378"/>
                <a:gd name="connsiteX6" fmla="*/ 243337 w 796866"/>
                <a:gd name="connsiteY6" fmla="*/ 33316 h 1395378"/>
                <a:gd name="connsiteX7" fmla="*/ 316039 w 796866"/>
                <a:gd name="connsiteY7" fmla="*/ 10748 h 1395378"/>
                <a:gd name="connsiteX8" fmla="*/ 398420 w 796866"/>
                <a:gd name="connsiteY8" fmla="*/ 376308 h 1395378"/>
                <a:gd name="connsiteX9" fmla="*/ 480802 w 796866"/>
                <a:gd name="connsiteY9" fmla="*/ 10748 h 1395378"/>
                <a:gd name="connsiteX0" fmla="*/ 480802 w 797745"/>
                <a:gd name="connsiteY0" fmla="*/ 13564 h 1398194"/>
                <a:gd name="connsiteX1" fmla="*/ 796840 w 797745"/>
                <a:gd name="connsiteY1" fmla="*/ 403242 h 1398194"/>
                <a:gd name="connsiteX2" fmla="*/ 674920 w 797745"/>
                <a:gd name="connsiteY2" fmla="*/ 938733 h 1398194"/>
                <a:gd name="connsiteX3" fmla="*/ 398420 w 797745"/>
                <a:gd name="connsiteY3" fmla="*/ 1398113 h 1398194"/>
                <a:gd name="connsiteX4" fmla="*/ 85344 w 797745"/>
                <a:gd name="connsiteY4" fmla="*/ 908253 h 1398194"/>
                <a:gd name="connsiteX5" fmla="*/ 0 w 797745"/>
                <a:gd name="connsiteY5" fmla="*/ 403242 h 1398194"/>
                <a:gd name="connsiteX6" fmla="*/ 243337 w 797745"/>
                <a:gd name="connsiteY6" fmla="*/ 36132 h 1398194"/>
                <a:gd name="connsiteX7" fmla="*/ 316039 w 797745"/>
                <a:gd name="connsiteY7" fmla="*/ 13564 h 1398194"/>
                <a:gd name="connsiteX8" fmla="*/ 398420 w 797745"/>
                <a:gd name="connsiteY8" fmla="*/ 379124 h 1398194"/>
                <a:gd name="connsiteX9" fmla="*/ 480802 w 797745"/>
                <a:gd name="connsiteY9" fmla="*/ 13564 h 1398194"/>
                <a:gd name="connsiteX0" fmla="*/ 481193 w 798136"/>
                <a:gd name="connsiteY0" fmla="*/ 26200 h 1410830"/>
                <a:gd name="connsiteX1" fmla="*/ 797231 w 798136"/>
                <a:gd name="connsiteY1" fmla="*/ 415878 h 1410830"/>
                <a:gd name="connsiteX2" fmla="*/ 675311 w 798136"/>
                <a:gd name="connsiteY2" fmla="*/ 951369 h 1410830"/>
                <a:gd name="connsiteX3" fmla="*/ 398811 w 798136"/>
                <a:gd name="connsiteY3" fmla="*/ 1410749 h 1410830"/>
                <a:gd name="connsiteX4" fmla="*/ 85735 w 798136"/>
                <a:gd name="connsiteY4" fmla="*/ 920889 h 1410830"/>
                <a:gd name="connsiteX5" fmla="*/ 391 w 798136"/>
                <a:gd name="connsiteY5" fmla="*/ 415878 h 1410830"/>
                <a:gd name="connsiteX6" fmla="*/ 115712 w 798136"/>
                <a:gd name="connsiteY6" fmla="*/ 0 h 1410830"/>
                <a:gd name="connsiteX7" fmla="*/ 316430 w 798136"/>
                <a:gd name="connsiteY7" fmla="*/ 26200 h 1410830"/>
                <a:gd name="connsiteX8" fmla="*/ 398811 w 798136"/>
                <a:gd name="connsiteY8" fmla="*/ 391760 h 1410830"/>
                <a:gd name="connsiteX9" fmla="*/ 481193 w 798136"/>
                <a:gd name="connsiteY9" fmla="*/ 26200 h 1410830"/>
                <a:gd name="connsiteX0" fmla="*/ 481193 w 798136"/>
                <a:gd name="connsiteY0" fmla="*/ 26200 h 1410830"/>
                <a:gd name="connsiteX1" fmla="*/ 797231 w 798136"/>
                <a:gd name="connsiteY1" fmla="*/ 415878 h 1410830"/>
                <a:gd name="connsiteX2" fmla="*/ 675311 w 798136"/>
                <a:gd name="connsiteY2" fmla="*/ 951369 h 1410830"/>
                <a:gd name="connsiteX3" fmla="*/ 398811 w 798136"/>
                <a:gd name="connsiteY3" fmla="*/ 1410749 h 1410830"/>
                <a:gd name="connsiteX4" fmla="*/ 85735 w 798136"/>
                <a:gd name="connsiteY4" fmla="*/ 920889 h 1410830"/>
                <a:gd name="connsiteX5" fmla="*/ 391 w 798136"/>
                <a:gd name="connsiteY5" fmla="*/ 415878 h 1410830"/>
                <a:gd name="connsiteX6" fmla="*/ 115712 w 798136"/>
                <a:gd name="connsiteY6" fmla="*/ 0 h 1410830"/>
                <a:gd name="connsiteX7" fmla="*/ 316430 w 798136"/>
                <a:gd name="connsiteY7" fmla="*/ 26200 h 1410830"/>
                <a:gd name="connsiteX8" fmla="*/ 386619 w 798136"/>
                <a:gd name="connsiteY8" fmla="*/ 385664 h 1410830"/>
                <a:gd name="connsiteX9" fmla="*/ 481193 w 798136"/>
                <a:gd name="connsiteY9" fmla="*/ 26200 h 1410830"/>
                <a:gd name="connsiteX0" fmla="*/ 481193 w 798136"/>
                <a:gd name="connsiteY0" fmla="*/ 26200 h 1410830"/>
                <a:gd name="connsiteX1" fmla="*/ 797231 w 798136"/>
                <a:gd name="connsiteY1" fmla="*/ 415878 h 1410830"/>
                <a:gd name="connsiteX2" fmla="*/ 675311 w 798136"/>
                <a:gd name="connsiteY2" fmla="*/ 951369 h 1410830"/>
                <a:gd name="connsiteX3" fmla="*/ 398811 w 798136"/>
                <a:gd name="connsiteY3" fmla="*/ 1410749 h 1410830"/>
                <a:gd name="connsiteX4" fmla="*/ 85735 w 798136"/>
                <a:gd name="connsiteY4" fmla="*/ 920889 h 1410830"/>
                <a:gd name="connsiteX5" fmla="*/ 391 w 798136"/>
                <a:gd name="connsiteY5" fmla="*/ 415878 h 1410830"/>
                <a:gd name="connsiteX6" fmla="*/ 115712 w 798136"/>
                <a:gd name="connsiteY6" fmla="*/ 0 h 1410830"/>
                <a:gd name="connsiteX7" fmla="*/ 316430 w 798136"/>
                <a:gd name="connsiteY7" fmla="*/ 26200 h 1410830"/>
                <a:gd name="connsiteX8" fmla="*/ 386619 w 798136"/>
                <a:gd name="connsiteY8" fmla="*/ 385664 h 1410830"/>
                <a:gd name="connsiteX9" fmla="*/ 481193 w 798136"/>
                <a:gd name="connsiteY9" fmla="*/ 26200 h 1410830"/>
                <a:gd name="connsiteX0" fmla="*/ 481193 w 798136"/>
                <a:gd name="connsiteY0" fmla="*/ 26200 h 1410830"/>
                <a:gd name="connsiteX1" fmla="*/ 797231 w 798136"/>
                <a:gd name="connsiteY1" fmla="*/ 415878 h 1410830"/>
                <a:gd name="connsiteX2" fmla="*/ 675311 w 798136"/>
                <a:gd name="connsiteY2" fmla="*/ 951369 h 1410830"/>
                <a:gd name="connsiteX3" fmla="*/ 398811 w 798136"/>
                <a:gd name="connsiteY3" fmla="*/ 1410749 h 1410830"/>
                <a:gd name="connsiteX4" fmla="*/ 85735 w 798136"/>
                <a:gd name="connsiteY4" fmla="*/ 920889 h 1410830"/>
                <a:gd name="connsiteX5" fmla="*/ 391 w 798136"/>
                <a:gd name="connsiteY5" fmla="*/ 415878 h 1410830"/>
                <a:gd name="connsiteX6" fmla="*/ 115712 w 798136"/>
                <a:gd name="connsiteY6" fmla="*/ 0 h 1410830"/>
                <a:gd name="connsiteX7" fmla="*/ 316430 w 798136"/>
                <a:gd name="connsiteY7" fmla="*/ 26200 h 1410830"/>
                <a:gd name="connsiteX8" fmla="*/ 386619 w 798136"/>
                <a:gd name="connsiteY8" fmla="*/ 385664 h 1410830"/>
                <a:gd name="connsiteX9" fmla="*/ 481193 w 798136"/>
                <a:gd name="connsiteY9" fmla="*/ 26200 h 1410830"/>
                <a:gd name="connsiteX0" fmla="*/ 584825 w 798817"/>
                <a:gd name="connsiteY0" fmla="*/ 20104 h 1410830"/>
                <a:gd name="connsiteX1" fmla="*/ 797231 w 798817"/>
                <a:gd name="connsiteY1" fmla="*/ 415878 h 1410830"/>
                <a:gd name="connsiteX2" fmla="*/ 675311 w 798817"/>
                <a:gd name="connsiteY2" fmla="*/ 951369 h 1410830"/>
                <a:gd name="connsiteX3" fmla="*/ 398811 w 798817"/>
                <a:gd name="connsiteY3" fmla="*/ 1410749 h 1410830"/>
                <a:gd name="connsiteX4" fmla="*/ 85735 w 798817"/>
                <a:gd name="connsiteY4" fmla="*/ 920889 h 1410830"/>
                <a:gd name="connsiteX5" fmla="*/ 391 w 798817"/>
                <a:gd name="connsiteY5" fmla="*/ 415878 h 1410830"/>
                <a:gd name="connsiteX6" fmla="*/ 115712 w 798817"/>
                <a:gd name="connsiteY6" fmla="*/ 0 h 1410830"/>
                <a:gd name="connsiteX7" fmla="*/ 316430 w 798817"/>
                <a:gd name="connsiteY7" fmla="*/ 26200 h 1410830"/>
                <a:gd name="connsiteX8" fmla="*/ 386619 w 798817"/>
                <a:gd name="connsiteY8" fmla="*/ 385664 h 1410830"/>
                <a:gd name="connsiteX9" fmla="*/ 584825 w 798817"/>
                <a:gd name="connsiteY9" fmla="*/ 20104 h 1410830"/>
                <a:gd name="connsiteX0" fmla="*/ 584825 w 798817"/>
                <a:gd name="connsiteY0" fmla="*/ 20104 h 1410830"/>
                <a:gd name="connsiteX1" fmla="*/ 797231 w 798817"/>
                <a:gd name="connsiteY1" fmla="*/ 415878 h 1410830"/>
                <a:gd name="connsiteX2" fmla="*/ 675311 w 798817"/>
                <a:gd name="connsiteY2" fmla="*/ 951369 h 1410830"/>
                <a:gd name="connsiteX3" fmla="*/ 398811 w 798817"/>
                <a:gd name="connsiteY3" fmla="*/ 1410749 h 1410830"/>
                <a:gd name="connsiteX4" fmla="*/ 85735 w 798817"/>
                <a:gd name="connsiteY4" fmla="*/ 920889 h 1410830"/>
                <a:gd name="connsiteX5" fmla="*/ 391 w 798817"/>
                <a:gd name="connsiteY5" fmla="*/ 415878 h 1410830"/>
                <a:gd name="connsiteX6" fmla="*/ 115712 w 798817"/>
                <a:gd name="connsiteY6" fmla="*/ 0 h 1410830"/>
                <a:gd name="connsiteX7" fmla="*/ 316430 w 798817"/>
                <a:gd name="connsiteY7" fmla="*/ 26200 h 1410830"/>
                <a:gd name="connsiteX8" fmla="*/ 386619 w 798817"/>
                <a:gd name="connsiteY8" fmla="*/ 385664 h 1410830"/>
                <a:gd name="connsiteX9" fmla="*/ 584825 w 798817"/>
                <a:gd name="connsiteY9" fmla="*/ 20104 h 1410830"/>
                <a:gd name="connsiteX0" fmla="*/ 584825 w 798817"/>
                <a:gd name="connsiteY0" fmla="*/ 20104 h 1410830"/>
                <a:gd name="connsiteX1" fmla="*/ 797231 w 798817"/>
                <a:gd name="connsiteY1" fmla="*/ 415878 h 1410830"/>
                <a:gd name="connsiteX2" fmla="*/ 675311 w 798817"/>
                <a:gd name="connsiteY2" fmla="*/ 951369 h 1410830"/>
                <a:gd name="connsiteX3" fmla="*/ 398811 w 798817"/>
                <a:gd name="connsiteY3" fmla="*/ 1410749 h 1410830"/>
                <a:gd name="connsiteX4" fmla="*/ 85735 w 798817"/>
                <a:gd name="connsiteY4" fmla="*/ 920889 h 1410830"/>
                <a:gd name="connsiteX5" fmla="*/ 391 w 798817"/>
                <a:gd name="connsiteY5" fmla="*/ 415878 h 1410830"/>
                <a:gd name="connsiteX6" fmla="*/ 115712 w 798817"/>
                <a:gd name="connsiteY6" fmla="*/ 0 h 1410830"/>
                <a:gd name="connsiteX7" fmla="*/ 316430 w 798817"/>
                <a:gd name="connsiteY7" fmla="*/ 26200 h 1410830"/>
                <a:gd name="connsiteX8" fmla="*/ 386619 w 798817"/>
                <a:gd name="connsiteY8" fmla="*/ 385664 h 1410830"/>
                <a:gd name="connsiteX9" fmla="*/ 584825 w 798817"/>
                <a:gd name="connsiteY9" fmla="*/ 20104 h 1410830"/>
                <a:gd name="connsiteX0" fmla="*/ 615305 w 797991"/>
                <a:gd name="connsiteY0" fmla="*/ 172504 h 1410830"/>
                <a:gd name="connsiteX1" fmla="*/ 797231 w 797991"/>
                <a:gd name="connsiteY1" fmla="*/ 415878 h 1410830"/>
                <a:gd name="connsiteX2" fmla="*/ 675311 w 797991"/>
                <a:gd name="connsiteY2" fmla="*/ 951369 h 1410830"/>
                <a:gd name="connsiteX3" fmla="*/ 398811 w 797991"/>
                <a:gd name="connsiteY3" fmla="*/ 1410749 h 1410830"/>
                <a:gd name="connsiteX4" fmla="*/ 85735 w 797991"/>
                <a:gd name="connsiteY4" fmla="*/ 920889 h 1410830"/>
                <a:gd name="connsiteX5" fmla="*/ 391 w 797991"/>
                <a:gd name="connsiteY5" fmla="*/ 415878 h 1410830"/>
                <a:gd name="connsiteX6" fmla="*/ 115712 w 797991"/>
                <a:gd name="connsiteY6" fmla="*/ 0 h 1410830"/>
                <a:gd name="connsiteX7" fmla="*/ 316430 w 797991"/>
                <a:gd name="connsiteY7" fmla="*/ 26200 h 1410830"/>
                <a:gd name="connsiteX8" fmla="*/ 386619 w 797991"/>
                <a:gd name="connsiteY8" fmla="*/ 385664 h 1410830"/>
                <a:gd name="connsiteX9" fmla="*/ 615305 w 797991"/>
                <a:gd name="connsiteY9" fmla="*/ 172504 h 1410830"/>
                <a:gd name="connsiteX0" fmla="*/ 615305 w 797991"/>
                <a:gd name="connsiteY0" fmla="*/ 172504 h 1410830"/>
                <a:gd name="connsiteX1" fmla="*/ 797231 w 797991"/>
                <a:gd name="connsiteY1" fmla="*/ 415878 h 1410830"/>
                <a:gd name="connsiteX2" fmla="*/ 675311 w 797991"/>
                <a:gd name="connsiteY2" fmla="*/ 951369 h 1410830"/>
                <a:gd name="connsiteX3" fmla="*/ 398811 w 797991"/>
                <a:gd name="connsiteY3" fmla="*/ 1410749 h 1410830"/>
                <a:gd name="connsiteX4" fmla="*/ 85735 w 797991"/>
                <a:gd name="connsiteY4" fmla="*/ 920889 h 1410830"/>
                <a:gd name="connsiteX5" fmla="*/ 391 w 797991"/>
                <a:gd name="connsiteY5" fmla="*/ 415878 h 1410830"/>
                <a:gd name="connsiteX6" fmla="*/ 115712 w 797991"/>
                <a:gd name="connsiteY6" fmla="*/ 0 h 1410830"/>
                <a:gd name="connsiteX7" fmla="*/ 316430 w 797991"/>
                <a:gd name="connsiteY7" fmla="*/ 26200 h 1410830"/>
                <a:gd name="connsiteX8" fmla="*/ 386619 w 797991"/>
                <a:gd name="connsiteY8" fmla="*/ 385664 h 1410830"/>
                <a:gd name="connsiteX9" fmla="*/ 615305 w 797991"/>
                <a:gd name="connsiteY9" fmla="*/ 172504 h 1410830"/>
                <a:gd name="connsiteX0" fmla="*/ 615305 w 797991"/>
                <a:gd name="connsiteY0" fmla="*/ 172504 h 1410830"/>
                <a:gd name="connsiteX1" fmla="*/ 797231 w 797991"/>
                <a:gd name="connsiteY1" fmla="*/ 415878 h 1410830"/>
                <a:gd name="connsiteX2" fmla="*/ 675311 w 797991"/>
                <a:gd name="connsiteY2" fmla="*/ 951369 h 1410830"/>
                <a:gd name="connsiteX3" fmla="*/ 398811 w 797991"/>
                <a:gd name="connsiteY3" fmla="*/ 1410749 h 1410830"/>
                <a:gd name="connsiteX4" fmla="*/ 85735 w 797991"/>
                <a:gd name="connsiteY4" fmla="*/ 920889 h 1410830"/>
                <a:gd name="connsiteX5" fmla="*/ 391 w 797991"/>
                <a:gd name="connsiteY5" fmla="*/ 415878 h 1410830"/>
                <a:gd name="connsiteX6" fmla="*/ 115712 w 797991"/>
                <a:gd name="connsiteY6" fmla="*/ 0 h 1410830"/>
                <a:gd name="connsiteX7" fmla="*/ 316430 w 797991"/>
                <a:gd name="connsiteY7" fmla="*/ 26200 h 1410830"/>
                <a:gd name="connsiteX8" fmla="*/ 386619 w 797991"/>
                <a:gd name="connsiteY8" fmla="*/ 385664 h 1410830"/>
                <a:gd name="connsiteX9" fmla="*/ 615305 w 797991"/>
                <a:gd name="connsiteY9" fmla="*/ 172504 h 1410830"/>
                <a:gd name="connsiteX0" fmla="*/ 615305 w 797991"/>
                <a:gd name="connsiteY0" fmla="*/ 172504 h 1410830"/>
                <a:gd name="connsiteX1" fmla="*/ 797231 w 797991"/>
                <a:gd name="connsiteY1" fmla="*/ 415878 h 1410830"/>
                <a:gd name="connsiteX2" fmla="*/ 675311 w 797991"/>
                <a:gd name="connsiteY2" fmla="*/ 951369 h 1410830"/>
                <a:gd name="connsiteX3" fmla="*/ 398811 w 797991"/>
                <a:gd name="connsiteY3" fmla="*/ 1410749 h 1410830"/>
                <a:gd name="connsiteX4" fmla="*/ 85735 w 797991"/>
                <a:gd name="connsiteY4" fmla="*/ 920889 h 1410830"/>
                <a:gd name="connsiteX5" fmla="*/ 391 w 797991"/>
                <a:gd name="connsiteY5" fmla="*/ 415878 h 1410830"/>
                <a:gd name="connsiteX6" fmla="*/ 115712 w 797991"/>
                <a:gd name="connsiteY6" fmla="*/ 0 h 1410830"/>
                <a:gd name="connsiteX7" fmla="*/ 386619 w 797991"/>
                <a:gd name="connsiteY7" fmla="*/ 385664 h 1410830"/>
                <a:gd name="connsiteX8" fmla="*/ 615305 w 797991"/>
                <a:gd name="connsiteY8" fmla="*/ 172504 h 1410830"/>
                <a:gd name="connsiteX0" fmla="*/ 615305 w 797991"/>
                <a:gd name="connsiteY0" fmla="*/ 198034 h 1436360"/>
                <a:gd name="connsiteX1" fmla="*/ 797231 w 797991"/>
                <a:gd name="connsiteY1" fmla="*/ 441408 h 1436360"/>
                <a:gd name="connsiteX2" fmla="*/ 675311 w 797991"/>
                <a:gd name="connsiteY2" fmla="*/ 976899 h 1436360"/>
                <a:gd name="connsiteX3" fmla="*/ 398811 w 797991"/>
                <a:gd name="connsiteY3" fmla="*/ 1436279 h 1436360"/>
                <a:gd name="connsiteX4" fmla="*/ 85735 w 797991"/>
                <a:gd name="connsiteY4" fmla="*/ 946419 h 1436360"/>
                <a:gd name="connsiteX5" fmla="*/ 391 w 797991"/>
                <a:gd name="connsiteY5" fmla="*/ 441408 h 1436360"/>
                <a:gd name="connsiteX6" fmla="*/ 115712 w 797991"/>
                <a:gd name="connsiteY6" fmla="*/ 25530 h 1436360"/>
                <a:gd name="connsiteX7" fmla="*/ 386619 w 797991"/>
                <a:gd name="connsiteY7" fmla="*/ 411194 h 1436360"/>
                <a:gd name="connsiteX8" fmla="*/ 615305 w 797991"/>
                <a:gd name="connsiteY8" fmla="*/ 198034 h 1436360"/>
                <a:gd name="connsiteX0" fmla="*/ 615305 w 797991"/>
                <a:gd name="connsiteY0" fmla="*/ 172591 h 1410917"/>
                <a:gd name="connsiteX1" fmla="*/ 797231 w 797991"/>
                <a:gd name="connsiteY1" fmla="*/ 415965 h 1410917"/>
                <a:gd name="connsiteX2" fmla="*/ 675311 w 797991"/>
                <a:gd name="connsiteY2" fmla="*/ 951456 h 1410917"/>
                <a:gd name="connsiteX3" fmla="*/ 398811 w 797991"/>
                <a:gd name="connsiteY3" fmla="*/ 1410836 h 1410917"/>
                <a:gd name="connsiteX4" fmla="*/ 85735 w 797991"/>
                <a:gd name="connsiteY4" fmla="*/ 920976 h 1410917"/>
                <a:gd name="connsiteX5" fmla="*/ 391 w 797991"/>
                <a:gd name="connsiteY5" fmla="*/ 415965 h 1410917"/>
                <a:gd name="connsiteX6" fmla="*/ 115712 w 797991"/>
                <a:gd name="connsiteY6" fmla="*/ 87 h 1410917"/>
                <a:gd name="connsiteX7" fmla="*/ 386619 w 797991"/>
                <a:gd name="connsiteY7" fmla="*/ 385751 h 1410917"/>
                <a:gd name="connsiteX8" fmla="*/ 615305 w 797991"/>
                <a:gd name="connsiteY8" fmla="*/ 172591 h 1410917"/>
                <a:gd name="connsiteX0" fmla="*/ 615173 w 797859"/>
                <a:gd name="connsiteY0" fmla="*/ 2055 h 1240381"/>
                <a:gd name="connsiteX1" fmla="*/ 797099 w 797859"/>
                <a:gd name="connsiteY1" fmla="*/ 245429 h 1240381"/>
                <a:gd name="connsiteX2" fmla="*/ 675179 w 797859"/>
                <a:gd name="connsiteY2" fmla="*/ 780920 h 1240381"/>
                <a:gd name="connsiteX3" fmla="*/ 398679 w 797859"/>
                <a:gd name="connsiteY3" fmla="*/ 1240300 h 1240381"/>
                <a:gd name="connsiteX4" fmla="*/ 85603 w 797859"/>
                <a:gd name="connsiteY4" fmla="*/ 750440 h 1240381"/>
                <a:gd name="connsiteX5" fmla="*/ 259 w 797859"/>
                <a:gd name="connsiteY5" fmla="*/ 245429 h 1240381"/>
                <a:gd name="connsiteX6" fmla="*/ 109484 w 797859"/>
                <a:gd name="connsiteY6" fmla="*/ 239 h 1240381"/>
                <a:gd name="connsiteX7" fmla="*/ 386487 w 797859"/>
                <a:gd name="connsiteY7" fmla="*/ 215215 h 1240381"/>
                <a:gd name="connsiteX8" fmla="*/ 615173 w 797859"/>
                <a:gd name="connsiteY8" fmla="*/ 2055 h 1240381"/>
                <a:gd name="connsiteX0" fmla="*/ 615173 w 797859"/>
                <a:gd name="connsiteY0" fmla="*/ 3693 h 1242019"/>
                <a:gd name="connsiteX1" fmla="*/ 797099 w 797859"/>
                <a:gd name="connsiteY1" fmla="*/ 247067 h 1242019"/>
                <a:gd name="connsiteX2" fmla="*/ 675179 w 797859"/>
                <a:gd name="connsiteY2" fmla="*/ 782558 h 1242019"/>
                <a:gd name="connsiteX3" fmla="*/ 398679 w 797859"/>
                <a:gd name="connsiteY3" fmla="*/ 1241938 h 1242019"/>
                <a:gd name="connsiteX4" fmla="*/ 85603 w 797859"/>
                <a:gd name="connsiteY4" fmla="*/ 752078 h 1242019"/>
                <a:gd name="connsiteX5" fmla="*/ 259 w 797859"/>
                <a:gd name="connsiteY5" fmla="*/ 320219 h 1242019"/>
                <a:gd name="connsiteX6" fmla="*/ 109484 w 797859"/>
                <a:gd name="connsiteY6" fmla="*/ 1877 h 1242019"/>
                <a:gd name="connsiteX7" fmla="*/ 386487 w 797859"/>
                <a:gd name="connsiteY7" fmla="*/ 216853 h 1242019"/>
                <a:gd name="connsiteX8" fmla="*/ 615173 w 797859"/>
                <a:gd name="connsiteY8" fmla="*/ 3693 h 1242019"/>
                <a:gd name="connsiteX0" fmla="*/ 617071 w 799757"/>
                <a:gd name="connsiteY0" fmla="*/ 3693 h 1242019"/>
                <a:gd name="connsiteX1" fmla="*/ 798997 w 799757"/>
                <a:gd name="connsiteY1" fmla="*/ 247067 h 1242019"/>
                <a:gd name="connsiteX2" fmla="*/ 677077 w 799757"/>
                <a:gd name="connsiteY2" fmla="*/ 782558 h 1242019"/>
                <a:gd name="connsiteX3" fmla="*/ 400577 w 799757"/>
                <a:gd name="connsiteY3" fmla="*/ 1241938 h 1242019"/>
                <a:gd name="connsiteX4" fmla="*/ 87501 w 799757"/>
                <a:gd name="connsiteY4" fmla="*/ 752078 h 1242019"/>
                <a:gd name="connsiteX5" fmla="*/ 2157 w 799757"/>
                <a:gd name="connsiteY5" fmla="*/ 320219 h 1242019"/>
                <a:gd name="connsiteX6" fmla="*/ 111382 w 799757"/>
                <a:gd name="connsiteY6" fmla="*/ 1877 h 1242019"/>
                <a:gd name="connsiteX7" fmla="*/ 388385 w 799757"/>
                <a:gd name="connsiteY7" fmla="*/ 216853 h 1242019"/>
                <a:gd name="connsiteX8" fmla="*/ 617071 w 799757"/>
                <a:gd name="connsiteY8" fmla="*/ 3693 h 1242019"/>
                <a:gd name="connsiteX0" fmla="*/ 617071 w 793710"/>
                <a:gd name="connsiteY0" fmla="*/ 3693 h 1242019"/>
                <a:gd name="connsiteX1" fmla="*/ 792901 w 793710"/>
                <a:gd name="connsiteY1" fmla="*/ 326315 h 1242019"/>
                <a:gd name="connsiteX2" fmla="*/ 677077 w 793710"/>
                <a:gd name="connsiteY2" fmla="*/ 782558 h 1242019"/>
                <a:gd name="connsiteX3" fmla="*/ 400577 w 793710"/>
                <a:gd name="connsiteY3" fmla="*/ 1241938 h 1242019"/>
                <a:gd name="connsiteX4" fmla="*/ 87501 w 793710"/>
                <a:gd name="connsiteY4" fmla="*/ 752078 h 1242019"/>
                <a:gd name="connsiteX5" fmla="*/ 2157 w 793710"/>
                <a:gd name="connsiteY5" fmla="*/ 320219 h 1242019"/>
                <a:gd name="connsiteX6" fmla="*/ 111382 w 793710"/>
                <a:gd name="connsiteY6" fmla="*/ 1877 h 1242019"/>
                <a:gd name="connsiteX7" fmla="*/ 388385 w 793710"/>
                <a:gd name="connsiteY7" fmla="*/ 216853 h 1242019"/>
                <a:gd name="connsiteX8" fmla="*/ 617071 w 793710"/>
                <a:gd name="connsiteY8" fmla="*/ 3693 h 1242019"/>
                <a:gd name="connsiteX0" fmla="*/ 617071 w 797737"/>
                <a:gd name="connsiteY0" fmla="*/ 3693 h 1242019"/>
                <a:gd name="connsiteX1" fmla="*/ 792901 w 797737"/>
                <a:gd name="connsiteY1" fmla="*/ 326315 h 1242019"/>
                <a:gd name="connsiteX2" fmla="*/ 677077 w 797737"/>
                <a:gd name="connsiteY2" fmla="*/ 782558 h 1242019"/>
                <a:gd name="connsiteX3" fmla="*/ 400577 w 797737"/>
                <a:gd name="connsiteY3" fmla="*/ 1241938 h 1242019"/>
                <a:gd name="connsiteX4" fmla="*/ 87501 w 797737"/>
                <a:gd name="connsiteY4" fmla="*/ 752078 h 1242019"/>
                <a:gd name="connsiteX5" fmla="*/ 2157 w 797737"/>
                <a:gd name="connsiteY5" fmla="*/ 320219 h 1242019"/>
                <a:gd name="connsiteX6" fmla="*/ 111382 w 797737"/>
                <a:gd name="connsiteY6" fmla="*/ 1877 h 1242019"/>
                <a:gd name="connsiteX7" fmla="*/ 388385 w 797737"/>
                <a:gd name="connsiteY7" fmla="*/ 216853 h 1242019"/>
                <a:gd name="connsiteX8" fmla="*/ 617071 w 797737"/>
                <a:gd name="connsiteY8" fmla="*/ 3693 h 1242019"/>
                <a:gd name="connsiteX0" fmla="*/ 617071 w 815621"/>
                <a:gd name="connsiteY0" fmla="*/ 3693 h 1242019"/>
                <a:gd name="connsiteX1" fmla="*/ 811189 w 815621"/>
                <a:gd name="connsiteY1" fmla="*/ 259259 h 1242019"/>
                <a:gd name="connsiteX2" fmla="*/ 677077 w 815621"/>
                <a:gd name="connsiteY2" fmla="*/ 782558 h 1242019"/>
                <a:gd name="connsiteX3" fmla="*/ 400577 w 815621"/>
                <a:gd name="connsiteY3" fmla="*/ 1241938 h 1242019"/>
                <a:gd name="connsiteX4" fmla="*/ 87501 w 815621"/>
                <a:gd name="connsiteY4" fmla="*/ 752078 h 1242019"/>
                <a:gd name="connsiteX5" fmla="*/ 2157 w 815621"/>
                <a:gd name="connsiteY5" fmla="*/ 320219 h 1242019"/>
                <a:gd name="connsiteX6" fmla="*/ 111382 w 815621"/>
                <a:gd name="connsiteY6" fmla="*/ 1877 h 1242019"/>
                <a:gd name="connsiteX7" fmla="*/ 388385 w 815621"/>
                <a:gd name="connsiteY7" fmla="*/ 216853 h 1242019"/>
                <a:gd name="connsiteX8" fmla="*/ 617071 w 815621"/>
                <a:gd name="connsiteY8" fmla="*/ 3693 h 1242019"/>
                <a:gd name="connsiteX0" fmla="*/ 617071 w 817119"/>
                <a:gd name="connsiteY0" fmla="*/ 3693 h 1242019"/>
                <a:gd name="connsiteX1" fmla="*/ 811189 w 817119"/>
                <a:gd name="connsiteY1" fmla="*/ 259259 h 1242019"/>
                <a:gd name="connsiteX2" fmla="*/ 677077 w 817119"/>
                <a:gd name="connsiteY2" fmla="*/ 782558 h 1242019"/>
                <a:gd name="connsiteX3" fmla="*/ 400577 w 817119"/>
                <a:gd name="connsiteY3" fmla="*/ 1241938 h 1242019"/>
                <a:gd name="connsiteX4" fmla="*/ 87501 w 817119"/>
                <a:gd name="connsiteY4" fmla="*/ 752078 h 1242019"/>
                <a:gd name="connsiteX5" fmla="*/ 2157 w 817119"/>
                <a:gd name="connsiteY5" fmla="*/ 320219 h 1242019"/>
                <a:gd name="connsiteX6" fmla="*/ 111382 w 817119"/>
                <a:gd name="connsiteY6" fmla="*/ 1877 h 1242019"/>
                <a:gd name="connsiteX7" fmla="*/ 388385 w 817119"/>
                <a:gd name="connsiteY7" fmla="*/ 216853 h 1242019"/>
                <a:gd name="connsiteX8" fmla="*/ 617071 w 817119"/>
                <a:gd name="connsiteY8" fmla="*/ 3693 h 1242019"/>
                <a:gd name="connsiteX0" fmla="*/ 618814 w 818862"/>
                <a:gd name="connsiteY0" fmla="*/ 3693 h 1242019"/>
                <a:gd name="connsiteX1" fmla="*/ 812932 w 818862"/>
                <a:gd name="connsiteY1" fmla="*/ 259259 h 1242019"/>
                <a:gd name="connsiteX2" fmla="*/ 678820 w 818862"/>
                <a:gd name="connsiteY2" fmla="*/ 782558 h 1242019"/>
                <a:gd name="connsiteX3" fmla="*/ 402320 w 818862"/>
                <a:gd name="connsiteY3" fmla="*/ 1241938 h 1242019"/>
                <a:gd name="connsiteX4" fmla="*/ 89244 w 818862"/>
                <a:gd name="connsiteY4" fmla="*/ 752078 h 1242019"/>
                <a:gd name="connsiteX5" fmla="*/ 3900 w 818862"/>
                <a:gd name="connsiteY5" fmla="*/ 320219 h 1242019"/>
                <a:gd name="connsiteX6" fmla="*/ 113125 w 818862"/>
                <a:gd name="connsiteY6" fmla="*/ 1877 h 1242019"/>
                <a:gd name="connsiteX7" fmla="*/ 390128 w 818862"/>
                <a:gd name="connsiteY7" fmla="*/ 216853 h 1242019"/>
                <a:gd name="connsiteX8" fmla="*/ 618814 w 818862"/>
                <a:gd name="connsiteY8" fmla="*/ 3693 h 12420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18862" h="1242019">
                  <a:moveTo>
                    <a:pt x="618814" y="3693"/>
                  </a:moveTo>
                  <a:cubicBezTo>
                    <a:pt x="738049" y="10761"/>
                    <a:pt x="845603" y="141640"/>
                    <a:pt x="812932" y="259259"/>
                  </a:cubicBezTo>
                  <a:cubicBezTo>
                    <a:pt x="780261" y="376878"/>
                    <a:pt x="719460" y="604061"/>
                    <a:pt x="678820" y="782558"/>
                  </a:cubicBezTo>
                  <a:cubicBezTo>
                    <a:pt x="599572" y="1014791"/>
                    <a:pt x="543255" y="1247018"/>
                    <a:pt x="402320" y="1241938"/>
                  </a:cubicBezTo>
                  <a:cubicBezTo>
                    <a:pt x="261385" y="1236858"/>
                    <a:pt x="150204" y="972119"/>
                    <a:pt x="89244" y="752078"/>
                  </a:cubicBezTo>
                  <a:cubicBezTo>
                    <a:pt x="42508" y="577645"/>
                    <a:pt x="18208" y="475732"/>
                    <a:pt x="3900" y="320219"/>
                  </a:cubicBezTo>
                  <a:cubicBezTo>
                    <a:pt x="-10408" y="164706"/>
                    <a:pt x="12178" y="19105"/>
                    <a:pt x="113125" y="1877"/>
                  </a:cubicBezTo>
                  <a:cubicBezTo>
                    <a:pt x="214072" y="-15351"/>
                    <a:pt x="299826" y="88298"/>
                    <a:pt x="390128" y="216853"/>
                  </a:cubicBezTo>
                  <a:cubicBezTo>
                    <a:pt x="464325" y="182376"/>
                    <a:pt x="499579" y="-3375"/>
                    <a:pt x="618814" y="3693"/>
                  </a:cubicBezTo>
                  <a:close/>
                </a:path>
              </a:pathLst>
            </a:custGeom>
            <a:solidFill>
              <a:srgbClr val="E899A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88" name="フリーフォーム 287"/>
            <p:cNvSpPr/>
            <p:nvPr/>
          </p:nvSpPr>
          <p:spPr>
            <a:xfrm rot="18039697" flipH="1">
              <a:off x="659037" y="-1923917"/>
              <a:ext cx="818862" cy="1242019"/>
            </a:xfrm>
            <a:custGeom>
              <a:avLst/>
              <a:gdLst>
                <a:gd name="connsiteX0" fmla="*/ 480802 w 796840"/>
                <a:gd name="connsiteY0" fmla="*/ 0 h 1305301"/>
                <a:gd name="connsiteX1" fmla="*/ 553503 w 796840"/>
                <a:gd name="connsiteY1" fmla="*/ 22568 h 1305301"/>
                <a:gd name="connsiteX2" fmla="*/ 796840 w 796840"/>
                <a:gd name="connsiteY2" fmla="*/ 389678 h 1305301"/>
                <a:gd name="connsiteX3" fmla="*/ 796840 w 796840"/>
                <a:gd name="connsiteY3" fmla="*/ 906881 h 1305301"/>
                <a:gd name="connsiteX4" fmla="*/ 398420 w 796840"/>
                <a:gd name="connsiteY4" fmla="*/ 1305301 h 1305301"/>
                <a:gd name="connsiteX5" fmla="*/ 0 w 796840"/>
                <a:gd name="connsiteY5" fmla="*/ 906881 h 1305301"/>
                <a:gd name="connsiteX6" fmla="*/ 0 w 796840"/>
                <a:gd name="connsiteY6" fmla="*/ 389678 h 1305301"/>
                <a:gd name="connsiteX7" fmla="*/ 243337 w 796840"/>
                <a:gd name="connsiteY7" fmla="*/ 22568 h 1305301"/>
                <a:gd name="connsiteX8" fmla="*/ 316039 w 796840"/>
                <a:gd name="connsiteY8" fmla="*/ 0 h 1305301"/>
                <a:gd name="connsiteX9" fmla="*/ 398420 w 796840"/>
                <a:gd name="connsiteY9" fmla="*/ 365560 h 1305301"/>
                <a:gd name="connsiteX0" fmla="*/ 480802 w 796840"/>
                <a:gd name="connsiteY0" fmla="*/ 0 h 1305301"/>
                <a:gd name="connsiteX1" fmla="*/ 553503 w 796840"/>
                <a:gd name="connsiteY1" fmla="*/ 22568 h 1305301"/>
                <a:gd name="connsiteX2" fmla="*/ 796840 w 796840"/>
                <a:gd name="connsiteY2" fmla="*/ 389678 h 1305301"/>
                <a:gd name="connsiteX3" fmla="*/ 796840 w 796840"/>
                <a:gd name="connsiteY3" fmla="*/ 906881 h 1305301"/>
                <a:gd name="connsiteX4" fmla="*/ 398420 w 796840"/>
                <a:gd name="connsiteY4" fmla="*/ 1305301 h 1305301"/>
                <a:gd name="connsiteX5" fmla="*/ 0 w 796840"/>
                <a:gd name="connsiteY5" fmla="*/ 906881 h 1305301"/>
                <a:gd name="connsiteX6" fmla="*/ 0 w 796840"/>
                <a:gd name="connsiteY6" fmla="*/ 389678 h 1305301"/>
                <a:gd name="connsiteX7" fmla="*/ 243337 w 796840"/>
                <a:gd name="connsiteY7" fmla="*/ 22568 h 1305301"/>
                <a:gd name="connsiteX8" fmla="*/ 316039 w 796840"/>
                <a:gd name="connsiteY8" fmla="*/ 0 h 1305301"/>
                <a:gd name="connsiteX9" fmla="*/ 398420 w 796840"/>
                <a:gd name="connsiteY9" fmla="*/ 365560 h 1305301"/>
                <a:gd name="connsiteX10" fmla="*/ 480802 w 796840"/>
                <a:gd name="connsiteY10" fmla="*/ 0 h 1305301"/>
                <a:gd name="connsiteX0" fmla="*/ 480802 w 796840"/>
                <a:gd name="connsiteY0" fmla="*/ 0 h 1433317"/>
                <a:gd name="connsiteX1" fmla="*/ 553503 w 796840"/>
                <a:gd name="connsiteY1" fmla="*/ 22568 h 1433317"/>
                <a:gd name="connsiteX2" fmla="*/ 796840 w 796840"/>
                <a:gd name="connsiteY2" fmla="*/ 389678 h 1433317"/>
                <a:gd name="connsiteX3" fmla="*/ 796840 w 796840"/>
                <a:gd name="connsiteY3" fmla="*/ 906881 h 1433317"/>
                <a:gd name="connsiteX4" fmla="*/ 404516 w 796840"/>
                <a:gd name="connsiteY4" fmla="*/ 1433317 h 1433317"/>
                <a:gd name="connsiteX5" fmla="*/ 0 w 796840"/>
                <a:gd name="connsiteY5" fmla="*/ 906881 h 1433317"/>
                <a:gd name="connsiteX6" fmla="*/ 0 w 796840"/>
                <a:gd name="connsiteY6" fmla="*/ 389678 h 1433317"/>
                <a:gd name="connsiteX7" fmla="*/ 243337 w 796840"/>
                <a:gd name="connsiteY7" fmla="*/ 22568 h 1433317"/>
                <a:gd name="connsiteX8" fmla="*/ 316039 w 796840"/>
                <a:gd name="connsiteY8" fmla="*/ 0 h 1433317"/>
                <a:gd name="connsiteX9" fmla="*/ 398420 w 796840"/>
                <a:gd name="connsiteY9" fmla="*/ 365560 h 1433317"/>
                <a:gd name="connsiteX10" fmla="*/ 480802 w 796840"/>
                <a:gd name="connsiteY10" fmla="*/ 0 h 1433317"/>
                <a:gd name="connsiteX0" fmla="*/ 480802 w 796840"/>
                <a:gd name="connsiteY0" fmla="*/ 0 h 1433340"/>
                <a:gd name="connsiteX1" fmla="*/ 553503 w 796840"/>
                <a:gd name="connsiteY1" fmla="*/ 22568 h 1433340"/>
                <a:gd name="connsiteX2" fmla="*/ 796840 w 796840"/>
                <a:gd name="connsiteY2" fmla="*/ 389678 h 1433340"/>
                <a:gd name="connsiteX3" fmla="*/ 674920 w 796840"/>
                <a:gd name="connsiteY3" fmla="*/ 925169 h 1433340"/>
                <a:gd name="connsiteX4" fmla="*/ 404516 w 796840"/>
                <a:gd name="connsiteY4" fmla="*/ 1433317 h 1433340"/>
                <a:gd name="connsiteX5" fmla="*/ 0 w 796840"/>
                <a:gd name="connsiteY5" fmla="*/ 906881 h 1433340"/>
                <a:gd name="connsiteX6" fmla="*/ 0 w 796840"/>
                <a:gd name="connsiteY6" fmla="*/ 389678 h 1433340"/>
                <a:gd name="connsiteX7" fmla="*/ 243337 w 796840"/>
                <a:gd name="connsiteY7" fmla="*/ 22568 h 1433340"/>
                <a:gd name="connsiteX8" fmla="*/ 316039 w 796840"/>
                <a:gd name="connsiteY8" fmla="*/ 0 h 1433340"/>
                <a:gd name="connsiteX9" fmla="*/ 398420 w 796840"/>
                <a:gd name="connsiteY9" fmla="*/ 365560 h 1433340"/>
                <a:gd name="connsiteX10" fmla="*/ 480802 w 796840"/>
                <a:gd name="connsiteY10" fmla="*/ 0 h 1433340"/>
                <a:gd name="connsiteX0" fmla="*/ 480802 w 796840"/>
                <a:gd name="connsiteY0" fmla="*/ 0 h 1433341"/>
                <a:gd name="connsiteX1" fmla="*/ 553503 w 796840"/>
                <a:gd name="connsiteY1" fmla="*/ 22568 h 1433341"/>
                <a:gd name="connsiteX2" fmla="*/ 796840 w 796840"/>
                <a:gd name="connsiteY2" fmla="*/ 389678 h 1433341"/>
                <a:gd name="connsiteX3" fmla="*/ 674920 w 796840"/>
                <a:gd name="connsiteY3" fmla="*/ 925169 h 1433341"/>
                <a:gd name="connsiteX4" fmla="*/ 404516 w 796840"/>
                <a:gd name="connsiteY4" fmla="*/ 1433317 h 1433341"/>
                <a:gd name="connsiteX5" fmla="*/ 0 w 796840"/>
                <a:gd name="connsiteY5" fmla="*/ 906881 h 1433341"/>
                <a:gd name="connsiteX6" fmla="*/ 0 w 796840"/>
                <a:gd name="connsiteY6" fmla="*/ 389678 h 1433341"/>
                <a:gd name="connsiteX7" fmla="*/ 243337 w 796840"/>
                <a:gd name="connsiteY7" fmla="*/ 22568 h 1433341"/>
                <a:gd name="connsiteX8" fmla="*/ 316039 w 796840"/>
                <a:gd name="connsiteY8" fmla="*/ 0 h 1433341"/>
                <a:gd name="connsiteX9" fmla="*/ 398420 w 796840"/>
                <a:gd name="connsiteY9" fmla="*/ 365560 h 1433341"/>
                <a:gd name="connsiteX10" fmla="*/ 480802 w 796840"/>
                <a:gd name="connsiteY10" fmla="*/ 0 h 1433341"/>
                <a:gd name="connsiteX0" fmla="*/ 480802 w 796840"/>
                <a:gd name="connsiteY0" fmla="*/ 0 h 1433384"/>
                <a:gd name="connsiteX1" fmla="*/ 553503 w 796840"/>
                <a:gd name="connsiteY1" fmla="*/ 22568 h 1433384"/>
                <a:gd name="connsiteX2" fmla="*/ 796840 w 796840"/>
                <a:gd name="connsiteY2" fmla="*/ 389678 h 1433384"/>
                <a:gd name="connsiteX3" fmla="*/ 674920 w 796840"/>
                <a:gd name="connsiteY3" fmla="*/ 925169 h 1433384"/>
                <a:gd name="connsiteX4" fmla="*/ 404516 w 796840"/>
                <a:gd name="connsiteY4" fmla="*/ 1433317 h 1433384"/>
                <a:gd name="connsiteX5" fmla="*/ 85344 w 796840"/>
                <a:gd name="connsiteY5" fmla="*/ 894689 h 1433384"/>
                <a:gd name="connsiteX6" fmla="*/ 0 w 796840"/>
                <a:gd name="connsiteY6" fmla="*/ 389678 h 1433384"/>
                <a:gd name="connsiteX7" fmla="*/ 243337 w 796840"/>
                <a:gd name="connsiteY7" fmla="*/ 22568 h 1433384"/>
                <a:gd name="connsiteX8" fmla="*/ 316039 w 796840"/>
                <a:gd name="connsiteY8" fmla="*/ 0 h 1433384"/>
                <a:gd name="connsiteX9" fmla="*/ 398420 w 796840"/>
                <a:gd name="connsiteY9" fmla="*/ 365560 h 1433384"/>
                <a:gd name="connsiteX10" fmla="*/ 480802 w 796840"/>
                <a:gd name="connsiteY10" fmla="*/ 0 h 1433384"/>
                <a:gd name="connsiteX0" fmla="*/ 480802 w 796840"/>
                <a:gd name="connsiteY0" fmla="*/ 0 h 1433384"/>
                <a:gd name="connsiteX1" fmla="*/ 553503 w 796840"/>
                <a:gd name="connsiteY1" fmla="*/ 22568 h 1433384"/>
                <a:gd name="connsiteX2" fmla="*/ 796840 w 796840"/>
                <a:gd name="connsiteY2" fmla="*/ 389678 h 1433384"/>
                <a:gd name="connsiteX3" fmla="*/ 674920 w 796840"/>
                <a:gd name="connsiteY3" fmla="*/ 925169 h 1433384"/>
                <a:gd name="connsiteX4" fmla="*/ 404516 w 796840"/>
                <a:gd name="connsiteY4" fmla="*/ 1433317 h 1433384"/>
                <a:gd name="connsiteX5" fmla="*/ 85344 w 796840"/>
                <a:gd name="connsiteY5" fmla="*/ 894689 h 1433384"/>
                <a:gd name="connsiteX6" fmla="*/ 0 w 796840"/>
                <a:gd name="connsiteY6" fmla="*/ 389678 h 1433384"/>
                <a:gd name="connsiteX7" fmla="*/ 243337 w 796840"/>
                <a:gd name="connsiteY7" fmla="*/ 22568 h 1433384"/>
                <a:gd name="connsiteX8" fmla="*/ 316039 w 796840"/>
                <a:gd name="connsiteY8" fmla="*/ 0 h 1433384"/>
                <a:gd name="connsiteX9" fmla="*/ 398420 w 796840"/>
                <a:gd name="connsiteY9" fmla="*/ 365560 h 1433384"/>
                <a:gd name="connsiteX10" fmla="*/ 480802 w 796840"/>
                <a:gd name="connsiteY10" fmla="*/ 0 h 1433384"/>
                <a:gd name="connsiteX0" fmla="*/ 480802 w 796840"/>
                <a:gd name="connsiteY0" fmla="*/ 0 h 1433384"/>
                <a:gd name="connsiteX1" fmla="*/ 553503 w 796840"/>
                <a:gd name="connsiteY1" fmla="*/ 22568 h 1433384"/>
                <a:gd name="connsiteX2" fmla="*/ 796840 w 796840"/>
                <a:gd name="connsiteY2" fmla="*/ 389678 h 1433384"/>
                <a:gd name="connsiteX3" fmla="*/ 674920 w 796840"/>
                <a:gd name="connsiteY3" fmla="*/ 925169 h 1433384"/>
                <a:gd name="connsiteX4" fmla="*/ 404516 w 796840"/>
                <a:gd name="connsiteY4" fmla="*/ 1433317 h 1433384"/>
                <a:gd name="connsiteX5" fmla="*/ 85344 w 796840"/>
                <a:gd name="connsiteY5" fmla="*/ 894689 h 1433384"/>
                <a:gd name="connsiteX6" fmla="*/ 0 w 796840"/>
                <a:gd name="connsiteY6" fmla="*/ 389678 h 1433384"/>
                <a:gd name="connsiteX7" fmla="*/ 243337 w 796840"/>
                <a:gd name="connsiteY7" fmla="*/ 22568 h 1433384"/>
                <a:gd name="connsiteX8" fmla="*/ 316039 w 796840"/>
                <a:gd name="connsiteY8" fmla="*/ 0 h 1433384"/>
                <a:gd name="connsiteX9" fmla="*/ 398420 w 796840"/>
                <a:gd name="connsiteY9" fmla="*/ 365560 h 1433384"/>
                <a:gd name="connsiteX10" fmla="*/ 480802 w 796840"/>
                <a:gd name="connsiteY10" fmla="*/ 0 h 1433384"/>
                <a:gd name="connsiteX0" fmla="*/ 480802 w 796840"/>
                <a:gd name="connsiteY0" fmla="*/ 0 h 1384630"/>
                <a:gd name="connsiteX1" fmla="*/ 553503 w 796840"/>
                <a:gd name="connsiteY1" fmla="*/ 22568 h 1384630"/>
                <a:gd name="connsiteX2" fmla="*/ 796840 w 796840"/>
                <a:gd name="connsiteY2" fmla="*/ 389678 h 1384630"/>
                <a:gd name="connsiteX3" fmla="*/ 674920 w 796840"/>
                <a:gd name="connsiteY3" fmla="*/ 925169 h 1384630"/>
                <a:gd name="connsiteX4" fmla="*/ 398420 w 796840"/>
                <a:gd name="connsiteY4" fmla="*/ 1384549 h 1384630"/>
                <a:gd name="connsiteX5" fmla="*/ 85344 w 796840"/>
                <a:gd name="connsiteY5" fmla="*/ 894689 h 1384630"/>
                <a:gd name="connsiteX6" fmla="*/ 0 w 796840"/>
                <a:gd name="connsiteY6" fmla="*/ 389678 h 1384630"/>
                <a:gd name="connsiteX7" fmla="*/ 243337 w 796840"/>
                <a:gd name="connsiteY7" fmla="*/ 22568 h 1384630"/>
                <a:gd name="connsiteX8" fmla="*/ 316039 w 796840"/>
                <a:gd name="connsiteY8" fmla="*/ 0 h 1384630"/>
                <a:gd name="connsiteX9" fmla="*/ 398420 w 796840"/>
                <a:gd name="connsiteY9" fmla="*/ 365560 h 1384630"/>
                <a:gd name="connsiteX10" fmla="*/ 480802 w 796840"/>
                <a:gd name="connsiteY10" fmla="*/ 0 h 1384630"/>
                <a:gd name="connsiteX0" fmla="*/ 480802 w 796840"/>
                <a:gd name="connsiteY0" fmla="*/ 0 h 1384630"/>
                <a:gd name="connsiteX1" fmla="*/ 553503 w 796840"/>
                <a:gd name="connsiteY1" fmla="*/ 22568 h 1384630"/>
                <a:gd name="connsiteX2" fmla="*/ 796840 w 796840"/>
                <a:gd name="connsiteY2" fmla="*/ 389678 h 1384630"/>
                <a:gd name="connsiteX3" fmla="*/ 674920 w 796840"/>
                <a:gd name="connsiteY3" fmla="*/ 925169 h 1384630"/>
                <a:gd name="connsiteX4" fmla="*/ 398420 w 796840"/>
                <a:gd name="connsiteY4" fmla="*/ 1384549 h 1384630"/>
                <a:gd name="connsiteX5" fmla="*/ 85344 w 796840"/>
                <a:gd name="connsiteY5" fmla="*/ 894689 h 1384630"/>
                <a:gd name="connsiteX6" fmla="*/ 0 w 796840"/>
                <a:gd name="connsiteY6" fmla="*/ 389678 h 1384630"/>
                <a:gd name="connsiteX7" fmla="*/ 243337 w 796840"/>
                <a:gd name="connsiteY7" fmla="*/ 22568 h 1384630"/>
                <a:gd name="connsiteX8" fmla="*/ 316039 w 796840"/>
                <a:gd name="connsiteY8" fmla="*/ 0 h 1384630"/>
                <a:gd name="connsiteX9" fmla="*/ 398420 w 796840"/>
                <a:gd name="connsiteY9" fmla="*/ 365560 h 1384630"/>
                <a:gd name="connsiteX10" fmla="*/ 480802 w 796840"/>
                <a:gd name="connsiteY10" fmla="*/ 0 h 1384630"/>
                <a:gd name="connsiteX0" fmla="*/ 480802 w 796840"/>
                <a:gd name="connsiteY0" fmla="*/ 0 h 1384630"/>
                <a:gd name="connsiteX1" fmla="*/ 553503 w 796840"/>
                <a:gd name="connsiteY1" fmla="*/ 22568 h 1384630"/>
                <a:gd name="connsiteX2" fmla="*/ 796840 w 796840"/>
                <a:gd name="connsiteY2" fmla="*/ 389678 h 1384630"/>
                <a:gd name="connsiteX3" fmla="*/ 674920 w 796840"/>
                <a:gd name="connsiteY3" fmla="*/ 925169 h 1384630"/>
                <a:gd name="connsiteX4" fmla="*/ 398420 w 796840"/>
                <a:gd name="connsiteY4" fmla="*/ 1384549 h 1384630"/>
                <a:gd name="connsiteX5" fmla="*/ 85344 w 796840"/>
                <a:gd name="connsiteY5" fmla="*/ 894689 h 1384630"/>
                <a:gd name="connsiteX6" fmla="*/ 0 w 796840"/>
                <a:gd name="connsiteY6" fmla="*/ 389678 h 1384630"/>
                <a:gd name="connsiteX7" fmla="*/ 243337 w 796840"/>
                <a:gd name="connsiteY7" fmla="*/ 22568 h 1384630"/>
                <a:gd name="connsiteX8" fmla="*/ 316039 w 796840"/>
                <a:gd name="connsiteY8" fmla="*/ 0 h 1384630"/>
                <a:gd name="connsiteX9" fmla="*/ 398420 w 796840"/>
                <a:gd name="connsiteY9" fmla="*/ 365560 h 1384630"/>
                <a:gd name="connsiteX10" fmla="*/ 480802 w 796840"/>
                <a:gd name="connsiteY10" fmla="*/ 0 h 1384630"/>
                <a:gd name="connsiteX0" fmla="*/ 480802 w 796902"/>
                <a:gd name="connsiteY0" fmla="*/ 0 h 1384630"/>
                <a:gd name="connsiteX1" fmla="*/ 553503 w 796902"/>
                <a:gd name="connsiteY1" fmla="*/ 22568 h 1384630"/>
                <a:gd name="connsiteX2" fmla="*/ 796840 w 796902"/>
                <a:gd name="connsiteY2" fmla="*/ 389678 h 1384630"/>
                <a:gd name="connsiteX3" fmla="*/ 674920 w 796902"/>
                <a:gd name="connsiteY3" fmla="*/ 925169 h 1384630"/>
                <a:gd name="connsiteX4" fmla="*/ 398420 w 796902"/>
                <a:gd name="connsiteY4" fmla="*/ 1384549 h 1384630"/>
                <a:gd name="connsiteX5" fmla="*/ 85344 w 796902"/>
                <a:gd name="connsiteY5" fmla="*/ 894689 h 1384630"/>
                <a:gd name="connsiteX6" fmla="*/ 0 w 796902"/>
                <a:gd name="connsiteY6" fmla="*/ 389678 h 1384630"/>
                <a:gd name="connsiteX7" fmla="*/ 243337 w 796902"/>
                <a:gd name="connsiteY7" fmla="*/ 22568 h 1384630"/>
                <a:gd name="connsiteX8" fmla="*/ 316039 w 796902"/>
                <a:gd name="connsiteY8" fmla="*/ 0 h 1384630"/>
                <a:gd name="connsiteX9" fmla="*/ 398420 w 796902"/>
                <a:gd name="connsiteY9" fmla="*/ 365560 h 1384630"/>
                <a:gd name="connsiteX10" fmla="*/ 480802 w 796902"/>
                <a:gd name="connsiteY10" fmla="*/ 0 h 1384630"/>
                <a:gd name="connsiteX0" fmla="*/ 480802 w 796902"/>
                <a:gd name="connsiteY0" fmla="*/ 0 h 1384630"/>
                <a:gd name="connsiteX1" fmla="*/ 553503 w 796902"/>
                <a:gd name="connsiteY1" fmla="*/ 22568 h 1384630"/>
                <a:gd name="connsiteX2" fmla="*/ 796840 w 796902"/>
                <a:gd name="connsiteY2" fmla="*/ 389678 h 1384630"/>
                <a:gd name="connsiteX3" fmla="*/ 674920 w 796902"/>
                <a:gd name="connsiteY3" fmla="*/ 925169 h 1384630"/>
                <a:gd name="connsiteX4" fmla="*/ 398420 w 796902"/>
                <a:gd name="connsiteY4" fmla="*/ 1384549 h 1384630"/>
                <a:gd name="connsiteX5" fmla="*/ 85344 w 796902"/>
                <a:gd name="connsiteY5" fmla="*/ 894689 h 1384630"/>
                <a:gd name="connsiteX6" fmla="*/ 0 w 796902"/>
                <a:gd name="connsiteY6" fmla="*/ 389678 h 1384630"/>
                <a:gd name="connsiteX7" fmla="*/ 243337 w 796902"/>
                <a:gd name="connsiteY7" fmla="*/ 22568 h 1384630"/>
                <a:gd name="connsiteX8" fmla="*/ 316039 w 796902"/>
                <a:gd name="connsiteY8" fmla="*/ 0 h 1384630"/>
                <a:gd name="connsiteX9" fmla="*/ 398420 w 796902"/>
                <a:gd name="connsiteY9" fmla="*/ 365560 h 1384630"/>
                <a:gd name="connsiteX10" fmla="*/ 480802 w 796902"/>
                <a:gd name="connsiteY10" fmla="*/ 0 h 1384630"/>
                <a:gd name="connsiteX0" fmla="*/ 480802 w 797359"/>
                <a:gd name="connsiteY0" fmla="*/ 0 h 1384630"/>
                <a:gd name="connsiteX1" fmla="*/ 553503 w 797359"/>
                <a:gd name="connsiteY1" fmla="*/ 22568 h 1384630"/>
                <a:gd name="connsiteX2" fmla="*/ 796840 w 797359"/>
                <a:gd name="connsiteY2" fmla="*/ 389678 h 1384630"/>
                <a:gd name="connsiteX3" fmla="*/ 674920 w 797359"/>
                <a:gd name="connsiteY3" fmla="*/ 925169 h 1384630"/>
                <a:gd name="connsiteX4" fmla="*/ 398420 w 797359"/>
                <a:gd name="connsiteY4" fmla="*/ 1384549 h 1384630"/>
                <a:gd name="connsiteX5" fmla="*/ 85344 w 797359"/>
                <a:gd name="connsiteY5" fmla="*/ 894689 h 1384630"/>
                <a:gd name="connsiteX6" fmla="*/ 0 w 797359"/>
                <a:gd name="connsiteY6" fmla="*/ 389678 h 1384630"/>
                <a:gd name="connsiteX7" fmla="*/ 243337 w 797359"/>
                <a:gd name="connsiteY7" fmla="*/ 22568 h 1384630"/>
                <a:gd name="connsiteX8" fmla="*/ 316039 w 797359"/>
                <a:gd name="connsiteY8" fmla="*/ 0 h 1384630"/>
                <a:gd name="connsiteX9" fmla="*/ 398420 w 797359"/>
                <a:gd name="connsiteY9" fmla="*/ 365560 h 1384630"/>
                <a:gd name="connsiteX10" fmla="*/ 480802 w 797359"/>
                <a:gd name="connsiteY10" fmla="*/ 0 h 1384630"/>
                <a:gd name="connsiteX0" fmla="*/ 480802 w 797359"/>
                <a:gd name="connsiteY0" fmla="*/ 0 h 1384630"/>
                <a:gd name="connsiteX1" fmla="*/ 553503 w 797359"/>
                <a:gd name="connsiteY1" fmla="*/ 22568 h 1384630"/>
                <a:gd name="connsiteX2" fmla="*/ 796840 w 797359"/>
                <a:gd name="connsiteY2" fmla="*/ 389678 h 1384630"/>
                <a:gd name="connsiteX3" fmla="*/ 674920 w 797359"/>
                <a:gd name="connsiteY3" fmla="*/ 925169 h 1384630"/>
                <a:gd name="connsiteX4" fmla="*/ 398420 w 797359"/>
                <a:gd name="connsiteY4" fmla="*/ 1384549 h 1384630"/>
                <a:gd name="connsiteX5" fmla="*/ 85344 w 797359"/>
                <a:gd name="connsiteY5" fmla="*/ 894689 h 1384630"/>
                <a:gd name="connsiteX6" fmla="*/ 0 w 797359"/>
                <a:gd name="connsiteY6" fmla="*/ 389678 h 1384630"/>
                <a:gd name="connsiteX7" fmla="*/ 243337 w 797359"/>
                <a:gd name="connsiteY7" fmla="*/ 22568 h 1384630"/>
                <a:gd name="connsiteX8" fmla="*/ 316039 w 797359"/>
                <a:gd name="connsiteY8" fmla="*/ 0 h 1384630"/>
                <a:gd name="connsiteX9" fmla="*/ 398420 w 797359"/>
                <a:gd name="connsiteY9" fmla="*/ 365560 h 1384630"/>
                <a:gd name="connsiteX10" fmla="*/ 480802 w 797359"/>
                <a:gd name="connsiteY10" fmla="*/ 0 h 1384630"/>
                <a:gd name="connsiteX0" fmla="*/ 480802 w 797359"/>
                <a:gd name="connsiteY0" fmla="*/ 0 h 1384630"/>
                <a:gd name="connsiteX1" fmla="*/ 553503 w 797359"/>
                <a:gd name="connsiteY1" fmla="*/ 22568 h 1384630"/>
                <a:gd name="connsiteX2" fmla="*/ 796840 w 797359"/>
                <a:gd name="connsiteY2" fmla="*/ 389678 h 1384630"/>
                <a:gd name="connsiteX3" fmla="*/ 674920 w 797359"/>
                <a:gd name="connsiteY3" fmla="*/ 925169 h 1384630"/>
                <a:gd name="connsiteX4" fmla="*/ 398420 w 797359"/>
                <a:gd name="connsiteY4" fmla="*/ 1384549 h 1384630"/>
                <a:gd name="connsiteX5" fmla="*/ 85344 w 797359"/>
                <a:gd name="connsiteY5" fmla="*/ 894689 h 1384630"/>
                <a:gd name="connsiteX6" fmla="*/ 0 w 797359"/>
                <a:gd name="connsiteY6" fmla="*/ 389678 h 1384630"/>
                <a:gd name="connsiteX7" fmla="*/ 243337 w 797359"/>
                <a:gd name="connsiteY7" fmla="*/ 22568 h 1384630"/>
                <a:gd name="connsiteX8" fmla="*/ 316039 w 797359"/>
                <a:gd name="connsiteY8" fmla="*/ 0 h 1384630"/>
                <a:gd name="connsiteX9" fmla="*/ 398420 w 797359"/>
                <a:gd name="connsiteY9" fmla="*/ 365560 h 1384630"/>
                <a:gd name="connsiteX10" fmla="*/ 480802 w 797359"/>
                <a:gd name="connsiteY10" fmla="*/ 0 h 1384630"/>
                <a:gd name="connsiteX0" fmla="*/ 480802 w 797359"/>
                <a:gd name="connsiteY0" fmla="*/ 0 h 1384630"/>
                <a:gd name="connsiteX1" fmla="*/ 796840 w 797359"/>
                <a:gd name="connsiteY1" fmla="*/ 389678 h 1384630"/>
                <a:gd name="connsiteX2" fmla="*/ 674920 w 797359"/>
                <a:gd name="connsiteY2" fmla="*/ 925169 h 1384630"/>
                <a:gd name="connsiteX3" fmla="*/ 398420 w 797359"/>
                <a:gd name="connsiteY3" fmla="*/ 1384549 h 1384630"/>
                <a:gd name="connsiteX4" fmla="*/ 85344 w 797359"/>
                <a:gd name="connsiteY4" fmla="*/ 894689 h 1384630"/>
                <a:gd name="connsiteX5" fmla="*/ 0 w 797359"/>
                <a:gd name="connsiteY5" fmla="*/ 389678 h 1384630"/>
                <a:gd name="connsiteX6" fmla="*/ 243337 w 797359"/>
                <a:gd name="connsiteY6" fmla="*/ 22568 h 1384630"/>
                <a:gd name="connsiteX7" fmla="*/ 316039 w 797359"/>
                <a:gd name="connsiteY7" fmla="*/ 0 h 1384630"/>
                <a:gd name="connsiteX8" fmla="*/ 398420 w 797359"/>
                <a:gd name="connsiteY8" fmla="*/ 365560 h 1384630"/>
                <a:gd name="connsiteX9" fmla="*/ 480802 w 797359"/>
                <a:gd name="connsiteY9" fmla="*/ 0 h 1384630"/>
                <a:gd name="connsiteX0" fmla="*/ 480802 w 797359"/>
                <a:gd name="connsiteY0" fmla="*/ 9937 h 1394567"/>
                <a:gd name="connsiteX1" fmla="*/ 796840 w 797359"/>
                <a:gd name="connsiteY1" fmla="*/ 399615 h 1394567"/>
                <a:gd name="connsiteX2" fmla="*/ 674920 w 797359"/>
                <a:gd name="connsiteY2" fmla="*/ 935106 h 1394567"/>
                <a:gd name="connsiteX3" fmla="*/ 398420 w 797359"/>
                <a:gd name="connsiteY3" fmla="*/ 1394486 h 1394567"/>
                <a:gd name="connsiteX4" fmla="*/ 85344 w 797359"/>
                <a:gd name="connsiteY4" fmla="*/ 904626 h 1394567"/>
                <a:gd name="connsiteX5" fmla="*/ 0 w 797359"/>
                <a:gd name="connsiteY5" fmla="*/ 399615 h 1394567"/>
                <a:gd name="connsiteX6" fmla="*/ 243337 w 797359"/>
                <a:gd name="connsiteY6" fmla="*/ 32505 h 1394567"/>
                <a:gd name="connsiteX7" fmla="*/ 316039 w 797359"/>
                <a:gd name="connsiteY7" fmla="*/ 9937 h 1394567"/>
                <a:gd name="connsiteX8" fmla="*/ 398420 w 797359"/>
                <a:gd name="connsiteY8" fmla="*/ 375497 h 1394567"/>
                <a:gd name="connsiteX9" fmla="*/ 480802 w 797359"/>
                <a:gd name="connsiteY9" fmla="*/ 9937 h 1394567"/>
                <a:gd name="connsiteX0" fmla="*/ 480802 w 796866"/>
                <a:gd name="connsiteY0" fmla="*/ 10748 h 1395378"/>
                <a:gd name="connsiteX1" fmla="*/ 796840 w 796866"/>
                <a:gd name="connsiteY1" fmla="*/ 400426 h 1395378"/>
                <a:gd name="connsiteX2" fmla="*/ 674920 w 796866"/>
                <a:gd name="connsiteY2" fmla="*/ 935917 h 1395378"/>
                <a:gd name="connsiteX3" fmla="*/ 398420 w 796866"/>
                <a:gd name="connsiteY3" fmla="*/ 1395297 h 1395378"/>
                <a:gd name="connsiteX4" fmla="*/ 85344 w 796866"/>
                <a:gd name="connsiteY4" fmla="*/ 905437 h 1395378"/>
                <a:gd name="connsiteX5" fmla="*/ 0 w 796866"/>
                <a:gd name="connsiteY5" fmla="*/ 400426 h 1395378"/>
                <a:gd name="connsiteX6" fmla="*/ 243337 w 796866"/>
                <a:gd name="connsiteY6" fmla="*/ 33316 h 1395378"/>
                <a:gd name="connsiteX7" fmla="*/ 316039 w 796866"/>
                <a:gd name="connsiteY7" fmla="*/ 10748 h 1395378"/>
                <a:gd name="connsiteX8" fmla="*/ 398420 w 796866"/>
                <a:gd name="connsiteY8" fmla="*/ 376308 h 1395378"/>
                <a:gd name="connsiteX9" fmla="*/ 480802 w 796866"/>
                <a:gd name="connsiteY9" fmla="*/ 10748 h 1395378"/>
                <a:gd name="connsiteX0" fmla="*/ 480802 w 797745"/>
                <a:gd name="connsiteY0" fmla="*/ 13564 h 1398194"/>
                <a:gd name="connsiteX1" fmla="*/ 796840 w 797745"/>
                <a:gd name="connsiteY1" fmla="*/ 403242 h 1398194"/>
                <a:gd name="connsiteX2" fmla="*/ 674920 w 797745"/>
                <a:gd name="connsiteY2" fmla="*/ 938733 h 1398194"/>
                <a:gd name="connsiteX3" fmla="*/ 398420 w 797745"/>
                <a:gd name="connsiteY3" fmla="*/ 1398113 h 1398194"/>
                <a:gd name="connsiteX4" fmla="*/ 85344 w 797745"/>
                <a:gd name="connsiteY4" fmla="*/ 908253 h 1398194"/>
                <a:gd name="connsiteX5" fmla="*/ 0 w 797745"/>
                <a:gd name="connsiteY5" fmla="*/ 403242 h 1398194"/>
                <a:gd name="connsiteX6" fmla="*/ 243337 w 797745"/>
                <a:gd name="connsiteY6" fmla="*/ 36132 h 1398194"/>
                <a:gd name="connsiteX7" fmla="*/ 316039 w 797745"/>
                <a:gd name="connsiteY7" fmla="*/ 13564 h 1398194"/>
                <a:gd name="connsiteX8" fmla="*/ 398420 w 797745"/>
                <a:gd name="connsiteY8" fmla="*/ 379124 h 1398194"/>
                <a:gd name="connsiteX9" fmla="*/ 480802 w 797745"/>
                <a:gd name="connsiteY9" fmla="*/ 13564 h 1398194"/>
                <a:gd name="connsiteX0" fmla="*/ 481193 w 798136"/>
                <a:gd name="connsiteY0" fmla="*/ 26200 h 1410830"/>
                <a:gd name="connsiteX1" fmla="*/ 797231 w 798136"/>
                <a:gd name="connsiteY1" fmla="*/ 415878 h 1410830"/>
                <a:gd name="connsiteX2" fmla="*/ 675311 w 798136"/>
                <a:gd name="connsiteY2" fmla="*/ 951369 h 1410830"/>
                <a:gd name="connsiteX3" fmla="*/ 398811 w 798136"/>
                <a:gd name="connsiteY3" fmla="*/ 1410749 h 1410830"/>
                <a:gd name="connsiteX4" fmla="*/ 85735 w 798136"/>
                <a:gd name="connsiteY4" fmla="*/ 920889 h 1410830"/>
                <a:gd name="connsiteX5" fmla="*/ 391 w 798136"/>
                <a:gd name="connsiteY5" fmla="*/ 415878 h 1410830"/>
                <a:gd name="connsiteX6" fmla="*/ 115712 w 798136"/>
                <a:gd name="connsiteY6" fmla="*/ 0 h 1410830"/>
                <a:gd name="connsiteX7" fmla="*/ 316430 w 798136"/>
                <a:gd name="connsiteY7" fmla="*/ 26200 h 1410830"/>
                <a:gd name="connsiteX8" fmla="*/ 398811 w 798136"/>
                <a:gd name="connsiteY8" fmla="*/ 391760 h 1410830"/>
                <a:gd name="connsiteX9" fmla="*/ 481193 w 798136"/>
                <a:gd name="connsiteY9" fmla="*/ 26200 h 1410830"/>
                <a:gd name="connsiteX0" fmla="*/ 481193 w 798136"/>
                <a:gd name="connsiteY0" fmla="*/ 26200 h 1410830"/>
                <a:gd name="connsiteX1" fmla="*/ 797231 w 798136"/>
                <a:gd name="connsiteY1" fmla="*/ 415878 h 1410830"/>
                <a:gd name="connsiteX2" fmla="*/ 675311 w 798136"/>
                <a:gd name="connsiteY2" fmla="*/ 951369 h 1410830"/>
                <a:gd name="connsiteX3" fmla="*/ 398811 w 798136"/>
                <a:gd name="connsiteY3" fmla="*/ 1410749 h 1410830"/>
                <a:gd name="connsiteX4" fmla="*/ 85735 w 798136"/>
                <a:gd name="connsiteY4" fmla="*/ 920889 h 1410830"/>
                <a:gd name="connsiteX5" fmla="*/ 391 w 798136"/>
                <a:gd name="connsiteY5" fmla="*/ 415878 h 1410830"/>
                <a:gd name="connsiteX6" fmla="*/ 115712 w 798136"/>
                <a:gd name="connsiteY6" fmla="*/ 0 h 1410830"/>
                <a:gd name="connsiteX7" fmla="*/ 316430 w 798136"/>
                <a:gd name="connsiteY7" fmla="*/ 26200 h 1410830"/>
                <a:gd name="connsiteX8" fmla="*/ 386619 w 798136"/>
                <a:gd name="connsiteY8" fmla="*/ 385664 h 1410830"/>
                <a:gd name="connsiteX9" fmla="*/ 481193 w 798136"/>
                <a:gd name="connsiteY9" fmla="*/ 26200 h 1410830"/>
                <a:gd name="connsiteX0" fmla="*/ 481193 w 798136"/>
                <a:gd name="connsiteY0" fmla="*/ 26200 h 1410830"/>
                <a:gd name="connsiteX1" fmla="*/ 797231 w 798136"/>
                <a:gd name="connsiteY1" fmla="*/ 415878 h 1410830"/>
                <a:gd name="connsiteX2" fmla="*/ 675311 w 798136"/>
                <a:gd name="connsiteY2" fmla="*/ 951369 h 1410830"/>
                <a:gd name="connsiteX3" fmla="*/ 398811 w 798136"/>
                <a:gd name="connsiteY3" fmla="*/ 1410749 h 1410830"/>
                <a:gd name="connsiteX4" fmla="*/ 85735 w 798136"/>
                <a:gd name="connsiteY4" fmla="*/ 920889 h 1410830"/>
                <a:gd name="connsiteX5" fmla="*/ 391 w 798136"/>
                <a:gd name="connsiteY5" fmla="*/ 415878 h 1410830"/>
                <a:gd name="connsiteX6" fmla="*/ 115712 w 798136"/>
                <a:gd name="connsiteY6" fmla="*/ 0 h 1410830"/>
                <a:gd name="connsiteX7" fmla="*/ 316430 w 798136"/>
                <a:gd name="connsiteY7" fmla="*/ 26200 h 1410830"/>
                <a:gd name="connsiteX8" fmla="*/ 386619 w 798136"/>
                <a:gd name="connsiteY8" fmla="*/ 385664 h 1410830"/>
                <a:gd name="connsiteX9" fmla="*/ 481193 w 798136"/>
                <a:gd name="connsiteY9" fmla="*/ 26200 h 1410830"/>
                <a:gd name="connsiteX0" fmla="*/ 481193 w 798136"/>
                <a:gd name="connsiteY0" fmla="*/ 26200 h 1410830"/>
                <a:gd name="connsiteX1" fmla="*/ 797231 w 798136"/>
                <a:gd name="connsiteY1" fmla="*/ 415878 h 1410830"/>
                <a:gd name="connsiteX2" fmla="*/ 675311 w 798136"/>
                <a:gd name="connsiteY2" fmla="*/ 951369 h 1410830"/>
                <a:gd name="connsiteX3" fmla="*/ 398811 w 798136"/>
                <a:gd name="connsiteY3" fmla="*/ 1410749 h 1410830"/>
                <a:gd name="connsiteX4" fmla="*/ 85735 w 798136"/>
                <a:gd name="connsiteY4" fmla="*/ 920889 h 1410830"/>
                <a:gd name="connsiteX5" fmla="*/ 391 w 798136"/>
                <a:gd name="connsiteY5" fmla="*/ 415878 h 1410830"/>
                <a:gd name="connsiteX6" fmla="*/ 115712 w 798136"/>
                <a:gd name="connsiteY6" fmla="*/ 0 h 1410830"/>
                <a:gd name="connsiteX7" fmla="*/ 316430 w 798136"/>
                <a:gd name="connsiteY7" fmla="*/ 26200 h 1410830"/>
                <a:gd name="connsiteX8" fmla="*/ 386619 w 798136"/>
                <a:gd name="connsiteY8" fmla="*/ 385664 h 1410830"/>
                <a:gd name="connsiteX9" fmla="*/ 481193 w 798136"/>
                <a:gd name="connsiteY9" fmla="*/ 26200 h 1410830"/>
                <a:gd name="connsiteX0" fmla="*/ 584825 w 798817"/>
                <a:gd name="connsiteY0" fmla="*/ 20104 h 1410830"/>
                <a:gd name="connsiteX1" fmla="*/ 797231 w 798817"/>
                <a:gd name="connsiteY1" fmla="*/ 415878 h 1410830"/>
                <a:gd name="connsiteX2" fmla="*/ 675311 w 798817"/>
                <a:gd name="connsiteY2" fmla="*/ 951369 h 1410830"/>
                <a:gd name="connsiteX3" fmla="*/ 398811 w 798817"/>
                <a:gd name="connsiteY3" fmla="*/ 1410749 h 1410830"/>
                <a:gd name="connsiteX4" fmla="*/ 85735 w 798817"/>
                <a:gd name="connsiteY4" fmla="*/ 920889 h 1410830"/>
                <a:gd name="connsiteX5" fmla="*/ 391 w 798817"/>
                <a:gd name="connsiteY5" fmla="*/ 415878 h 1410830"/>
                <a:gd name="connsiteX6" fmla="*/ 115712 w 798817"/>
                <a:gd name="connsiteY6" fmla="*/ 0 h 1410830"/>
                <a:gd name="connsiteX7" fmla="*/ 316430 w 798817"/>
                <a:gd name="connsiteY7" fmla="*/ 26200 h 1410830"/>
                <a:gd name="connsiteX8" fmla="*/ 386619 w 798817"/>
                <a:gd name="connsiteY8" fmla="*/ 385664 h 1410830"/>
                <a:gd name="connsiteX9" fmla="*/ 584825 w 798817"/>
                <a:gd name="connsiteY9" fmla="*/ 20104 h 1410830"/>
                <a:gd name="connsiteX0" fmla="*/ 584825 w 798817"/>
                <a:gd name="connsiteY0" fmla="*/ 20104 h 1410830"/>
                <a:gd name="connsiteX1" fmla="*/ 797231 w 798817"/>
                <a:gd name="connsiteY1" fmla="*/ 415878 h 1410830"/>
                <a:gd name="connsiteX2" fmla="*/ 675311 w 798817"/>
                <a:gd name="connsiteY2" fmla="*/ 951369 h 1410830"/>
                <a:gd name="connsiteX3" fmla="*/ 398811 w 798817"/>
                <a:gd name="connsiteY3" fmla="*/ 1410749 h 1410830"/>
                <a:gd name="connsiteX4" fmla="*/ 85735 w 798817"/>
                <a:gd name="connsiteY4" fmla="*/ 920889 h 1410830"/>
                <a:gd name="connsiteX5" fmla="*/ 391 w 798817"/>
                <a:gd name="connsiteY5" fmla="*/ 415878 h 1410830"/>
                <a:gd name="connsiteX6" fmla="*/ 115712 w 798817"/>
                <a:gd name="connsiteY6" fmla="*/ 0 h 1410830"/>
                <a:gd name="connsiteX7" fmla="*/ 316430 w 798817"/>
                <a:gd name="connsiteY7" fmla="*/ 26200 h 1410830"/>
                <a:gd name="connsiteX8" fmla="*/ 386619 w 798817"/>
                <a:gd name="connsiteY8" fmla="*/ 385664 h 1410830"/>
                <a:gd name="connsiteX9" fmla="*/ 584825 w 798817"/>
                <a:gd name="connsiteY9" fmla="*/ 20104 h 1410830"/>
                <a:gd name="connsiteX0" fmla="*/ 584825 w 798817"/>
                <a:gd name="connsiteY0" fmla="*/ 20104 h 1410830"/>
                <a:gd name="connsiteX1" fmla="*/ 797231 w 798817"/>
                <a:gd name="connsiteY1" fmla="*/ 415878 h 1410830"/>
                <a:gd name="connsiteX2" fmla="*/ 675311 w 798817"/>
                <a:gd name="connsiteY2" fmla="*/ 951369 h 1410830"/>
                <a:gd name="connsiteX3" fmla="*/ 398811 w 798817"/>
                <a:gd name="connsiteY3" fmla="*/ 1410749 h 1410830"/>
                <a:gd name="connsiteX4" fmla="*/ 85735 w 798817"/>
                <a:gd name="connsiteY4" fmla="*/ 920889 h 1410830"/>
                <a:gd name="connsiteX5" fmla="*/ 391 w 798817"/>
                <a:gd name="connsiteY5" fmla="*/ 415878 h 1410830"/>
                <a:gd name="connsiteX6" fmla="*/ 115712 w 798817"/>
                <a:gd name="connsiteY6" fmla="*/ 0 h 1410830"/>
                <a:gd name="connsiteX7" fmla="*/ 316430 w 798817"/>
                <a:gd name="connsiteY7" fmla="*/ 26200 h 1410830"/>
                <a:gd name="connsiteX8" fmla="*/ 386619 w 798817"/>
                <a:gd name="connsiteY8" fmla="*/ 385664 h 1410830"/>
                <a:gd name="connsiteX9" fmla="*/ 584825 w 798817"/>
                <a:gd name="connsiteY9" fmla="*/ 20104 h 1410830"/>
                <a:gd name="connsiteX0" fmla="*/ 615305 w 797991"/>
                <a:gd name="connsiteY0" fmla="*/ 172504 h 1410830"/>
                <a:gd name="connsiteX1" fmla="*/ 797231 w 797991"/>
                <a:gd name="connsiteY1" fmla="*/ 415878 h 1410830"/>
                <a:gd name="connsiteX2" fmla="*/ 675311 w 797991"/>
                <a:gd name="connsiteY2" fmla="*/ 951369 h 1410830"/>
                <a:gd name="connsiteX3" fmla="*/ 398811 w 797991"/>
                <a:gd name="connsiteY3" fmla="*/ 1410749 h 1410830"/>
                <a:gd name="connsiteX4" fmla="*/ 85735 w 797991"/>
                <a:gd name="connsiteY4" fmla="*/ 920889 h 1410830"/>
                <a:gd name="connsiteX5" fmla="*/ 391 w 797991"/>
                <a:gd name="connsiteY5" fmla="*/ 415878 h 1410830"/>
                <a:gd name="connsiteX6" fmla="*/ 115712 w 797991"/>
                <a:gd name="connsiteY6" fmla="*/ 0 h 1410830"/>
                <a:gd name="connsiteX7" fmla="*/ 316430 w 797991"/>
                <a:gd name="connsiteY7" fmla="*/ 26200 h 1410830"/>
                <a:gd name="connsiteX8" fmla="*/ 386619 w 797991"/>
                <a:gd name="connsiteY8" fmla="*/ 385664 h 1410830"/>
                <a:gd name="connsiteX9" fmla="*/ 615305 w 797991"/>
                <a:gd name="connsiteY9" fmla="*/ 172504 h 1410830"/>
                <a:gd name="connsiteX0" fmla="*/ 615305 w 797991"/>
                <a:gd name="connsiteY0" fmla="*/ 172504 h 1410830"/>
                <a:gd name="connsiteX1" fmla="*/ 797231 w 797991"/>
                <a:gd name="connsiteY1" fmla="*/ 415878 h 1410830"/>
                <a:gd name="connsiteX2" fmla="*/ 675311 w 797991"/>
                <a:gd name="connsiteY2" fmla="*/ 951369 h 1410830"/>
                <a:gd name="connsiteX3" fmla="*/ 398811 w 797991"/>
                <a:gd name="connsiteY3" fmla="*/ 1410749 h 1410830"/>
                <a:gd name="connsiteX4" fmla="*/ 85735 w 797991"/>
                <a:gd name="connsiteY4" fmla="*/ 920889 h 1410830"/>
                <a:gd name="connsiteX5" fmla="*/ 391 w 797991"/>
                <a:gd name="connsiteY5" fmla="*/ 415878 h 1410830"/>
                <a:gd name="connsiteX6" fmla="*/ 115712 w 797991"/>
                <a:gd name="connsiteY6" fmla="*/ 0 h 1410830"/>
                <a:gd name="connsiteX7" fmla="*/ 316430 w 797991"/>
                <a:gd name="connsiteY7" fmla="*/ 26200 h 1410830"/>
                <a:gd name="connsiteX8" fmla="*/ 386619 w 797991"/>
                <a:gd name="connsiteY8" fmla="*/ 385664 h 1410830"/>
                <a:gd name="connsiteX9" fmla="*/ 615305 w 797991"/>
                <a:gd name="connsiteY9" fmla="*/ 172504 h 1410830"/>
                <a:gd name="connsiteX0" fmla="*/ 615305 w 797991"/>
                <a:gd name="connsiteY0" fmla="*/ 172504 h 1410830"/>
                <a:gd name="connsiteX1" fmla="*/ 797231 w 797991"/>
                <a:gd name="connsiteY1" fmla="*/ 415878 h 1410830"/>
                <a:gd name="connsiteX2" fmla="*/ 675311 w 797991"/>
                <a:gd name="connsiteY2" fmla="*/ 951369 h 1410830"/>
                <a:gd name="connsiteX3" fmla="*/ 398811 w 797991"/>
                <a:gd name="connsiteY3" fmla="*/ 1410749 h 1410830"/>
                <a:gd name="connsiteX4" fmla="*/ 85735 w 797991"/>
                <a:gd name="connsiteY4" fmla="*/ 920889 h 1410830"/>
                <a:gd name="connsiteX5" fmla="*/ 391 w 797991"/>
                <a:gd name="connsiteY5" fmla="*/ 415878 h 1410830"/>
                <a:gd name="connsiteX6" fmla="*/ 115712 w 797991"/>
                <a:gd name="connsiteY6" fmla="*/ 0 h 1410830"/>
                <a:gd name="connsiteX7" fmla="*/ 316430 w 797991"/>
                <a:gd name="connsiteY7" fmla="*/ 26200 h 1410830"/>
                <a:gd name="connsiteX8" fmla="*/ 386619 w 797991"/>
                <a:gd name="connsiteY8" fmla="*/ 385664 h 1410830"/>
                <a:gd name="connsiteX9" fmla="*/ 615305 w 797991"/>
                <a:gd name="connsiteY9" fmla="*/ 172504 h 1410830"/>
                <a:gd name="connsiteX0" fmla="*/ 615305 w 797991"/>
                <a:gd name="connsiteY0" fmla="*/ 172504 h 1410830"/>
                <a:gd name="connsiteX1" fmla="*/ 797231 w 797991"/>
                <a:gd name="connsiteY1" fmla="*/ 415878 h 1410830"/>
                <a:gd name="connsiteX2" fmla="*/ 675311 w 797991"/>
                <a:gd name="connsiteY2" fmla="*/ 951369 h 1410830"/>
                <a:gd name="connsiteX3" fmla="*/ 398811 w 797991"/>
                <a:gd name="connsiteY3" fmla="*/ 1410749 h 1410830"/>
                <a:gd name="connsiteX4" fmla="*/ 85735 w 797991"/>
                <a:gd name="connsiteY4" fmla="*/ 920889 h 1410830"/>
                <a:gd name="connsiteX5" fmla="*/ 391 w 797991"/>
                <a:gd name="connsiteY5" fmla="*/ 415878 h 1410830"/>
                <a:gd name="connsiteX6" fmla="*/ 115712 w 797991"/>
                <a:gd name="connsiteY6" fmla="*/ 0 h 1410830"/>
                <a:gd name="connsiteX7" fmla="*/ 386619 w 797991"/>
                <a:gd name="connsiteY7" fmla="*/ 385664 h 1410830"/>
                <a:gd name="connsiteX8" fmla="*/ 615305 w 797991"/>
                <a:gd name="connsiteY8" fmla="*/ 172504 h 1410830"/>
                <a:gd name="connsiteX0" fmla="*/ 615305 w 797991"/>
                <a:gd name="connsiteY0" fmla="*/ 198034 h 1436360"/>
                <a:gd name="connsiteX1" fmla="*/ 797231 w 797991"/>
                <a:gd name="connsiteY1" fmla="*/ 441408 h 1436360"/>
                <a:gd name="connsiteX2" fmla="*/ 675311 w 797991"/>
                <a:gd name="connsiteY2" fmla="*/ 976899 h 1436360"/>
                <a:gd name="connsiteX3" fmla="*/ 398811 w 797991"/>
                <a:gd name="connsiteY3" fmla="*/ 1436279 h 1436360"/>
                <a:gd name="connsiteX4" fmla="*/ 85735 w 797991"/>
                <a:gd name="connsiteY4" fmla="*/ 946419 h 1436360"/>
                <a:gd name="connsiteX5" fmla="*/ 391 w 797991"/>
                <a:gd name="connsiteY5" fmla="*/ 441408 h 1436360"/>
                <a:gd name="connsiteX6" fmla="*/ 115712 w 797991"/>
                <a:gd name="connsiteY6" fmla="*/ 25530 h 1436360"/>
                <a:gd name="connsiteX7" fmla="*/ 386619 w 797991"/>
                <a:gd name="connsiteY7" fmla="*/ 411194 h 1436360"/>
                <a:gd name="connsiteX8" fmla="*/ 615305 w 797991"/>
                <a:gd name="connsiteY8" fmla="*/ 198034 h 1436360"/>
                <a:gd name="connsiteX0" fmla="*/ 615305 w 797991"/>
                <a:gd name="connsiteY0" fmla="*/ 172591 h 1410917"/>
                <a:gd name="connsiteX1" fmla="*/ 797231 w 797991"/>
                <a:gd name="connsiteY1" fmla="*/ 415965 h 1410917"/>
                <a:gd name="connsiteX2" fmla="*/ 675311 w 797991"/>
                <a:gd name="connsiteY2" fmla="*/ 951456 h 1410917"/>
                <a:gd name="connsiteX3" fmla="*/ 398811 w 797991"/>
                <a:gd name="connsiteY3" fmla="*/ 1410836 h 1410917"/>
                <a:gd name="connsiteX4" fmla="*/ 85735 w 797991"/>
                <a:gd name="connsiteY4" fmla="*/ 920976 h 1410917"/>
                <a:gd name="connsiteX5" fmla="*/ 391 w 797991"/>
                <a:gd name="connsiteY5" fmla="*/ 415965 h 1410917"/>
                <a:gd name="connsiteX6" fmla="*/ 115712 w 797991"/>
                <a:gd name="connsiteY6" fmla="*/ 87 h 1410917"/>
                <a:gd name="connsiteX7" fmla="*/ 386619 w 797991"/>
                <a:gd name="connsiteY7" fmla="*/ 385751 h 1410917"/>
                <a:gd name="connsiteX8" fmla="*/ 615305 w 797991"/>
                <a:gd name="connsiteY8" fmla="*/ 172591 h 1410917"/>
                <a:gd name="connsiteX0" fmla="*/ 615173 w 797859"/>
                <a:gd name="connsiteY0" fmla="*/ 2055 h 1240381"/>
                <a:gd name="connsiteX1" fmla="*/ 797099 w 797859"/>
                <a:gd name="connsiteY1" fmla="*/ 245429 h 1240381"/>
                <a:gd name="connsiteX2" fmla="*/ 675179 w 797859"/>
                <a:gd name="connsiteY2" fmla="*/ 780920 h 1240381"/>
                <a:gd name="connsiteX3" fmla="*/ 398679 w 797859"/>
                <a:gd name="connsiteY3" fmla="*/ 1240300 h 1240381"/>
                <a:gd name="connsiteX4" fmla="*/ 85603 w 797859"/>
                <a:gd name="connsiteY4" fmla="*/ 750440 h 1240381"/>
                <a:gd name="connsiteX5" fmla="*/ 259 w 797859"/>
                <a:gd name="connsiteY5" fmla="*/ 245429 h 1240381"/>
                <a:gd name="connsiteX6" fmla="*/ 109484 w 797859"/>
                <a:gd name="connsiteY6" fmla="*/ 239 h 1240381"/>
                <a:gd name="connsiteX7" fmla="*/ 386487 w 797859"/>
                <a:gd name="connsiteY7" fmla="*/ 215215 h 1240381"/>
                <a:gd name="connsiteX8" fmla="*/ 615173 w 797859"/>
                <a:gd name="connsiteY8" fmla="*/ 2055 h 1240381"/>
                <a:gd name="connsiteX0" fmla="*/ 615173 w 797859"/>
                <a:gd name="connsiteY0" fmla="*/ 3693 h 1242019"/>
                <a:gd name="connsiteX1" fmla="*/ 797099 w 797859"/>
                <a:gd name="connsiteY1" fmla="*/ 247067 h 1242019"/>
                <a:gd name="connsiteX2" fmla="*/ 675179 w 797859"/>
                <a:gd name="connsiteY2" fmla="*/ 782558 h 1242019"/>
                <a:gd name="connsiteX3" fmla="*/ 398679 w 797859"/>
                <a:gd name="connsiteY3" fmla="*/ 1241938 h 1242019"/>
                <a:gd name="connsiteX4" fmla="*/ 85603 w 797859"/>
                <a:gd name="connsiteY4" fmla="*/ 752078 h 1242019"/>
                <a:gd name="connsiteX5" fmla="*/ 259 w 797859"/>
                <a:gd name="connsiteY5" fmla="*/ 320219 h 1242019"/>
                <a:gd name="connsiteX6" fmla="*/ 109484 w 797859"/>
                <a:gd name="connsiteY6" fmla="*/ 1877 h 1242019"/>
                <a:gd name="connsiteX7" fmla="*/ 386487 w 797859"/>
                <a:gd name="connsiteY7" fmla="*/ 216853 h 1242019"/>
                <a:gd name="connsiteX8" fmla="*/ 615173 w 797859"/>
                <a:gd name="connsiteY8" fmla="*/ 3693 h 1242019"/>
                <a:gd name="connsiteX0" fmla="*/ 617071 w 799757"/>
                <a:gd name="connsiteY0" fmla="*/ 3693 h 1242019"/>
                <a:gd name="connsiteX1" fmla="*/ 798997 w 799757"/>
                <a:gd name="connsiteY1" fmla="*/ 247067 h 1242019"/>
                <a:gd name="connsiteX2" fmla="*/ 677077 w 799757"/>
                <a:gd name="connsiteY2" fmla="*/ 782558 h 1242019"/>
                <a:gd name="connsiteX3" fmla="*/ 400577 w 799757"/>
                <a:gd name="connsiteY3" fmla="*/ 1241938 h 1242019"/>
                <a:gd name="connsiteX4" fmla="*/ 87501 w 799757"/>
                <a:gd name="connsiteY4" fmla="*/ 752078 h 1242019"/>
                <a:gd name="connsiteX5" fmla="*/ 2157 w 799757"/>
                <a:gd name="connsiteY5" fmla="*/ 320219 h 1242019"/>
                <a:gd name="connsiteX6" fmla="*/ 111382 w 799757"/>
                <a:gd name="connsiteY6" fmla="*/ 1877 h 1242019"/>
                <a:gd name="connsiteX7" fmla="*/ 388385 w 799757"/>
                <a:gd name="connsiteY7" fmla="*/ 216853 h 1242019"/>
                <a:gd name="connsiteX8" fmla="*/ 617071 w 799757"/>
                <a:gd name="connsiteY8" fmla="*/ 3693 h 1242019"/>
                <a:gd name="connsiteX0" fmla="*/ 617071 w 793710"/>
                <a:gd name="connsiteY0" fmla="*/ 3693 h 1242019"/>
                <a:gd name="connsiteX1" fmla="*/ 792901 w 793710"/>
                <a:gd name="connsiteY1" fmla="*/ 326315 h 1242019"/>
                <a:gd name="connsiteX2" fmla="*/ 677077 w 793710"/>
                <a:gd name="connsiteY2" fmla="*/ 782558 h 1242019"/>
                <a:gd name="connsiteX3" fmla="*/ 400577 w 793710"/>
                <a:gd name="connsiteY3" fmla="*/ 1241938 h 1242019"/>
                <a:gd name="connsiteX4" fmla="*/ 87501 w 793710"/>
                <a:gd name="connsiteY4" fmla="*/ 752078 h 1242019"/>
                <a:gd name="connsiteX5" fmla="*/ 2157 w 793710"/>
                <a:gd name="connsiteY5" fmla="*/ 320219 h 1242019"/>
                <a:gd name="connsiteX6" fmla="*/ 111382 w 793710"/>
                <a:gd name="connsiteY6" fmla="*/ 1877 h 1242019"/>
                <a:gd name="connsiteX7" fmla="*/ 388385 w 793710"/>
                <a:gd name="connsiteY7" fmla="*/ 216853 h 1242019"/>
                <a:gd name="connsiteX8" fmla="*/ 617071 w 793710"/>
                <a:gd name="connsiteY8" fmla="*/ 3693 h 1242019"/>
                <a:gd name="connsiteX0" fmla="*/ 617071 w 797737"/>
                <a:gd name="connsiteY0" fmla="*/ 3693 h 1242019"/>
                <a:gd name="connsiteX1" fmla="*/ 792901 w 797737"/>
                <a:gd name="connsiteY1" fmla="*/ 326315 h 1242019"/>
                <a:gd name="connsiteX2" fmla="*/ 677077 w 797737"/>
                <a:gd name="connsiteY2" fmla="*/ 782558 h 1242019"/>
                <a:gd name="connsiteX3" fmla="*/ 400577 w 797737"/>
                <a:gd name="connsiteY3" fmla="*/ 1241938 h 1242019"/>
                <a:gd name="connsiteX4" fmla="*/ 87501 w 797737"/>
                <a:gd name="connsiteY4" fmla="*/ 752078 h 1242019"/>
                <a:gd name="connsiteX5" fmla="*/ 2157 w 797737"/>
                <a:gd name="connsiteY5" fmla="*/ 320219 h 1242019"/>
                <a:gd name="connsiteX6" fmla="*/ 111382 w 797737"/>
                <a:gd name="connsiteY6" fmla="*/ 1877 h 1242019"/>
                <a:gd name="connsiteX7" fmla="*/ 388385 w 797737"/>
                <a:gd name="connsiteY7" fmla="*/ 216853 h 1242019"/>
                <a:gd name="connsiteX8" fmla="*/ 617071 w 797737"/>
                <a:gd name="connsiteY8" fmla="*/ 3693 h 1242019"/>
                <a:gd name="connsiteX0" fmla="*/ 617071 w 815621"/>
                <a:gd name="connsiteY0" fmla="*/ 3693 h 1242019"/>
                <a:gd name="connsiteX1" fmla="*/ 811189 w 815621"/>
                <a:gd name="connsiteY1" fmla="*/ 259259 h 1242019"/>
                <a:gd name="connsiteX2" fmla="*/ 677077 w 815621"/>
                <a:gd name="connsiteY2" fmla="*/ 782558 h 1242019"/>
                <a:gd name="connsiteX3" fmla="*/ 400577 w 815621"/>
                <a:gd name="connsiteY3" fmla="*/ 1241938 h 1242019"/>
                <a:gd name="connsiteX4" fmla="*/ 87501 w 815621"/>
                <a:gd name="connsiteY4" fmla="*/ 752078 h 1242019"/>
                <a:gd name="connsiteX5" fmla="*/ 2157 w 815621"/>
                <a:gd name="connsiteY5" fmla="*/ 320219 h 1242019"/>
                <a:gd name="connsiteX6" fmla="*/ 111382 w 815621"/>
                <a:gd name="connsiteY6" fmla="*/ 1877 h 1242019"/>
                <a:gd name="connsiteX7" fmla="*/ 388385 w 815621"/>
                <a:gd name="connsiteY7" fmla="*/ 216853 h 1242019"/>
                <a:gd name="connsiteX8" fmla="*/ 617071 w 815621"/>
                <a:gd name="connsiteY8" fmla="*/ 3693 h 1242019"/>
                <a:gd name="connsiteX0" fmla="*/ 617071 w 817119"/>
                <a:gd name="connsiteY0" fmla="*/ 3693 h 1242019"/>
                <a:gd name="connsiteX1" fmla="*/ 811189 w 817119"/>
                <a:gd name="connsiteY1" fmla="*/ 259259 h 1242019"/>
                <a:gd name="connsiteX2" fmla="*/ 677077 w 817119"/>
                <a:gd name="connsiteY2" fmla="*/ 782558 h 1242019"/>
                <a:gd name="connsiteX3" fmla="*/ 400577 w 817119"/>
                <a:gd name="connsiteY3" fmla="*/ 1241938 h 1242019"/>
                <a:gd name="connsiteX4" fmla="*/ 87501 w 817119"/>
                <a:gd name="connsiteY4" fmla="*/ 752078 h 1242019"/>
                <a:gd name="connsiteX5" fmla="*/ 2157 w 817119"/>
                <a:gd name="connsiteY5" fmla="*/ 320219 h 1242019"/>
                <a:gd name="connsiteX6" fmla="*/ 111382 w 817119"/>
                <a:gd name="connsiteY6" fmla="*/ 1877 h 1242019"/>
                <a:gd name="connsiteX7" fmla="*/ 388385 w 817119"/>
                <a:gd name="connsiteY7" fmla="*/ 216853 h 1242019"/>
                <a:gd name="connsiteX8" fmla="*/ 617071 w 817119"/>
                <a:gd name="connsiteY8" fmla="*/ 3693 h 1242019"/>
                <a:gd name="connsiteX0" fmla="*/ 618814 w 818862"/>
                <a:gd name="connsiteY0" fmla="*/ 3693 h 1242019"/>
                <a:gd name="connsiteX1" fmla="*/ 812932 w 818862"/>
                <a:gd name="connsiteY1" fmla="*/ 259259 h 1242019"/>
                <a:gd name="connsiteX2" fmla="*/ 678820 w 818862"/>
                <a:gd name="connsiteY2" fmla="*/ 782558 h 1242019"/>
                <a:gd name="connsiteX3" fmla="*/ 402320 w 818862"/>
                <a:gd name="connsiteY3" fmla="*/ 1241938 h 1242019"/>
                <a:gd name="connsiteX4" fmla="*/ 89244 w 818862"/>
                <a:gd name="connsiteY4" fmla="*/ 752078 h 1242019"/>
                <a:gd name="connsiteX5" fmla="*/ 3900 w 818862"/>
                <a:gd name="connsiteY5" fmla="*/ 320219 h 1242019"/>
                <a:gd name="connsiteX6" fmla="*/ 113125 w 818862"/>
                <a:gd name="connsiteY6" fmla="*/ 1877 h 1242019"/>
                <a:gd name="connsiteX7" fmla="*/ 390128 w 818862"/>
                <a:gd name="connsiteY7" fmla="*/ 216853 h 1242019"/>
                <a:gd name="connsiteX8" fmla="*/ 618814 w 818862"/>
                <a:gd name="connsiteY8" fmla="*/ 3693 h 12420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18862" h="1242019">
                  <a:moveTo>
                    <a:pt x="618814" y="3693"/>
                  </a:moveTo>
                  <a:cubicBezTo>
                    <a:pt x="738049" y="10761"/>
                    <a:pt x="845603" y="141640"/>
                    <a:pt x="812932" y="259259"/>
                  </a:cubicBezTo>
                  <a:cubicBezTo>
                    <a:pt x="780261" y="376878"/>
                    <a:pt x="719460" y="604061"/>
                    <a:pt x="678820" y="782558"/>
                  </a:cubicBezTo>
                  <a:cubicBezTo>
                    <a:pt x="599572" y="1014791"/>
                    <a:pt x="543255" y="1247018"/>
                    <a:pt x="402320" y="1241938"/>
                  </a:cubicBezTo>
                  <a:cubicBezTo>
                    <a:pt x="261385" y="1236858"/>
                    <a:pt x="150204" y="972119"/>
                    <a:pt x="89244" y="752078"/>
                  </a:cubicBezTo>
                  <a:cubicBezTo>
                    <a:pt x="42508" y="577645"/>
                    <a:pt x="18208" y="475732"/>
                    <a:pt x="3900" y="320219"/>
                  </a:cubicBezTo>
                  <a:cubicBezTo>
                    <a:pt x="-10408" y="164706"/>
                    <a:pt x="12178" y="19105"/>
                    <a:pt x="113125" y="1877"/>
                  </a:cubicBezTo>
                  <a:cubicBezTo>
                    <a:pt x="214072" y="-15351"/>
                    <a:pt x="299826" y="88298"/>
                    <a:pt x="390128" y="216853"/>
                  </a:cubicBezTo>
                  <a:cubicBezTo>
                    <a:pt x="464325" y="182376"/>
                    <a:pt x="499579" y="-3375"/>
                    <a:pt x="618814" y="3693"/>
                  </a:cubicBezTo>
                  <a:close/>
                </a:path>
              </a:pathLst>
            </a:custGeom>
            <a:solidFill>
              <a:srgbClr val="E899A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89" name="フリーフォーム 288"/>
            <p:cNvSpPr/>
            <p:nvPr/>
          </p:nvSpPr>
          <p:spPr>
            <a:xfrm rot="19912990" flipV="1">
              <a:off x="1515495" y="-1409537"/>
              <a:ext cx="818862" cy="1242019"/>
            </a:xfrm>
            <a:custGeom>
              <a:avLst/>
              <a:gdLst>
                <a:gd name="connsiteX0" fmla="*/ 480802 w 796840"/>
                <a:gd name="connsiteY0" fmla="*/ 0 h 1305301"/>
                <a:gd name="connsiteX1" fmla="*/ 553503 w 796840"/>
                <a:gd name="connsiteY1" fmla="*/ 22568 h 1305301"/>
                <a:gd name="connsiteX2" fmla="*/ 796840 w 796840"/>
                <a:gd name="connsiteY2" fmla="*/ 389678 h 1305301"/>
                <a:gd name="connsiteX3" fmla="*/ 796840 w 796840"/>
                <a:gd name="connsiteY3" fmla="*/ 906881 h 1305301"/>
                <a:gd name="connsiteX4" fmla="*/ 398420 w 796840"/>
                <a:gd name="connsiteY4" fmla="*/ 1305301 h 1305301"/>
                <a:gd name="connsiteX5" fmla="*/ 0 w 796840"/>
                <a:gd name="connsiteY5" fmla="*/ 906881 h 1305301"/>
                <a:gd name="connsiteX6" fmla="*/ 0 w 796840"/>
                <a:gd name="connsiteY6" fmla="*/ 389678 h 1305301"/>
                <a:gd name="connsiteX7" fmla="*/ 243337 w 796840"/>
                <a:gd name="connsiteY7" fmla="*/ 22568 h 1305301"/>
                <a:gd name="connsiteX8" fmla="*/ 316039 w 796840"/>
                <a:gd name="connsiteY8" fmla="*/ 0 h 1305301"/>
                <a:gd name="connsiteX9" fmla="*/ 398420 w 796840"/>
                <a:gd name="connsiteY9" fmla="*/ 365560 h 1305301"/>
                <a:gd name="connsiteX0" fmla="*/ 480802 w 796840"/>
                <a:gd name="connsiteY0" fmla="*/ 0 h 1305301"/>
                <a:gd name="connsiteX1" fmla="*/ 553503 w 796840"/>
                <a:gd name="connsiteY1" fmla="*/ 22568 h 1305301"/>
                <a:gd name="connsiteX2" fmla="*/ 796840 w 796840"/>
                <a:gd name="connsiteY2" fmla="*/ 389678 h 1305301"/>
                <a:gd name="connsiteX3" fmla="*/ 796840 w 796840"/>
                <a:gd name="connsiteY3" fmla="*/ 906881 h 1305301"/>
                <a:gd name="connsiteX4" fmla="*/ 398420 w 796840"/>
                <a:gd name="connsiteY4" fmla="*/ 1305301 h 1305301"/>
                <a:gd name="connsiteX5" fmla="*/ 0 w 796840"/>
                <a:gd name="connsiteY5" fmla="*/ 906881 h 1305301"/>
                <a:gd name="connsiteX6" fmla="*/ 0 w 796840"/>
                <a:gd name="connsiteY6" fmla="*/ 389678 h 1305301"/>
                <a:gd name="connsiteX7" fmla="*/ 243337 w 796840"/>
                <a:gd name="connsiteY7" fmla="*/ 22568 h 1305301"/>
                <a:gd name="connsiteX8" fmla="*/ 316039 w 796840"/>
                <a:gd name="connsiteY8" fmla="*/ 0 h 1305301"/>
                <a:gd name="connsiteX9" fmla="*/ 398420 w 796840"/>
                <a:gd name="connsiteY9" fmla="*/ 365560 h 1305301"/>
                <a:gd name="connsiteX10" fmla="*/ 480802 w 796840"/>
                <a:gd name="connsiteY10" fmla="*/ 0 h 1305301"/>
                <a:gd name="connsiteX0" fmla="*/ 480802 w 796840"/>
                <a:gd name="connsiteY0" fmla="*/ 0 h 1433317"/>
                <a:gd name="connsiteX1" fmla="*/ 553503 w 796840"/>
                <a:gd name="connsiteY1" fmla="*/ 22568 h 1433317"/>
                <a:gd name="connsiteX2" fmla="*/ 796840 w 796840"/>
                <a:gd name="connsiteY2" fmla="*/ 389678 h 1433317"/>
                <a:gd name="connsiteX3" fmla="*/ 796840 w 796840"/>
                <a:gd name="connsiteY3" fmla="*/ 906881 h 1433317"/>
                <a:gd name="connsiteX4" fmla="*/ 404516 w 796840"/>
                <a:gd name="connsiteY4" fmla="*/ 1433317 h 1433317"/>
                <a:gd name="connsiteX5" fmla="*/ 0 w 796840"/>
                <a:gd name="connsiteY5" fmla="*/ 906881 h 1433317"/>
                <a:gd name="connsiteX6" fmla="*/ 0 w 796840"/>
                <a:gd name="connsiteY6" fmla="*/ 389678 h 1433317"/>
                <a:gd name="connsiteX7" fmla="*/ 243337 w 796840"/>
                <a:gd name="connsiteY7" fmla="*/ 22568 h 1433317"/>
                <a:gd name="connsiteX8" fmla="*/ 316039 w 796840"/>
                <a:gd name="connsiteY8" fmla="*/ 0 h 1433317"/>
                <a:gd name="connsiteX9" fmla="*/ 398420 w 796840"/>
                <a:gd name="connsiteY9" fmla="*/ 365560 h 1433317"/>
                <a:gd name="connsiteX10" fmla="*/ 480802 w 796840"/>
                <a:gd name="connsiteY10" fmla="*/ 0 h 1433317"/>
                <a:gd name="connsiteX0" fmla="*/ 480802 w 796840"/>
                <a:gd name="connsiteY0" fmla="*/ 0 h 1433340"/>
                <a:gd name="connsiteX1" fmla="*/ 553503 w 796840"/>
                <a:gd name="connsiteY1" fmla="*/ 22568 h 1433340"/>
                <a:gd name="connsiteX2" fmla="*/ 796840 w 796840"/>
                <a:gd name="connsiteY2" fmla="*/ 389678 h 1433340"/>
                <a:gd name="connsiteX3" fmla="*/ 674920 w 796840"/>
                <a:gd name="connsiteY3" fmla="*/ 925169 h 1433340"/>
                <a:gd name="connsiteX4" fmla="*/ 404516 w 796840"/>
                <a:gd name="connsiteY4" fmla="*/ 1433317 h 1433340"/>
                <a:gd name="connsiteX5" fmla="*/ 0 w 796840"/>
                <a:gd name="connsiteY5" fmla="*/ 906881 h 1433340"/>
                <a:gd name="connsiteX6" fmla="*/ 0 w 796840"/>
                <a:gd name="connsiteY6" fmla="*/ 389678 h 1433340"/>
                <a:gd name="connsiteX7" fmla="*/ 243337 w 796840"/>
                <a:gd name="connsiteY7" fmla="*/ 22568 h 1433340"/>
                <a:gd name="connsiteX8" fmla="*/ 316039 w 796840"/>
                <a:gd name="connsiteY8" fmla="*/ 0 h 1433340"/>
                <a:gd name="connsiteX9" fmla="*/ 398420 w 796840"/>
                <a:gd name="connsiteY9" fmla="*/ 365560 h 1433340"/>
                <a:gd name="connsiteX10" fmla="*/ 480802 w 796840"/>
                <a:gd name="connsiteY10" fmla="*/ 0 h 1433340"/>
                <a:gd name="connsiteX0" fmla="*/ 480802 w 796840"/>
                <a:gd name="connsiteY0" fmla="*/ 0 h 1433341"/>
                <a:gd name="connsiteX1" fmla="*/ 553503 w 796840"/>
                <a:gd name="connsiteY1" fmla="*/ 22568 h 1433341"/>
                <a:gd name="connsiteX2" fmla="*/ 796840 w 796840"/>
                <a:gd name="connsiteY2" fmla="*/ 389678 h 1433341"/>
                <a:gd name="connsiteX3" fmla="*/ 674920 w 796840"/>
                <a:gd name="connsiteY3" fmla="*/ 925169 h 1433341"/>
                <a:gd name="connsiteX4" fmla="*/ 404516 w 796840"/>
                <a:gd name="connsiteY4" fmla="*/ 1433317 h 1433341"/>
                <a:gd name="connsiteX5" fmla="*/ 0 w 796840"/>
                <a:gd name="connsiteY5" fmla="*/ 906881 h 1433341"/>
                <a:gd name="connsiteX6" fmla="*/ 0 w 796840"/>
                <a:gd name="connsiteY6" fmla="*/ 389678 h 1433341"/>
                <a:gd name="connsiteX7" fmla="*/ 243337 w 796840"/>
                <a:gd name="connsiteY7" fmla="*/ 22568 h 1433341"/>
                <a:gd name="connsiteX8" fmla="*/ 316039 w 796840"/>
                <a:gd name="connsiteY8" fmla="*/ 0 h 1433341"/>
                <a:gd name="connsiteX9" fmla="*/ 398420 w 796840"/>
                <a:gd name="connsiteY9" fmla="*/ 365560 h 1433341"/>
                <a:gd name="connsiteX10" fmla="*/ 480802 w 796840"/>
                <a:gd name="connsiteY10" fmla="*/ 0 h 1433341"/>
                <a:gd name="connsiteX0" fmla="*/ 480802 w 796840"/>
                <a:gd name="connsiteY0" fmla="*/ 0 h 1433384"/>
                <a:gd name="connsiteX1" fmla="*/ 553503 w 796840"/>
                <a:gd name="connsiteY1" fmla="*/ 22568 h 1433384"/>
                <a:gd name="connsiteX2" fmla="*/ 796840 w 796840"/>
                <a:gd name="connsiteY2" fmla="*/ 389678 h 1433384"/>
                <a:gd name="connsiteX3" fmla="*/ 674920 w 796840"/>
                <a:gd name="connsiteY3" fmla="*/ 925169 h 1433384"/>
                <a:gd name="connsiteX4" fmla="*/ 404516 w 796840"/>
                <a:gd name="connsiteY4" fmla="*/ 1433317 h 1433384"/>
                <a:gd name="connsiteX5" fmla="*/ 85344 w 796840"/>
                <a:gd name="connsiteY5" fmla="*/ 894689 h 1433384"/>
                <a:gd name="connsiteX6" fmla="*/ 0 w 796840"/>
                <a:gd name="connsiteY6" fmla="*/ 389678 h 1433384"/>
                <a:gd name="connsiteX7" fmla="*/ 243337 w 796840"/>
                <a:gd name="connsiteY7" fmla="*/ 22568 h 1433384"/>
                <a:gd name="connsiteX8" fmla="*/ 316039 w 796840"/>
                <a:gd name="connsiteY8" fmla="*/ 0 h 1433384"/>
                <a:gd name="connsiteX9" fmla="*/ 398420 w 796840"/>
                <a:gd name="connsiteY9" fmla="*/ 365560 h 1433384"/>
                <a:gd name="connsiteX10" fmla="*/ 480802 w 796840"/>
                <a:gd name="connsiteY10" fmla="*/ 0 h 1433384"/>
                <a:gd name="connsiteX0" fmla="*/ 480802 w 796840"/>
                <a:gd name="connsiteY0" fmla="*/ 0 h 1433384"/>
                <a:gd name="connsiteX1" fmla="*/ 553503 w 796840"/>
                <a:gd name="connsiteY1" fmla="*/ 22568 h 1433384"/>
                <a:gd name="connsiteX2" fmla="*/ 796840 w 796840"/>
                <a:gd name="connsiteY2" fmla="*/ 389678 h 1433384"/>
                <a:gd name="connsiteX3" fmla="*/ 674920 w 796840"/>
                <a:gd name="connsiteY3" fmla="*/ 925169 h 1433384"/>
                <a:gd name="connsiteX4" fmla="*/ 404516 w 796840"/>
                <a:gd name="connsiteY4" fmla="*/ 1433317 h 1433384"/>
                <a:gd name="connsiteX5" fmla="*/ 85344 w 796840"/>
                <a:gd name="connsiteY5" fmla="*/ 894689 h 1433384"/>
                <a:gd name="connsiteX6" fmla="*/ 0 w 796840"/>
                <a:gd name="connsiteY6" fmla="*/ 389678 h 1433384"/>
                <a:gd name="connsiteX7" fmla="*/ 243337 w 796840"/>
                <a:gd name="connsiteY7" fmla="*/ 22568 h 1433384"/>
                <a:gd name="connsiteX8" fmla="*/ 316039 w 796840"/>
                <a:gd name="connsiteY8" fmla="*/ 0 h 1433384"/>
                <a:gd name="connsiteX9" fmla="*/ 398420 w 796840"/>
                <a:gd name="connsiteY9" fmla="*/ 365560 h 1433384"/>
                <a:gd name="connsiteX10" fmla="*/ 480802 w 796840"/>
                <a:gd name="connsiteY10" fmla="*/ 0 h 1433384"/>
                <a:gd name="connsiteX0" fmla="*/ 480802 w 796840"/>
                <a:gd name="connsiteY0" fmla="*/ 0 h 1433384"/>
                <a:gd name="connsiteX1" fmla="*/ 553503 w 796840"/>
                <a:gd name="connsiteY1" fmla="*/ 22568 h 1433384"/>
                <a:gd name="connsiteX2" fmla="*/ 796840 w 796840"/>
                <a:gd name="connsiteY2" fmla="*/ 389678 h 1433384"/>
                <a:gd name="connsiteX3" fmla="*/ 674920 w 796840"/>
                <a:gd name="connsiteY3" fmla="*/ 925169 h 1433384"/>
                <a:gd name="connsiteX4" fmla="*/ 404516 w 796840"/>
                <a:gd name="connsiteY4" fmla="*/ 1433317 h 1433384"/>
                <a:gd name="connsiteX5" fmla="*/ 85344 w 796840"/>
                <a:gd name="connsiteY5" fmla="*/ 894689 h 1433384"/>
                <a:gd name="connsiteX6" fmla="*/ 0 w 796840"/>
                <a:gd name="connsiteY6" fmla="*/ 389678 h 1433384"/>
                <a:gd name="connsiteX7" fmla="*/ 243337 w 796840"/>
                <a:gd name="connsiteY7" fmla="*/ 22568 h 1433384"/>
                <a:gd name="connsiteX8" fmla="*/ 316039 w 796840"/>
                <a:gd name="connsiteY8" fmla="*/ 0 h 1433384"/>
                <a:gd name="connsiteX9" fmla="*/ 398420 w 796840"/>
                <a:gd name="connsiteY9" fmla="*/ 365560 h 1433384"/>
                <a:gd name="connsiteX10" fmla="*/ 480802 w 796840"/>
                <a:gd name="connsiteY10" fmla="*/ 0 h 1433384"/>
                <a:gd name="connsiteX0" fmla="*/ 480802 w 796840"/>
                <a:gd name="connsiteY0" fmla="*/ 0 h 1384630"/>
                <a:gd name="connsiteX1" fmla="*/ 553503 w 796840"/>
                <a:gd name="connsiteY1" fmla="*/ 22568 h 1384630"/>
                <a:gd name="connsiteX2" fmla="*/ 796840 w 796840"/>
                <a:gd name="connsiteY2" fmla="*/ 389678 h 1384630"/>
                <a:gd name="connsiteX3" fmla="*/ 674920 w 796840"/>
                <a:gd name="connsiteY3" fmla="*/ 925169 h 1384630"/>
                <a:gd name="connsiteX4" fmla="*/ 398420 w 796840"/>
                <a:gd name="connsiteY4" fmla="*/ 1384549 h 1384630"/>
                <a:gd name="connsiteX5" fmla="*/ 85344 w 796840"/>
                <a:gd name="connsiteY5" fmla="*/ 894689 h 1384630"/>
                <a:gd name="connsiteX6" fmla="*/ 0 w 796840"/>
                <a:gd name="connsiteY6" fmla="*/ 389678 h 1384630"/>
                <a:gd name="connsiteX7" fmla="*/ 243337 w 796840"/>
                <a:gd name="connsiteY7" fmla="*/ 22568 h 1384630"/>
                <a:gd name="connsiteX8" fmla="*/ 316039 w 796840"/>
                <a:gd name="connsiteY8" fmla="*/ 0 h 1384630"/>
                <a:gd name="connsiteX9" fmla="*/ 398420 w 796840"/>
                <a:gd name="connsiteY9" fmla="*/ 365560 h 1384630"/>
                <a:gd name="connsiteX10" fmla="*/ 480802 w 796840"/>
                <a:gd name="connsiteY10" fmla="*/ 0 h 1384630"/>
                <a:gd name="connsiteX0" fmla="*/ 480802 w 796840"/>
                <a:gd name="connsiteY0" fmla="*/ 0 h 1384630"/>
                <a:gd name="connsiteX1" fmla="*/ 553503 w 796840"/>
                <a:gd name="connsiteY1" fmla="*/ 22568 h 1384630"/>
                <a:gd name="connsiteX2" fmla="*/ 796840 w 796840"/>
                <a:gd name="connsiteY2" fmla="*/ 389678 h 1384630"/>
                <a:gd name="connsiteX3" fmla="*/ 674920 w 796840"/>
                <a:gd name="connsiteY3" fmla="*/ 925169 h 1384630"/>
                <a:gd name="connsiteX4" fmla="*/ 398420 w 796840"/>
                <a:gd name="connsiteY4" fmla="*/ 1384549 h 1384630"/>
                <a:gd name="connsiteX5" fmla="*/ 85344 w 796840"/>
                <a:gd name="connsiteY5" fmla="*/ 894689 h 1384630"/>
                <a:gd name="connsiteX6" fmla="*/ 0 w 796840"/>
                <a:gd name="connsiteY6" fmla="*/ 389678 h 1384630"/>
                <a:gd name="connsiteX7" fmla="*/ 243337 w 796840"/>
                <a:gd name="connsiteY7" fmla="*/ 22568 h 1384630"/>
                <a:gd name="connsiteX8" fmla="*/ 316039 w 796840"/>
                <a:gd name="connsiteY8" fmla="*/ 0 h 1384630"/>
                <a:gd name="connsiteX9" fmla="*/ 398420 w 796840"/>
                <a:gd name="connsiteY9" fmla="*/ 365560 h 1384630"/>
                <a:gd name="connsiteX10" fmla="*/ 480802 w 796840"/>
                <a:gd name="connsiteY10" fmla="*/ 0 h 1384630"/>
                <a:gd name="connsiteX0" fmla="*/ 480802 w 796840"/>
                <a:gd name="connsiteY0" fmla="*/ 0 h 1384630"/>
                <a:gd name="connsiteX1" fmla="*/ 553503 w 796840"/>
                <a:gd name="connsiteY1" fmla="*/ 22568 h 1384630"/>
                <a:gd name="connsiteX2" fmla="*/ 796840 w 796840"/>
                <a:gd name="connsiteY2" fmla="*/ 389678 h 1384630"/>
                <a:gd name="connsiteX3" fmla="*/ 674920 w 796840"/>
                <a:gd name="connsiteY3" fmla="*/ 925169 h 1384630"/>
                <a:gd name="connsiteX4" fmla="*/ 398420 w 796840"/>
                <a:gd name="connsiteY4" fmla="*/ 1384549 h 1384630"/>
                <a:gd name="connsiteX5" fmla="*/ 85344 w 796840"/>
                <a:gd name="connsiteY5" fmla="*/ 894689 h 1384630"/>
                <a:gd name="connsiteX6" fmla="*/ 0 w 796840"/>
                <a:gd name="connsiteY6" fmla="*/ 389678 h 1384630"/>
                <a:gd name="connsiteX7" fmla="*/ 243337 w 796840"/>
                <a:gd name="connsiteY7" fmla="*/ 22568 h 1384630"/>
                <a:gd name="connsiteX8" fmla="*/ 316039 w 796840"/>
                <a:gd name="connsiteY8" fmla="*/ 0 h 1384630"/>
                <a:gd name="connsiteX9" fmla="*/ 398420 w 796840"/>
                <a:gd name="connsiteY9" fmla="*/ 365560 h 1384630"/>
                <a:gd name="connsiteX10" fmla="*/ 480802 w 796840"/>
                <a:gd name="connsiteY10" fmla="*/ 0 h 1384630"/>
                <a:gd name="connsiteX0" fmla="*/ 480802 w 796902"/>
                <a:gd name="connsiteY0" fmla="*/ 0 h 1384630"/>
                <a:gd name="connsiteX1" fmla="*/ 553503 w 796902"/>
                <a:gd name="connsiteY1" fmla="*/ 22568 h 1384630"/>
                <a:gd name="connsiteX2" fmla="*/ 796840 w 796902"/>
                <a:gd name="connsiteY2" fmla="*/ 389678 h 1384630"/>
                <a:gd name="connsiteX3" fmla="*/ 674920 w 796902"/>
                <a:gd name="connsiteY3" fmla="*/ 925169 h 1384630"/>
                <a:gd name="connsiteX4" fmla="*/ 398420 w 796902"/>
                <a:gd name="connsiteY4" fmla="*/ 1384549 h 1384630"/>
                <a:gd name="connsiteX5" fmla="*/ 85344 w 796902"/>
                <a:gd name="connsiteY5" fmla="*/ 894689 h 1384630"/>
                <a:gd name="connsiteX6" fmla="*/ 0 w 796902"/>
                <a:gd name="connsiteY6" fmla="*/ 389678 h 1384630"/>
                <a:gd name="connsiteX7" fmla="*/ 243337 w 796902"/>
                <a:gd name="connsiteY7" fmla="*/ 22568 h 1384630"/>
                <a:gd name="connsiteX8" fmla="*/ 316039 w 796902"/>
                <a:gd name="connsiteY8" fmla="*/ 0 h 1384630"/>
                <a:gd name="connsiteX9" fmla="*/ 398420 w 796902"/>
                <a:gd name="connsiteY9" fmla="*/ 365560 h 1384630"/>
                <a:gd name="connsiteX10" fmla="*/ 480802 w 796902"/>
                <a:gd name="connsiteY10" fmla="*/ 0 h 1384630"/>
                <a:gd name="connsiteX0" fmla="*/ 480802 w 796902"/>
                <a:gd name="connsiteY0" fmla="*/ 0 h 1384630"/>
                <a:gd name="connsiteX1" fmla="*/ 553503 w 796902"/>
                <a:gd name="connsiteY1" fmla="*/ 22568 h 1384630"/>
                <a:gd name="connsiteX2" fmla="*/ 796840 w 796902"/>
                <a:gd name="connsiteY2" fmla="*/ 389678 h 1384630"/>
                <a:gd name="connsiteX3" fmla="*/ 674920 w 796902"/>
                <a:gd name="connsiteY3" fmla="*/ 925169 h 1384630"/>
                <a:gd name="connsiteX4" fmla="*/ 398420 w 796902"/>
                <a:gd name="connsiteY4" fmla="*/ 1384549 h 1384630"/>
                <a:gd name="connsiteX5" fmla="*/ 85344 w 796902"/>
                <a:gd name="connsiteY5" fmla="*/ 894689 h 1384630"/>
                <a:gd name="connsiteX6" fmla="*/ 0 w 796902"/>
                <a:gd name="connsiteY6" fmla="*/ 389678 h 1384630"/>
                <a:gd name="connsiteX7" fmla="*/ 243337 w 796902"/>
                <a:gd name="connsiteY7" fmla="*/ 22568 h 1384630"/>
                <a:gd name="connsiteX8" fmla="*/ 316039 w 796902"/>
                <a:gd name="connsiteY8" fmla="*/ 0 h 1384630"/>
                <a:gd name="connsiteX9" fmla="*/ 398420 w 796902"/>
                <a:gd name="connsiteY9" fmla="*/ 365560 h 1384630"/>
                <a:gd name="connsiteX10" fmla="*/ 480802 w 796902"/>
                <a:gd name="connsiteY10" fmla="*/ 0 h 1384630"/>
                <a:gd name="connsiteX0" fmla="*/ 480802 w 797359"/>
                <a:gd name="connsiteY0" fmla="*/ 0 h 1384630"/>
                <a:gd name="connsiteX1" fmla="*/ 553503 w 797359"/>
                <a:gd name="connsiteY1" fmla="*/ 22568 h 1384630"/>
                <a:gd name="connsiteX2" fmla="*/ 796840 w 797359"/>
                <a:gd name="connsiteY2" fmla="*/ 389678 h 1384630"/>
                <a:gd name="connsiteX3" fmla="*/ 674920 w 797359"/>
                <a:gd name="connsiteY3" fmla="*/ 925169 h 1384630"/>
                <a:gd name="connsiteX4" fmla="*/ 398420 w 797359"/>
                <a:gd name="connsiteY4" fmla="*/ 1384549 h 1384630"/>
                <a:gd name="connsiteX5" fmla="*/ 85344 w 797359"/>
                <a:gd name="connsiteY5" fmla="*/ 894689 h 1384630"/>
                <a:gd name="connsiteX6" fmla="*/ 0 w 797359"/>
                <a:gd name="connsiteY6" fmla="*/ 389678 h 1384630"/>
                <a:gd name="connsiteX7" fmla="*/ 243337 w 797359"/>
                <a:gd name="connsiteY7" fmla="*/ 22568 h 1384630"/>
                <a:gd name="connsiteX8" fmla="*/ 316039 w 797359"/>
                <a:gd name="connsiteY8" fmla="*/ 0 h 1384630"/>
                <a:gd name="connsiteX9" fmla="*/ 398420 w 797359"/>
                <a:gd name="connsiteY9" fmla="*/ 365560 h 1384630"/>
                <a:gd name="connsiteX10" fmla="*/ 480802 w 797359"/>
                <a:gd name="connsiteY10" fmla="*/ 0 h 1384630"/>
                <a:gd name="connsiteX0" fmla="*/ 480802 w 797359"/>
                <a:gd name="connsiteY0" fmla="*/ 0 h 1384630"/>
                <a:gd name="connsiteX1" fmla="*/ 553503 w 797359"/>
                <a:gd name="connsiteY1" fmla="*/ 22568 h 1384630"/>
                <a:gd name="connsiteX2" fmla="*/ 796840 w 797359"/>
                <a:gd name="connsiteY2" fmla="*/ 389678 h 1384630"/>
                <a:gd name="connsiteX3" fmla="*/ 674920 w 797359"/>
                <a:gd name="connsiteY3" fmla="*/ 925169 h 1384630"/>
                <a:gd name="connsiteX4" fmla="*/ 398420 w 797359"/>
                <a:gd name="connsiteY4" fmla="*/ 1384549 h 1384630"/>
                <a:gd name="connsiteX5" fmla="*/ 85344 w 797359"/>
                <a:gd name="connsiteY5" fmla="*/ 894689 h 1384630"/>
                <a:gd name="connsiteX6" fmla="*/ 0 w 797359"/>
                <a:gd name="connsiteY6" fmla="*/ 389678 h 1384630"/>
                <a:gd name="connsiteX7" fmla="*/ 243337 w 797359"/>
                <a:gd name="connsiteY7" fmla="*/ 22568 h 1384630"/>
                <a:gd name="connsiteX8" fmla="*/ 316039 w 797359"/>
                <a:gd name="connsiteY8" fmla="*/ 0 h 1384630"/>
                <a:gd name="connsiteX9" fmla="*/ 398420 w 797359"/>
                <a:gd name="connsiteY9" fmla="*/ 365560 h 1384630"/>
                <a:gd name="connsiteX10" fmla="*/ 480802 w 797359"/>
                <a:gd name="connsiteY10" fmla="*/ 0 h 1384630"/>
                <a:gd name="connsiteX0" fmla="*/ 480802 w 797359"/>
                <a:gd name="connsiteY0" fmla="*/ 0 h 1384630"/>
                <a:gd name="connsiteX1" fmla="*/ 553503 w 797359"/>
                <a:gd name="connsiteY1" fmla="*/ 22568 h 1384630"/>
                <a:gd name="connsiteX2" fmla="*/ 796840 w 797359"/>
                <a:gd name="connsiteY2" fmla="*/ 389678 h 1384630"/>
                <a:gd name="connsiteX3" fmla="*/ 674920 w 797359"/>
                <a:gd name="connsiteY3" fmla="*/ 925169 h 1384630"/>
                <a:gd name="connsiteX4" fmla="*/ 398420 w 797359"/>
                <a:gd name="connsiteY4" fmla="*/ 1384549 h 1384630"/>
                <a:gd name="connsiteX5" fmla="*/ 85344 w 797359"/>
                <a:gd name="connsiteY5" fmla="*/ 894689 h 1384630"/>
                <a:gd name="connsiteX6" fmla="*/ 0 w 797359"/>
                <a:gd name="connsiteY6" fmla="*/ 389678 h 1384630"/>
                <a:gd name="connsiteX7" fmla="*/ 243337 w 797359"/>
                <a:gd name="connsiteY7" fmla="*/ 22568 h 1384630"/>
                <a:gd name="connsiteX8" fmla="*/ 316039 w 797359"/>
                <a:gd name="connsiteY8" fmla="*/ 0 h 1384630"/>
                <a:gd name="connsiteX9" fmla="*/ 398420 w 797359"/>
                <a:gd name="connsiteY9" fmla="*/ 365560 h 1384630"/>
                <a:gd name="connsiteX10" fmla="*/ 480802 w 797359"/>
                <a:gd name="connsiteY10" fmla="*/ 0 h 1384630"/>
                <a:gd name="connsiteX0" fmla="*/ 480802 w 797359"/>
                <a:gd name="connsiteY0" fmla="*/ 0 h 1384630"/>
                <a:gd name="connsiteX1" fmla="*/ 796840 w 797359"/>
                <a:gd name="connsiteY1" fmla="*/ 389678 h 1384630"/>
                <a:gd name="connsiteX2" fmla="*/ 674920 w 797359"/>
                <a:gd name="connsiteY2" fmla="*/ 925169 h 1384630"/>
                <a:gd name="connsiteX3" fmla="*/ 398420 w 797359"/>
                <a:gd name="connsiteY3" fmla="*/ 1384549 h 1384630"/>
                <a:gd name="connsiteX4" fmla="*/ 85344 w 797359"/>
                <a:gd name="connsiteY4" fmla="*/ 894689 h 1384630"/>
                <a:gd name="connsiteX5" fmla="*/ 0 w 797359"/>
                <a:gd name="connsiteY5" fmla="*/ 389678 h 1384630"/>
                <a:gd name="connsiteX6" fmla="*/ 243337 w 797359"/>
                <a:gd name="connsiteY6" fmla="*/ 22568 h 1384630"/>
                <a:gd name="connsiteX7" fmla="*/ 316039 w 797359"/>
                <a:gd name="connsiteY7" fmla="*/ 0 h 1384630"/>
                <a:gd name="connsiteX8" fmla="*/ 398420 w 797359"/>
                <a:gd name="connsiteY8" fmla="*/ 365560 h 1384630"/>
                <a:gd name="connsiteX9" fmla="*/ 480802 w 797359"/>
                <a:gd name="connsiteY9" fmla="*/ 0 h 1384630"/>
                <a:gd name="connsiteX0" fmla="*/ 480802 w 797359"/>
                <a:gd name="connsiteY0" fmla="*/ 9937 h 1394567"/>
                <a:gd name="connsiteX1" fmla="*/ 796840 w 797359"/>
                <a:gd name="connsiteY1" fmla="*/ 399615 h 1394567"/>
                <a:gd name="connsiteX2" fmla="*/ 674920 w 797359"/>
                <a:gd name="connsiteY2" fmla="*/ 935106 h 1394567"/>
                <a:gd name="connsiteX3" fmla="*/ 398420 w 797359"/>
                <a:gd name="connsiteY3" fmla="*/ 1394486 h 1394567"/>
                <a:gd name="connsiteX4" fmla="*/ 85344 w 797359"/>
                <a:gd name="connsiteY4" fmla="*/ 904626 h 1394567"/>
                <a:gd name="connsiteX5" fmla="*/ 0 w 797359"/>
                <a:gd name="connsiteY5" fmla="*/ 399615 h 1394567"/>
                <a:gd name="connsiteX6" fmla="*/ 243337 w 797359"/>
                <a:gd name="connsiteY6" fmla="*/ 32505 h 1394567"/>
                <a:gd name="connsiteX7" fmla="*/ 316039 w 797359"/>
                <a:gd name="connsiteY7" fmla="*/ 9937 h 1394567"/>
                <a:gd name="connsiteX8" fmla="*/ 398420 w 797359"/>
                <a:gd name="connsiteY8" fmla="*/ 375497 h 1394567"/>
                <a:gd name="connsiteX9" fmla="*/ 480802 w 797359"/>
                <a:gd name="connsiteY9" fmla="*/ 9937 h 1394567"/>
                <a:gd name="connsiteX0" fmla="*/ 480802 w 796866"/>
                <a:gd name="connsiteY0" fmla="*/ 10748 h 1395378"/>
                <a:gd name="connsiteX1" fmla="*/ 796840 w 796866"/>
                <a:gd name="connsiteY1" fmla="*/ 400426 h 1395378"/>
                <a:gd name="connsiteX2" fmla="*/ 674920 w 796866"/>
                <a:gd name="connsiteY2" fmla="*/ 935917 h 1395378"/>
                <a:gd name="connsiteX3" fmla="*/ 398420 w 796866"/>
                <a:gd name="connsiteY3" fmla="*/ 1395297 h 1395378"/>
                <a:gd name="connsiteX4" fmla="*/ 85344 w 796866"/>
                <a:gd name="connsiteY4" fmla="*/ 905437 h 1395378"/>
                <a:gd name="connsiteX5" fmla="*/ 0 w 796866"/>
                <a:gd name="connsiteY5" fmla="*/ 400426 h 1395378"/>
                <a:gd name="connsiteX6" fmla="*/ 243337 w 796866"/>
                <a:gd name="connsiteY6" fmla="*/ 33316 h 1395378"/>
                <a:gd name="connsiteX7" fmla="*/ 316039 w 796866"/>
                <a:gd name="connsiteY7" fmla="*/ 10748 h 1395378"/>
                <a:gd name="connsiteX8" fmla="*/ 398420 w 796866"/>
                <a:gd name="connsiteY8" fmla="*/ 376308 h 1395378"/>
                <a:gd name="connsiteX9" fmla="*/ 480802 w 796866"/>
                <a:gd name="connsiteY9" fmla="*/ 10748 h 1395378"/>
                <a:gd name="connsiteX0" fmla="*/ 480802 w 797745"/>
                <a:gd name="connsiteY0" fmla="*/ 13564 h 1398194"/>
                <a:gd name="connsiteX1" fmla="*/ 796840 w 797745"/>
                <a:gd name="connsiteY1" fmla="*/ 403242 h 1398194"/>
                <a:gd name="connsiteX2" fmla="*/ 674920 w 797745"/>
                <a:gd name="connsiteY2" fmla="*/ 938733 h 1398194"/>
                <a:gd name="connsiteX3" fmla="*/ 398420 w 797745"/>
                <a:gd name="connsiteY3" fmla="*/ 1398113 h 1398194"/>
                <a:gd name="connsiteX4" fmla="*/ 85344 w 797745"/>
                <a:gd name="connsiteY4" fmla="*/ 908253 h 1398194"/>
                <a:gd name="connsiteX5" fmla="*/ 0 w 797745"/>
                <a:gd name="connsiteY5" fmla="*/ 403242 h 1398194"/>
                <a:gd name="connsiteX6" fmla="*/ 243337 w 797745"/>
                <a:gd name="connsiteY6" fmla="*/ 36132 h 1398194"/>
                <a:gd name="connsiteX7" fmla="*/ 316039 w 797745"/>
                <a:gd name="connsiteY7" fmla="*/ 13564 h 1398194"/>
                <a:gd name="connsiteX8" fmla="*/ 398420 w 797745"/>
                <a:gd name="connsiteY8" fmla="*/ 379124 h 1398194"/>
                <a:gd name="connsiteX9" fmla="*/ 480802 w 797745"/>
                <a:gd name="connsiteY9" fmla="*/ 13564 h 1398194"/>
                <a:gd name="connsiteX0" fmla="*/ 481193 w 798136"/>
                <a:gd name="connsiteY0" fmla="*/ 26200 h 1410830"/>
                <a:gd name="connsiteX1" fmla="*/ 797231 w 798136"/>
                <a:gd name="connsiteY1" fmla="*/ 415878 h 1410830"/>
                <a:gd name="connsiteX2" fmla="*/ 675311 w 798136"/>
                <a:gd name="connsiteY2" fmla="*/ 951369 h 1410830"/>
                <a:gd name="connsiteX3" fmla="*/ 398811 w 798136"/>
                <a:gd name="connsiteY3" fmla="*/ 1410749 h 1410830"/>
                <a:gd name="connsiteX4" fmla="*/ 85735 w 798136"/>
                <a:gd name="connsiteY4" fmla="*/ 920889 h 1410830"/>
                <a:gd name="connsiteX5" fmla="*/ 391 w 798136"/>
                <a:gd name="connsiteY5" fmla="*/ 415878 h 1410830"/>
                <a:gd name="connsiteX6" fmla="*/ 115712 w 798136"/>
                <a:gd name="connsiteY6" fmla="*/ 0 h 1410830"/>
                <a:gd name="connsiteX7" fmla="*/ 316430 w 798136"/>
                <a:gd name="connsiteY7" fmla="*/ 26200 h 1410830"/>
                <a:gd name="connsiteX8" fmla="*/ 398811 w 798136"/>
                <a:gd name="connsiteY8" fmla="*/ 391760 h 1410830"/>
                <a:gd name="connsiteX9" fmla="*/ 481193 w 798136"/>
                <a:gd name="connsiteY9" fmla="*/ 26200 h 1410830"/>
                <a:gd name="connsiteX0" fmla="*/ 481193 w 798136"/>
                <a:gd name="connsiteY0" fmla="*/ 26200 h 1410830"/>
                <a:gd name="connsiteX1" fmla="*/ 797231 w 798136"/>
                <a:gd name="connsiteY1" fmla="*/ 415878 h 1410830"/>
                <a:gd name="connsiteX2" fmla="*/ 675311 w 798136"/>
                <a:gd name="connsiteY2" fmla="*/ 951369 h 1410830"/>
                <a:gd name="connsiteX3" fmla="*/ 398811 w 798136"/>
                <a:gd name="connsiteY3" fmla="*/ 1410749 h 1410830"/>
                <a:gd name="connsiteX4" fmla="*/ 85735 w 798136"/>
                <a:gd name="connsiteY4" fmla="*/ 920889 h 1410830"/>
                <a:gd name="connsiteX5" fmla="*/ 391 w 798136"/>
                <a:gd name="connsiteY5" fmla="*/ 415878 h 1410830"/>
                <a:gd name="connsiteX6" fmla="*/ 115712 w 798136"/>
                <a:gd name="connsiteY6" fmla="*/ 0 h 1410830"/>
                <a:gd name="connsiteX7" fmla="*/ 316430 w 798136"/>
                <a:gd name="connsiteY7" fmla="*/ 26200 h 1410830"/>
                <a:gd name="connsiteX8" fmla="*/ 386619 w 798136"/>
                <a:gd name="connsiteY8" fmla="*/ 385664 h 1410830"/>
                <a:gd name="connsiteX9" fmla="*/ 481193 w 798136"/>
                <a:gd name="connsiteY9" fmla="*/ 26200 h 1410830"/>
                <a:gd name="connsiteX0" fmla="*/ 481193 w 798136"/>
                <a:gd name="connsiteY0" fmla="*/ 26200 h 1410830"/>
                <a:gd name="connsiteX1" fmla="*/ 797231 w 798136"/>
                <a:gd name="connsiteY1" fmla="*/ 415878 h 1410830"/>
                <a:gd name="connsiteX2" fmla="*/ 675311 w 798136"/>
                <a:gd name="connsiteY2" fmla="*/ 951369 h 1410830"/>
                <a:gd name="connsiteX3" fmla="*/ 398811 w 798136"/>
                <a:gd name="connsiteY3" fmla="*/ 1410749 h 1410830"/>
                <a:gd name="connsiteX4" fmla="*/ 85735 w 798136"/>
                <a:gd name="connsiteY4" fmla="*/ 920889 h 1410830"/>
                <a:gd name="connsiteX5" fmla="*/ 391 w 798136"/>
                <a:gd name="connsiteY5" fmla="*/ 415878 h 1410830"/>
                <a:gd name="connsiteX6" fmla="*/ 115712 w 798136"/>
                <a:gd name="connsiteY6" fmla="*/ 0 h 1410830"/>
                <a:gd name="connsiteX7" fmla="*/ 316430 w 798136"/>
                <a:gd name="connsiteY7" fmla="*/ 26200 h 1410830"/>
                <a:gd name="connsiteX8" fmla="*/ 386619 w 798136"/>
                <a:gd name="connsiteY8" fmla="*/ 385664 h 1410830"/>
                <a:gd name="connsiteX9" fmla="*/ 481193 w 798136"/>
                <a:gd name="connsiteY9" fmla="*/ 26200 h 1410830"/>
                <a:gd name="connsiteX0" fmla="*/ 481193 w 798136"/>
                <a:gd name="connsiteY0" fmla="*/ 26200 h 1410830"/>
                <a:gd name="connsiteX1" fmla="*/ 797231 w 798136"/>
                <a:gd name="connsiteY1" fmla="*/ 415878 h 1410830"/>
                <a:gd name="connsiteX2" fmla="*/ 675311 w 798136"/>
                <a:gd name="connsiteY2" fmla="*/ 951369 h 1410830"/>
                <a:gd name="connsiteX3" fmla="*/ 398811 w 798136"/>
                <a:gd name="connsiteY3" fmla="*/ 1410749 h 1410830"/>
                <a:gd name="connsiteX4" fmla="*/ 85735 w 798136"/>
                <a:gd name="connsiteY4" fmla="*/ 920889 h 1410830"/>
                <a:gd name="connsiteX5" fmla="*/ 391 w 798136"/>
                <a:gd name="connsiteY5" fmla="*/ 415878 h 1410830"/>
                <a:gd name="connsiteX6" fmla="*/ 115712 w 798136"/>
                <a:gd name="connsiteY6" fmla="*/ 0 h 1410830"/>
                <a:gd name="connsiteX7" fmla="*/ 316430 w 798136"/>
                <a:gd name="connsiteY7" fmla="*/ 26200 h 1410830"/>
                <a:gd name="connsiteX8" fmla="*/ 386619 w 798136"/>
                <a:gd name="connsiteY8" fmla="*/ 385664 h 1410830"/>
                <a:gd name="connsiteX9" fmla="*/ 481193 w 798136"/>
                <a:gd name="connsiteY9" fmla="*/ 26200 h 1410830"/>
                <a:gd name="connsiteX0" fmla="*/ 584825 w 798817"/>
                <a:gd name="connsiteY0" fmla="*/ 20104 h 1410830"/>
                <a:gd name="connsiteX1" fmla="*/ 797231 w 798817"/>
                <a:gd name="connsiteY1" fmla="*/ 415878 h 1410830"/>
                <a:gd name="connsiteX2" fmla="*/ 675311 w 798817"/>
                <a:gd name="connsiteY2" fmla="*/ 951369 h 1410830"/>
                <a:gd name="connsiteX3" fmla="*/ 398811 w 798817"/>
                <a:gd name="connsiteY3" fmla="*/ 1410749 h 1410830"/>
                <a:gd name="connsiteX4" fmla="*/ 85735 w 798817"/>
                <a:gd name="connsiteY4" fmla="*/ 920889 h 1410830"/>
                <a:gd name="connsiteX5" fmla="*/ 391 w 798817"/>
                <a:gd name="connsiteY5" fmla="*/ 415878 h 1410830"/>
                <a:gd name="connsiteX6" fmla="*/ 115712 w 798817"/>
                <a:gd name="connsiteY6" fmla="*/ 0 h 1410830"/>
                <a:gd name="connsiteX7" fmla="*/ 316430 w 798817"/>
                <a:gd name="connsiteY7" fmla="*/ 26200 h 1410830"/>
                <a:gd name="connsiteX8" fmla="*/ 386619 w 798817"/>
                <a:gd name="connsiteY8" fmla="*/ 385664 h 1410830"/>
                <a:gd name="connsiteX9" fmla="*/ 584825 w 798817"/>
                <a:gd name="connsiteY9" fmla="*/ 20104 h 1410830"/>
                <a:gd name="connsiteX0" fmla="*/ 584825 w 798817"/>
                <a:gd name="connsiteY0" fmla="*/ 20104 h 1410830"/>
                <a:gd name="connsiteX1" fmla="*/ 797231 w 798817"/>
                <a:gd name="connsiteY1" fmla="*/ 415878 h 1410830"/>
                <a:gd name="connsiteX2" fmla="*/ 675311 w 798817"/>
                <a:gd name="connsiteY2" fmla="*/ 951369 h 1410830"/>
                <a:gd name="connsiteX3" fmla="*/ 398811 w 798817"/>
                <a:gd name="connsiteY3" fmla="*/ 1410749 h 1410830"/>
                <a:gd name="connsiteX4" fmla="*/ 85735 w 798817"/>
                <a:gd name="connsiteY4" fmla="*/ 920889 h 1410830"/>
                <a:gd name="connsiteX5" fmla="*/ 391 w 798817"/>
                <a:gd name="connsiteY5" fmla="*/ 415878 h 1410830"/>
                <a:gd name="connsiteX6" fmla="*/ 115712 w 798817"/>
                <a:gd name="connsiteY6" fmla="*/ 0 h 1410830"/>
                <a:gd name="connsiteX7" fmla="*/ 316430 w 798817"/>
                <a:gd name="connsiteY7" fmla="*/ 26200 h 1410830"/>
                <a:gd name="connsiteX8" fmla="*/ 386619 w 798817"/>
                <a:gd name="connsiteY8" fmla="*/ 385664 h 1410830"/>
                <a:gd name="connsiteX9" fmla="*/ 584825 w 798817"/>
                <a:gd name="connsiteY9" fmla="*/ 20104 h 1410830"/>
                <a:gd name="connsiteX0" fmla="*/ 584825 w 798817"/>
                <a:gd name="connsiteY0" fmla="*/ 20104 h 1410830"/>
                <a:gd name="connsiteX1" fmla="*/ 797231 w 798817"/>
                <a:gd name="connsiteY1" fmla="*/ 415878 h 1410830"/>
                <a:gd name="connsiteX2" fmla="*/ 675311 w 798817"/>
                <a:gd name="connsiteY2" fmla="*/ 951369 h 1410830"/>
                <a:gd name="connsiteX3" fmla="*/ 398811 w 798817"/>
                <a:gd name="connsiteY3" fmla="*/ 1410749 h 1410830"/>
                <a:gd name="connsiteX4" fmla="*/ 85735 w 798817"/>
                <a:gd name="connsiteY4" fmla="*/ 920889 h 1410830"/>
                <a:gd name="connsiteX5" fmla="*/ 391 w 798817"/>
                <a:gd name="connsiteY5" fmla="*/ 415878 h 1410830"/>
                <a:gd name="connsiteX6" fmla="*/ 115712 w 798817"/>
                <a:gd name="connsiteY6" fmla="*/ 0 h 1410830"/>
                <a:gd name="connsiteX7" fmla="*/ 316430 w 798817"/>
                <a:gd name="connsiteY7" fmla="*/ 26200 h 1410830"/>
                <a:gd name="connsiteX8" fmla="*/ 386619 w 798817"/>
                <a:gd name="connsiteY8" fmla="*/ 385664 h 1410830"/>
                <a:gd name="connsiteX9" fmla="*/ 584825 w 798817"/>
                <a:gd name="connsiteY9" fmla="*/ 20104 h 1410830"/>
                <a:gd name="connsiteX0" fmla="*/ 615305 w 797991"/>
                <a:gd name="connsiteY0" fmla="*/ 172504 h 1410830"/>
                <a:gd name="connsiteX1" fmla="*/ 797231 w 797991"/>
                <a:gd name="connsiteY1" fmla="*/ 415878 h 1410830"/>
                <a:gd name="connsiteX2" fmla="*/ 675311 w 797991"/>
                <a:gd name="connsiteY2" fmla="*/ 951369 h 1410830"/>
                <a:gd name="connsiteX3" fmla="*/ 398811 w 797991"/>
                <a:gd name="connsiteY3" fmla="*/ 1410749 h 1410830"/>
                <a:gd name="connsiteX4" fmla="*/ 85735 w 797991"/>
                <a:gd name="connsiteY4" fmla="*/ 920889 h 1410830"/>
                <a:gd name="connsiteX5" fmla="*/ 391 w 797991"/>
                <a:gd name="connsiteY5" fmla="*/ 415878 h 1410830"/>
                <a:gd name="connsiteX6" fmla="*/ 115712 w 797991"/>
                <a:gd name="connsiteY6" fmla="*/ 0 h 1410830"/>
                <a:gd name="connsiteX7" fmla="*/ 316430 w 797991"/>
                <a:gd name="connsiteY7" fmla="*/ 26200 h 1410830"/>
                <a:gd name="connsiteX8" fmla="*/ 386619 w 797991"/>
                <a:gd name="connsiteY8" fmla="*/ 385664 h 1410830"/>
                <a:gd name="connsiteX9" fmla="*/ 615305 w 797991"/>
                <a:gd name="connsiteY9" fmla="*/ 172504 h 1410830"/>
                <a:gd name="connsiteX0" fmla="*/ 615305 w 797991"/>
                <a:gd name="connsiteY0" fmla="*/ 172504 h 1410830"/>
                <a:gd name="connsiteX1" fmla="*/ 797231 w 797991"/>
                <a:gd name="connsiteY1" fmla="*/ 415878 h 1410830"/>
                <a:gd name="connsiteX2" fmla="*/ 675311 w 797991"/>
                <a:gd name="connsiteY2" fmla="*/ 951369 h 1410830"/>
                <a:gd name="connsiteX3" fmla="*/ 398811 w 797991"/>
                <a:gd name="connsiteY3" fmla="*/ 1410749 h 1410830"/>
                <a:gd name="connsiteX4" fmla="*/ 85735 w 797991"/>
                <a:gd name="connsiteY4" fmla="*/ 920889 h 1410830"/>
                <a:gd name="connsiteX5" fmla="*/ 391 w 797991"/>
                <a:gd name="connsiteY5" fmla="*/ 415878 h 1410830"/>
                <a:gd name="connsiteX6" fmla="*/ 115712 w 797991"/>
                <a:gd name="connsiteY6" fmla="*/ 0 h 1410830"/>
                <a:gd name="connsiteX7" fmla="*/ 316430 w 797991"/>
                <a:gd name="connsiteY7" fmla="*/ 26200 h 1410830"/>
                <a:gd name="connsiteX8" fmla="*/ 386619 w 797991"/>
                <a:gd name="connsiteY8" fmla="*/ 385664 h 1410830"/>
                <a:gd name="connsiteX9" fmla="*/ 615305 w 797991"/>
                <a:gd name="connsiteY9" fmla="*/ 172504 h 1410830"/>
                <a:gd name="connsiteX0" fmla="*/ 615305 w 797991"/>
                <a:gd name="connsiteY0" fmla="*/ 172504 h 1410830"/>
                <a:gd name="connsiteX1" fmla="*/ 797231 w 797991"/>
                <a:gd name="connsiteY1" fmla="*/ 415878 h 1410830"/>
                <a:gd name="connsiteX2" fmla="*/ 675311 w 797991"/>
                <a:gd name="connsiteY2" fmla="*/ 951369 h 1410830"/>
                <a:gd name="connsiteX3" fmla="*/ 398811 w 797991"/>
                <a:gd name="connsiteY3" fmla="*/ 1410749 h 1410830"/>
                <a:gd name="connsiteX4" fmla="*/ 85735 w 797991"/>
                <a:gd name="connsiteY4" fmla="*/ 920889 h 1410830"/>
                <a:gd name="connsiteX5" fmla="*/ 391 w 797991"/>
                <a:gd name="connsiteY5" fmla="*/ 415878 h 1410830"/>
                <a:gd name="connsiteX6" fmla="*/ 115712 w 797991"/>
                <a:gd name="connsiteY6" fmla="*/ 0 h 1410830"/>
                <a:gd name="connsiteX7" fmla="*/ 316430 w 797991"/>
                <a:gd name="connsiteY7" fmla="*/ 26200 h 1410830"/>
                <a:gd name="connsiteX8" fmla="*/ 386619 w 797991"/>
                <a:gd name="connsiteY8" fmla="*/ 385664 h 1410830"/>
                <a:gd name="connsiteX9" fmla="*/ 615305 w 797991"/>
                <a:gd name="connsiteY9" fmla="*/ 172504 h 1410830"/>
                <a:gd name="connsiteX0" fmla="*/ 615305 w 797991"/>
                <a:gd name="connsiteY0" fmla="*/ 172504 h 1410830"/>
                <a:gd name="connsiteX1" fmla="*/ 797231 w 797991"/>
                <a:gd name="connsiteY1" fmla="*/ 415878 h 1410830"/>
                <a:gd name="connsiteX2" fmla="*/ 675311 w 797991"/>
                <a:gd name="connsiteY2" fmla="*/ 951369 h 1410830"/>
                <a:gd name="connsiteX3" fmla="*/ 398811 w 797991"/>
                <a:gd name="connsiteY3" fmla="*/ 1410749 h 1410830"/>
                <a:gd name="connsiteX4" fmla="*/ 85735 w 797991"/>
                <a:gd name="connsiteY4" fmla="*/ 920889 h 1410830"/>
                <a:gd name="connsiteX5" fmla="*/ 391 w 797991"/>
                <a:gd name="connsiteY5" fmla="*/ 415878 h 1410830"/>
                <a:gd name="connsiteX6" fmla="*/ 115712 w 797991"/>
                <a:gd name="connsiteY6" fmla="*/ 0 h 1410830"/>
                <a:gd name="connsiteX7" fmla="*/ 386619 w 797991"/>
                <a:gd name="connsiteY7" fmla="*/ 385664 h 1410830"/>
                <a:gd name="connsiteX8" fmla="*/ 615305 w 797991"/>
                <a:gd name="connsiteY8" fmla="*/ 172504 h 1410830"/>
                <a:gd name="connsiteX0" fmla="*/ 615305 w 797991"/>
                <a:gd name="connsiteY0" fmla="*/ 198034 h 1436360"/>
                <a:gd name="connsiteX1" fmla="*/ 797231 w 797991"/>
                <a:gd name="connsiteY1" fmla="*/ 441408 h 1436360"/>
                <a:gd name="connsiteX2" fmla="*/ 675311 w 797991"/>
                <a:gd name="connsiteY2" fmla="*/ 976899 h 1436360"/>
                <a:gd name="connsiteX3" fmla="*/ 398811 w 797991"/>
                <a:gd name="connsiteY3" fmla="*/ 1436279 h 1436360"/>
                <a:gd name="connsiteX4" fmla="*/ 85735 w 797991"/>
                <a:gd name="connsiteY4" fmla="*/ 946419 h 1436360"/>
                <a:gd name="connsiteX5" fmla="*/ 391 w 797991"/>
                <a:gd name="connsiteY5" fmla="*/ 441408 h 1436360"/>
                <a:gd name="connsiteX6" fmla="*/ 115712 w 797991"/>
                <a:gd name="connsiteY6" fmla="*/ 25530 h 1436360"/>
                <a:gd name="connsiteX7" fmla="*/ 386619 w 797991"/>
                <a:gd name="connsiteY7" fmla="*/ 411194 h 1436360"/>
                <a:gd name="connsiteX8" fmla="*/ 615305 w 797991"/>
                <a:gd name="connsiteY8" fmla="*/ 198034 h 1436360"/>
                <a:gd name="connsiteX0" fmla="*/ 615305 w 797991"/>
                <a:gd name="connsiteY0" fmla="*/ 172591 h 1410917"/>
                <a:gd name="connsiteX1" fmla="*/ 797231 w 797991"/>
                <a:gd name="connsiteY1" fmla="*/ 415965 h 1410917"/>
                <a:gd name="connsiteX2" fmla="*/ 675311 w 797991"/>
                <a:gd name="connsiteY2" fmla="*/ 951456 h 1410917"/>
                <a:gd name="connsiteX3" fmla="*/ 398811 w 797991"/>
                <a:gd name="connsiteY3" fmla="*/ 1410836 h 1410917"/>
                <a:gd name="connsiteX4" fmla="*/ 85735 w 797991"/>
                <a:gd name="connsiteY4" fmla="*/ 920976 h 1410917"/>
                <a:gd name="connsiteX5" fmla="*/ 391 w 797991"/>
                <a:gd name="connsiteY5" fmla="*/ 415965 h 1410917"/>
                <a:gd name="connsiteX6" fmla="*/ 115712 w 797991"/>
                <a:gd name="connsiteY6" fmla="*/ 87 h 1410917"/>
                <a:gd name="connsiteX7" fmla="*/ 386619 w 797991"/>
                <a:gd name="connsiteY7" fmla="*/ 385751 h 1410917"/>
                <a:gd name="connsiteX8" fmla="*/ 615305 w 797991"/>
                <a:gd name="connsiteY8" fmla="*/ 172591 h 1410917"/>
                <a:gd name="connsiteX0" fmla="*/ 615173 w 797859"/>
                <a:gd name="connsiteY0" fmla="*/ 2055 h 1240381"/>
                <a:gd name="connsiteX1" fmla="*/ 797099 w 797859"/>
                <a:gd name="connsiteY1" fmla="*/ 245429 h 1240381"/>
                <a:gd name="connsiteX2" fmla="*/ 675179 w 797859"/>
                <a:gd name="connsiteY2" fmla="*/ 780920 h 1240381"/>
                <a:gd name="connsiteX3" fmla="*/ 398679 w 797859"/>
                <a:gd name="connsiteY3" fmla="*/ 1240300 h 1240381"/>
                <a:gd name="connsiteX4" fmla="*/ 85603 w 797859"/>
                <a:gd name="connsiteY4" fmla="*/ 750440 h 1240381"/>
                <a:gd name="connsiteX5" fmla="*/ 259 w 797859"/>
                <a:gd name="connsiteY5" fmla="*/ 245429 h 1240381"/>
                <a:gd name="connsiteX6" fmla="*/ 109484 w 797859"/>
                <a:gd name="connsiteY6" fmla="*/ 239 h 1240381"/>
                <a:gd name="connsiteX7" fmla="*/ 386487 w 797859"/>
                <a:gd name="connsiteY7" fmla="*/ 215215 h 1240381"/>
                <a:gd name="connsiteX8" fmla="*/ 615173 w 797859"/>
                <a:gd name="connsiteY8" fmla="*/ 2055 h 1240381"/>
                <a:gd name="connsiteX0" fmla="*/ 615173 w 797859"/>
                <a:gd name="connsiteY0" fmla="*/ 3693 h 1242019"/>
                <a:gd name="connsiteX1" fmla="*/ 797099 w 797859"/>
                <a:gd name="connsiteY1" fmla="*/ 247067 h 1242019"/>
                <a:gd name="connsiteX2" fmla="*/ 675179 w 797859"/>
                <a:gd name="connsiteY2" fmla="*/ 782558 h 1242019"/>
                <a:gd name="connsiteX3" fmla="*/ 398679 w 797859"/>
                <a:gd name="connsiteY3" fmla="*/ 1241938 h 1242019"/>
                <a:gd name="connsiteX4" fmla="*/ 85603 w 797859"/>
                <a:gd name="connsiteY4" fmla="*/ 752078 h 1242019"/>
                <a:gd name="connsiteX5" fmla="*/ 259 w 797859"/>
                <a:gd name="connsiteY5" fmla="*/ 320219 h 1242019"/>
                <a:gd name="connsiteX6" fmla="*/ 109484 w 797859"/>
                <a:gd name="connsiteY6" fmla="*/ 1877 h 1242019"/>
                <a:gd name="connsiteX7" fmla="*/ 386487 w 797859"/>
                <a:gd name="connsiteY7" fmla="*/ 216853 h 1242019"/>
                <a:gd name="connsiteX8" fmla="*/ 615173 w 797859"/>
                <a:gd name="connsiteY8" fmla="*/ 3693 h 1242019"/>
                <a:gd name="connsiteX0" fmla="*/ 617071 w 799757"/>
                <a:gd name="connsiteY0" fmla="*/ 3693 h 1242019"/>
                <a:gd name="connsiteX1" fmla="*/ 798997 w 799757"/>
                <a:gd name="connsiteY1" fmla="*/ 247067 h 1242019"/>
                <a:gd name="connsiteX2" fmla="*/ 677077 w 799757"/>
                <a:gd name="connsiteY2" fmla="*/ 782558 h 1242019"/>
                <a:gd name="connsiteX3" fmla="*/ 400577 w 799757"/>
                <a:gd name="connsiteY3" fmla="*/ 1241938 h 1242019"/>
                <a:gd name="connsiteX4" fmla="*/ 87501 w 799757"/>
                <a:gd name="connsiteY4" fmla="*/ 752078 h 1242019"/>
                <a:gd name="connsiteX5" fmla="*/ 2157 w 799757"/>
                <a:gd name="connsiteY5" fmla="*/ 320219 h 1242019"/>
                <a:gd name="connsiteX6" fmla="*/ 111382 w 799757"/>
                <a:gd name="connsiteY6" fmla="*/ 1877 h 1242019"/>
                <a:gd name="connsiteX7" fmla="*/ 388385 w 799757"/>
                <a:gd name="connsiteY7" fmla="*/ 216853 h 1242019"/>
                <a:gd name="connsiteX8" fmla="*/ 617071 w 799757"/>
                <a:gd name="connsiteY8" fmla="*/ 3693 h 1242019"/>
                <a:gd name="connsiteX0" fmla="*/ 617071 w 793710"/>
                <a:gd name="connsiteY0" fmla="*/ 3693 h 1242019"/>
                <a:gd name="connsiteX1" fmla="*/ 792901 w 793710"/>
                <a:gd name="connsiteY1" fmla="*/ 326315 h 1242019"/>
                <a:gd name="connsiteX2" fmla="*/ 677077 w 793710"/>
                <a:gd name="connsiteY2" fmla="*/ 782558 h 1242019"/>
                <a:gd name="connsiteX3" fmla="*/ 400577 w 793710"/>
                <a:gd name="connsiteY3" fmla="*/ 1241938 h 1242019"/>
                <a:gd name="connsiteX4" fmla="*/ 87501 w 793710"/>
                <a:gd name="connsiteY4" fmla="*/ 752078 h 1242019"/>
                <a:gd name="connsiteX5" fmla="*/ 2157 w 793710"/>
                <a:gd name="connsiteY5" fmla="*/ 320219 h 1242019"/>
                <a:gd name="connsiteX6" fmla="*/ 111382 w 793710"/>
                <a:gd name="connsiteY6" fmla="*/ 1877 h 1242019"/>
                <a:gd name="connsiteX7" fmla="*/ 388385 w 793710"/>
                <a:gd name="connsiteY7" fmla="*/ 216853 h 1242019"/>
                <a:gd name="connsiteX8" fmla="*/ 617071 w 793710"/>
                <a:gd name="connsiteY8" fmla="*/ 3693 h 1242019"/>
                <a:gd name="connsiteX0" fmla="*/ 617071 w 797737"/>
                <a:gd name="connsiteY0" fmla="*/ 3693 h 1242019"/>
                <a:gd name="connsiteX1" fmla="*/ 792901 w 797737"/>
                <a:gd name="connsiteY1" fmla="*/ 326315 h 1242019"/>
                <a:gd name="connsiteX2" fmla="*/ 677077 w 797737"/>
                <a:gd name="connsiteY2" fmla="*/ 782558 h 1242019"/>
                <a:gd name="connsiteX3" fmla="*/ 400577 w 797737"/>
                <a:gd name="connsiteY3" fmla="*/ 1241938 h 1242019"/>
                <a:gd name="connsiteX4" fmla="*/ 87501 w 797737"/>
                <a:gd name="connsiteY4" fmla="*/ 752078 h 1242019"/>
                <a:gd name="connsiteX5" fmla="*/ 2157 w 797737"/>
                <a:gd name="connsiteY5" fmla="*/ 320219 h 1242019"/>
                <a:gd name="connsiteX6" fmla="*/ 111382 w 797737"/>
                <a:gd name="connsiteY6" fmla="*/ 1877 h 1242019"/>
                <a:gd name="connsiteX7" fmla="*/ 388385 w 797737"/>
                <a:gd name="connsiteY7" fmla="*/ 216853 h 1242019"/>
                <a:gd name="connsiteX8" fmla="*/ 617071 w 797737"/>
                <a:gd name="connsiteY8" fmla="*/ 3693 h 1242019"/>
                <a:gd name="connsiteX0" fmla="*/ 617071 w 815621"/>
                <a:gd name="connsiteY0" fmla="*/ 3693 h 1242019"/>
                <a:gd name="connsiteX1" fmla="*/ 811189 w 815621"/>
                <a:gd name="connsiteY1" fmla="*/ 259259 h 1242019"/>
                <a:gd name="connsiteX2" fmla="*/ 677077 w 815621"/>
                <a:gd name="connsiteY2" fmla="*/ 782558 h 1242019"/>
                <a:gd name="connsiteX3" fmla="*/ 400577 w 815621"/>
                <a:gd name="connsiteY3" fmla="*/ 1241938 h 1242019"/>
                <a:gd name="connsiteX4" fmla="*/ 87501 w 815621"/>
                <a:gd name="connsiteY4" fmla="*/ 752078 h 1242019"/>
                <a:gd name="connsiteX5" fmla="*/ 2157 w 815621"/>
                <a:gd name="connsiteY5" fmla="*/ 320219 h 1242019"/>
                <a:gd name="connsiteX6" fmla="*/ 111382 w 815621"/>
                <a:gd name="connsiteY6" fmla="*/ 1877 h 1242019"/>
                <a:gd name="connsiteX7" fmla="*/ 388385 w 815621"/>
                <a:gd name="connsiteY7" fmla="*/ 216853 h 1242019"/>
                <a:gd name="connsiteX8" fmla="*/ 617071 w 815621"/>
                <a:gd name="connsiteY8" fmla="*/ 3693 h 1242019"/>
                <a:gd name="connsiteX0" fmla="*/ 617071 w 817119"/>
                <a:gd name="connsiteY0" fmla="*/ 3693 h 1242019"/>
                <a:gd name="connsiteX1" fmla="*/ 811189 w 817119"/>
                <a:gd name="connsiteY1" fmla="*/ 259259 h 1242019"/>
                <a:gd name="connsiteX2" fmla="*/ 677077 w 817119"/>
                <a:gd name="connsiteY2" fmla="*/ 782558 h 1242019"/>
                <a:gd name="connsiteX3" fmla="*/ 400577 w 817119"/>
                <a:gd name="connsiteY3" fmla="*/ 1241938 h 1242019"/>
                <a:gd name="connsiteX4" fmla="*/ 87501 w 817119"/>
                <a:gd name="connsiteY4" fmla="*/ 752078 h 1242019"/>
                <a:gd name="connsiteX5" fmla="*/ 2157 w 817119"/>
                <a:gd name="connsiteY5" fmla="*/ 320219 h 1242019"/>
                <a:gd name="connsiteX6" fmla="*/ 111382 w 817119"/>
                <a:gd name="connsiteY6" fmla="*/ 1877 h 1242019"/>
                <a:gd name="connsiteX7" fmla="*/ 388385 w 817119"/>
                <a:gd name="connsiteY7" fmla="*/ 216853 h 1242019"/>
                <a:gd name="connsiteX8" fmla="*/ 617071 w 817119"/>
                <a:gd name="connsiteY8" fmla="*/ 3693 h 1242019"/>
                <a:gd name="connsiteX0" fmla="*/ 618814 w 818862"/>
                <a:gd name="connsiteY0" fmla="*/ 3693 h 1242019"/>
                <a:gd name="connsiteX1" fmla="*/ 812932 w 818862"/>
                <a:gd name="connsiteY1" fmla="*/ 259259 h 1242019"/>
                <a:gd name="connsiteX2" fmla="*/ 678820 w 818862"/>
                <a:gd name="connsiteY2" fmla="*/ 782558 h 1242019"/>
                <a:gd name="connsiteX3" fmla="*/ 402320 w 818862"/>
                <a:gd name="connsiteY3" fmla="*/ 1241938 h 1242019"/>
                <a:gd name="connsiteX4" fmla="*/ 89244 w 818862"/>
                <a:gd name="connsiteY4" fmla="*/ 752078 h 1242019"/>
                <a:gd name="connsiteX5" fmla="*/ 3900 w 818862"/>
                <a:gd name="connsiteY5" fmla="*/ 320219 h 1242019"/>
                <a:gd name="connsiteX6" fmla="*/ 113125 w 818862"/>
                <a:gd name="connsiteY6" fmla="*/ 1877 h 1242019"/>
                <a:gd name="connsiteX7" fmla="*/ 390128 w 818862"/>
                <a:gd name="connsiteY7" fmla="*/ 216853 h 1242019"/>
                <a:gd name="connsiteX8" fmla="*/ 618814 w 818862"/>
                <a:gd name="connsiteY8" fmla="*/ 3693 h 12420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18862" h="1242019">
                  <a:moveTo>
                    <a:pt x="618814" y="3693"/>
                  </a:moveTo>
                  <a:cubicBezTo>
                    <a:pt x="738049" y="10761"/>
                    <a:pt x="845603" y="141640"/>
                    <a:pt x="812932" y="259259"/>
                  </a:cubicBezTo>
                  <a:cubicBezTo>
                    <a:pt x="780261" y="376878"/>
                    <a:pt x="719460" y="604061"/>
                    <a:pt x="678820" y="782558"/>
                  </a:cubicBezTo>
                  <a:cubicBezTo>
                    <a:pt x="599572" y="1014791"/>
                    <a:pt x="543255" y="1247018"/>
                    <a:pt x="402320" y="1241938"/>
                  </a:cubicBezTo>
                  <a:cubicBezTo>
                    <a:pt x="261385" y="1236858"/>
                    <a:pt x="150204" y="972119"/>
                    <a:pt x="89244" y="752078"/>
                  </a:cubicBezTo>
                  <a:cubicBezTo>
                    <a:pt x="42508" y="577645"/>
                    <a:pt x="18208" y="475732"/>
                    <a:pt x="3900" y="320219"/>
                  </a:cubicBezTo>
                  <a:cubicBezTo>
                    <a:pt x="-10408" y="164706"/>
                    <a:pt x="12178" y="19105"/>
                    <a:pt x="113125" y="1877"/>
                  </a:cubicBezTo>
                  <a:cubicBezTo>
                    <a:pt x="214072" y="-15351"/>
                    <a:pt x="299826" y="88298"/>
                    <a:pt x="390128" y="216853"/>
                  </a:cubicBezTo>
                  <a:cubicBezTo>
                    <a:pt x="464325" y="182376"/>
                    <a:pt x="499579" y="-3375"/>
                    <a:pt x="618814" y="3693"/>
                  </a:cubicBezTo>
                  <a:close/>
                </a:path>
              </a:pathLst>
            </a:custGeom>
            <a:solidFill>
              <a:srgbClr val="E899A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90" name="フリーフォーム 289"/>
            <p:cNvSpPr/>
            <p:nvPr/>
          </p:nvSpPr>
          <p:spPr>
            <a:xfrm rot="2107464" flipH="1" flipV="1">
              <a:off x="812675" y="-1442459"/>
              <a:ext cx="818862" cy="1242019"/>
            </a:xfrm>
            <a:custGeom>
              <a:avLst/>
              <a:gdLst>
                <a:gd name="connsiteX0" fmla="*/ 480802 w 796840"/>
                <a:gd name="connsiteY0" fmla="*/ 0 h 1305301"/>
                <a:gd name="connsiteX1" fmla="*/ 553503 w 796840"/>
                <a:gd name="connsiteY1" fmla="*/ 22568 h 1305301"/>
                <a:gd name="connsiteX2" fmla="*/ 796840 w 796840"/>
                <a:gd name="connsiteY2" fmla="*/ 389678 h 1305301"/>
                <a:gd name="connsiteX3" fmla="*/ 796840 w 796840"/>
                <a:gd name="connsiteY3" fmla="*/ 906881 h 1305301"/>
                <a:gd name="connsiteX4" fmla="*/ 398420 w 796840"/>
                <a:gd name="connsiteY4" fmla="*/ 1305301 h 1305301"/>
                <a:gd name="connsiteX5" fmla="*/ 0 w 796840"/>
                <a:gd name="connsiteY5" fmla="*/ 906881 h 1305301"/>
                <a:gd name="connsiteX6" fmla="*/ 0 w 796840"/>
                <a:gd name="connsiteY6" fmla="*/ 389678 h 1305301"/>
                <a:gd name="connsiteX7" fmla="*/ 243337 w 796840"/>
                <a:gd name="connsiteY7" fmla="*/ 22568 h 1305301"/>
                <a:gd name="connsiteX8" fmla="*/ 316039 w 796840"/>
                <a:gd name="connsiteY8" fmla="*/ 0 h 1305301"/>
                <a:gd name="connsiteX9" fmla="*/ 398420 w 796840"/>
                <a:gd name="connsiteY9" fmla="*/ 365560 h 1305301"/>
                <a:gd name="connsiteX0" fmla="*/ 480802 w 796840"/>
                <a:gd name="connsiteY0" fmla="*/ 0 h 1305301"/>
                <a:gd name="connsiteX1" fmla="*/ 553503 w 796840"/>
                <a:gd name="connsiteY1" fmla="*/ 22568 h 1305301"/>
                <a:gd name="connsiteX2" fmla="*/ 796840 w 796840"/>
                <a:gd name="connsiteY2" fmla="*/ 389678 h 1305301"/>
                <a:gd name="connsiteX3" fmla="*/ 796840 w 796840"/>
                <a:gd name="connsiteY3" fmla="*/ 906881 h 1305301"/>
                <a:gd name="connsiteX4" fmla="*/ 398420 w 796840"/>
                <a:gd name="connsiteY4" fmla="*/ 1305301 h 1305301"/>
                <a:gd name="connsiteX5" fmla="*/ 0 w 796840"/>
                <a:gd name="connsiteY5" fmla="*/ 906881 h 1305301"/>
                <a:gd name="connsiteX6" fmla="*/ 0 w 796840"/>
                <a:gd name="connsiteY6" fmla="*/ 389678 h 1305301"/>
                <a:gd name="connsiteX7" fmla="*/ 243337 w 796840"/>
                <a:gd name="connsiteY7" fmla="*/ 22568 h 1305301"/>
                <a:gd name="connsiteX8" fmla="*/ 316039 w 796840"/>
                <a:gd name="connsiteY8" fmla="*/ 0 h 1305301"/>
                <a:gd name="connsiteX9" fmla="*/ 398420 w 796840"/>
                <a:gd name="connsiteY9" fmla="*/ 365560 h 1305301"/>
                <a:gd name="connsiteX10" fmla="*/ 480802 w 796840"/>
                <a:gd name="connsiteY10" fmla="*/ 0 h 1305301"/>
                <a:gd name="connsiteX0" fmla="*/ 480802 w 796840"/>
                <a:gd name="connsiteY0" fmla="*/ 0 h 1433317"/>
                <a:gd name="connsiteX1" fmla="*/ 553503 w 796840"/>
                <a:gd name="connsiteY1" fmla="*/ 22568 h 1433317"/>
                <a:gd name="connsiteX2" fmla="*/ 796840 w 796840"/>
                <a:gd name="connsiteY2" fmla="*/ 389678 h 1433317"/>
                <a:gd name="connsiteX3" fmla="*/ 796840 w 796840"/>
                <a:gd name="connsiteY3" fmla="*/ 906881 h 1433317"/>
                <a:gd name="connsiteX4" fmla="*/ 404516 w 796840"/>
                <a:gd name="connsiteY4" fmla="*/ 1433317 h 1433317"/>
                <a:gd name="connsiteX5" fmla="*/ 0 w 796840"/>
                <a:gd name="connsiteY5" fmla="*/ 906881 h 1433317"/>
                <a:gd name="connsiteX6" fmla="*/ 0 w 796840"/>
                <a:gd name="connsiteY6" fmla="*/ 389678 h 1433317"/>
                <a:gd name="connsiteX7" fmla="*/ 243337 w 796840"/>
                <a:gd name="connsiteY7" fmla="*/ 22568 h 1433317"/>
                <a:gd name="connsiteX8" fmla="*/ 316039 w 796840"/>
                <a:gd name="connsiteY8" fmla="*/ 0 h 1433317"/>
                <a:gd name="connsiteX9" fmla="*/ 398420 w 796840"/>
                <a:gd name="connsiteY9" fmla="*/ 365560 h 1433317"/>
                <a:gd name="connsiteX10" fmla="*/ 480802 w 796840"/>
                <a:gd name="connsiteY10" fmla="*/ 0 h 1433317"/>
                <a:gd name="connsiteX0" fmla="*/ 480802 w 796840"/>
                <a:gd name="connsiteY0" fmla="*/ 0 h 1433340"/>
                <a:gd name="connsiteX1" fmla="*/ 553503 w 796840"/>
                <a:gd name="connsiteY1" fmla="*/ 22568 h 1433340"/>
                <a:gd name="connsiteX2" fmla="*/ 796840 w 796840"/>
                <a:gd name="connsiteY2" fmla="*/ 389678 h 1433340"/>
                <a:gd name="connsiteX3" fmla="*/ 674920 w 796840"/>
                <a:gd name="connsiteY3" fmla="*/ 925169 h 1433340"/>
                <a:gd name="connsiteX4" fmla="*/ 404516 w 796840"/>
                <a:gd name="connsiteY4" fmla="*/ 1433317 h 1433340"/>
                <a:gd name="connsiteX5" fmla="*/ 0 w 796840"/>
                <a:gd name="connsiteY5" fmla="*/ 906881 h 1433340"/>
                <a:gd name="connsiteX6" fmla="*/ 0 w 796840"/>
                <a:gd name="connsiteY6" fmla="*/ 389678 h 1433340"/>
                <a:gd name="connsiteX7" fmla="*/ 243337 w 796840"/>
                <a:gd name="connsiteY7" fmla="*/ 22568 h 1433340"/>
                <a:gd name="connsiteX8" fmla="*/ 316039 w 796840"/>
                <a:gd name="connsiteY8" fmla="*/ 0 h 1433340"/>
                <a:gd name="connsiteX9" fmla="*/ 398420 w 796840"/>
                <a:gd name="connsiteY9" fmla="*/ 365560 h 1433340"/>
                <a:gd name="connsiteX10" fmla="*/ 480802 w 796840"/>
                <a:gd name="connsiteY10" fmla="*/ 0 h 1433340"/>
                <a:gd name="connsiteX0" fmla="*/ 480802 w 796840"/>
                <a:gd name="connsiteY0" fmla="*/ 0 h 1433341"/>
                <a:gd name="connsiteX1" fmla="*/ 553503 w 796840"/>
                <a:gd name="connsiteY1" fmla="*/ 22568 h 1433341"/>
                <a:gd name="connsiteX2" fmla="*/ 796840 w 796840"/>
                <a:gd name="connsiteY2" fmla="*/ 389678 h 1433341"/>
                <a:gd name="connsiteX3" fmla="*/ 674920 w 796840"/>
                <a:gd name="connsiteY3" fmla="*/ 925169 h 1433341"/>
                <a:gd name="connsiteX4" fmla="*/ 404516 w 796840"/>
                <a:gd name="connsiteY4" fmla="*/ 1433317 h 1433341"/>
                <a:gd name="connsiteX5" fmla="*/ 0 w 796840"/>
                <a:gd name="connsiteY5" fmla="*/ 906881 h 1433341"/>
                <a:gd name="connsiteX6" fmla="*/ 0 w 796840"/>
                <a:gd name="connsiteY6" fmla="*/ 389678 h 1433341"/>
                <a:gd name="connsiteX7" fmla="*/ 243337 w 796840"/>
                <a:gd name="connsiteY7" fmla="*/ 22568 h 1433341"/>
                <a:gd name="connsiteX8" fmla="*/ 316039 w 796840"/>
                <a:gd name="connsiteY8" fmla="*/ 0 h 1433341"/>
                <a:gd name="connsiteX9" fmla="*/ 398420 w 796840"/>
                <a:gd name="connsiteY9" fmla="*/ 365560 h 1433341"/>
                <a:gd name="connsiteX10" fmla="*/ 480802 w 796840"/>
                <a:gd name="connsiteY10" fmla="*/ 0 h 1433341"/>
                <a:gd name="connsiteX0" fmla="*/ 480802 w 796840"/>
                <a:gd name="connsiteY0" fmla="*/ 0 h 1433384"/>
                <a:gd name="connsiteX1" fmla="*/ 553503 w 796840"/>
                <a:gd name="connsiteY1" fmla="*/ 22568 h 1433384"/>
                <a:gd name="connsiteX2" fmla="*/ 796840 w 796840"/>
                <a:gd name="connsiteY2" fmla="*/ 389678 h 1433384"/>
                <a:gd name="connsiteX3" fmla="*/ 674920 w 796840"/>
                <a:gd name="connsiteY3" fmla="*/ 925169 h 1433384"/>
                <a:gd name="connsiteX4" fmla="*/ 404516 w 796840"/>
                <a:gd name="connsiteY4" fmla="*/ 1433317 h 1433384"/>
                <a:gd name="connsiteX5" fmla="*/ 85344 w 796840"/>
                <a:gd name="connsiteY5" fmla="*/ 894689 h 1433384"/>
                <a:gd name="connsiteX6" fmla="*/ 0 w 796840"/>
                <a:gd name="connsiteY6" fmla="*/ 389678 h 1433384"/>
                <a:gd name="connsiteX7" fmla="*/ 243337 w 796840"/>
                <a:gd name="connsiteY7" fmla="*/ 22568 h 1433384"/>
                <a:gd name="connsiteX8" fmla="*/ 316039 w 796840"/>
                <a:gd name="connsiteY8" fmla="*/ 0 h 1433384"/>
                <a:gd name="connsiteX9" fmla="*/ 398420 w 796840"/>
                <a:gd name="connsiteY9" fmla="*/ 365560 h 1433384"/>
                <a:gd name="connsiteX10" fmla="*/ 480802 w 796840"/>
                <a:gd name="connsiteY10" fmla="*/ 0 h 1433384"/>
                <a:gd name="connsiteX0" fmla="*/ 480802 w 796840"/>
                <a:gd name="connsiteY0" fmla="*/ 0 h 1433384"/>
                <a:gd name="connsiteX1" fmla="*/ 553503 w 796840"/>
                <a:gd name="connsiteY1" fmla="*/ 22568 h 1433384"/>
                <a:gd name="connsiteX2" fmla="*/ 796840 w 796840"/>
                <a:gd name="connsiteY2" fmla="*/ 389678 h 1433384"/>
                <a:gd name="connsiteX3" fmla="*/ 674920 w 796840"/>
                <a:gd name="connsiteY3" fmla="*/ 925169 h 1433384"/>
                <a:gd name="connsiteX4" fmla="*/ 404516 w 796840"/>
                <a:gd name="connsiteY4" fmla="*/ 1433317 h 1433384"/>
                <a:gd name="connsiteX5" fmla="*/ 85344 w 796840"/>
                <a:gd name="connsiteY5" fmla="*/ 894689 h 1433384"/>
                <a:gd name="connsiteX6" fmla="*/ 0 w 796840"/>
                <a:gd name="connsiteY6" fmla="*/ 389678 h 1433384"/>
                <a:gd name="connsiteX7" fmla="*/ 243337 w 796840"/>
                <a:gd name="connsiteY7" fmla="*/ 22568 h 1433384"/>
                <a:gd name="connsiteX8" fmla="*/ 316039 w 796840"/>
                <a:gd name="connsiteY8" fmla="*/ 0 h 1433384"/>
                <a:gd name="connsiteX9" fmla="*/ 398420 w 796840"/>
                <a:gd name="connsiteY9" fmla="*/ 365560 h 1433384"/>
                <a:gd name="connsiteX10" fmla="*/ 480802 w 796840"/>
                <a:gd name="connsiteY10" fmla="*/ 0 h 1433384"/>
                <a:gd name="connsiteX0" fmla="*/ 480802 w 796840"/>
                <a:gd name="connsiteY0" fmla="*/ 0 h 1433384"/>
                <a:gd name="connsiteX1" fmla="*/ 553503 w 796840"/>
                <a:gd name="connsiteY1" fmla="*/ 22568 h 1433384"/>
                <a:gd name="connsiteX2" fmla="*/ 796840 w 796840"/>
                <a:gd name="connsiteY2" fmla="*/ 389678 h 1433384"/>
                <a:gd name="connsiteX3" fmla="*/ 674920 w 796840"/>
                <a:gd name="connsiteY3" fmla="*/ 925169 h 1433384"/>
                <a:gd name="connsiteX4" fmla="*/ 404516 w 796840"/>
                <a:gd name="connsiteY4" fmla="*/ 1433317 h 1433384"/>
                <a:gd name="connsiteX5" fmla="*/ 85344 w 796840"/>
                <a:gd name="connsiteY5" fmla="*/ 894689 h 1433384"/>
                <a:gd name="connsiteX6" fmla="*/ 0 w 796840"/>
                <a:gd name="connsiteY6" fmla="*/ 389678 h 1433384"/>
                <a:gd name="connsiteX7" fmla="*/ 243337 w 796840"/>
                <a:gd name="connsiteY7" fmla="*/ 22568 h 1433384"/>
                <a:gd name="connsiteX8" fmla="*/ 316039 w 796840"/>
                <a:gd name="connsiteY8" fmla="*/ 0 h 1433384"/>
                <a:gd name="connsiteX9" fmla="*/ 398420 w 796840"/>
                <a:gd name="connsiteY9" fmla="*/ 365560 h 1433384"/>
                <a:gd name="connsiteX10" fmla="*/ 480802 w 796840"/>
                <a:gd name="connsiteY10" fmla="*/ 0 h 1433384"/>
                <a:gd name="connsiteX0" fmla="*/ 480802 w 796840"/>
                <a:gd name="connsiteY0" fmla="*/ 0 h 1384630"/>
                <a:gd name="connsiteX1" fmla="*/ 553503 w 796840"/>
                <a:gd name="connsiteY1" fmla="*/ 22568 h 1384630"/>
                <a:gd name="connsiteX2" fmla="*/ 796840 w 796840"/>
                <a:gd name="connsiteY2" fmla="*/ 389678 h 1384630"/>
                <a:gd name="connsiteX3" fmla="*/ 674920 w 796840"/>
                <a:gd name="connsiteY3" fmla="*/ 925169 h 1384630"/>
                <a:gd name="connsiteX4" fmla="*/ 398420 w 796840"/>
                <a:gd name="connsiteY4" fmla="*/ 1384549 h 1384630"/>
                <a:gd name="connsiteX5" fmla="*/ 85344 w 796840"/>
                <a:gd name="connsiteY5" fmla="*/ 894689 h 1384630"/>
                <a:gd name="connsiteX6" fmla="*/ 0 w 796840"/>
                <a:gd name="connsiteY6" fmla="*/ 389678 h 1384630"/>
                <a:gd name="connsiteX7" fmla="*/ 243337 w 796840"/>
                <a:gd name="connsiteY7" fmla="*/ 22568 h 1384630"/>
                <a:gd name="connsiteX8" fmla="*/ 316039 w 796840"/>
                <a:gd name="connsiteY8" fmla="*/ 0 h 1384630"/>
                <a:gd name="connsiteX9" fmla="*/ 398420 w 796840"/>
                <a:gd name="connsiteY9" fmla="*/ 365560 h 1384630"/>
                <a:gd name="connsiteX10" fmla="*/ 480802 w 796840"/>
                <a:gd name="connsiteY10" fmla="*/ 0 h 1384630"/>
                <a:gd name="connsiteX0" fmla="*/ 480802 w 796840"/>
                <a:gd name="connsiteY0" fmla="*/ 0 h 1384630"/>
                <a:gd name="connsiteX1" fmla="*/ 553503 w 796840"/>
                <a:gd name="connsiteY1" fmla="*/ 22568 h 1384630"/>
                <a:gd name="connsiteX2" fmla="*/ 796840 w 796840"/>
                <a:gd name="connsiteY2" fmla="*/ 389678 h 1384630"/>
                <a:gd name="connsiteX3" fmla="*/ 674920 w 796840"/>
                <a:gd name="connsiteY3" fmla="*/ 925169 h 1384630"/>
                <a:gd name="connsiteX4" fmla="*/ 398420 w 796840"/>
                <a:gd name="connsiteY4" fmla="*/ 1384549 h 1384630"/>
                <a:gd name="connsiteX5" fmla="*/ 85344 w 796840"/>
                <a:gd name="connsiteY5" fmla="*/ 894689 h 1384630"/>
                <a:gd name="connsiteX6" fmla="*/ 0 w 796840"/>
                <a:gd name="connsiteY6" fmla="*/ 389678 h 1384630"/>
                <a:gd name="connsiteX7" fmla="*/ 243337 w 796840"/>
                <a:gd name="connsiteY7" fmla="*/ 22568 h 1384630"/>
                <a:gd name="connsiteX8" fmla="*/ 316039 w 796840"/>
                <a:gd name="connsiteY8" fmla="*/ 0 h 1384630"/>
                <a:gd name="connsiteX9" fmla="*/ 398420 w 796840"/>
                <a:gd name="connsiteY9" fmla="*/ 365560 h 1384630"/>
                <a:gd name="connsiteX10" fmla="*/ 480802 w 796840"/>
                <a:gd name="connsiteY10" fmla="*/ 0 h 1384630"/>
                <a:gd name="connsiteX0" fmla="*/ 480802 w 796840"/>
                <a:gd name="connsiteY0" fmla="*/ 0 h 1384630"/>
                <a:gd name="connsiteX1" fmla="*/ 553503 w 796840"/>
                <a:gd name="connsiteY1" fmla="*/ 22568 h 1384630"/>
                <a:gd name="connsiteX2" fmla="*/ 796840 w 796840"/>
                <a:gd name="connsiteY2" fmla="*/ 389678 h 1384630"/>
                <a:gd name="connsiteX3" fmla="*/ 674920 w 796840"/>
                <a:gd name="connsiteY3" fmla="*/ 925169 h 1384630"/>
                <a:gd name="connsiteX4" fmla="*/ 398420 w 796840"/>
                <a:gd name="connsiteY4" fmla="*/ 1384549 h 1384630"/>
                <a:gd name="connsiteX5" fmla="*/ 85344 w 796840"/>
                <a:gd name="connsiteY5" fmla="*/ 894689 h 1384630"/>
                <a:gd name="connsiteX6" fmla="*/ 0 w 796840"/>
                <a:gd name="connsiteY6" fmla="*/ 389678 h 1384630"/>
                <a:gd name="connsiteX7" fmla="*/ 243337 w 796840"/>
                <a:gd name="connsiteY7" fmla="*/ 22568 h 1384630"/>
                <a:gd name="connsiteX8" fmla="*/ 316039 w 796840"/>
                <a:gd name="connsiteY8" fmla="*/ 0 h 1384630"/>
                <a:gd name="connsiteX9" fmla="*/ 398420 w 796840"/>
                <a:gd name="connsiteY9" fmla="*/ 365560 h 1384630"/>
                <a:gd name="connsiteX10" fmla="*/ 480802 w 796840"/>
                <a:gd name="connsiteY10" fmla="*/ 0 h 1384630"/>
                <a:gd name="connsiteX0" fmla="*/ 480802 w 796902"/>
                <a:gd name="connsiteY0" fmla="*/ 0 h 1384630"/>
                <a:gd name="connsiteX1" fmla="*/ 553503 w 796902"/>
                <a:gd name="connsiteY1" fmla="*/ 22568 h 1384630"/>
                <a:gd name="connsiteX2" fmla="*/ 796840 w 796902"/>
                <a:gd name="connsiteY2" fmla="*/ 389678 h 1384630"/>
                <a:gd name="connsiteX3" fmla="*/ 674920 w 796902"/>
                <a:gd name="connsiteY3" fmla="*/ 925169 h 1384630"/>
                <a:gd name="connsiteX4" fmla="*/ 398420 w 796902"/>
                <a:gd name="connsiteY4" fmla="*/ 1384549 h 1384630"/>
                <a:gd name="connsiteX5" fmla="*/ 85344 w 796902"/>
                <a:gd name="connsiteY5" fmla="*/ 894689 h 1384630"/>
                <a:gd name="connsiteX6" fmla="*/ 0 w 796902"/>
                <a:gd name="connsiteY6" fmla="*/ 389678 h 1384630"/>
                <a:gd name="connsiteX7" fmla="*/ 243337 w 796902"/>
                <a:gd name="connsiteY7" fmla="*/ 22568 h 1384630"/>
                <a:gd name="connsiteX8" fmla="*/ 316039 w 796902"/>
                <a:gd name="connsiteY8" fmla="*/ 0 h 1384630"/>
                <a:gd name="connsiteX9" fmla="*/ 398420 w 796902"/>
                <a:gd name="connsiteY9" fmla="*/ 365560 h 1384630"/>
                <a:gd name="connsiteX10" fmla="*/ 480802 w 796902"/>
                <a:gd name="connsiteY10" fmla="*/ 0 h 1384630"/>
                <a:gd name="connsiteX0" fmla="*/ 480802 w 796902"/>
                <a:gd name="connsiteY0" fmla="*/ 0 h 1384630"/>
                <a:gd name="connsiteX1" fmla="*/ 553503 w 796902"/>
                <a:gd name="connsiteY1" fmla="*/ 22568 h 1384630"/>
                <a:gd name="connsiteX2" fmla="*/ 796840 w 796902"/>
                <a:gd name="connsiteY2" fmla="*/ 389678 h 1384630"/>
                <a:gd name="connsiteX3" fmla="*/ 674920 w 796902"/>
                <a:gd name="connsiteY3" fmla="*/ 925169 h 1384630"/>
                <a:gd name="connsiteX4" fmla="*/ 398420 w 796902"/>
                <a:gd name="connsiteY4" fmla="*/ 1384549 h 1384630"/>
                <a:gd name="connsiteX5" fmla="*/ 85344 w 796902"/>
                <a:gd name="connsiteY5" fmla="*/ 894689 h 1384630"/>
                <a:gd name="connsiteX6" fmla="*/ 0 w 796902"/>
                <a:gd name="connsiteY6" fmla="*/ 389678 h 1384630"/>
                <a:gd name="connsiteX7" fmla="*/ 243337 w 796902"/>
                <a:gd name="connsiteY7" fmla="*/ 22568 h 1384630"/>
                <a:gd name="connsiteX8" fmla="*/ 316039 w 796902"/>
                <a:gd name="connsiteY8" fmla="*/ 0 h 1384630"/>
                <a:gd name="connsiteX9" fmla="*/ 398420 w 796902"/>
                <a:gd name="connsiteY9" fmla="*/ 365560 h 1384630"/>
                <a:gd name="connsiteX10" fmla="*/ 480802 w 796902"/>
                <a:gd name="connsiteY10" fmla="*/ 0 h 1384630"/>
                <a:gd name="connsiteX0" fmla="*/ 480802 w 797359"/>
                <a:gd name="connsiteY0" fmla="*/ 0 h 1384630"/>
                <a:gd name="connsiteX1" fmla="*/ 553503 w 797359"/>
                <a:gd name="connsiteY1" fmla="*/ 22568 h 1384630"/>
                <a:gd name="connsiteX2" fmla="*/ 796840 w 797359"/>
                <a:gd name="connsiteY2" fmla="*/ 389678 h 1384630"/>
                <a:gd name="connsiteX3" fmla="*/ 674920 w 797359"/>
                <a:gd name="connsiteY3" fmla="*/ 925169 h 1384630"/>
                <a:gd name="connsiteX4" fmla="*/ 398420 w 797359"/>
                <a:gd name="connsiteY4" fmla="*/ 1384549 h 1384630"/>
                <a:gd name="connsiteX5" fmla="*/ 85344 w 797359"/>
                <a:gd name="connsiteY5" fmla="*/ 894689 h 1384630"/>
                <a:gd name="connsiteX6" fmla="*/ 0 w 797359"/>
                <a:gd name="connsiteY6" fmla="*/ 389678 h 1384630"/>
                <a:gd name="connsiteX7" fmla="*/ 243337 w 797359"/>
                <a:gd name="connsiteY7" fmla="*/ 22568 h 1384630"/>
                <a:gd name="connsiteX8" fmla="*/ 316039 w 797359"/>
                <a:gd name="connsiteY8" fmla="*/ 0 h 1384630"/>
                <a:gd name="connsiteX9" fmla="*/ 398420 w 797359"/>
                <a:gd name="connsiteY9" fmla="*/ 365560 h 1384630"/>
                <a:gd name="connsiteX10" fmla="*/ 480802 w 797359"/>
                <a:gd name="connsiteY10" fmla="*/ 0 h 1384630"/>
                <a:gd name="connsiteX0" fmla="*/ 480802 w 797359"/>
                <a:gd name="connsiteY0" fmla="*/ 0 h 1384630"/>
                <a:gd name="connsiteX1" fmla="*/ 553503 w 797359"/>
                <a:gd name="connsiteY1" fmla="*/ 22568 h 1384630"/>
                <a:gd name="connsiteX2" fmla="*/ 796840 w 797359"/>
                <a:gd name="connsiteY2" fmla="*/ 389678 h 1384630"/>
                <a:gd name="connsiteX3" fmla="*/ 674920 w 797359"/>
                <a:gd name="connsiteY3" fmla="*/ 925169 h 1384630"/>
                <a:gd name="connsiteX4" fmla="*/ 398420 w 797359"/>
                <a:gd name="connsiteY4" fmla="*/ 1384549 h 1384630"/>
                <a:gd name="connsiteX5" fmla="*/ 85344 w 797359"/>
                <a:gd name="connsiteY5" fmla="*/ 894689 h 1384630"/>
                <a:gd name="connsiteX6" fmla="*/ 0 w 797359"/>
                <a:gd name="connsiteY6" fmla="*/ 389678 h 1384630"/>
                <a:gd name="connsiteX7" fmla="*/ 243337 w 797359"/>
                <a:gd name="connsiteY7" fmla="*/ 22568 h 1384630"/>
                <a:gd name="connsiteX8" fmla="*/ 316039 w 797359"/>
                <a:gd name="connsiteY8" fmla="*/ 0 h 1384630"/>
                <a:gd name="connsiteX9" fmla="*/ 398420 w 797359"/>
                <a:gd name="connsiteY9" fmla="*/ 365560 h 1384630"/>
                <a:gd name="connsiteX10" fmla="*/ 480802 w 797359"/>
                <a:gd name="connsiteY10" fmla="*/ 0 h 1384630"/>
                <a:gd name="connsiteX0" fmla="*/ 480802 w 797359"/>
                <a:gd name="connsiteY0" fmla="*/ 0 h 1384630"/>
                <a:gd name="connsiteX1" fmla="*/ 553503 w 797359"/>
                <a:gd name="connsiteY1" fmla="*/ 22568 h 1384630"/>
                <a:gd name="connsiteX2" fmla="*/ 796840 w 797359"/>
                <a:gd name="connsiteY2" fmla="*/ 389678 h 1384630"/>
                <a:gd name="connsiteX3" fmla="*/ 674920 w 797359"/>
                <a:gd name="connsiteY3" fmla="*/ 925169 h 1384630"/>
                <a:gd name="connsiteX4" fmla="*/ 398420 w 797359"/>
                <a:gd name="connsiteY4" fmla="*/ 1384549 h 1384630"/>
                <a:gd name="connsiteX5" fmla="*/ 85344 w 797359"/>
                <a:gd name="connsiteY5" fmla="*/ 894689 h 1384630"/>
                <a:gd name="connsiteX6" fmla="*/ 0 w 797359"/>
                <a:gd name="connsiteY6" fmla="*/ 389678 h 1384630"/>
                <a:gd name="connsiteX7" fmla="*/ 243337 w 797359"/>
                <a:gd name="connsiteY7" fmla="*/ 22568 h 1384630"/>
                <a:gd name="connsiteX8" fmla="*/ 316039 w 797359"/>
                <a:gd name="connsiteY8" fmla="*/ 0 h 1384630"/>
                <a:gd name="connsiteX9" fmla="*/ 398420 w 797359"/>
                <a:gd name="connsiteY9" fmla="*/ 365560 h 1384630"/>
                <a:gd name="connsiteX10" fmla="*/ 480802 w 797359"/>
                <a:gd name="connsiteY10" fmla="*/ 0 h 1384630"/>
                <a:gd name="connsiteX0" fmla="*/ 480802 w 797359"/>
                <a:gd name="connsiteY0" fmla="*/ 0 h 1384630"/>
                <a:gd name="connsiteX1" fmla="*/ 796840 w 797359"/>
                <a:gd name="connsiteY1" fmla="*/ 389678 h 1384630"/>
                <a:gd name="connsiteX2" fmla="*/ 674920 w 797359"/>
                <a:gd name="connsiteY2" fmla="*/ 925169 h 1384630"/>
                <a:gd name="connsiteX3" fmla="*/ 398420 w 797359"/>
                <a:gd name="connsiteY3" fmla="*/ 1384549 h 1384630"/>
                <a:gd name="connsiteX4" fmla="*/ 85344 w 797359"/>
                <a:gd name="connsiteY4" fmla="*/ 894689 h 1384630"/>
                <a:gd name="connsiteX5" fmla="*/ 0 w 797359"/>
                <a:gd name="connsiteY5" fmla="*/ 389678 h 1384630"/>
                <a:gd name="connsiteX6" fmla="*/ 243337 w 797359"/>
                <a:gd name="connsiteY6" fmla="*/ 22568 h 1384630"/>
                <a:gd name="connsiteX7" fmla="*/ 316039 w 797359"/>
                <a:gd name="connsiteY7" fmla="*/ 0 h 1384630"/>
                <a:gd name="connsiteX8" fmla="*/ 398420 w 797359"/>
                <a:gd name="connsiteY8" fmla="*/ 365560 h 1384630"/>
                <a:gd name="connsiteX9" fmla="*/ 480802 w 797359"/>
                <a:gd name="connsiteY9" fmla="*/ 0 h 1384630"/>
                <a:gd name="connsiteX0" fmla="*/ 480802 w 797359"/>
                <a:gd name="connsiteY0" fmla="*/ 9937 h 1394567"/>
                <a:gd name="connsiteX1" fmla="*/ 796840 w 797359"/>
                <a:gd name="connsiteY1" fmla="*/ 399615 h 1394567"/>
                <a:gd name="connsiteX2" fmla="*/ 674920 w 797359"/>
                <a:gd name="connsiteY2" fmla="*/ 935106 h 1394567"/>
                <a:gd name="connsiteX3" fmla="*/ 398420 w 797359"/>
                <a:gd name="connsiteY3" fmla="*/ 1394486 h 1394567"/>
                <a:gd name="connsiteX4" fmla="*/ 85344 w 797359"/>
                <a:gd name="connsiteY4" fmla="*/ 904626 h 1394567"/>
                <a:gd name="connsiteX5" fmla="*/ 0 w 797359"/>
                <a:gd name="connsiteY5" fmla="*/ 399615 h 1394567"/>
                <a:gd name="connsiteX6" fmla="*/ 243337 w 797359"/>
                <a:gd name="connsiteY6" fmla="*/ 32505 h 1394567"/>
                <a:gd name="connsiteX7" fmla="*/ 316039 w 797359"/>
                <a:gd name="connsiteY7" fmla="*/ 9937 h 1394567"/>
                <a:gd name="connsiteX8" fmla="*/ 398420 w 797359"/>
                <a:gd name="connsiteY8" fmla="*/ 375497 h 1394567"/>
                <a:gd name="connsiteX9" fmla="*/ 480802 w 797359"/>
                <a:gd name="connsiteY9" fmla="*/ 9937 h 1394567"/>
                <a:gd name="connsiteX0" fmla="*/ 480802 w 796866"/>
                <a:gd name="connsiteY0" fmla="*/ 10748 h 1395378"/>
                <a:gd name="connsiteX1" fmla="*/ 796840 w 796866"/>
                <a:gd name="connsiteY1" fmla="*/ 400426 h 1395378"/>
                <a:gd name="connsiteX2" fmla="*/ 674920 w 796866"/>
                <a:gd name="connsiteY2" fmla="*/ 935917 h 1395378"/>
                <a:gd name="connsiteX3" fmla="*/ 398420 w 796866"/>
                <a:gd name="connsiteY3" fmla="*/ 1395297 h 1395378"/>
                <a:gd name="connsiteX4" fmla="*/ 85344 w 796866"/>
                <a:gd name="connsiteY4" fmla="*/ 905437 h 1395378"/>
                <a:gd name="connsiteX5" fmla="*/ 0 w 796866"/>
                <a:gd name="connsiteY5" fmla="*/ 400426 h 1395378"/>
                <a:gd name="connsiteX6" fmla="*/ 243337 w 796866"/>
                <a:gd name="connsiteY6" fmla="*/ 33316 h 1395378"/>
                <a:gd name="connsiteX7" fmla="*/ 316039 w 796866"/>
                <a:gd name="connsiteY7" fmla="*/ 10748 h 1395378"/>
                <a:gd name="connsiteX8" fmla="*/ 398420 w 796866"/>
                <a:gd name="connsiteY8" fmla="*/ 376308 h 1395378"/>
                <a:gd name="connsiteX9" fmla="*/ 480802 w 796866"/>
                <a:gd name="connsiteY9" fmla="*/ 10748 h 1395378"/>
                <a:gd name="connsiteX0" fmla="*/ 480802 w 797745"/>
                <a:gd name="connsiteY0" fmla="*/ 13564 h 1398194"/>
                <a:gd name="connsiteX1" fmla="*/ 796840 w 797745"/>
                <a:gd name="connsiteY1" fmla="*/ 403242 h 1398194"/>
                <a:gd name="connsiteX2" fmla="*/ 674920 w 797745"/>
                <a:gd name="connsiteY2" fmla="*/ 938733 h 1398194"/>
                <a:gd name="connsiteX3" fmla="*/ 398420 w 797745"/>
                <a:gd name="connsiteY3" fmla="*/ 1398113 h 1398194"/>
                <a:gd name="connsiteX4" fmla="*/ 85344 w 797745"/>
                <a:gd name="connsiteY4" fmla="*/ 908253 h 1398194"/>
                <a:gd name="connsiteX5" fmla="*/ 0 w 797745"/>
                <a:gd name="connsiteY5" fmla="*/ 403242 h 1398194"/>
                <a:gd name="connsiteX6" fmla="*/ 243337 w 797745"/>
                <a:gd name="connsiteY6" fmla="*/ 36132 h 1398194"/>
                <a:gd name="connsiteX7" fmla="*/ 316039 w 797745"/>
                <a:gd name="connsiteY7" fmla="*/ 13564 h 1398194"/>
                <a:gd name="connsiteX8" fmla="*/ 398420 w 797745"/>
                <a:gd name="connsiteY8" fmla="*/ 379124 h 1398194"/>
                <a:gd name="connsiteX9" fmla="*/ 480802 w 797745"/>
                <a:gd name="connsiteY9" fmla="*/ 13564 h 1398194"/>
                <a:gd name="connsiteX0" fmla="*/ 481193 w 798136"/>
                <a:gd name="connsiteY0" fmla="*/ 26200 h 1410830"/>
                <a:gd name="connsiteX1" fmla="*/ 797231 w 798136"/>
                <a:gd name="connsiteY1" fmla="*/ 415878 h 1410830"/>
                <a:gd name="connsiteX2" fmla="*/ 675311 w 798136"/>
                <a:gd name="connsiteY2" fmla="*/ 951369 h 1410830"/>
                <a:gd name="connsiteX3" fmla="*/ 398811 w 798136"/>
                <a:gd name="connsiteY3" fmla="*/ 1410749 h 1410830"/>
                <a:gd name="connsiteX4" fmla="*/ 85735 w 798136"/>
                <a:gd name="connsiteY4" fmla="*/ 920889 h 1410830"/>
                <a:gd name="connsiteX5" fmla="*/ 391 w 798136"/>
                <a:gd name="connsiteY5" fmla="*/ 415878 h 1410830"/>
                <a:gd name="connsiteX6" fmla="*/ 115712 w 798136"/>
                <a:gd name="connsiteY6" fmla="*/ 0 h 1410830"/>
                <a:gd name="connsiteX7" fmla="*/ 316430 w 798136"/>
                <a:gd name="connsiteY7" fmla="*/ 26200 h 1410830"/>
                <a:gd name="connsiteX8" fmla="*/ 398811 w 798136"/>
                <a:gd name="connsiteY8" fmla="*/ 391760 h 1410830"/>
                <a:gd name="connsiteX9" fmla="*/ 481193 w 798136"/>
                <a:gd name="connsiteY9" fmla="*/ 26200 h 1410830"/>
                <a:gd name="connsiteX0" fmla="*/ 481193 w 798136"/>
                <a:gd name="connsiteY0" fmla="*/ 26200 h 1410830"/>
                <a:gd name="connsiteX1" fmla="*/ 797231 w 798136"/>
                <a:gd name="connsiteY1" fmla="*/ 415878 h 1410830"/>
                <a:gd name="connsiteX2" fmla="*/ 675311 w 798136"/>
                <a:gd name="connsiteY2" fmla="*/ 951369 h 1410830"/>
                <a:gd name="connsiteX3" fmla="*/ 398811 w 798136"/>
                <a:gd name="connsiteY3" fmla="*/ 1410749 h 1410830"/>
                <a:gd name="connsiteX4" fmla="*/ 85735 w 798136"/>
                <a:gd name="connsiteY4" fmla="*/ 920889 h 1410830"/>
                <a:gd name="connsiteX5" fmla="*/ 391 w 798136"/>
                <a:gd name="connsiteY5" fmla="*/ 415878 h 1410830"/>
                <a:gd name="connsiteX6" fmla="*/ 115712 w 798136"/>
                <a:gd name="connsiteY6" fmla="*/ 0 h 1410830"/>
                <a:gd name="connsiteX7" fmla="*/ 316430 w 798136"/>
                <a:gd name="connsiteY7" fmla="*/ 26200 h 1410830"/>
                <a:gd name="connsiteX8" fmla="*/ 386619 w 798136"/>
                <a:gd name="connsiteY8" fmla="*/ 385664 h 1410830"/>
                <a:gd name="connsiteX9" fmla="*/ 481193 w 798136"/>
                <a:gd name="connsiteY9" fmla="*/ 26200 h 1410830"/>
                <a:gd name="connsiteX0" fmla="*/ 481193 w 798136"/>
                <a:gd name="connsiteY0" fmla="*/ 26200 h 1410830"/>
                <a:gd name="connsiteX1" fmla="*/ 797231 w 798136"/>
                <a:gd name="connsiteY1" fmla="*/ 415878 h 1410830"/>
                <a:gd name="connsiteX2" fmla="*/ 675311 w 798136"/>
                <a:gd name="connsiteY2" fmla="*/ 951369 h 1410830"/>
                <a:gd name="connsiteX3" fmla="*/ 398811 w 798136"/>
                <a:gd name="connsiteY3" fmla="*/ 1410749 h 1410830"/>
                <a:gd name="connsiteX4" fmla="*/ 85735 w 798136"/>
                <a:gd name="connsiteY4" fmla="*/ 920889 h 1410830"/>
                <a:gd name="connsiteX5" fmla="*/ 391 w 798136"/>
                <a:gd name="connsiteY5" fmla="*/ 415878 h 1410830"/>
                <a:gd name="connsiteX6" fmla="*/ 115712 w 798136"/>
                <a:gd name="connsiteY6" fmla="*/ 0 h 1410830"/>
                <a:gd name="connsiteX7" fmla="*/ 316430 w 798136"/>
                <a:gd name="connsiteY7" fmla="*/ 26200 h 1410830"/>
                <a:gd name="connsiteX8" fmla="*/ 386619 w 798136"/>
                <a:gd name="connsiteY8" fmla="*/ 385664 h 1410830"/>
                <a:gd name="connsiteX9" fmla="*/ 481193 w 798136"/>
                <a:gd name="connsiteY9" fmla="*/ 26200 h 1410830"/>
                <a:gd name="connsiteX0" fmla="*/ 481193 w 798136"/>
                <a:gd name="connsiteY0" fmla="*/ 26200 h 1410830"/>
                <a:gd name="connsiteX1" fmla="*/ 797231 w 798136"/>
                <a:gd name="connsiteY1" fmla="*/ 415878 h 1410830"/>
                <a:gd name="connsiteX2" fmla="*/ 675311 w 798136"/>
                <a:gd name="connsiteY2" fmla="*/ 951369 h 1410830"/>
                <a:gd name="connsiteX3" fmla="*/ 398811 w 798136"/>
                <a:gd name="connsiteY3" fmla="*/ 1410749 h 1410830"/>
                <a:gd name="connsiteX4" fmla="*/ 85735 w 798136"/>
                <a:gd name="connsiteY4" fmla="*/ 920889 h 1410830"/>
                <a:gd name="connsiteX5" fmla="*/ 391 w 798136"/>
                <a:gd name="connsiteY5" fmla="*/ 415878 h 1410830"/>
                <a:gd name="connsiteX6" fmla="*/ 115712 w 798136"/>
                <a:gd name="connsiteY6" fmla="*/ 0 h 1410830"/>
                <a:gd name="connsiteX7" fmla="*/ 316430 w 798136"/>
                <a:gd name="connsiteY7" fmla="*/ 26200 h 1410830"/>
                <a:gd name="connsiteX8" fmla="*/ 386619 w 798136"/>
                <a:gd name="connsiteY8" fmla="*/ 385664 h 1410830"/>
                <a:gd name="connsiteX9" fmla="*/ 481193 w 798136"/>
                <a:gd name="connsiteY9" fmla="*/ 26200 h 1410830"/>
                <a:gd name="connsiteX0" fmla="*/ 584825 w 798817"/>
                <a:gd name="connsiteY0" fmla="*/ 20104 h 1410830"/>
                <a:gd name="connsiteX1" fmla="*/ 797231 w 798817"/>
                <a:gd name="connsiteY1" fmla="*/ 415878 h 1410830"/>
                <a:gd name="connsiteX2" fmla="*/ 675311 w 798817"/>
                <a:gd name="connsiteY2" fmla="*/ 951369 h 1410830"/>
                <a:gd name="connsiteX3" fmla="*/ 398811 w 798817"/>
                <a:gd name="connsiteY3" fmla="*/ 1410749 h 1410830"/>
                <a:gd name="connsiteX4" fmla="*/ 85735 w 798817"/>
                <a:gd name="connsiteY4" fmla="*/ 920889 h 1410830"/>
                <a:gd name="connsiteX5" fmla="*/ 391 w 798817"/>
                <a:gd name="connsiteY5" fmla="*/ 415878 h 1410830"/>
                <a:gd name="connsiteX6" fmla="*/ 115712 w 798817"/>
                <a:gd name="connsiteY6" fmla="*/ 0 h 1410830"/>
                <a:gd name="connsiteX7" fmla="*/ 316430 w 798817"/>
                <a:gd name="connsiteY7" fmla="*/ 26200 h 1410830"/>
                <a:gd name="connsiteX8" fmla="*/ 386619 w 798817"/>
                <a:gd name="connsiteY8" fmla="*/ 385664 h 1410830"/>
                <a:gd name="connsiteX9" fmla="*/ 584825 w 798817"/>
                <a:gd name="connsiteY9" fmla="*/ 20104 h 1410830"/>
                <a:gd name="connsiteX0" fmla="*/ 584825 w 798817"/>
                <a:gd name="connsiteY0" fmla="*/ 20104 h 1410830"/>
                <a:gd name="connsiteX1" fmla="*/ 797231 w 798817"/>
                <a:gd name="connsiteY1" fmla="*/ 415878 h 1410830"/>
                <a:gd name="connsiteX2" fmla="*/ 675311 w 798817"/>
                <a:gd name="connsiteY2" fmla="*/ 951369 h 1410830"/>
                <a:gd name="connsiteX3" fmla="*/ 398811 w 798817"/>
                <a:gd name="connsiteY3" fmla="*/ 1410749 h 1410830"/>
                <a:gd name="connsiteX4" fmla="*/ 85735 w 798817"/>
                <a:gd name="connsiteY4" fmla="*/ 920889 h 1410830"/>
                <a:gd name="connsiteX5" fmla="*/ 391 w 798817"/>
                <a:gd name="connsiteY5" fmla="*/ 415878 h 1410830"/>
                <a:gd name="connsiteX6" fmla="*/ 115712 w 798817"/>
                <a:gd name="connsiteY6" fmla="*/ 0 h 1410830"/>
                <a:gd name="connsiteX7" fmla="*/ 316430 w 798817"/>
                <a:gd name="connsiteY7" fmla="*/ 26200 h 1410830"/>
                <a:gd name="connsiteX8" fmla="*/ 386619 w 798817"/>
                <a:gd name="connsiteY8" fmla="*/ 385664 h 1410830"/>
                <a:gd name="connsiteX9" fmla="*/ 584825 w 798817"/>
                <a:gd name="connsiteY9" fmla="*/ 20104 h 1410830"/>
                <a:gd name="connsiteX0" fmla="*/ 584825 w 798817"/>
                <a:gd name="connsiteY0" fmla="*/ 20104 h 1410830"/>
                <a:gd name="connsiteX1" fmla="*/ 797231 w 798817"/>
                <a:gd name="connsiteY1" fmla="*/ 415878 h 1410830"/>
                <a:gd name="connsiteX2" fmla="*/ 675311 w 798817"/>
                <a:gd name="connsiteY2" fmla="*/ 951369 h 1410830"/>
                <a:gd name="connsiteX3" fmla="*/ 398811 w 798817"/>
                <a:gd name="connsiteY3" fmla="*/ 1410749 h 1410830"/>
                <a:gd name="connsiteX4" fmla="*/ 85735 w 798817"/>
                <a:gd name="connsiteY4" fmla="*/ 920889 h 1410830"/>
                <a:gd name="connsiteX5" fmla="*/ 391 w 798817"/>
                <a:gd name="connsiteY5" fmla="*/ 415878 h 1410830"/>
                <a:gd name="connsiteX6" fmla="*/ 115712 w 798817"/>
                <a:gd name="connsiteY6" fmla="*/ 0 h 1410830"/>
                <a:gd name="connsiteX7" fmla="*/ 316430 w 798817"/>
                <a:gd name="connsiteY7" fmla="*/ 26200 h 1410830"/>
                <a:gd name="connsiteX8" fmla="*/ 386619 w 798817"/>
                <a:gd name="connsiteY8" fmla="*/ 385664 h 1410830"/>
                <a:gd name="connsiteX9" fmla="*/ 584825 w 798817"/>
                <a:gd name="connsiteY9" fmla="*/ 20104 h 1410830"/>
                <a:gd name="connsiteX0" fmla="*/ 615305 w 797991"/>
                <a:gd name="connsiteY0" fmla="*/ 172504 h 1410830"/>
                <a:gd name="connsiteX1" fmla="*/ 797231 w 797991"/>
                <a:gd name="connsiteY1" fmla="*/ 415878 h 1410830"/>
                <a:gd name="connsiteX2" fmla="*/ 675311 w 797991"/>
                <a:gd name="connsiteY2" fmla="*/ 951369 h 1410830"/>
                <a:gd name="connsiteX3" fmla="*/ 398811 w 797991"/>
                <a:gd name="connsiteY3" fmla="*/ 1410749 h 1410830"/>
                <a:gd name="connsiteX4" fmla="*/ 85735 w 797991"/>
                <a:gd name="connsiteY4" fmla="*/ 920889 h 1410830"/>
                <a:gd name="connsiteX5" fmla="*/ 391 w 797991"/>
                <a:gd name="connsiteY5" fmla="*/ 415878 h 1410830"/>
                <a:gd name="connsiteX6" fmla="*/ 115712 w 797991"/>
                <a:gd name="connsiteY6" fmla="*/ 0 h 1410830"/>
                <a:gd name="connsiteX7" fmla="*/ 316430 w 797991"/>
                <a:gd name="connsiteY7" fmla="*/ 26200 h 1410830"/>
                <a:gd name="connsiteX8" fmla="*/ 386619 w 797991"/>
                <a:gd name="connsiteY8" fmla="*/ 385664 h 1410830"/>
                <a:gd name="connsiteX9" fmla="*/ 615305 w 797991"/>
                <a:gd name="connsiteY9" fmla="*/ 172504 h 1410830"/>
                <a:gd name="connsiteX0" fmla="*/ 615305 w 797991"/>
                <a:gd name="connsiteY0" fmla="*/ 172504 h 1410830"/>
                <a:gd name="connsiteX1" fmla="*/ 797231 w 797991"/>
                <a:gd name="connsiteY1" fmla="*/ 415878 h 1410830"/>
                <a:gd name="connsiteX2" fmla="*/ 675311 w 797991"/>
                <a:gd name="connsiteY2" fmla="*/ 951369 h 1410830"/>
                <a:gd name="connsiteX3" fmla="*/ 398811 w 797991"/>
                <a:gd name="connsiteY3" fmla="*/ 1410749 h 1410830"/>
                <a:gd name="connsiteX4" fmla="*/ 85735 w 797991"/>
                <a:gd name="connsiteY4" fmla="*/ 920889 h 1410830"/>
                <a:gd name="connsiteX5" fmla="*/ 391 w 797991"/>
                <a:gd name="connsiteY5" fmla="*/ 415878 h 1410830"/>
                <a:gd name="connsiteX6" fmla="*/ 115712 w 797991"/>
                <a:gd name="connsiteY6" fmla="*/ 0 h 1410830"/>
                <a:gd name="connsiteX7" fmla="*/ 316430 w 797991"/>
                <a:gd name="connsiteY7" fmla="*/ 26200 h 1410830"/>
                <a:gd name="connsiteX8" fmla="*/ 386619 w 797991"/>
                <a:gd name="connsiteY8" fmla="*/ 385664 h 1410830"/>
                <a:gd name="connsiteX9" fmla="*/ 615305 w 797991"/>
                <a:gd name="connsiteY9" fmla="*/ 172504 h 1410830"/>
                <a:gd name="connsiteX0" fmla="*/ 615305 w 797991"/>
                <a:gd name="connsiteY0" fmla="*/ 172504 h 1410830"/>
                <a:gd name="connsiteX1" fmla="*/ 797231 w 797991"/>
                <a:gd name="connsiteY1" fmla="*/ 415878 h 1410830"/>
                <a:gd name="connsiteX2" fmla="*/ 675311 w 797991"/>
                <a:gd name="connsiteY2" fmla="*/ 951369 h 1410830"/>
                <a:gd name="connsiteX3" fmla="*/ 398811 w 797991"/>
                <a:gd name="connsiteY3" fmla="*/ 1410749 h 1410830"/>
                <a:gd name="connsiteX4" fmla="*/ 85735 w 797991"/>
                <a:gd name="connsiteY4" fmla="*/ 920889 h 1410830"/>
                <a:gd name="connsiteX5" fmla="*/ 391 w 797991"/>
                <a:gd name="connsiteY5" fmla="*/ 415878 h 1410830"/>
                <a:gd name="connsiteX6" fmla="*/ 115712 w 797991"/>
                <a:gd name="connsiteY6" fmla="*/ 0 h 1410830"/>
                <a:gd name="connsiteX7" fmla="*/ 316430 w 797991"/>
                <a:gd name="connsiteY7" fmla="*/ 26200 h 1410830"/>
                <a:gd name="connsiteX8" fmla="*/ 386619 w 797991"/>
                <a:gd name="connsiteY8" fmla="*/ 385664 h 1410830"/>
                <a:gd name="connsiteX9" fmla="*/ 615305 w 797991"/>
                <a:gd name="connsiteY9" fmla="*/ 172504 h 1410830"/>
                <a:gd name="connsiteX0" fmla="*/ 615305 w 797991"/>
                <a:gd name="connsiteY0" fmla="*/ 172504 h 1410830"/>
                <a:gd name="connsiteX1" fmla="*/ 797231 w 797991"/>
                <a:gd name="connsiteY1" fmla="*/ 415878 h 1410830"/>
                <a:gd name="connsiteX2" fmla="*/ 675311 w 797991"/>
                <a:gd name="connsiteY2" fmla="*/ 951369 h 1410830"/>
                <a:gd name="connsiteX3" fmla="*/ 398811 w 797991"/>
                <a:gd name="connsiteY3" fmla="*/ 1410749 h 1410830"/>
                <a:gd name="connsiteX4" fmla="*/ 85735 w 797991"/>
                <a:gd name="connsiteY4" fmla="*/ 920889 h 1410830"/>
                <a:gd name="connsiteX5" fmla="*/ 391 w 797991"/>
                <a:gd name="connsiteY5" fmla="*/ 415878 h 1410830"/>
                <a:gd name="connsiteX6" fmla="*/ 115712 w 797991"/>
                <a:gd name="connsiteY6" fmla="*/ 0 h 1410830"/>
                <a:gd name="connsiteX7" fmla="*/ 386619 w 797991"/>
                <a:gd name="connsiteY7" fmla="*/ 385664 h 1410830"/>
                <a:gd name="connsiteX8" fmla="*/ 615305 w 797991"/>
                <a:gd name="connsiteY8" fmla="*/ 172504 h 1410830"/>
                <a:gd name="connsiteX0" fmla="*/ 615305 w 797991"/>
                <a:gd name="connsiteY0" fmla="*/ 198034 h 1436360"/>
                <a:gd name="connsiteX1" fmla="*/ 797231 w 797991"/>
                <a:gd name="connsiteY1" fmla="*/ 441408 h 1436360"/>
                <a:gd name="connsiteX2" fmla="*/ 675311 w 797991"/>
                <a:gd name="connsiteY2" fmla="*/ 976899 h 1436360"/>
                <a:gd name="connsiteX3" fmla="*/ 398811 w 797991"/>
                <a:gd name="connsiteY3" fmla="*/ 1436279 h 1436360"/>
                <a:gd name="connsiteX4" fmla="*/ 85735 w 797991"/>
                <a:gd name="connsiteY4" fmla="*/ 946419 h 1436360"/>
                <a:gd name="connsiteX5" fmla="*/ 391 w 797991"/>
                <a:gd name="connsiteY5" fmla="*/ 441408 h 1436360"/>
                <a:gd name="connsiteX6" fmla="*/ 115712 w 797991"/>
                <a:gd name="connsiteY6" fmla="*/ 25530 h 1436360"/>
                <a:gd name="connsiteX7" fmla="*/ 386619 w 797991"/>
                <a:gd name="connsiteY7" fmla="*/ 411194 h 1436360"/>
                <a:gd name="connsiteX8" fmla="*/ 615305 w 797991"/>
                <a:gd name="connsiteY8" fmla="*/ 198034 h 1436360"/>
                <a:gd name="connsiteX0" fmla="*/ 615305 w 797991"/>
                <a:gd name="connsiteY0" fmla="*/ 172591 h 1410917"/>
                <a:gd name="connsiteX1" fmla="*/ 797231 w 797991"/>
                <a:gd name="connsiteY1" fmla="*/ 415965 h 1410917"/>
                <a:gd name="connsiteX2" fmla="*/ 675311 w 797991"/>
                <a:gd name="connsiteY2" fmla="*/ 951456 h 1410917"/>
                <a:gd name="connsiteX3" fmla="*/ 398811 w 797991"/>
                <a:gd name="connsiteY3" fmla="*/ 1410836 h 1410917"/>
                <a:gd name="connsiteX4" fmla="*/ 85735 w 797991"/>
                <a:gd name="connsiteY4" fmla="*/ 920976 h 1410917"/>
                <a:gd name="connsiteX5" fmla="*/ 391 w 797991"/>
                <a:gd name="connsiteY5" fmla="*/ 415965 h 1410917"/>
                <a:gd name="connsiteX6" fmla="*/ 115712 w 797991"/>
                <a:gd name="connsiteY6" fmla="*/ 87 h 1410917"/>
                <a:gd name="connsiteX7" fmla="*/ 386619 w 797991"/>
                <a:gd name="connsiteY7" fmla="*/ 385751 h 1410917"/>
                <a:gd name="connsiteX8" fmla="*/ 615305 w 797991"/>
                <a:gd name="connsiteY8" fmla="*/ 172591 h 1410917"/>
                <a:gd name="connsiteX0" fmla="*/ 615173 w 797859"/>
                <a:gd name="connsiteY0" fmla="*/ 2055 h 1240381"/>
                <a:gd name="connsiteX1" fmla="*/ 797099 w 797859"/>
                <a:gd name="connsiteY1" fmla="*/ 245429 h 1240381"/>
                <a:gd name="connsiteX2" fmla="*/ 675179 w 797859"/>
                <a:gd name="connsiteY2" fmla="*/ 780920 h 1240381"/>
                <a:gd name="connsiteX3" fmla="*/ 398679 w 797859"/>
                <a:gd name="connsiteY3" fmla="*/ 1240300 h 1240381"/>
                <a:gd name="connsiteX4" fmla="*/ 85603 w 797859"/>
                <a:gd name="connsiteY4" fmla="*/ 750440 h 1240381"/>
                <a:gd name="connsiteX5" fmla="*/ 259 w 797859"/>
                <a:gd name="connsiteY5" fmla="*/ 245429 h 1240381"/>
                <a:gd name="connsiteX6" fmla="*/ 109484 w 797859"/>
                <a:gd name="connsiteY6" fmla="*/ 239 h 1240381"/>
                <a:gd name="connsiteX7" fmla="*/ 386487 w 797859"/>
                <a:gd name="connsiteY7" fmla="*/ 215215 h 1240381"/>
                <a:gd name="connsiteX8" fmla="*/ 615173 w 797859"/>
                <a:gd name="connsiteY8" fmla="*/ 2055 h 1240381"/>
                <a:gd name="connsiteX0" fmla="*/ 615173 w 797859"/>
                <a:gd name="connsiteY0" fmla="*/ 3693 h 1242019"/>
                <a:gd name="connsiteX1" fmla="*/ 797099 w 797859"/>
                <a:gd name="connsiteY1" fmla="*/ 247067 h 1242019"/>
                <a:gd name="connsiteX2" fmla="*/ 675179 w 797859"/>
                <a:gd name="connsiteY2" fmla="*/ 782558 h 1242019"/>
                <a:gd name="connsiteX3" fmla="*/ 398679 w 797859"/>
                <a:gd name="connsiteY3" fmla="*/ 1241938 h 1242019"/>
                <a:gd name="connsiteX4" fmla="*/ 85603 w 797859"/>
                <a:gd name="connsiteY4" fmla="*/ 752078 h 1242019"/>
                <a:gd name="connsiteX5" fmla="*/ 259 w 797859"/>
                <a:gd name="connsiteY5" fmla="*/ 320219 h 1242019"/>
                <a:gd name="connsiteX6" fmla="*/ 109484 w 797859"/>
                <a:gd name="connsiteY6" fmla="*/ 1877 h 1242019"/>
                <a:gd name="connsiteX7" fmla="*/ 386487 w 797859"/>
                <a:gd name="connsiteY7" fmla="*/ 216853 h 1242019"/>
                <a:gd name="connsiteX8" fmla="*/ 615173 w 797859"/>
                <a:gd name="connsiteY8" fmla="*/ 3693 h 1242019"/>
                <a:gd name="connsiteX0" fmla="*/ 617071 w 799757"/>
                <a:gd name="connsiteY0" fmla="*/ 3693 h 1242019"/>
                <a:gd name="connsiteX1" fmla="*/ 798997 w 799757"/>
                <a:gd name="connsiteY1" fmla="*/ 247067 h 1242019"/>
                <a:gd name="connsiteX2" fmla="*/ 677077 w 799757"/>
                <a:gd name="connsiteY2" fmla="*/ 782558 h 1242019"/>
                <a:gd name="connsiteX3" fmla="*/ 400577 w 799757"/>
                <a:gd name="connsiteY3" fmla="*/ 1241938 h 1242019"/>
                <a:gd name="connsiteX4" fmla="*/ 87501 w 799757"/>
                <a:gd name="connsiteY4" fmla="*/ 752078 h 1242019"/>
                <a:gd name="connsiteX5" fmla="*/ 2157 w 799757"/>
                <a:gd name="connsiteY5" fmla="*/ 320219 h 1242019"/>
                <a:gd name="connsiteX6" fmla="*/ 111382 w 799757"/>
                <a:gd name="connsiteY6" fmla="*/ 1877 h 1242019"/>
                <a:gd name="connsiteX7" fmla="*/ 388385 w 799757"/>
                <a:gd name="connsiteY7" fmla="*/ 216853 h 1242019"/>
                <a:gd name="connsiteX8" fmla="*/ 617071 w 799757"/>
                <a:gd name="connsiteY8" fmla="*/ 3693 h 1242019"/>
                <a:gd name="connsiteX0" fmla="*/ 617071 w 793710"/>
                <a:gd name="connsiteY0" fmla="*/ 3693 h 1242019"/>
                <a:gd name="connsiteX1" fmla="*/ 792901 w 793710"/>
                <a:gd name="connsiteY1" fmla="*/ 326315 h 1242019"/>
                <a:gd name="connsiteX2" fmla="*/ 677077 w 793710"/>
                <a:gd name="connsiteY2" fmla="*/ 782558 h 1242019"/>
                <a:gd name="connsiteX3" fmla="*/ 400577 w 793710"/>
                <a:gd name="connsiteY3" fmla="*/ 1241938 h 1242019"/>
                <a:gd name="connsiteX4" fmla="*/ 87501 w 793710"/>
                <a:gd name="connsiteY4" fmla="*/ 752078 h 1242019"/>
                <a:gd name="connsiteX5" fmla="*/ 2157 w 793710"/>
                <a:gd name="connsiteY5" fmla="*/ 320219 h 1242019"/>
                <a:gd name="connsiteX6" fmla="*/ 111382 w 793710"/>
                <a:gd name="connsiteY6" fmla="*/ 1877 h 1242019"/>
                <a:gd name="connsiteX7" fmla="*/ 388385 w 793710"/>
                <a:gd name="connsiteY7" fmla="*/ 216853 h 1242019"/>
                <a:gd name="connsiteX8" fmla="*/ 617071 w 793710"/>
                <a:gd name="connsiteY8" fmla="*/ 3693 h 1242019"/>
                <a:gd name="connsiteX0" fmla="*/ 617071 w 797737"/>
                <a:gd name="connsiteY0" fmla="*/ 3693 h 1242019"/>
                <a:gd name="connsiteX1" fmla="*/ 792901 w 797737"/>
                <a:gd name="connsiteY1" fmla="*/ 326315 h 1242019"/>
                <a:gd name="connsiteX2" fmla="*/ 677077 w 797737"/>
                <a:gd name="connsiteY2" fmla="*/ 782558 h 1242019"/>
                <a:gd name="connsiteX3" fmla="*/ 400577 w 797737"/>
                <a:gd name="connsiteY3" fmla="*/ 1241938 h 1242019"/>
                <a:gd name="connsiteX4" fmla="*/ 87501 w 797737"/>
                <a:gd name="connsiteY4" fmla="*/ 752078 h 1242019"/>
                <a:gd name="connsiteX5" fmla="*/ 2157 w 797737"/>
                <a:gd name="connsiteY5" fmla="*/ 320219 h 1242019"/>
                <a:gd name="connsiteX6" fmla="*/ 111382 w 797737"/>
                <a:gd name="connsiteY6" fmla="*/ 1877 h 1242019"/>
                <a:gd name="connsiteX7" fmla="*/ 388385 w 797737"/>
                <a:gd name="connsiteY7" fmla="*/ 216853 h 1242019"/>
                <a:gd name="connsiteX8" fmla="*/ 617071 w 797737"/>
                <a:gd name="connsiteY8" fmla="*/ 3693 h 1242019"/>
                <a:gd name="connsiteX0" fmla="*/ 617071 w 815621"/>
                <a:gd name="connsiteY0" fmla="*/ 3693 h 1242019"/>
                <a:gd name="connsiteX1" fmla="*/ 811189 w 815621"/>
                <a:gd name="connsiteY1" fmla="*/ 259259 h 1242019"/>
                <a:gd name="connsiteX2" fmla="*/ 677077 w 815621"/>
                <a:gd name="connsiteY2" fmla="*/ 782558 h 1242019"/>
                <a:gd name="connsiteX3" fmla="*/ 400577 w 815621"/>
                <a:gd name="connsiteY3" fmla="*/ 1241938 h 1242019"/>
                <a:gd name="connsiteX4" fmla="*/ 87501 w 815621"/>
                <a:gd name="connsiteY4" fmla="*/ 752078 h 1242019"/>
                <a:gd name="connsiteX5" fmla="*/ 2157 w 815621"/>
                <a:gd name="connsiteY5" fmla="*/ 320219 h 1242019"/>
                <a:gd name="connsiteX6" fmla="*/ 111382 w 815621"/>
                <a:gd name="connsiteY6" fmla="*/ 1877 h 1242019"/>
                <a:gd name="connsiteX7" fmla="*/ 388385 w 815621"/>
                <a:gd name="connsiteY7" fmla="*/ 216853 h 1242019"/>
                <a:gd name="connsiteX8" fmla="*/ 617071 w 815621"/>
                <a:gd name="connsiteY8" fmla="*/ 3693 h 1242019"/>
                <a:gd name="connsiteX0" fmla="*/ 617071 w 817119"/>
                <a:gd name="connsiteY0" fmla="*/ 3693 h 1242019"/>
                <a:gd name="connsiteX1" fmla="*/ 811189 w 817119"/>
                <a:gd name="connsiteY1" fmla="*/ 259259 h 1242019"/>
                <a:gd name="connsiteX2" fmla="*/ 677077 w 817119"/>
                <a:gd name="connsiteY2" fmla="*/ 782558 h 1242019"/>
                <a:gd name="connsiteX3" fmla="*/ 400577 w 817119"/>
                <a:gd name="connsiteY3" fmla="*/ 1241938 h 1242019"/>
                <a:gd name="connsiteX4" fmla="*/ 87501 w 817119"/>
                <a:gd name="connsiteY4" fmla="*/ 752078 h 1242019"/>
                <a:gd name="connsiteX5" fmla="*/ 2157 w 817119"/>
                <a:gd name="connsiteY5" fmla="*/ 320219 h 1242019"/>
                <a:gd name="connsiteX6" fmla="*/ 111382 w 817119"/>
                <a:gd name="connsiteY6" fmla="*/ 1877 h 1242019"/>
                <a:gd name="connsiteX7" fmla="*/ 388385 w 817119"/>
                <a:gd name="connsiteY7" fmla="*/ 216853 h 1242019"/>
                <a:gd name="connsiteX8" fmla="*/ 617071 w 817119"/>
                <a:gd name="connsiteY8" fmla="*/ 3693 h 1242019"/>
                <a:gd name="connsiteX0" fmla="*/ 618814 w 818862"/>
                <a:gd name="connsiteY0" fmla="*/ 3693 h 1242019"/>
                <a:gd name="connsiteX1" fmla="*/ 812932 w 818862"/>
                <a:gd name="connsiteY1" fmla="*/ 259259 h 1242019"/>
                <a:gd name="connsiteX2" fmla="*/ 678820 w 818862"/>
                <a:gd name="connsiteY2" fmla="*/ 782558 h 1242019"/>
                <a:gd name="connsiteX3" fmla="*/ 402320 w 818862"/>
                <a:gd name="connsiteY3" fmla="*/ 1241938 h 1242019"/>
                <a:gd name="connsiteX4" fmla="*/ 89244 w 818862"/>
                <a:gd name="connsiteY4" fmla="*/ 752078 h 1242019"/>
                <a:gd name="connsiteX5" fmla="*/ 3900 w 818862"/>
                <a:gd name="connsiteY5" fmla="*/ 320219 h 1242019"/>
                <a:gd name="connsiteX6" fmla="*/ 113125 w 818862"/>
                <a:gd name="connsiteY6" fmla="*/ 1877 h 1242019"/>
                <a:gd name="connsiteX7" fmla="*/ 390128 w 818862"/>
                <a:gd name="connsiteY7" fmla="*/ 216853 h 1242019"/>
                <a:gd name="connsiteX8" fmla="*/ 618814 w 818862"/>
                <a:gd name="connsiteY8" fmla="*/ 3693 h 12420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18862" h="1242019">
                  <a:moveTo>
                    <a:pt x="618814" y="3693"/>
                  </a:moveTo>
                  <a:cubicBezTo>
                    <a:pt x="738049" y="10761"/>
                    <a:pt x="845603" y="141640"/>
                    <a:pt x="812932" y="259259"/>
                  </a:cubicBezTo>
                  <a:cubicBezTo>
                    <a:pt x="780261" y="376878"/>
                    <a:pt x="719460" y="604061"/>
                    <a:pt x="678820" y="782558"/>
                  </a:cubicBezTo>
                  <a:cubicBezTo>
                    <a:pt x="599572" y="1014791"/>
                    <a:pt x="543255" y="1247018"/>
                    <a:pt x="402320" y="1241938"/>
                  </a:cubicBezTo>
                  <a:cubicBezTo>
                    <a:pt x="261385" y="1236858"/>
                    <a:pt x="150204" y="972119"/>
                    <a:pt x="89244" y="752078"/>
                  </a:cubicBezTo>
                  <a:cubicBezTo>
                    <a:pt x="42508" y="577645"/>
                    <a:pt x="18208" y="475732"/>
                    <a:pt x="3900" y="320219"/>
                  </a:cubicBezTo>
                  <a:cubicBezTo>
                    <a:pt x="-10408" y="164706"/>
                    <a:pt x="12178" y="19105"/>
                    <a:pt x="113125" y="1877"/>
                  </a:cubicBezTo>
                  <a:cubicBezTo>
                    <a:pt x="214072" y="-15351"/>
                    <a:pt x="299826" y="88298"/>
                    <a:pt x="390128" y="216853"/>
                  </a:cubicBezTo>
                  <a:cubicBezTo>
                    <a:pt x="464325" y="182376"/>
                    <a:pt x="499579" y="-3375"/>
                    <a:pt x="618814" y="3693"/>
                  </a:cubicBezTo>
                  <a:close/>
                </a:path>
              </a:pathLst>
            </a:custGeom>
            <a:solidFill>
              <a:srgbClr val="E899A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291" name="楕円 290"/>
          <p:cNvSpPr/>
          <p:nvPr/>
        </p:nvSpPr>
        <p:spPr>
          <a:xfrm>
            <a:off x="3602462" y="1955608"/>
            <a:ext cx="3201506" cy="2818448"/>
          </a:xfrm>
          <a:prstGeom prst="ellipse">
            <a:avLst/>
          </a:prstGeom>
          <a:ln>
            <a:noFill/>
          </a:ln>
          <a:effectLst>
            <a:softEdge rad="317500"/>
          </a:effectLst>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kumimoji="1" lang="ja-JP" altLang="en-US"/>
          </a:p>
        </p:txBody>
      </p:sp>
      <p:sp>
        <p:nvSpPr>
          <p:cNvPr id="33" name="楕円 32"/>
          <p:cNvSpPr/>
          <p:nvPr/>
        </p:nvSpPr>
        <p:spPr>
          <a:xfrm>
            <a:off x="559120" y="2016343"/>
            <a:ext cx="3020107" cy="3020107"/>
          </a:xfrm>
          <a:prstGeom prst="ellipse">
            <a:avLst/>
          </a:prstGeom>
          <a:ln>
            <a:noFill/>
          </a:ln>
          <a:effectLst>
            <a:softEdge rad="317500"/>
          </a:effectLst>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kumimoji="1" lang="ja-JP" altLang="en-US"/>
          </a:p>
        </p:txBody>
      </p:sp>
      <p:sp>
        <p:nvSpPr>
          <p:cNvPr id="325" name="正方形/長方形 324"/>
          <p:cNvSpPr/>
          <p:nvPr/>
        </p:nvSpPr>
        <p:spPr>
          <a:xfrm>
            <a:off x="262743" y="856464"/>
            <a:ext cx="6053884" cy="649583"/>
          </a:xfrm>
          <a:prstGeom prst="rect">
            <a:avLst/>
          </a:prstGeom>
        </p:spPr>
        <p:txBody>
          <a:bodyPr wrap="square" lIns="0" tIns="0" rIns="0" bIns="0">
            <a:noAutofit/>
          </a:bodyPr>
          <a:lstStyle/>
          <a:p>
            <a:pPr algn="ctr"/>
            <a:r>
              <a:rPr lang="ja-JP" altLang="en-US" sz="4400" b="1" dirty="0" smtClean="0">
                <a:ln w="28575">
                  <a:solidFill>
                    <a:schemeClr val="bg1">
                      <a:lumMod val="50000"/>
                    </a:schemeClr>
                  </a:solidFill>
                </a:ln>
                <a:solidFill>
                  <a:srgbClr val="817E6C"/>
                </a:solidFill>
                <a:latin typeface="HGP明朝E" panose="02020900000000000000" pitchFamily="18" charset="-128"/>
                <a:ea typeface="HGP明朝E" panose="02020900000000000000" pitchFamily="18" charset="-128"/>
              </a:rPr>
              <a:t>パワーチャージフェア</a:t>
            </a:r>
            <a:endParaRPr lang="ja-JP" altLang="en-US" sz="4400" b="1" dirty="0">
              <a:ln w="28575">
                <a:solidFill>
                  <a:schemeClr val="bg1">
                    <a:lumMod val="50000"/>
                  </a:schemeClr>
                </a:solidFill>
              </a:ln>
              <a:solidFill>
                <a:srgbClr val="817E6C"/>
              </a:solidFill>
              <a:latin typeface="HGP明朝E" panose="02020900000000000000" pitchFamily="18" charset="-128"/>
              <a:ea typeface="HGP明朝E" panose="02020900000000000000" pitchFamily="18" charset="-128"/>
            </a:endParaRPr>
          </a:p>
        </p:txBody>
      </p:sp>
      <p:sp>
        <p:nvSpPr>
          <p:cNvPr id="329" name="正方形/長方形 328"/>
          <p:cNvSpPr/>
          <p:nvPr/>
        </p:nvSpPr>
        <p:spPr>
          <a:xfrm>
            <a:off x="244227" y="858353"/>
            <a:ext cx="6053884" cy="649583"/>
          </a:xfrm>
          <a:prstGeom prst="rect">
            <a:avLst/>
          </a:prstGeom>
        </p:spPr>
        <p:txBody>
          <a:bodyPr wrap="square" lIns="0" tIns="0" rIns="0" bIns="0">
            <a:noAutofit/>
          </a:bodyPr>
          <a:lstStyle/>
          <a:p>
            <a:pPr algn="ctr"/>
            <a:r>
              <a:rPr lang="ja-JP" altLang="en-US" sz="4400" b="1" dirty="0" smtClean="0">
                <a:ln w="6350">
                  <a:solidFill>
                    <a:schemeClr val="bg1"/>
                  </a:solidFill>
                </a:ln>
                <a:noFill/>
                <a:latin typeface="HGP明朝E" panose="02020900000000000000" pitchFamily="18" charset="-128"/>
                <a:ea typeface="HGP明朝E" panose="02020900000000000000" pitchFamily="18" charset="-128"/>
              </a:rPr>
              <a:t>パワーチャージフェア</a:t>
            </a:r>
            <a:endParaRPr lang="ja-JP" altLang="en-US" sz="4400" b="1" dirty="0">
              <a:ln w="6350">
                <a:solidFill>
                  <a:schemeClr val="bg1"/>
                </a:solidFill>
              </a:ln>
              <a:noFill/>
              <a:latin typeface="HGP明朝E" panose="02020900000000000000" pitchFamily="18" charset="-128"/>
              <a:ea typeface="HGP明朝E" panose="02020900000000000000" pitchFamily="18" charset="-128"/>
            </a:endParaRPr>
          </a:p>
        </p:txBody>
      </p:sp>
      <p:sp>
        <p:nvSpPr>
          <p:cNvPr id="180" name="正方形/長方形 179"/>
          <p:cNvSpPr/>
          <p:nvPr/>
        </p:nvSpPr>
        <p:spPr>
          <a:xfrm>
            <a:off x="979028" y="343440"/>
            <a:ext cx="5078774" cy="649583"/>
          </a:xfrm>
          <a:prstGeom prst="rect">
            <a:avLst/>
          </a:prstGeom>
        </p:spPr>
        <p:txBody>
          <a:bodyPr wrap="square" lIns="0" tIns="0" rIns="0" bIns="0">
            <a:noAutofit/>
          </a:bodyPr>
          <a:lstStyle/>
          <a:p>
            <a:pPr algn="ctr"/>
            <a:r>
              <a:rPr lang="ja-JP" altLang="en-US" sz="3600" b="1" dirty="0">
                <a:solidFill>
                  <a:schemeClr val="bg1"/>
                </a:solidFill>
                <a:latin typeface="HGP明朝E" panose="02020900000000000000" pitchFamily="18" charset="-128"/>
                <a:ea typeface="HGP明朝E" panose="02020900000000000000" pitchFamily="18" charset="-128"/>
              </a:rPr>
              <a:t>新生活応援</a:t>
            </a:r>
          </a:p>
        </p:txBody>
      </p:sp>
      <p:pic>
        <p:nvPicPr>
          <p:cNvPr id="179" name="図 178"/>
          <p:cNvPicPr>
            <a:picLocks noChangeAspect="1"/>
          </p:cNvPicPr>
          <p:nvPr/>
        </p:nvPicPr>
        <p:blipFill>
          <a:blip r:embed="rId6">
            <a:extLst>
              <a:ext uri="{28A0092B-C50C-407E-A947-70E740481C1C}">
                <a14:useLocalDpi xmlns:a14="http://schemas.microsoft.com/office/drawing/2010/main" val="0"/>
              </a:ext>
            </a:extLst>
          </a:blip>
          <a:srcRect l="13188" t="4398" r="12428" b="2674"/>
          <a:stretch>
            <a:fillRect/>
          </a:stretch>
        </p:blipFill>
        <p:spPr>
          <a:xfrm>
            <a:off x="3498688" y="1819555"/>
            <a:ext cx="3138960" cy="2617623"/>
          </a:xfrm>
          <a:custGeom>
            <a:avLst/>
            <a:gdLst>
              <a:gd name="connsiteX0" fmla="*/ 2550611 w 5101222"/>
              <a:gd name="connsiteY0" fmla="*/ 0 h 4253980"/>
              <a:gd name="connsiteX1" fmla="*/ 5101222 w 5101222"/>
              <a:gd name="connsiteY1" fmla="*/ 2126990 h 4253980"/>
              <a:gd name="connsiteX2" fmla="*/ 2550611 w 5101222"/>
              <a:gd name="connsiteY2" fmla="*/ 4253980 h 4253980"/>
              <a:gd name="connsiteX3" fmla="*/ 0 w 5101222"/>
              <a:gd name="connsiteY3" fmla="*/ 2126990 h 4253980"/>
              <a:gd name="connsiteX4" fmla="*/ 2550611 w 5101222"/>
              <a:gd name="connsiteY4" fmla="*/ 0 h 42539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01222" h="4253980">
                <a:moveTo>
                  <a:pt x="2550611" y="0"/>
                </a:moveTo>
                <a:cubicBezTo>
                  <a:pt x="3959275" y="0"/>
                  <a:pt x="5101222" y="952286"/>
                  <a:pt x="5101222" y="2126990"/>
                </a:cubicBezTo>
                <a:cubicBezTo>
                  <a:pt x="5101222" y="3301694"/>
                  <a:pt x="3959275" y="4253980"/>
                  <a:pt x="2550611" y="4253980"/>
                </a:cubicBezTo>
                <a:cubicBezTo>
                  <a:pt x="1141947" y="4253980"/>
                  <a:pt x="0" y="3301694"/>
                  <a:pt x="0" y="2126990"/>
                </a:cubicBezTo>
                <a:cubicBezTo>
                  <a:pt x="0" y="952286"/>
                  <a:pt x="1141947" y="0"/>
                  <a:pt x="2550611" y="0"/>
                </a:cubicBezTo>
                <a:close/>
              </a:path>
            </a:pathLst>
          </a:custGeom>
        </p:spPr>
      </p:pic>
      <p:pic>
        <p:nvPicPr>
          <p:cNvPr id="268" name="図 267"/>
          <p:cNvPicPr>
            <a:picLocks noChangeAspect="1"/>
          </p:cNvPicPr>
          <p:nvPr/>
        </p:nvPicPr>
        <p:blipFill>
          <a:blip r:embed="rId7">
            <a:extLst>
              <a:ext uri="{28A0092B-C50C-407E-A947-70E740481C1C}">
                <a14:useLocalDpi xmlns:a14="http://schemas.microsoft.com/office/drawing/2010/main" val="0"/>
              </a:ext>
            </a:extLst>
          </a:blip>
          <a:srcRect l="10213" t="4889" r="10943" b="3882"/>
          <a:stretch>
            <a:fillRect/>
          </a:stretch>
        </p:blipFill>
        <p:spPr>
          <a:xfrm>
            <a:off x="454876" y="2074786"/>
            <a:ext cx="2973853" cy="2572099"/>
          </a:xfrm>
          <a:custGeom>
            <a:avLst/>
            <a:gdLst>
              <a:gd name="connsiteX0" fmla="*/ 2703580 w 5407160"/>
              <a:gd name="connsiteY0" fmla="*/ 0 h 4676678"/>
              <a:gd name="connsiteX1" fmla="*/ 5407160 w 5407160"/>
              <a:gd name="connsiteY1" fmla="*/ 2338339 h 4676678"/>
              <a:gd name="connsiteX2" fmla="*/ 2703580 w 5407160"/>
              <a:gd name="connsiteY2" fmla="*/ 4676678 h 4676678"/>
              <a:gd name="connsiteX3" fmla="*/ 0 w 5407160"/>
              <a:gd name="connsiteY3" fmla="*/ 2338339 h 4676678"/>
              <a:gd name="connsiteX4" fmla="*/ 2703580 w 5407160"/>
              <a:gd name="connsiteY4" fmla="*/ 0 h 46766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407160" h="4676678">
                <a:moveTo>
                  <a:pt x="2703580" y="0"/>
                </a:moveTo>
                <a:cubicBezTo>
                  <a:pt x="4196726" y="0"/>
                  <a:pt x="5407160" y="1046910"/>
                  <a:pt x="5407160" y="2338339"/>
                </a:cubicBezTo>
                <a:cubicBezTo>
                  <a:pt x="5407160" y="3629768"/>
                  <a:pt x="4196726" y="4676678"/>
                  <a:pt x="2703580" y="4676678"/>
                </a:cubicBezTo>
                <a:cubicBezTo>
                  <a:pt x="1210434" y="4676678"/>
                  <a:pt x="0" y="3629768"/>
                  <a:pt x="0" y="2338339"/>
                </a:cubicBezTo>
                <a:cubicBezTo>
                  <a:pt x="0" y="1046910"/>
                  <a:pt x="1210434" y="0"/>
                  <a:pt x="2703580" y="0"/>
                </a:cubicBezTo>
                <a:close/>
              </a:path>
            </a:pathLst>
          </a:custGeom>
        </p:spPr>
      </p:pic>
      <p:pic>
        <p:nvPicPr>
          <p:cNvPr id="12" name="図 11"/>
          <p:cNvPicPr>
            <a:picLocks noChangeAspect="1"/>
          </p:cNvPicPr>
          <p:nvPr/>
        </p:nvPicPr>
        <p:blipFill rotWithShape="1">
          <a:blip r:embed="rId8" cstate="print">
            <a:extLst>
              <a:ext uri="{28A0092B-C50C-407E-A947-70E740481C1C}">
                <a14:useLocalDpi xmlns:a14="http://schemas.microsoft.com/office/drawing/2010/main" val="0"/>
              </a:ext>
            </a:extLst>
          </a:blip>
          <a:srcRect l="20295" t="-1846" r="8396" b="4144"/>
          <a:stretch/>
        </p:blipFill>
        <p:spPr>
          <a:xfrm>
            <a:off x="69850" y="5913520"/>
            <a:ext cx="1622440" cy="1592180"/>
          </a:xfrm>
          <a:prstGeom prst="rect">
            <a:avLst/>
          </a:prstGeom>
        </p:spPr>
      </p:pic>
      <p:pic>
        <p:nvPicPr>
          <p:cNvPr id="13" name="図 12"/>
          <p:cNvPicPr>
            <a:picLocks noChangeAspect="1"/>
          </p:cNvPicPr>
          <p:nvPr/>
        </p:nvPicPr>
        <p:blipFill rotWithShape="1">
          <a:blip r:embed="rId9" cstate="print">
            <a:extLst>
              <a:ext uri="{28A0092B-C50C-407E-A947-70E740481C1C}">
                <a14:useLocalDpi xmlns:a14="http://schemas.microsoft.com/office/drawing/2010/main" val="0"/>
              </a:ext>
            </a:extLst>
          </a:blip>
          <a:srcRect l="20315" t="2616" r="9425" b="8425"/>
          <a:stretch/>
        </p:blipFill>
        <p:spPr>
          <a:xfrm>
            <a:off x="3448050" y="7943850"/>
            <a:ext cx="1771650" cy="1511300"/>
          </a:xfrm>
          <a:prstGeom prst="rect">
            <a:avLst/>
          </a:prstGeom>
        </p:spPr>
      </p:pic>
      <p:pic>
        <p:nvPicPr>
          <p:cNvPr id="15" name="図 14"/>
          <p:cNvPicPr>
            <a:picLocks noChangeAspect="1"/>
          </p:cNvPicPr>
          <p:nvPr/>
        </p:nvPicPr>
        <p:blipFill rotWithShape="1">
          <a:blip r:embed="rId10" cstate="print">
            <a:extLst>
              <a:ext uri="{28A0092B-C50C-407E-A947-70E740481C1C}">
                <a14:useLocalDpi xmlns:a14="http://schemas.microsoft.com/office/drawing/2010/main" val="0"/>
              </a:ext>
            </a:extLst>
          </a:blip>
          <a:srcRect l="15190" t="-811" r="14176" b="3647"/>
          <a:stretch/>
        </p:blipFill>
        <p:spPr>
          <a:xfrm>
            <a:off x="83301" y="7918450"/>
            <a:ext cx="1835150" cy="1520992"/>
          </a:xfrm>
          <a:prstGeom prst="rect">
            <a:avLst/>
          </a:prstGeom>
        </p:spPr>
      </p:pic>
      <p:pic>
        <p:nvPicPr>
          <p:cNvPr id="21" name="図 20"/>
          <p:cNvPicPr>
            <a:picLocks noChangeAspect="1"/>
          </p:cNvPicPr>
          <p:nvPr/>
        </p:nvPicPr>
        <p:blipFill rotWithShape="1">
          <a:blip r:embed="rId11" cstate="print">
            <a:extLst>
              <a:ext uri="{28A0092B-C50C-407E-A947-70E740481C1C}">
                <a14:useLocalDpi xmlns:a14="http://schemas.microsoft.com/office/drawing/2010/main" val="0"/>
              </a:ext>
            </a:extLst>
          </a:blip>
          <a:srcRect l="20321" t="1404" r="14367" b="11156"/>
          <a:stretch/>
        </p:blipFill>
        <p:spPr>
          <a:xfrm>
            <a:off x="3448050" y="5930899"/>
            <a:ext cx="1733550" cy="1581151"/>
          </a:xfrm>
          <a:prstGeom prst="rect">
            <a:avLst/>
          </a:prstGeom>
        </p:spPr>
      </p:pic>
      <p:grpSp>
        <p:nvGrpSpPr>
          <p:cNvPr id="228" name="グループ化 227"/>
          <p:cNvGrpSpPr/>
          <p:nvPr/>
        </p:nvGrpSpPr>
        <p:grpSpPr>
          <a:xfrm>
            <a:off x="6071167" y="4170978"/>
            <a:ext cx="429324" cy="389646"/>
            <a:chOff x="3050544" y="-2290979"/>
            <a:chExt cx="2270637" cy="2060785"/>
          </a:xfrm>
          <a:solidFill>
            <a:srgbClr val="F5C359"/>
          </a:solidFill>
        </p:grpSpPr>
        <p:sp>
          <p:nvSpPr>
            <p:cNvPr id="229" name="フリーフォーム 228"/>
            <p:cNvSpPr/>
            <p:nvPr/>
          </p:nvSpPr>
          <p:spPr>
            <a:xfrm>
              <a:off x="3791951" y="-2290979"/>
              <a:ext cx="818862" cy="1242019"/>
            </a:xfrm>
            <a:custGeom>
              <a:avLst/>
              <a:gdLst>
                <a:gd name="connsiteX0" fmla="*/ 480802 w 796840"/>
                <a:gd name="connsiteY0" fmla="*/ 0 h 1305301"/>
                <a:gd name="connsiteX1" fmla="*/ 553503 w 796840"/>
                <a:gd name="connsiteY1" fmla="*/ 22568 h 1305301"/>
                <a:gd name="connsiteX2" fmla="*/ 796840 w 796840"/>
                <a:gd name="connsiteY2" fmla="*/ 389678 h 1305301"/>
                <a:gd name="connsiteX3" fmla="*/ 796840 w 796840"/>
                <a:gd name="connsiteY3" fmla="*/ 906881 h 1305301"/>
                <a:gd name="connsiteX4" fmla="*/ 398420 w 796840"/>
                <a:gd name="connsiteY4" fmla="*/ 1305301 h 1305301"/>
                <a:gd name="connsiteX5" fmla="*/ 0 w 796840"/>
                <a:gd name="connsiteY5" fmla="*/ 906881 h 1305301"/>
                <a:gd name="connsiteX6" fmla="*/ 0 w 796840"/>
                <a:gd name="connsiteY6" fmla="*/ 389678 h 1305301"/>
                <a:gd name="connsiteX7" fmla="*/ 243337 w 796840"/>
                <a:gd name="connsiteY7" fmla="*/ 22568 h 1305301"/>
                <a:gd name="connsiteX8" fmla="*/ 316039 w 796840"/>
                <a:gd name="connsiteY8" fmla="*/ 0 h 1305301"/>
                <a:gd name="connsiteX9" fmla="*/ 398420 w 796840"/>
                <a:gd name="connsiteY9" fmla="*/ 365560 h 1305301"/>
                <a:gd name="connsiteX0" fmla="*/ 480802 w 796840"/>
                <a:gd name="connsiteY0" fmla="*/ 0 h 1305301"/>
                <a:gd name="connsiteX1" fmla="*/ 553503 w 796840"/>
                <a:gd name="connsiteY1" fmla="*/ 22568 h 1305301"/>
                <a:gd name="connsiteX2" fmla="*/ 796840 w 796840"/>
                <a:gd name="connsiteY2" fmla="*/ 389678 h 1305301"/>
                <a:gd name="connsiteX3" fmla="*/ 796840 w 796840"/>
                <a:gd name="connsiteY3" fmla="*/ 906881 h 1305301"/>
                <a:gd name="connsiteX4" fmla="*/ 398420 w 796840"/>
                <a:gd name="connsiteY4" fmla="*/ 1305301 h 1305301"/>
                <a:gd name="connsiteX5" fmla="*/ 0 w 796840"/>
                <a:gd name="connsiteY5" fmla="*/ 906881 h 1305301"/>
                <a:gd name="connsiteX6" fmla="*/ 0 w 796840"/>
                <a:gd name="connsiteY6" fmla="*/ 389678 h 1305301"/>
                <a:gd name="connsiteX7" fmla="*/ 243337 w 796840"/>
                <a:gd name="connsiteY7" fmla="*/ 22568 h 1305301"/>
                <a:gd name="connsiteX8" fmla="*/ 316039 w 796840"/>
                <a:gd name="connsiteY8" fmla="*/ 0 h 1305301"/>
                <a:gd name="connsiteX9" fmla="*/ 398420 w 796840"/>
                <a:gd name="connsiteY9" fmla="*/ 365560 h 1305301"/>
                <a:gd name="connsiteX10" fmla="*/ 480802 w 796840"/>
                <a:gd name="connsiteY10" fmla="*/ 0 h 1305301"/>
                <a:gd name="connsiteX0" fmla="*/ 480802 w 796840"/>
                <a:gd name="connsiteY0" fmla="*/ 0 h 1433317"/>
                <a:gd name="connsiteX1" fmla="*/ 553503 w 796840"/>
                <a:gd name="connsiteY1" fmla="*/ 22568 h 1433317"/>
                <a:gd name="connsiteX2" fmla="*/ 796840 w 796840"/>
                <a:gd name="connsiteY2" fmla="*/ 389678 h 1433317"/>
                <a:gd name="connsiteX3" fmla="*/ 796840 w 796840"/>
                <a:gd name="connsiteY3" fmla="*/ 906881 h 1433317"/>
                <a:gd name="connsiteX4" fmla="*/ 404516 w 796840"/>
                <a:gd name="connsiteY4" fmla="*/ 1433317 h 1433317"/>
                <a:gd name="connsiteX5" fmla="*/ 0 w 796840"/>
                <a:gd name="connsiteY5" fmla="*/ 906881 h 1433317"/>
                <a:gd name="connsiteX6" fmla="*/ 0 w 796840"/>
                <a:gd name="connsiteY6" fmla="*/ 389678 h 1433317"/>
                <a:gd name="connsiteX7" fmla="*/ 243337 w 796840"/>
                <a:gd name="connsiteY7" fmla="*/ 22568 h 1433317"/>
                <a:gd name="connsiteX8" fmla="*/ 316039 w 796840"/>
                <a:gd name="connsiteY8" fmla="*/ 0 h 1433317"/>
                <a:gd name="connsiteX9" fmla="*/ 398420 w 796840"/>
                <a:gd name="connsiteY9" fmla="*/ 365560 h 1433317"/>
                <a:gd name="connsiteX10" fmla="*/ 480802 w 796840"/>
                <a:gd name="connsiteY10" fmla="*/ 0 h 1433317"/>
                <a:gd name="connsiteX0" fmla="*/ 480802 w 796840"/>
                <a:gd name="connsiteY0" fmla="*/ 0 h 1433340"/>
                <a:gd name="connsiteX1" fmla="*/ 553503 w 796840"/>
                <a:gd name="connsiteY1" fmla="*/ 22568 h 1433340"/>
                <a:gd name="connsiteX2" fmla="*/ 796840 w 796840"/>
                <a:gd name="connsiteY2" fmla="*/ 389678 h 1433340"/>
                <a:gd name="connsiteX3" fmla="*/ 674920 w 796840"/>
                <a:gd name="connsiteY3" fmla="*/ 925169 h 1433340"/>
                <a:gd name="connsiteX4" fmla="*/ 404516 w 796840"/>
                <a:gd name="connsiteY4" fmla="*/ 1433317 h 1433340"/>
                <a:gd name="connsiteX5" fmla="*/ 0 w 796840"/>
                <a:gd name="connsiteY5" fmla="*/ 906881 h 1433340"/>
                <a:gd name="connsiteX6" fmla="*/ 0 w 796840"/>
                <a:gd name="connsiteY6" fmla="*/ 389678 h 1433340"/>
                <a:gd name="connsiteX7" fmla="*/ 243337 w 796840"/>
                <a:gd name="connsiteY7" fmla="*/ 22568 h 1433340"/>
                <a:gd name="connsiteX8" fmla="*/ 316039 w 796840"/>
                <a:gd name="connsiteY8" fmla="*/ 0 h 1433340"/>
                <a:gd name="connsiteX9" fmla="*/ 398420 w 796840"/>
                <a:gd name="connsiteY9" fmla="*/ 365560 h 1433340"/>
                <a:gd name="connsiteX10" fmla="*/ 480802 w 796840"/>
                <a:gd name="connsiteY10" fmla="*/ 0 h 1433340"/>
                <a:gd name="connsiteX0" fmla="*/ 480802 w 796840"/>
                <a:gd name="connsiteY0" fmla="*/ 0 h 1433341"/>
                <a:gd name="connsiteX1" fmla="*/ 553503 w 796840"/>
                <a:gd name="connsiteY1" fmla="*/ 22568 h 1433341"/>
                <a:gd name="connsiteX2" fmla="*/ 796840 w 796840"/>
                <a:gd name="connsiteY2" fmla="*/ 389678 h 1433341"/>
                <a:gd name="connsiteX3" fmla="*/ 674920 w 796840"/>
                <a:gd name="connsiteY3" fmla="*/ 925169 h 1433341"/>
                <a:gd name="connsiteX4" fmla="*/ 404516 w 796840"/>
                <a:gd name="connsiteY4" fmla="*/ 1433317 h 1433341"/>
                <a:gd name="connsiteX5" fmla="*/ 0 w 796840"/>
                <a:gd name="connsiteY5" fmla="*/ 906881 h 1433341"/>
                <a:gd name="connsiteX6" fmla="*/ 0 w 796840"/>
                <a:gd name="connsiteY6" fmla="*/ 389678 h 1433341"/>
                <a:gd name="connsiteX7" fmla="*/ 243337 w 796840"/>
                <a:gd name="connsiteY7" fmla="*/ 22568 h 1433341"/>
                <a:gd name="connsiteX8" fmla="*/ 316039 w 796840"/>
                <a:gd name="connsiteY8" fmla="*/ 0 h 1433341"/>
                <a:gd name="connsiteX9" fmla="*/ 398420 w 796840"/>
                <a:gd name="connsiteY9" fmla="*/ 365560 h 1433341"/>
                <a:gd name="connsiteX10" fmla="*/ 480802 w 796840"/>
                <a:gd name="connsiteY10" fmla="*/ 0 h 1433341"/>
                <a:gd name="connsiteX0" fmla="*/ 480802 w 796840"/>
                <a:gd name="connsiteY0" fmla="*/ 0 h 1433384"/>
                <a:gd name="connsiteX1" fmla="*/ 553503 w 796840"/>
                <a:gd name="connsiteY1" fmla="*/ 22568 h 1433384"/>
                <a:gd name="connsiteX2" fmla="*/ 796840 w 796840"/>
                <a:gd name="connsiteY2" fmla="*/ 389678 h 1433384"/>
                <a:gd name="connsiteX3" fmla="*/ 674920 w 796840"/>
                <a:gd name="connsiteY3" fmla="*/ 925169 h 1433384"/>
                <a:gd name="connsiteX4" fmla="*/ 404516 w 796840"/>
                <a:gd name="connsiteY4" fmla="*/ 1433317 h 1433384"/>
                <a:gd name="connsiteX5" fmla="*/ 85344 w 796840"/>
                <a:gd name="connsiteY5" fmla="*/ 894689 h 1433384"/>
                <a:gd name="connsiteX6" fmla="*/ 0 w 796840"/>
                <a:gd name="connsiteY6" fmla="*/ 389678 h 1433384"/>
                <a:gd name="connsiteX7" fmla="*/ 243337 w 796840"/>
                <a:gd name="connsiteY7" fmla="*/ 22568 h 1433384"/>
                <a:gd name="connsiteX8" fmla="*/ 316039 w 796840"/>
                <a:gd name="connsiteY8" fmla="*/ 0 h 1433384"/>
                <a:gd name="connsiteX9" fmla="*/ 398420 w 796840"/>
                <a:gd name="connsiteY9" fmla="*/ 365560 h 1433384"/>
                <a:gd name="connsiteX10" fmla="*/ 480802 w 796840"/>
                <a:gd name="connsiteY10" fmla="*/ 0 h 1433384"/>
                <a:gd name="connsiteX0" fmla="*/ 480802 w 796840"/>
                <a:gd name="connsiteY0" fmla="*/ 0 h 1433384"/>
                <a:gd name="connsiteX1" fmla="*/ 553503 w 796840"/>
                <a:gd name="connsiteY1" fmla="*/ 22568 h 1433384"/>
                <a:gd name="connsiteX2" fmla="*/ 796840 w 796840"/>
                <a:gd name="connsiteY2" fmla="*/ 389678 h 1433384"/>
                <a:gd name="connsiteX3" fmla="*/ 674920 w 796840"/>
                <a:gd name="connsiteY3" fmla="*/ 925169 h 1433384"/>
                <a:gd name="connsiteX4" fmla="*/ 404516 w 796840"/>
                <a:gd name="connsiteY4" fmla="*/ 1433317 h 1433384"/>
                <a:gd name="connsiteX5" fmla="*/ 85344 w 796840"/>
                <a:gd name="connsiteY5" fmla="*/ 894689 h 1433384"/>
                <a:gd name="connsiteX6" fmla="*/ 0 w 796840"/>
                <a:gd name="connsiteY6" fmla="*/ 389678 h 1433384"/>
                <a:gd name="connsiteX7" fmla="*/ 243337 w 796840"/>
                <a:gd name="connsiteY7" fmla="*/ 22568 h 1433384"/>
                <a:gd name="connsiteX8" fmla="*/ 316039 w 796840"/>
                <a:gd name="connsiteY8" fmla="*/ 0 h 1433384"/>
                <a:gd name="connsiteX9" fmla="*/ 398420 w 796840"/>
                <a:gd name="connsiteY9" fmla="*/ 365560 h 1433384"/>
                <a:gd name="connsiteX10" fmla="*/ 480802 w 796840"/>
                <a:gd name="connsiteY10" fmla="*/ 0 h 1433384"/>
                <a:gd name="connsiteX0" fmla="*/ 480802 w 796840"/>
                <a:gd name="connsiteY0" fmla="*/ 0 h 1433384"/>
                <a:gd name="connsiteX1" fmla="*/ 553503 w 796840"/>
                <a:gd name="connsiteY1" fmla="*/ 22568 h 1433384"/>
                <a:gd name="connsiteX2" fmla="*/ 796840 w 796840"/>
                <a:gd name="connsiteY2" fmla="*/ 389678 h 1433384"/>
                <a:gd name="connsiteX3" fmla="*/ 674920 w 796840"/>
                <a:gd name="connsiteY3" fmla="*/ 925169 h 1433384"/>
                <a:gd name="connsiteX4" fmla="*/ 404516 w 796840"/>
                <a:gd name="connsiteY4" fmla="*/ 1433317 h 1433384"/>
                <a:gd name="connsiteX5" fmla="*/ 85344 w 796840"/>
                <a:gd name="connsiteY5" fmla="*/ 894689 h 1433384"/>
                <a:gd name="connsiteX6" fmla="*/ 0 w 796840"/>
                <a:gd name="connsiteY6" fmla="*/ 389678 h 1433384"/>
                <a:gd name="connsiteX7" fmla="*/ 243337 w 796840"/>
                <a:gd name="connsiteY7" fmla="*/ 22568 h 1433384"/>
                <a:gd name="connsiteX8" fmla="*/ 316039 w 796840"/>
                <a:gd name="connsiteY8" fmla="*/ 0 h 1433384"/>
                <a:gd name="connsiteX9" fmla="*/ 398420 w 796840"/>
                <a:gd name="connsiteY9" fmla="*/ 365560 h 1433384"/>
                <a:gd name="connsiteX10" fmla="*/ 480802 w 796840"/>
                <a:gd name="connsiteY10" fmla="*/ 0 h 1433384"/>
                <a:gd name="connsiteX0" fmla="*/ 480802 w 796840"/>
                <a:gd name="connsiteY0" fmla="*/ 0 h 1384630"/>
                <a:gd name="connsiteX1" fmla="*/ 553503 w 796840"/>
                <a:gd name="connsiteY1" fmla="*/ 22568 h 1384630"/>
                <a:gd name="connsiteX2" fmla="*/ 796840 w 796840"/>
                <a:gd name="connsiteY2" fmla="*/ 389678 h 1384630"/>
                <a:gd name="connsiteX3" fmla="*/ 674920 w 796840"/>
                <a:gd name="connsiteY3" fmla="*/ 925169 h 1384630"/>
                <a:gd name="connsiteX4" fmla="*/ 398420 w 796840"/>
                <a:gd name="connsiteY4" fmla="*/ 1384549 h 1384630"/>
                <a:gd name="connsiteX5" fmla="*/ 85344 w 796840"/>
                <a:gd name="connsiteY5" fmla="*/ 894689 h 1384630"/>
                <a:gd name="connsiteX6" fmla="*/ 0 w 796840"/>
                <a:gd name="connsiteY6" fmla="*/ 389678 h 1384630"/>
                <a:gd name="connsiteX7" fmla="*/ 243337 w 796840"/>
                <a:gd name="connsiteY7" fmla="*/ 22568 h 1384630"/>
                <a:gd name="connsiteX8" fmla="*/ 316039 w 796840"/>
                <a:gd name="connsiteY8" fmla="*/ 0 h 1384630"/>
                <a:gd name="connsiteX9" fmla="*/ 398420 w 796840"/>
                <a:gd name="connsiteY9" fmla="*/ 365560 h 1384630"/>
                <a:gd name="connsiteX10" fmla="*/ 480802 w 796840"/>
                <a:gd name="connsiteY10" fmla="*/ 0 h 1384630"/>
                <a:gd name="connsiteX0" fmla="*/ 480802 w 796840"/>
                <a:gd name="connsiteY0" fmla="*/ 0 h 1384630"/>
                <a:gd name="connsiteX1" fmla="*/ 553503 w 796840"/>
                <a:gd name="connsiteY1" fmla="*/ 22568 h 1384630"/>
                <a:gd name="connsiteX2" fmla="*/ 796840 w 796840"/>
                <a:gd name="connsiteY2" fmla="*/ 389678 h 1384630"/>
                <a:gd name="connsiteX3" fmla="*/ 674920 w 796840"/>
                <a:gd name="connsiteY3" fmla="*/ 925169 h 1384630"/>
                <a:gd name="connsiteX4" fmla="*/ 398420 w 796840"/>
                <a:gd name="connsiteY4" fmla="*/ 1384549 h 1384630"/>
                <a:gd name="connsiteX5" fmla="*/ 85344 w 796840"/>
                <a:gd name="connsiteY5" fmla="*/ 894689 h 1384630"/>
                <a:gd name="connsiteX6" fmla="*/ 0 w 796840"/>
                <a:gd name="connsiteY6" fmla="*/ 389678 h 1384630"/>
                <a:gd name="connsiteX7" fmla="*/ 243337 w 796840"/>
                <a:gd name="connsiteY7" fmla="*/ 22568 h 1384630"/>
                <a:gd name="connsiteX8" fmla="*/ 316039 w 796840"/>
                <a:gd name="connsiteY8" fmla="*/ 0 h 1384630"/>
                <a:gd name="connsiteX9" fmla="*/ 398420 w 796840"/>
                <a:gd name="connsiteY9" fmla="*/ 365560 h 1384630"/>
                <a:gd name="connsiteX10" fmla="*/ 480802 w 796840"/>
                <a:gd name="connsiteY10" fmla="*/ 0 h 1384630"/>
                <a:gd name="connsiteX0" fmla="*/ 480802 w 796840"/>
                <a:gd name="connsiteY0" fmla="*/ 0 h 1384630"/>
                <a:gd name="connsiteX1" fmla="*/ 553503 w 796840"/>
                <a:gd name="connsiteY1" fmla="*/ 22568 h 1384630"/>
                <a:gd name="connsiteX2" fmla="*/ 796840 w 796840"/>
                <a:gd name="connsiteY2" fmla="*/ 389678 h 1384630"/>
                <a:gd name="connsiteX3" fmla="*/ 674920 w 796840"/>
                <a:gd name="connsiteY3" fmla="*/ 925169 h 1384630"/>
                <a:gd name="connsiteX4" fmla="*/ 398420 w 796840"/>
                <a:gd name="connsiteY4" fmla="*/ 1384549 h 1384630"/>
                <a:gd name="connsiteX5" fmla="*/ 85344 w 796840"/>
                <a:gd name="connsiteY5" fmla="*/ 894689 h 1384630"/>
                <a:gd name="connsiteX6" fmla="*/ 0 w 796840"/>
                <a:gd name="connsiteY6" fmla="*/ 389678 h 1384630"/>
                <a:gd name="connsiteX7" fmla="*/ 243337 w 796840"/>
                <a:gd name="connsiteY7" fmla="*/ 22568 h 1384630"/>
                <a:gd name="connsiteX8" fmla="*/ 316039 w 796840"/>
                <a:gd name="connsiteY8" fmla="*/ 0 h 1384630"/>
                <a:gd name="connsiteX9" fmla="*/ 398420 w 796840"/>
                <a:gd name="connsiteY9" fmla="*/ 365560 h 1384630"/>
                <a:gd name="connsiteX10" fmla="*/ 480802 w 796840"/>
                <a:gd name="connsiteY10" fmla="*/ 0 h 1384630"/>
                <a:gd name="connsiteX0" fmla="*/ 480802 w 796902"/>
                <a:gd name="connsiteY0" fmla="*/ 0 h 1384630"/>
                <a:gd name="connsiteX1" fmla="*/ 553503 w 796902"/>
                <a:gd name="connsiteY1" fmla="*/ 22568 h 1384630"/>
                <a:gd name="connsiteX2" fmla="*/ 796840 w 796902"/>
                <a:gd name="connsiteY2" fmla="*/ 389678 h 1384630"/>
                <a:gd name="connsiteX3" fmla="*/ 674920 w 796902"/>
                <a:gd name="connsiteY3" fmla="*/ 925169 h 1384630"/>
                <a:gd name="connsiteX4" fmla="*/ 398420 w 796902"/>
                <a:gd name="connsiteY4" fmla="*/ 1384549 h 1384630"/>
                <a:gd name="connsiteX5" fmla="*/ 85344 w 796902"/>
                <a:gd name="connsiteY5" fmla="*/ 894689 h 1384630"/>
                <a:gd name="connsiteX6" fmla="*/ 0 w 796902"/>
                <a:gd name="connsiteY6" fmla="*/ 389678 h 1384630"/>
                <a:gd name="connsiteX7" fmla="*/ 243337 w 796902"/>
                <a:gd name="connsiteY7" fmla="*/ 22568 h 1384630"/>
                <a:gd name="connsiteX8" fmla="*/ 316039 w 796902"/>
                <a:gd name="connsiteY8" fmla="*/ 0 h 1384630"/>
                <a:gd name="connsiteX9" fmla="*/ 398420 w 796902"/>
                <a:gd name="connsiteY9" fmla="*/ 365560 h 1384630"/>
                <a:gd name="connsiteX10" fmla="*/ 480802 w 796902"/>
                <a:gd name="connsiteY10" fmla="*/ 0 h 1384630"/>
                <a:gd name="connsiteX0" fmla="*/ 480802 w 796902"/>
                <a:gd name="connsiteY0" fmla="*/ 0 h 1384630"/>
                <a:gd name="connsiteX1" fmla="*/ 553503 w 796902"/>
                <a:gd name="connsiteY1" fmla="*/ 22568 h 1384630"/>
                <a:gd name="connsiteX2" fmla="*/ 796840 w 796902"/>
                <a:gd name="connsiteY2" fmla="*/ 389678 h 1384630"/>
                <a:gd name="connsiteX3" fmla="*/ 674920 w 796902"/>
                <a:gd name="connsiteY3" fmla="*/ 925169 h 1384630"/>
                <a:gd name="connsiteX4" fmla="*/ 398420 w 796902"/>
                <a:gd name="connsiteY4" fmla="*/ 1384549 h 1384630"/>
                <a:gd name="connsiteX5" fmla="*/ 85344 w 796902"/>
                <a:gd name="connsiteY5" fmla="*/ 894689 h 1384630"/>
                <a:gd name="connsiteX6" fmla="*/ 0 w 796902"/>
                <a:gd name="connsiteY6" fmla="*/ 389678 h 1384630"/>
                <a:gd name="connsiteX7" fmla="*/ 243337 w 796902"/>
                <a:gd name="connsiteY7" fmla="*/ 22568 h 1384630"/>
                <a:gd name="connsiteX8" fmla="*/ 316039 w 796902"/>
                <a:gd name="connsiteY8" fmla="*/ 0 h 1384630"/>
                <a:gd name="connsiteX9" fmla="*/ 398420 w 796902"/>
                <a:gd name="connsiteY9" fmla="*/ 365560 h 1384630"/>
                <a:gd name="connsiteX10" fmla="*/ 480802 w 796902"/>
                <a:gd name="connsiteY10" fmla="*/ 0 h 1384630"/>
                <a:gd name="connsiteX0" fmla="*/ 480802 w 797359"/>
                <a:gd name="connsiteY0" fmla="*/ 0 h 1384630"/>
                <a:gd name="connsiteX1" fmla="*/ 553503 w 797359"/>
                <a:gd name="connsiteY1" fmla="*/ 22568 h 1384630"/>
                <a:gd name="connsiteX2" fmla="*/ 796840 w 797359"/>
                <a:gd name="connsiteY2" fmla="*/ 389678 h 1384630"/>
                <a:gd name="connsiteX3" fmla="*/ 674920 w 797359"/>
                <a:gd name="connsiteY3" fmla="*/ 925169 h 1384630"/>
                <a:gd name="connsiteX4" fmla="*/ 398420 w 797359"/>
                <a:gd name="connsiteY4" fmla="*/ 1384549 h 1384630"/>
                <a:gd name="connsiteX5" fmla="*/ 85344 w 797359"/>
                <a:gd name="connsiteY5" fmla="*/ 894689 h 1384630"/>
                <a:gd name="connsiteX6" fmla="*/ 0 w 797359"/>
                <a:gd name="connsiteY6" fmla="*/ 389678 h 1384630"/>
                <a:gd name="connsiteX7" fmla="*/ 243337 w 797359"/>
                <a:gd name="connsiteY7" fmla="*/ 22568 h 1384630"/>
                <a:gd name="connsiteX8" fmla="*/ 316039 w 797359"/>
                <a:gd name="connsiteY8" fmla="*/ 0 h 1384630"/>
                <a:gd name="connsiteX9" fmla="*/ 398420 w 797359"/>
                <a:gd name="connsiteY9" fmla="*/ 365560 h 1384630"/>
                <a:gd name="connsiteX10" fmla="*/ 480802 w 797359"/>
                <a:gd name="connsiteY10" fmla="*/ 0 h 1384630"/>
                <a:gd name="connsiteX0" fmla="*/ 480802 w 797359"/>
                <a:gd name="connsiteY0" fmla="*/ 0 h 1384630"/>
                <a:gd name="connsiteX1" fmla="*/ 553503 w 797359"/>
                <a:gd name="connsiteY1" fmla="*/ 22568 h 1384630"/>
                <a:gd name="connsiteX2" fmla="*/ 796840 w 797359"/>
                <a:gd name="connsiteY2" fmla="*/ 389678 h 1384630"/>
                <a:gd name="connsiteX3" fmla="*/ 674920 w 797359"/>
                <a:gd name="connsiteY3" fmla="*/ 925169 h 1384630"/>
                <a:gd name="connsiteX4" fmla="*/ 398420 w 797359"/>
                <a:gd name="connsiteY4" fmla="*/ 1384549 h 1384630"/>
                <a:gd name="connsiteX5" fmla="*/ 85344 w 797359"/>
                <a:gd name="connsiteY5" fmla="*/ 894689 h 1384630"/>
                <a:gd name="connsiteX6" fmla="*/ 0 w 797359"/>
                <a:gd name="connsiteY6" fmla="*/ 389678 h 1384630"/>
                <a:gd name="connsiteX7" fmla="*/ 243337 w 797359"/>
                <a:gd name="connsiteY7" fmla="*/ 22568 h 1384630"/>
                <a:gd name="connsiteX8" fmla="*/ 316039 w 797359"/>
                <a:gd name="connsiteY8" fmla="*/ 0 h 1384630"/>
                <a:gd name="connsiteX9" fmla="*/ 398420 w 797359"/>
                <a:gd name="connsiteY9" fmla="*/ 365560 h 1384630"/>
                <a:gd name="connsiteX10" fmla="*/ 480802 w 797359"/>
                <a:gd name="connsiteY10" fmla="*/ 0 h 1384630"/>
                <a:gd name="connsiteX0" fmla="*/ 480802 w 797359"/>
                <a:gd name="connsiteY0" fmla="*/ 0 h 1384630"/>
                <a:gd name="connsiteX1" fmla="*/ 553503 w 797359"/>
                <a:gd name="connsiteY1" fmla="*/ 22568 h 1384630"/>
                <a:gd name="connsiteX2" fmla="*/ 796840 w 797359"/>
                <a:gd name="connsiteY2" fmla="*/ 389678 h 1384630"/>
                <a:gd name="connsiteX3" fmla="*/ 674920 w 797359"/>
                <a:gd name="connsiteY3" fmla="*/ 925169 h 1384630"/>
                <a:gd name="connsiteX4" fmla="*/ 398420 w 797359"/>
                <a:gd name="connsiteY4" fmla="*/ 1384549 h 1384630"/>
                <a:gd name="connsiteX5" fmla="*/ 85344 w 797359"/>
                <a:gd name="connsiteY5" fmla="*/ 894689 h 1384630"/>
                <a:gd name="connsiteX6" fmla="*/ 0 w 797359"/>
                <a:gd name="connsiteY6" fmla="*/ 389678 h 1384630"/>
                <a:gd name="connsiteX7" fmla="*/ 243337 w 797359"/>
                <a:gd name="connsiteY7" fmla="*/ 22568 h 1384630"/>
                <a:gd name="connsiteX8" fmla="*/ 316039 w 797359"/>
                <a:gd name="connsiteY8" fmla="*/ 0 h 1384630"/>
                <a:gd name="connsiteX9" fmla="*/ 398420 w 797359"/>
                <a:gd name="connsiteY9" fmla="*/ 365560 h 1384630"/>
                <a:gd name="connsiteX10" fmla="*/ 480802 w 797359"/>
                <a:gd name="connsiteY10" fmla="*/ 0 h 1384630"/>
                <a:gd name="connsiteX0" fmla="*/ 480802 w 797359"/>
                <a:gd name="connsiteY0" fmla="*/ 0 h 1384630"/>
                <a:gd name="connsiteX1" fmla="*/ 796840 w 797359"/>
                <a:gd name="connsiteY1" fmla="*/ 389678 h 1384630"/>
                <a:gd name="connsiteX2" fmla="*/ 674920 w 797359"/>
                <a:gd name="connsiteY2" fmla="*/ 925169 h 1384630"/>
                <a:gd name="connsiteX3" fmla="*/ 398420 w 797359"/>
                <a:gd name="connsiteY3" fmla="*/ 1384549 h 1384630"/>
                <a:gd name="connsiteX4" fmla="*/ 85344 w 797359"/>
                <a:gd name="connsiteY4" fmla="*/ 894689 h 1384630"/>
                <a:gd name="connsiteX5" fmla="*/ 0 w 797359"/>
                <a:gd name="connsiteY5" fmla="*/ 389678 h 1384630"/>
                <a:gd name="connsiteX6" fmla="*/ 243337 w 797359"/>
                <a:gd name="connsiteY6" fmla="*/ 22568 h 1384630"/>
                <a:gd name="connsiteX7" fmla="*/ 316039 w 797359"/>
                <a:gd name="connsiteY7" fmla="*/ 0 h 1384630"/>
                <a:gd name="connsiteX8" fmla="*/ 398420 w 797359"/>
                <a:gd name="connsiteY8" fmla="*/ 365560 h 1384630"/>
                <a:gd name="connsiteX9" fmla="*/ 480802 w 797359"/>
                <a:gd name="connsiteY9" fmla="*/ 0 h 1384630"/>
                <a:gd name="connsiteX0" fmla="*/ 480802 w 797359"/>
                <a:gd name="connsiteY0" fmla="*/ 9937 h 1394567"/>
                <a:gd name="connsiteX1" fmla="*/ 796840 w 797359"/>
                <a:gd name="connsiteY1" fmla="*/ 399615 h 1394567"/>
                <a:gd name="connsiteX2" fmla="*/ 674920 w 797359"/>
                <a:gd name="connsiteY2" fmla="*/ 935106 h 1394567"/>
                <a:gd name="connsiteX3" fmla="*/ 398420 w 797359"/>
                <a:gd name="connsiteY3" fmla="*/ 1394486 h 1394567"/>
                <a:gd name="connsiteX4" fmla="*/ 85344 w 797359"/>
                <a:gd name="connsiteY4" fmla="*/ 904626 h 1394567"/>
                <a:gd name="connsiteX5" fmla="*/ 0 w 797359"/>
                <a:gd name="connsiteY5" fmla="*/ 399615 h 1394567"/>
                <a:gd name="connsiteX6" fmla="*/ 243337 w 797359"/>
                <a:gd name="connsiteY6" fmla="*/ 32505 h 1394567"/>
                <a:gd name="connsiteX7" fmla="*/ 316039 w 797359"/>
                <a:gd name="connsiteY7" fmla="*/ 9937 h 1394567"/>
                <a:gd name="connsiteX8" fmla="*/ 398420 w 797359"/>
                <a:gd name="connsiteY8" fmla="*/ 375497 h 1394567"/>
                <a:gd name="connsiteX9" fmla="*/ 480802 w 797359"/>
                <a:gd name="connsiteY9" fmla="*/ 9937 h 1394567"/>
                <a:gd name="connsiteX0" fmla="*/ 480802 w 796866"/>
                <a:gd name="connsiteY0" fmla="*/ 10748 h 1395378"/>
                <a:gd name="connsiteX1" fmla="*/ 796840 w 796866"/>
                <a:gd name="connsiteY1" fmla="*/ 400426 h 1395378"/>
                <a:gd name="connsiteX2" fmla="*/ 674920 w 796866"/>
                <a:gd name="connsiteY2" fmla="*/ 935917 h 1395378"/>
                <a:gd name="connsiteX3" fmla="*/ 398420 w 796866"/>
                <a:gd name="connsiteY3" fmla="*/ 1395297 h 1395378"/>
                <a:gd name="connsiteX4" fmla="*/ 85344 w 796866"/>
                <a:gd name="connsiteY4" fmla="*/ 905437 h 1395378"/>
                <a:gd name="connsiteX5" fmla="*/ 0 w 796866"/>
                <a:gd name="connsiteY5" fmla="*/ 400426 h 1395378"/>
                <a:gd name="connsiteX6" fmla="*/ 243337 w 796866"/>
                <a:gd name="connsiteY6" fmla="*/ 33316 h 1395378"/>
                <a:gd name="connsiteX7" fmla="*/ 316039 w 796866"/>
                <a:gd name="connsiteY7" fmla="*/ 10748 h 1395378"/>
                <a:gd name="connsiteX8" fmla="*/ 398420 w 796866"/>
                <a:gd name="connsiteY8" fmla="*/ 376308 h 1395378"/>
                <a:gd name="connsiteX9" fmla="*/ 480802 w 796866"/>
                <a:gd name="connsiteY9" fmla="*/ 10748 h 1395378"/>
                <a:gd name="connsiteX0" fmla="*/ 480802 w 797745"/>
                <a:gd name="connsiteY0" fmla="*/ 13564 h 1398194"/>
                <a:gd name="connsiteX1" fmla="*/ 796840 w 797745"/>
                <a:gd name="connsiteY1" fmla="*/ 403242 h 1398194"/>
                <a:gd name="connsiteX2" fmla="*/ 674920 w 797745"/>
                <a:gd name="connsiteY2" fmla="*/ 938733 h 1398194"/>
                <a:gd name="connsiteX3" fmla="*/ 398420 w 797745"/>
                <a:gd name="connsiteY3" fmla="*/ 1398113 h 1398194"/>
                <a:gd name="connsiteX4" fmla="*/ 85344 w 797745"/>
                <a:gd name="connsiteY4" fmla="*/ 908253 h 1398194"/>
                <a:gd name="connsiteX5" fmla="*/ 0 w 797745"/>
                <a:gd name="connsiteY5" fmla="*/ 403242 h 1398194"/>
                <a:gd name="connsiteX6" fmla="*/ 243337 w 797745"/>
                <a:gd name="connsiteY6" fmla="*/ 36132 h 1398194"/>
                <a:gd name="connsiteX7" fmla="*/ 316039 w 797745"/>
                <a:gd name="connsiteY7" fmla="*/ 13564 h 1398194"/>
                <a:gd name="connsiteX8" fmla="*/ 398420 w 797745"/>
                <a:gd name="connsiteY8" fmla="*/ 379124 h 1398194"/>
                <a:gd name="connsiteX9" fmla="*/ 480802 w 797745"/>
                <a:gd name="connsiteY9" fmla="*/ 13564 h 1398194"/>
                <a:gd name="connsiteX0" fmla="*/ 481193 w 798136"/>
                <a:gd name="connsiteY0" fmla="*/ 26200 h 1410830"/>
                <a:gd name="connsiteX1" fmla="*/ 797231 w 798136"/>
                <a:gd name="connsiteY1" fmla="*/ 415878 h 1410830"/>
                <a:gd name="connsiteX2" fmla="*/ 675311 w 798136"/>
                <a:gd name="connsiteY2" fmla="*/ 951369 h 1410830"/>
                <a:gd name="connsiteX3" fmla="*/ 398811 w 798136"/>
                <a:gd name="connsiteY3" fmla="*/ 1410749 h 1410830"/>
                <a:gd name="connsiteX4" fmla="*/ 85735 w 798136"/>
                <a:gd name="connsiteY4" fmla="*/ 920889 h 1410830"/>
                <a:gd name="connsiteX5" fmla="*/ 391 w 798136"/>
                <a:gd name="connsiteY5" fmla="*/ 415878 h 1410830"/>
                <a:gd name="connsiteX6" fmla="*/ 115712 w 798136"/>
                <a:gd name="connsiteY6" fmla="*/ 0 h 1410830"/>
                <a:gd name="connsiteX7" fmla="*/ 316430 w 798136"/>
                <a:gd name="connsiteY7" fmla="*/ 26200 h 1410830"/>
                <a:gd name="connsiteX8" fmla="*/ 398811 w 798136"/>
                <a:gd name="connsiteY8" fmla="*/ 391760 h 1410830"/>
                <a:gd name="connsiteX9" fmla="*/ 481193 w 798136"/>
                <a:gd name="connsiteY9" fmla="*/ 26200 h 1410830"/>
                <a:gd name="connsiteX0" fmla="*/ 481193 w 798136"/>
                <a:gd name="connsiteY0" fmla="*/ 26200 h 1410830"/>
                <a:gd name="connsiteX1" fmla="*/ 797231 w 798136"/>
                <a:gd name="connsiteY1" fmla="*/ 415878 h 1410830"/>
                <a:gd name="connsiteX2" fmla="*/ 675311 w 798136"/>
                <a:gd name="connsiteY2" fmla="*/ 951369 h 1410830"/>
                <a:gd name="connsiteX3" fmla="*/ 398811 w 798136"/>
                <a:gd name="connsiteY3" fmla="*/ 1410749 h 1410830"/>
                <a:gd name="connsiteX4" fmla="*/ 85735 w 798136"/>
                <a:gd name="connsiteY4" fmla="*/ 920889 h 1410830"/>
                <a:gd name="connsiteX5" fmla="*/ 391 w 798136"/>
                <a:gd name="connsiteY5" fmla="*/ 415878 h 1410830"/>
                <a:gd name="connsiteX6" fmla="*/ 115712 w 798136"/>
                <a:gd name="connsiteY6" fmla="*/ 0 h 1410830"/>
                <a:gd name="connsiteX7" fmla="*/ 316430 w 798136"/>
                <a:gd name="connsiteY7" fmla="*/ 26200 h 1410830"/>
                <a:gd name="connsiteX8" fmla="*/ 386619 w 798136"/>
                <a:gd name="connsiteY8" fmla="*/ 385664 h 1410830"/>
                <a:gd name="connsiteX9" fmla="*/ 481193 w 798136"/>
                <a:gd name="connsiteY9" fmla="*/ 26200 h 1410830"/>
                <a:gd name="connsiteX0" fmla="*/ 481193 w 798136"/>
                <a:gd name="connsiteY0" fmla="*/ 26200 h 1410830"/>
                <a:gd name="connsiteX1" fmla="*/ 797231 w 798136"/>
                <a:gd name="connsiteY1" fmla="*/ 415878 h 1410830"/>
                <a:gd name="connsiteX2" fmla="*/ 675311 w 798136"/>
                <a:gd name="connsiteY2" fmla="*/ 951369 h 1410830"/>
                <a:gd name="connsiteX3" fmla="*/ 398811 w 798136"/>
                <a:gd name="connsiteY3" fmla="*/ 1410749 h 1410830"/>
                <a:gd name="connsiteX4" fmla="*/ 85735 w 798136"/>
                <a:gd name="connsiteY4" fmla="*/ 920889 h 1410830"/>
                <a:gd name="connsiteX5" fmla="*/ 391 w 798136"/>
                <a:gd name="connsiteY5" fmla="*/ 415878 h 1410830"/>
                <a:gd name="connsiteX6" fmla="*/ 115712 w 798136"/>
                <a:gd name="connsiteY6" fmla="*/ 0 h 1410830"/>
                <a:gd name="connsiteX7" fmla="*/ 316430 w 798136"/>
                <a:gd name="connsiteY7" fmla="*/ 26200 h 1410830"/>
                <a:gd name="connsiteX8" fmla="*/ 386619 w 798136"/>
                <a:gd name="connsiteY8" fmla="*/ 385664 h 1410830"/>
                <a:gd name="connsiteX9" fmla="*/ 481193 w 798136"/>
                <a:gd name="connsiteY9" fmla="*/ 26200 h 1410830"/>
                <a:gd name="connsiteX0" fmla="*/ 481193 w 798136"/>
                <a:gd name="connsiteY0" fmla="*/ 26200 h 1410830"/>
                <a:gd name="connsiteX1" fmla="*/ 797231 w 798136"/>
                <a:gd name="connsiteY1" fmla="*/ 415878 h 1410830"/>
                <a:gd name="connsiteX2" fmla="*/ 675311 w 798136"/>
                <a:gd name="connsiteY2" fmla="*/ 951369 h 1410830"/>
                <a:gd name="connsiteX3" fmla="*/ 398811 w 798136"/>
                <a:gd name="connsiteY3" fmla="*/ 1410749 h 1410830"/>
                <a:gd name="connsiteX4" fmla="*/ 85735 w 798136"/>
                <a:gd name="connsiteY4" fmla="*/ 920889 h 1410830"/>
                <a:gd name="connsiteX5" fmla="*/ 391 w 798136"/>
                <a:gd name="connsiteY5" fmla="*/ 415878 h 1410830"/>
                <a:gd name="connsiteX6" fmla="*/ 115712 w 798136"/>
                <a:gd name="connsiteY6" fmla="*/ 0 h 1410830"/>
                <a:gd name="connsiteX7" fmla="*/ 316430 w 798136"/>
                <a:gd name="connsiteY7" fmla="*/ 26200 h 1410830"/>
                <a:gd name="connsiteX8" fmla="*/ 386619 w 798136"/>
                <a:gd name="connsiteY8" fmla="*/ 385664 h 1410830"/>
                <a:gd name="connsiteX9" fmla="*/ 481193 w 798136"/>
                <a:gd name="connsiteY9" fmla="*/ 26200 h 1410830"/>
                <a:gd name="connsiteX0" fmla="*/ 584825 w 798817"/>
                <a:gd name="connsiteY0" fmla="*/ 20104 h 1410830"/>
                <a:gd name="connsiteX1" fmla="*/ 797231 w 798817"/>
                <a:gd name="connsiteY1" fmla="*/ 415878 h 1410830"/>
                <a:gd name="connsiteX2" fmla="*/ 675311 w 798817"/>
                <a:gd name="connsiteY2" fmla="*/ 951369 h 1410830"/>
                <a:gd name="connsiteX3" fmla="*/ 398811 w 798817"/>
                <a:gd name="connsiteY3" fmla="*/ 1410749 h 1410830"/>
                <a:gd name="connsiteX4" fmla="*/ 85735 w 798817"/>
                <a:gd name="connsiteY4" fmla="*/ 920889 h 1410830"/>
                <a:gd name="connsiteX5" fmla="*/ 391 w 798817"/>
                <a:gd name="connsiteY5" fmla="*/ 415878 h 1410830"/>
                <a:gd name="connsiteX6" fmla="*/ 115712 w 798817"/>
                <a:gd name="connsiteY6" fmla="*/ 0 h 1410830"/>
                <a:gd name="connsiteX7" fmla="*/ 316430 w 798817"/>
                <a:gd name="connsiteY7" fmla="*/ 26200 h 1410830"/>
                <a:gd name="connsiteX8" fmla="*/ 386619 w 798817"/>
                <a:gd name="connsiteY8" fmla="*/ 385664 h 1410830"/>
                <a:gd name="connsiteX9" fmla="*/ 584825 w 798817"/>
                <a:gd name="connsiteY9" fmla="*/ 20104 h 1410830"/>
                <a:gd name="connsiteX0" fmla="*/ 584825 w 798817"/>
                <a:gd name="connsiteY0" fmla="*/ 20104 h 1410830"/>
                <a:gd name="connsiteX1" fmla="*/ 797231 w 798817"/>
                <a:gd name="connsiteY1" fmla="*/ 415878 h 1410830"/>
                <a:gd name="connsiteX2" fmla="*/ 675311 w 798817"/>
                <a:gd name="connsiteY2" fmla="*/ 951369 h 1410830"/>
                <a:gd name="connsiteX3" fmla="*/ 398811 w 798817"/>
                <a:gd name="connsiteY3" fmla="*/ 1410749 h 1410830"/>
                <a:gd name="connsiteX4" fmla="*/ 85735 w 798817"/>
                <a:gd name="connsiteY4" fmla="*/ 920889 h 1410830"/>
                <a:gd name="connsiteX5" fmla="*/ 391 w 798817"/>
                <a:gd name="connsiteY5" fmla="*/ 415878 h 1410830"/>
                <a:gd name="connsiteX6" fmla="*/ 115712 w 798817"/>
                <a:gd name="connsiteY6" fmla="*/ 0 h 1410830"/>
                <a:gd name="connsiteX7" fmla="*/ 316430 w 798817"/>
                <a:gd name="connsiteY7" fmla="*/ 26200 h 1410830"/>
                <a:gd name="connsiteX8" fmla="*/ 386619 w 798817"/>
                <a:gd name="connsiteY8" fmla="*/ 385664 h 1410830"/>
                <a:gd name="connsiteX9" fmla="*/ 584825 w 798817"/>
                <a:gd name="connsiteY9" fmla="*/ 20104 h 1410830"/>
                <a:gd name="connsiteX0" fmla="*/ 584825 w 798817"/>
                <a:gd name="connsiteY0" fmla="*/ 20104 h 1410830"/>
                <a:gd name="connsiteX1" fmla="*/ 797231 w 798817"/>
                <a:gd name="connsiteY1" fmla="*/ 415878 h 1410830"/>
                <a:gd name="connsiteX2" fmla="*/ 675311 w 798817"/>
                <a:gd name="connsiteY2" fmla="*/ 951369 h 1410830"/>
                <a:gd name="connsiteX3" fmla="*/ 398811 w 798817"/>
                <a:gd name="connsiteY3" fmla="*/ 1410749 h 1410830"/>
                <a:gd name="connsiteX4" fmla="*/ 85735 w 798817"/>
                <a:gd name="connsiteY4" fmla="*/ 920889 h 1410830"/>
                <a:gd name="connsiteX5" fmla="*/ 391 w 798817"/>
                <a:gd name="connsiteY5" fmla="*/ 415878 h 1410830"/>
                <a:gd name="connsiteX6" fmla="*/ 115712 w 798817"/>
                <a:gd name="connsiteY6" fmla="*/ 0 h 1410830"/>
                <a:gd name="connsiteX7" fmla="*/ 316430 w 798817"/>
                <a:gd name="connsiteY7" fmla="*/ 26200 h 1410830"/>
                <a:gd name="connsiteX8" fmla="*/ 386619 w 798817"/>
                <a:gd name="connsiteY8" fmla="*/ 385664 h 1410830"/>
                <a:gd name="connsiteX9" fmla="*/ 584825 w 798817"/>
                <a:gd name="connsiteY9" fmla="*/ 20104 h 1410830"/>
                <a:gd name="connsiteX0" fmla="*/ 615305 w 797991"/>
                <a:gd name="connsiteY0" fmla="*/ 172504 h 1410830"/>
                <a:gd name="connsiteX1" fmla="*/ 797231 w 797991"/>
                <a:gd name="connsiteY1" fmla="*/ 415878 h 1410830"/>
                <a:gd name="connsiteX2" fmla="*/ 675311 w 797991"/>
                <a:gd name="connsiteY2" fmla="*/ 951369 h 1410830"/>
                <a:gd name="connsiteX3" fmla="*/ 398811 w 797991"/>
                <a:gd name="connsiteY3" fmla="*/ 1410749 h 1410830"/>
                <a:gd name="connsiteX4" fmla="*/ 85735 w 797991"/>
                <a:gd name="connsiteY4" fmla="*/ 920889 h 1410830"/>
                <a:gd name="connsiteX5" fmla="*/ 391 w 797991"/>
                <a:gd name="connsiteY5" fmla="*/ 415878 h 1410830"/>
                <a:gd name="connsiteX6" fmla="*/ 115712 w 797991"/>
                <a:gd name="connsiteY6" fmla="*/ 0 h 1410830"/>
                <a:gd name="connsiteX7" fmla="*/ 316430 w 797991"/>
                <a:gd name="connsiteY7" fmla="*/ 26200 h 1410830"/>
                <a:gd name="connsiteX8" fmla="*/ 386619 w 797991"/>
                <a:gd name="connsiteY8" fmla="*/ 385664 h 1410830"/>
                <a:gd name="connsiteX9" fmla="*/ 615305 w 797991"/>
                <a:gd name="connsiteY9" fmla="*/ 172504 h 1410830"/>
                <a:gd name="connsiteX0" fmla="*/ 615305 w 797991"/>
                <a:gd name="connsiteY0" fmla="*/ 172504 h 1410830"/>
                <a:gd name="connsiteX1" fmla="*/ 797231 w 797991"/>
                <a:gd name="connsiteY1" fmla="*/ 415878 h 1410830"/>
                <a:gd name="connsiteX2" fmla="*/ 675311 w 797991"/>
                <a:gd name="connsiteY2" fmla="*/ 951369 h 1410830"/>
                <a:gd name="connsiteX3" fmla="*/ 398811 w 797991"/>
                <a:gd name="connsiteY3" fmla="*/ 1410749 h 1410830"/>
                <a:gd name="connsiteX4" fmla="*/ 85735 w 797991"/>
                <a:gd name="connsiteY4" fmla="*/ 920889 h 1410830"/>
                <a:gd name="connsiteX5" fmla="*/ 391 w 797991"/>
                <a:gd name="connsiteY5" fmla="*/ 415878 h 1410830"/>
                <a:gd name="connsiteX6" fmla="*/ 115712 w 797991"/>
                <a:gd name="connsiteY6" fmla="*/ 0 h 1410830"/>
                <a:gd name="connsiteX7" fmla="*/ 316430 w 797991"/>
                <a:gd name="connsiteY7" fmla="*/ 26200 h 1410830"/>
                <a:gd name="connsiteX8" fmla="*/ 386619 w 797991"/>
                <a:gd name="connsiteY8" fmla="*/ 385664 h 1410830"/>
                <a:gd name="connsiteX9" fmla="*/ 615305 w 797991"/>
                <a:gd name="connsiteY9" fmla="*/ 172504 h 1410830"/>
                <a:gd name="connsiteX0" fmla="*/ 615305 w 797991"/>
                <a:gd name="connsiteY0" fmla="*/ 172504 h 1410830"/>
                <a:gd name="connsiteX1" fmla="*/ 797231 w 797991"/>
                <a:gd name="connsiteY1" fmla="*/ 415878 h 1410830"/>
                <a:gd name="connsiteX2" fmla="*/ 675311 w 797991"/>
                <a:gd name="connsiteY2" fmla="*/ 951369 h 1410830"/>
                <a:gd name="connsiteX3" fmla="*/ 398811 w 797991"/>
                <a:gd name="connsiteY3" fmla="*/ 1410749 h 1410830"/>
                <a:gd name="connsiteX4" fmla="*/ 85735 w 797991"/>
                <a:gd name="connsiteY4" fmla="*/ 920889 h 1410830"/>
                <a:gd name="connsiteX5" fmla="*/ 391 w 797991"/>
                <a:gd name="connsiteY5" fmla="*/ 415878 h 1410830"/>
                <a:gd name="connsiteX6" fmla="*/ 115712 w 797991"/>
                <a:gd name="connsiteY6" fmla="*/ 0 h 1410830"/>
                <a:gd name="connsiteX7" fmla="*/ 316430 w 797991"/>
                <a:gd name="connsiteY7" fmla="*/ 26200 h 1410830"/>
                <a:gd name="connsiteX8" fmla="*/ 386619 w 797991"/>
                <a:gd name="connsiteY8" fmla="*/ 385664 h 1410830"/>
                <a:gd name="connsiteX9" fmla="*/ 615305 w 797991"/>
                <a:gd name="connsiteY9" fmla="*/ 172504 h 1410830"/>
                <a:gd name="connsiteX0" fmla="*/ 615305 w 797991"/>
                <a:gd name="connsiteY0" fmla="*/ 172504 h 1410830"/>
                <a:gd name="connsiteX1" fmla="*/ 797231 w 797991"/>
                <a:gd name="connsiteY1" fmla="*/ 415878 h 1410830"/>
                <a:gd name="connsiteX2" fmla="*/ 675311 w 797991"/>
                <a:gd name="connsiteY2" fmla="*/ 951369 h 1410830"/>
                <a:gd name="connsiteX3" fmla="*/ 398811 w 797991"/>
                <a:gd name="connsiteY3" fmla="*/ 1410749 h 1410830"/>
                <a:gd name="connsiteX4" fmla="*/ 85735 w 797991"/>
                <a:gd name="connsiteY4" fmla="*/ 920889 h 1410830"/>
                <a:gd name="connsiteX5" fmla="*/ 391 w 797991"/>
                <a:gd name="connsiteY5" fmla="*/ 415878 h 1410830"/>
                <a:gd name="connsiteX6" fmla="*/ 115712 w 797991"/>
                <a:gd name="connsiteY6" fmla="*/ 0 h 1410830"/>
                <a:gd name="connsiteX7" fmla="*/ 386619 w 797991"/>
                <a:gd name="connsiteY7" fmla="*/ 385664 h 1410830"/>
                <a:gd name="connsiteX8" fmla="*/ 615305 w 797991"/>
                <a:gd name="connsiteY8" fmla="*/ 172504 h 1410830"/>
                <a:gd name="connsiteX0" fmla="*/ 615305 w 797991"/>
                <a:gd name="connsiteY0" fmla="*/ 198034 h 1436360"/>
                <a:gd name="connsiteX1" fmla="*/ 797231 w 797991"/>
                <a:gd name="connsiteY1" fmla="*/ 441408 h 1436360"/>
                <a:gd name="connsiteX2" fmla="*/ 675311 w 797991"/>
                <a:gd name="connsiteY2" fmla="*/ 976899 h 1436360"/>
                <a:gd name="connsiteX3" fmla="*/ 398811 w 797991"/>
                <a:gd name="connsiteY3" fmla="*/ 1436279 h 1436360"/>
                <a:gd name="connsiteX4" fmla="*/ 85735 w 797991"/>
                <a:gd name="connsiteY4" fmla="*/ 946419 h 1436360"/>
                <a:gd name="connsiteX5" fmla="*/ 391 w 797991"/>
                <a:gd name="connsiteY5" fmla="*/ 441408 h 1436360"/>
                <a:gd name="connsiteX6" fmla="*/ 115712 w 797991"/>
                <a:gd name="connsiteY6" fmla="*/ 25530 h 1436360"/>
                <a:gd name="connsiteX7" fmla="*/ 386619 w 797991"/>
                <a:gd name="connsiteY7" fmla="*/ 411194 h 1436360"/>
                <a:gd name="connsiteX8" fmla="*/ 615305 w 797991"/>
                <a:gd name="connsiteY8" fmla="*/ 198034 h 1436360"/>
                <a:gd name="connsiteX0" fmla="*/ 615305 w 797991"/>
                <a:gd name="connsiteY0" fmla="*/ 172591 h 1410917"/>
                <a:gd name="connsiteX1" fmla="*/ 797231 w 797991"/>
                <a:gd name="connsiteY1" fmla="*/ 415965 h 1410917"/>
                <a:gd name="connsiteX2" fmla="*/ 675311 w 797991"/>
                <a:gd name="connsiteY2" fmla="*/ 951456 h 1410917"/>
                <a:gd name="connsiteX3" fmla="*/ 398811 w 797991"/>
                <a:gd name="connsiteY3" fmla="*/ 1410836 h 1410917"/>
                <a:gd name="connsiteX4" fmla="*/ 85735 w 797991"/>
                <a:gd name="connsiteY4" fmla="*/ 920976 h 1410917"/>
                <a:gd name="connsiteX5" fmla="*/ 391 w 797991"/>
                <a:gd name="connsiteY5" fmla="*/ 415965 h 1410917"/>
                <a:gd name="connsiteX6" fmla="*/ 115712 w 797991"/>
                <a:gd name="connsiteY6" fmla="*/ 87 h 1410917"/>
                <a:gd name="connsiteX7" fmla="*/ 386619 w 797991"/>
                <a:gd name="connsiteY7" fmla="*/ 385751 h 1410917"/>
                <a:gd name="connsiteX8" fmla="*/ 615305 w 797991"/>
                <a:gd name="connsiteY8" fmla="*/ 172591 h 1410917"/>
                <a:gd name="connsiteX0" fmla="*/ 615173 w 797859"/>
                <a:gd name="connsiteY0" fmla="*/ 2055 h 1240381"/>
                <a:gd name="connsiteX1" fmla="*/ 797099 w 797859"/>
                <a:gd name="connsiteY1" fmla="*/ 245429 h 1240381"/>
                <a:gd name="connsiteX2" fmla="*/ 675179 w 797859"/>
                <a:gd name="connsiteY2" fmla="*/ 780920 h 1240381"/>
                <a:gd name="connsiteX3" fmla="*/ 398679 w 797859"/>
                <a:gd name="connsiteY3" fmla="*/ 1240300 h 1240381"/>
                <a:gd name="connsiteX4" fmla="*/ 85603 w 797859"/>
                <a:gd name="connsiteY4" fmla="*/ 750440 h 1240381"/>
                <a:gd name="connsiteX5" fmla="*/ 259 w 797859"/>
                <a:gd name="connsiteY5" fmla="*/ 245429 h 1240381"/>
                <a:gd name="connsiteX6" fmla="*/ 109484 w 797859"/>
                <a:gd name="connsiteY6" fmla="*/ 239 h 1240381"/>
                <a:gd name="connsiteX7" fmla="*/ 386487 w 797859"/>
                <a:gd name="connsiteY7" fmla="*/ 215215 h 1240381"/>
                <a:gd name="connsiteX8" fmla="*/ 615173 w 797859"/>
                <a:gd name="connsiteY8" fmla="*/ 2055 h 1240381"/>
                <a:gd name="connsiteX0" fmla="*/ 615173 w 797859"/>
                <a:gd name="connsiteY0" fmla="*/ 3693 h 1242019"/>
                <a:gd name="connsiteX1" fmla="*/ 797099 w 797859"/>
                <a:gd name="connsiteY1" fmla="*/ 247067 h 1242019"/>
                <a:gd name="connsiteX2" fmla="*/ 675179 w 797859"/>
                <a:gd name="connsiteY2" fmla="*/ 782558 h 1242019"/>
                <a:gd name="connsiteX3" fmla="*/ 398679 w 797859"/>
                <a:gd name="connsiteY3" fmla="*/ 1241938 h 1242019"/>
                <a:gd name="connsiteX4" fmla="*/ 85603 w 797859"/>
                <a:gd name="connsiteY4" fmla="*/ 752078 h 1242019"/>
                <a:gd name="connsiteX5" fmla="*/ 259 w 797859"/>
                <a:gd name="connsiteY5" fmla="*/ 320219 h 1242019"/>
                <a:gd name="connsiteX6" fmla="*/ 109484 w 797859"/>
                <a:gd name="connsiteY6" fmla="*/ 1877 h 1242019"/>
                <a:gd name="connsiteX7" fmla="*/ 386487 w 797859"/>
                <a:gd name="connsiteY7" fmla="*/ 216853 h 1242019"/>
                <a:gd name="connsiteX8" fmla="*/ 615173 w 797859"/>
                <a:gd name="connsiteY8" fmla="*/ 3693 h 1242019"/>
                <a:gd name="connsiteX0" fmla="*/ 617071 w 799757"/>
                <a:gd name="connsiteY0" fmla="*/ 3693 h 1242019"/>
                <a:gd name="connsiteX1" fmla="*/ 798997 w 799757"/>
                <a:gd name="connsiteY1" fmla="*/ 247067 h 1242019"/>
                <a:gd name="connsiteX2" fmla="*/ 677077 w 799757"/>
                <a:gd name="connsiteY2" fmla="*/ 782558 h 1242019"/>
                <a:gd name="connsiteX3" fmla="*/ 400577 w 799757"/>
                <a:gd name="connsiteY3" fmla="*/ 1241938 h 1242019"/>
                <a:gd name="connsiteX4" fmla="*/ 87501 w 799757"/>
                <a:gd name="connsiteY4" fmla="*/ 752078 h 1242019"/>
                <a:gd name="connsiteX5" fmla="*/ 2157 w 799757"/>
                <a:gd name="connsiteY5" fmla="*/ 320219 h 1242019"/>
                <a:gd name="connsiteX6" fmla="*/ 111382 w 799757"/>
                <a:gd name="connsiteY6" fmla="*/ 1877 h 1242019"/>
                <a:gd name="connsiteX7" fmla="*/ 388385 w 799757"/>
                <a:gd name="connsiteY7" fmla="*/ 216853 h 1242019"/>
                <a:gd name="connsiteX8" fmla="*/ 617071 w 799757"/>
                <a:gd name="connsiteY8" fmla="*/ 3693 h 1242019"/>
                <a:gd name="connsiteX0" fmla="*/ 617071 w 793710"/>
                <a:gd name="connsiteY0" fmla="*/ 3693 h 1242019"/>
                <a:gd name="connsiteX1" fmla="*/ 792901 w 793710"/>
                <a:gd name="connsiteY1" fmla="*/ 326315 h 1242019"/>
                <a:gd name="connsiteX2" fmla="*/ 677077 w 793710"/>
                <a:gd name="connsiteY2" fmla="*/ 782558 h 1242019"/>
                <a:gd name="connsiteX3" fmla="*/ 400577 w 793710"/>
                <a:gd name="connsiteY3" fmla="*/ 1241938 h 1242019"/>
                <a:gd name="connsiteX4" fmla="*/ 87501 w 793710"/>
                <a:gd name="connsiteY4" fmla="*/ 752078 h 1242019"/>
                <a:gd name="connsiteX5" fmla="*/ 2157 w 793710"/>
                <a:gd name="connsiteY5" fmla="*/ 320219 h 1242019"/>
                <a:gd name="connsiteX6" fmla="*/ 111382 w 793710"/>
                <a:gd name="connsiteY6" fmla="*/ 1877 h 1242019"/>
                <a:gd name="connsiteX7" fmla="*/ 388385 w 793710"/>
                <a:gd name="connsiteY7" fmla="*/ 216853 h 1242019"/>
                <a:gd name="connsiteX8" fmla="*/ 617071 w 793710"/>
                <a:gd name="connsiteY8" fmla="*/ 3693 h 1242019"/>
                <a:gd name="connsiteX0" fmla="*/ 617071 w 797737"/>
                <a:gd name="connsiteY0" fmla="*/ 3693 h 1242019"/>
                <a:gd name="connsiteX1" fmla="*/ 792901 w 797737"/>
                <a:gd name="connsiteY1" fmla="*/ 326315 h 1242019"/>
                <a:gd name="connsiteX2" fmla="*/ 677077 w 797737"/>
                <a:gd name="connsiteY2" fmla="*/ 782558 h 1242019"/>
                <a:gd name="connsiteX3" fmla="*/ 400577 w 797737"/>
                <a:gd name="connsiteY3" fmla="*/ 1241938 h 1242019"/>
                <a:gd name="connsiteX4" fmla="*/ 87501 w 797737"/>
                <a:gd name="connsiteY4" fmla="*/ 752078 h 1242019"/>
                <a:gd name="connsiteX5" fmla="*/ 2157 w 797737"/>
                <a:gd name="connsiteY5" fmla="*/ 320219 h 1242019"/>
                <a:gd name="connsiteX6" fmla="*/ 111382 w 797737"/>
                <a:gd name="connsiteY6" fmla="*/ 1877 h 1242019"/>
                <a:gd name="connsiteX7" fmla="*/ 388385 w 797737"/>
                <a:gd name="connsiteY7" fmla="*/ 216853 h 1242019"/>
                <a:gd name="connsiteX8" fmla="*/ 617071 w 797737"/>
                <a:gd name="connsiteY8" fmla="*/ 3693 h 1242019"/>
                <a:gd name="connsiteX0" fmla="*/ 617071 w 815621"/>
                <a:gd name="connsiteY0" fmla="*/ 3693 h 1242019"/>
                <a:gd name="connsiteX1" fmla="*/ 811189 w 815621"/>
                <a:gd name="connsiteY1" fmla="*/ 259259 h 1242019"/>
                <a:gd name="connsiteX2" fmla="*/ 677077 w 815621"/>
                <a:gd name="connsiteY2" fmla="*/ 782558 h 1242019"/>
                <a:gd name="connsiteX3" fmla="*/ 400577 w 815621"/>
                <a:gd name="connsiteY3" fmla="*/ 1241938 h 1242019"/>
                <a:gd name="connsiteX4" fmla="*/ 87501 w 815621"/>
                <a:gd name="connsiteY4" fmla="*/ 752078 h 1242019"/>
                <a:gd name="connsiteX5" fmla="*/ 2157 w 815621"/>
                <a:gd name="connsiteY5" fmla="*/ 320219 h 1242019"/>
                <a:gd name="connsiteX6" fmla="*/ 111382 w 815621"/>
                <a:gd name="connsiteY6" fmla="*/ 1877 h 1242019"/>
                <a:gd name="connsiteX7" fmla="*/ 388385 w 815621"/>
                <a:gd name="connsiteY7" fmla="*/ 216853 h 1242019"/>
                <a:gd name="connsiteX8" fmla="*/ 617071 w 815621"/>
                <a:gd name="connsiteY8" fmla="*/ 3693 h 1242019"/>
                <a:gd name="connsiteX0" fmla="*/ 617071 w 817119"/>
                <a:gd name="connsiteY0" fmla="*/ 3693 h 1242019"/>
                <a:gd name="connsiteX1" fmla="*/ 811189 w 817119"/>
                <a:gd name="connsiteY1" fmla="*/ 259259 h 1242019"/>
                <a:gd name="connsiteX2" fmla="*/ 677077 w 817119"/>
                <a:gd name="connsiteY2" fmla="*/ 782558 h 1242019"/>
                <a:gd name="connsiteX3" fmla="*/ 400577 w 817119"/>
                <a:gd name="connsiteY3" fmla="*/ 1241938 h 1242019"/>
                <a:gd name="connsiteX4" fmla="*/ 87501 w 817119"/>
                <a:gd name="connsiteY4" fmla="*/ 752078 h 1242019"/>
                <a:gd name="connsiteX5" fmla="*/ 2157 w 817119"/>
                <a:gd name="connsiteY5" fmla="*/ 320219 h 1242019"/>
                <a:gd name="connsiteX6" fmla="*/ 111382 w 817119"/>
                <a:gd name="connsiteY6" fmla="*/ 1877 h 1242019"/>
                <a:gd name="connsiteX7" fmla="*/ 388385 w 817119"/>
                <a:gd name="connsiteY7" fmla="*/ 216853 h 1242019"/>
                <a:gd name="connsiteX8" fmla="*/ 617071 w 817119"/>
                <a:gd name="connsiteY8" fmla="*/ 3693 h 1242019"/>
                <a:gd name="connsiteX0" fmla="*/ 618814 w 818862"/>
                <a:gd name="connsiteY0" fmla="*/ 3693 h 1242019"/>
                <a:gd name="connsiteX1" fmla="*/ 812932 w 818862"/>
                <a:gd name="connsiteY1" fmla="*/ 259259 h 1242019"/>
                <a:gd name="connsiteX2" fmla="*/ 678820 w 818862"/>
                <a:gd name="connsiteY2" fmla="*/ 782558 h 1242019"/>
                <a:gd name="connsiteX3" fmla="*/ 402320 w 818862"/>
                <a:gd name="connsiteY3" fmla="*/ 1241938 h 1242019"/>
                <a:gd name="connsiteX4" fmla="*/ 89244 w 818862"/>
                <a:gd name="connsiteY4" fmla="*/ 752078 h 1242019"/>
                <a:gd name="connsiteX5" fmla="*/ 3900 w 818862"/>
                <a:gd name="connsiteY5" fmla="*/ 320219 h 1242019"/>
                <a:gd name="connsiteX6" fmla="*/ 113125 w 818862"/>
                <a:gd name="connsiteY6" fmla="*/ 1877 h 1242019"/>
                <a:gd name="connsiteX7" fmla="*/ 390128 w 818862"/>
                <a:gd name="connsiteY7" fmla="*/ 216853 h 1242019"/>
                <a:gd name="connsiteX8" fmla="*/ 618814 w 818862"/>
                <a:gd name="connsiteY8" fmla="*/ 3693 h 12420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18862" h="1242019">
                  <a:moveTo>
                    <a:pt x="618814" y="3693"/>
                  </a:moveTo>
                  <a:cubicBezTo>
                    <a:pt x="738049" y="10761"/>
                    <a:pt x="845603" y="141640"/>
                    <a:pt x="812932" y="259259"/>
                  </a:cubicBezTo>
                  <a:cubicBezTo>
                    <a:pt x="780261" y="376878"/>
                    <a:pt x="719460" y="604061"/>
                    <a:pt x="678820" y="782558"/>
                  </a:cubicBezTo>
                  <a:cubicBezTo>
                    <a:pt x="599572" y="1014791"/>
                    <a:pt x="543255" y="1247018"/>
                    <a:pt x="402320" y="1241938"/>
                  </a:cubicBezTo>
                  <a:cubicBezTo>
                    <a:pt x="261385" y="1236858"/>
                    <a:pt x="150204" y="972119"/>
                    <a:pt x="89244" y="752078"/>
                  </a:cubicBezTo>
                  <a:cubicBezTo>
                    <a:pt x="42508" y="577645"/>
                    <a:pt x="18208" y="475732"/>
                    <a:pt x="3900" y="320219"/>
                  </a:cubicBezTo>
                  <a:cubicBezTo>
                    <a:pt x="-10408" y="164706"/>
                    <a:pt x="12178" y="19105"/>
                    <a:pt x="113125" y="1877"/>
                  </a:cubicBezTo>
                  <a:cubicBezTo>
                    <a:pt x="214072" y="-15351"/>
                    <a:pt x="299826" y="88298"/>
                    <a:pt x="390128" y="216853"/>
                  </a:cubicBezTo>
                  <a:cubicBezTo>
                    <a:pt x="464325" y="182376"/>
                    <a:pt x="499579" y="-3375"/>
                    <a:pt x="618814" y="3693"/>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30" name="フリーフォーム 229"/>
            <p:cNvSpPr/>
            <p:nvPr/>
          </p:nvSpPr>
          <p:spPr>
            <a:xfrm rot="4161112">
              <a:off x="4290741" y="-1904427"/>
              <a:ext cx="818862" cy="1242019"/>
            </a:xfrm>
            <a:custGeom>
              <a:avLst/>
              <a:gdLst>
                <a:gd name="connsiteX0" fmla="*/ 480802 w 796840"/>
                <a:gd name="connsiteY0" fmla="*/ 0 h 1305301"/>
                <a:gd name="connsiteX1" fmla="*/ 553503 w 796840"/>
                <a:gd name="connsiteY1" fmla="*/ 22568 h 1305301"/>
                <a:gd name="connsiteX2" fmla="*/ 796840 w 796840"/>
                <a:gd name="connsiteY2" fmla="*/ 389678 h 1305301"/>
                <a:gd name="connsiteX3" fmla="*/ 796840 w 796840"/>
                <a:gd name="connsiteY3" fmla="*/ 906881 h 1305301"/>
                <a:gd name="connsiteX4" fmla="*/ 398420 w 796840"/>
                <a:gd name="connsiteY4" fmla="*/ 1305301 h 1305301"/>
                <a:gd name="connsiteX5" fmla="*/ 0 w 796840"/>
                <a:gd name="connsiteY5" fmla="*/ 906881 h 1305301"/>
                <a:gd name="connsiteX6" fmla="*/ 0 w 796840"/>
                <a:gd name="connsiteY6" fmla="*/ 389678 h 1305301"/>
                <a:gd name="connsiteX7" fmla="*/ 243337 w 796840"/>
                <a:gd name="connsiteY7" fmla="*/ 22568 h 1305301"/>
                <a:gd name="connsiteX8" fmla="*/ 316039 w 796840"/>
                <a:gd name="connsiteY8" fmla="*/ 0 h 1305301"/>
                <a:gd name="connsiteX9" fmla="*/ 398420 w 796840"/>
                <a:gd name="connsiteY9" fmla="*/ 365560 h 1305301"/>
                <a:gd name="connsiteX0" fmla="*/ 480802 w 796840"/>
                <a:gd name="connsiteY0" fmla="*/ 0 h 1305301"/>
                <a:gd name="connsiteX1" fmla="*/ 553503 w 796840"/>
                <a:gd name="connsiteY1" fmla="*/ 22568 h 1305301"/>
                <a:gd name="connsiteX2" fmla="*/ 796840 w 796840"/>
                <a:gd name="connsiteY2" fmla="*/ 389678 h 1305301"/>
                <a:gd name="connsiteX3" fmla="*/ 796840 w 796840"/>
                <a:gd name="connsiteY3" fmla="*/ 906881 h 1305301"/>
                <a:gd name="connsiteX4" fmla="*/ 398420 w 796840"/>
                <a:gd name="connsiteY4" fmla="*/ 1305301 h 1305301"/>
                <a:gd name="connsiteX5" fmla="*/ 0 w 796840"/>
                <a:gd name="connsiteY5" fmla="*/ 906881 h 1305301"/>
                <a:gd name="connsiteX6" fmla="*/ 0 w 796840"/>
                <a:gd name="connsiteY6" fmla="*/ 389678 h 1305301"/>
                <a:gd name="connsiteX7" fmla="*/ 243337 w 796840"/>
                <a:gd name="connsiteY7" fmla="*/ 22568 h 1305301"/>
                <a:gd name="connsiteX8" fmla="*/ 316039 w 796840"/>
                <a:gd name="connsiteY8" fmla="*/ 0 h 1305301"/>
                <a:gd name="connsiteX9" fmla="*/ 398420 w 796840"/>
                <a:gd name="connsiteY9" fmla="*/ 365560 h 1305301"/>
                <a:gd name="connsiteX10" fmla="*/ 480802 w 796840"/>
                <a:gd name="connsiteY10" fmla="*/ 0 h 1305301"/>
                <a:gd name="connsiteX0" fmla="*/ 480802 w 796840"/>
                <a:gd name="connsiteY0" fmla="*/ 0 h 1433317"/>
                <a:gd name="connsiteX1" fmla="*/ 553503 w 796840"/>
                <a:gd name="connsiteY1" fmla="*/ 22568 h 1433317"/>
                <a:gd name="connsiteX2" fmla="*/ 796840 w 796840"/>
                <a:gd name="connsiteY2" fmla="*/ 389678 h 1433317"/>
                <a:gd name="connsiteX3" fmla="*/ 796840 w 796840"/>
                <a:gd name="connsiteY3" fmla="*/ 906881 h 1433317"/>
                <a:gd name="connsiteX4" fmla="*/ 404516 w 796840"/>
                <a:gd name="connsiteY4" fmla="*/ 1433317 h 1433317"/>
                <a:gd name="connsiteX5" fmla="*/ 0 w 796840"/>
                <a:gd name="connsiteY5" fmla="*/ 906881 h 1433317"/>
                <a:gd name="connsiteX6" fmla="*/ 0 w 796840"/>
                <a:gd name="connsiteY6" fmla="*/ 389678 h 1433317"/>
                <a:gd name="connsiteX7" fmla="*/ 243337 w 796840"/>
                <a:gd name="connsiteY7" fmla="*/ 22568 h 1433317"/>
                <a:gd name="connsiteX8" fmla="*/ 316039 w 796840"/>
                <a:gd name="connsiteY8" fmla="*/ 0 h 1433317"/>
                <a:gd name="connsiteX9" fmla="*/ 398420 w 796840"/>
                <a:gd name="connsiteY9" fmla="*/ 365560 h 1433317"/>
                <a:gd name="connsiteX10" fmla="*/ 480802 w 796840"/>
                <a:gd name="connsiteY10" fmla="*/ 0 h 1433317"/>
                <a:gd name="connsiteX0" fmla="*/ 480802 w 796840"/>
                <a:gd name="connsiteY0" fmla="*/ 0 h 1433340"/>
                <a:gd name="connsiteX1" fmla="*/ 553503 w 796840"/>
                <a:gd name="connsiteY1" fmla="*/ 22568 h 1433340"/>
                <a:gd name="connsiteX2" fmla="*/ 796840 w 796840"/>
                <a:gd name="connsiteY2" fmla="*/ 389678 h 1433340"/>
                <a:gd name="connsiteX3" fmla="*/ 674920 w 796840"/>
                <a:gd name="connsiteY3" fmla="*/ 925169 h 1433340"/>
                <a:gd name="connsiteX4" fmla="*/ 404516 w 796840"/>
                <a:gd name="connsiteY4" fmla="*/ 1433317 h 1433340"/>
                <a:gd name="connsiteX5" fmla="*/ 0 w 796840"/>
                <a:gd name="connsiteY5" fmla="*/ 906881 h 1433340"/>
                <a:gd name="connsiteX6" fmla="*/ 0 w 796840"/>
                <a:gd name="connsiteY6" fmla="*/ 389678 h 1433340"/>
                <a:gd name="connsiteX7" fmla="*/ 243337 w 796840"/>
                <a:gd name="connsiteY7" fmla="*/ 22568 h 1433340"/>
                <a:gd name="connsiteX8" fmla="*/ 316039 w 796840"/>
                <a:gd name="connsiteY8" fmla="*/ 0 h 1433340"/>
                <a:gd name="connsiteX9" fmla="*/ 398420 w 796840"/>
                <a:gd name="connsiteY9" fmla="*/ 365560 h 1433340"/>
                <a:gd name="connsiteX10" fmla="*/ 480802 w 796840"/>
                <a:gd name="connsiteY10" fmla="*/ 0 h 1433340"/>
                <a:gd name="connsiteX0" fmla="*/ 480802 w 796840"/>
                <a:gd name="connsiteY0" fmla="*/ 0 h 1433341"/>
                <a:gd name="connsiteX1" fmla="*/ 553503 w 796840"/>
                <a:gd name="connsiteY1" fmla="*/ 22568 h 1433341"/>
                <a:gd name="connsiteX2" fmla="*/ 796840 w 796840"/>
                <a:gd name="connsiteY2" fmla="*/ 389678 h 1433341"/>
                <a:gd name="connsiteX3" fmla="*/ 674920 w 796840"/>
                <a:gd name="connsiteY3" fmla="*/ 925169 h 1433341"/>
                <a:gd name="connsiteX4" fmla="*/ 404516 w 796840"/>
                <a:gd name="connsiteY4" fmla="*/ 1433317 h 1433341"/>
                <a:gd name="connsiteX5" fmla="*/ 0 w 796840"/>
                <a:gd name="connsiteY5" fmla="*/ 906881 h 1433341"/>
                <a:gd name="connsiteX6" fmla="*/ 0 w 796840"/>
                <a:gd name="connsiteY6" fmla="*/ 389678 h 1433341"/>
                <a:gd name="connsiteX7" fmla="*/ 243337 w 796840"/>
                <a:gd name="connsiteY7" fmla="*/ 22568 h 1433341"/>
                <a:gd name="connsiteX8" fmla="*/ 316039 w 796840"/>
                <a:gd name="connsiteY8" fmla="*/ 0 h 1433341"/>
                <a:gd name="connsiteX9" fmla="*/ 398420 w 796840"/>
                <a:gd name="connsiteY9" fmla="*/ 365560 h 1433341"/>
                <a:gd name="connsiteX10" fmla="*/ 480802 w 796840"/>
                <a:gd name="connsiteY10" fmla="*/ 0 h 1433341"/>
                <a:gd name="connsiteX0" fmla="*/ 480802 w 796840"/>
                <a:gd name="connsiteY0" fmla="*/ 0 h 1433384"/>
                <a:gd name="connsiteX1" fmla="*/ 553503 w 796840"/>
                <a:gd name="connsiteY1" fmla="*/ 22568 h 1433384"/>
                <a:gd name="connsiteX2" fmla="*/ 796840 w 796840"/>
                <a:gd name="connsiteY2" fmla="*/ 389678 h 1433384"/>
                <a:gd name="connsiteX3" fmla="*/ 674920 w 796840"/>
                <a:gd name="connsiteY3" fmla="*/ 925169 h 1433384"/>
                <a:gd name="connsiteX4" fmla="*/ 404516 w 796840"/>
                <a:gd name="connsiteY4" fmla="*/ 1433317 h 1433384"/>
                <a:gd name="connsiteX5" fmla="*/ 85344 w 796840"/>
                <a:gd name="connsiteY5" fmla="*/ 894689 h 1433384"/>
                <a:gd name="connsiteX6" fmla="*/ 0 w 796840"/>
                <a:gd name="connsiteY6" fmla="*/ 389678 h 1433384"/>
                <a:gd name="connsiteX7" fmla="*/ 243337 w 796840"/>
                <a:gd name="connsiteY7" fmla="*/ 22568 h 1433384"/>
                <a:gd name="connsiteX8" fmla="*/ 316039 w 796840"/>
                <a:gd name="connsiteY8" fmla="*/ 0 h 1433384"/>
                <a:gd name="connsiteX9" fmla="*/ 398420 w 796840"/>
                <a:gd name="connsiteY9" fmla="*/ 365560 h 1433384"/>
                <a:gd name="connsiteX10" fmla="*/ 480802 w 796840"/>
                <a:gd name="connsiteY10" fmla="*/ 0 h 1433384"/>
                <a:gd name="connsiteX0" fmla="*/ 480802 w 796840"/>
                <a:gd name="connsiteY0" fmla="*/ 0 h 1433384"/>
                <a:gd name="connsiteX1" fmla="*/ 553503 w 796840"/>
                <a:gd name="connsiteY1" fmla="*/ 22568 h 1433384"/>
                <a:gd name="connsiteX2" fmla="*/ 796840 w 796840"/>
                <a:gd name="connsiteY2" fmla="*/ 389678 h 1433384"/>
                <a:gd name="connsiteX3" fmla="*/ 674920 w 796840"/>
                <a:gd name="connsiteY3" fmla="*/ 925169 h 1433384"/>
                <a:gd name="connsiteX4" fmla="*/ 404516 w 796840"/>
                <a:gd name="connsiteY4" fmla="*/ 1433317 h 1433384"/>
                <a:gd name="connsiteX5" fmla="*/ 85344 w 796840"/>
                <a:gd name="connsiteY5" fmla="*/ 894689 h 1433384"/>
                <a:gd name="connsiteX6" fmla="*/ 0 w 796840"/>
                <a:gd name="connsiteY6" fmla="*/ 389678 h 1433384"/>
                <a:gd name="connsiteX7" fmla="*/ 243337 w 796840"/>
                <a:gd name="connsiteY7" fmla="*/ 22568 h 1433384"/>
                <a:gd name="connsiteX8" fmla="*/ 316039 w 796840"/>
                <a:gd name="connsiteY8" fmla="*/ 0 h 1433384"/>
                <a:gd name="connsiteX9" fmla="*/ 398420 w 796840"/>
                <a:gd name="connsiteY9" fmla="*/ 365560 h 1433384"/>
                <a:gd name="connsiteX10" fmla="*/ 480802 w 796840"/>
                <a:gd name="connsiteY10" fmla="*/ 0 h 1433384"/>
                <a:gd name="connsiteX0" fmla="*/ 480802 w 796840"/>
                <a:gd name="connsiteY0" fmla="*/ 0 h 1433384"/>
                <a:gd name="connsiteX1" fmla="*/ 553503 w 796840"/>
                <a:gd name="connsiteY1" fmla="*/ 22568 h 1433384"/>
                <a:gd name="connsiteX2" fmla="*/ 796840 w 796840"/>
                <a:gd name="connsiteY2" fmla="*/ 389678 h 1433384"/>
                <a:gd name="connsiteX3" fmla="*/ 674920 w 796840"/>
                <a:gd name="connsiteY3" fmla="*/ 925169 h 1433384"/>
                <a:gd name="connsiteX4" fmla="*/ 404516 w 796840"/>
                <a:gd name="connsiteY4" fmla="*/ 1433317 h 1433384"/>
                <a:gd name="connsiteX5" fmla="*/ 85344 w 796840"/>
                <a:gd name="connsiteY5" fmla="*/ 894689 h 1433384"/>
                <a:gd name="connsiteX6" fmla="*/ 0 w 796840"/>
                <a:gd name="connsiteY6" fmla="*/ 389678 h 1433384"/>
                <a:gd name="connsiteX7" fmla="*/ 243337 w 796840"/>
                <a:gd name="connsiteY7" fmla="*/ 22568 h 1433384"/>
                <a:gd name="connsiteX8" fmla="*/ 316039 w 796840"/>
                <a:gd name="connsiteY8" fmla="*/ 0 h 1433384"/>
                <a:gd name="connsiteX9" fmla="*/ 398420 w 796840"/>
                <a:gd name="connsiteY9" fmla="*/ 365560 h 1433384"/>
                <a:gd name="connsiteX10" fmla="*/ 480802 w 796840"/>
                <a:gd name="connsiteY10" fmla="*/ 0 h 1433384"/>
                <a:gd name="connsiteX0" fmla="*/ 480802 w 796840"/>
                <a:gd name="connsiteY0" fmla="*/ 0 h 1384630"/>
                <a:gd name="connsiteX1" fmla="*/ 553503 w 796840"/>
                <a:gd name="connsiteY1" fmla="*/ 22568 h 1384630"/>
                <a:gd name="connsiteX2" fmla="*/ 796840 w 796840"/>
                <a:gd name="connsiteY2" fmla="*/ 389678 h 1384630"/>
                <a:gd name="connsiteX3" fmla="*/ 674920 w 796840"/>
                <a:gd name="connsiteY3" fmla="*/ 925169 h 1384630"/>
                <a:gd name="connsiteX4" fmla="*/ 398420 w 796840"/>
                <a:gd name="connsiteY4" fmla="*/ 1384549 h 1384630"/>
                <a:gd name="connsiteX5" fmla="*/ 85344 w 796840"/>
                <a:gd name="connsiteY5" fmla="*/ 894689 h 1384630"/>
                <a:gd name="connsiteX6" fmla="*/ 0 w 796840"/>
                <a:gd name="connsiteY6" fmla="*/ 389678 h 1384630"/>
                <a:gd name="connsiteX7" fmla="*/ 243337 w 796840"/>
                <a:gd name="connsiteY7" fmla="*/ 22568 h 1384630"/>
                <a:gd name="connsiteX8" fmla="*/ 316039 w 796840"/>
                <a:gd name="connsiteY8" fmla="*/ 0 h 1384630"/>
                <a:gd name="connsiteX9" fmla="*/ 398420 w 796840"/>
                <a:gd name="connsiteY9" fmla="*/ 365560 h 1384630"/>
                <a:gd name="connsiteX10" fmla="*/ 480802 w 796840"/>
                <a:gd name="connsiteY10" fmla="*/ 0 h 1384630"/>
                <a:gd name="connsiteX0" fmla="*/ 480802 w 796840"/>
                <a:gd name="connsiteY0" fmla="*/ 0 h 1384630"/>
                <a:gd name="connsiteX1" fmla="*/ 553503 w 796840"/>
                <a:gd name="connsiteY1" fmla="*/ 22568 h 1384630"/>
                <a:gd name="connsiteX2" fmla="*/ 796840 w 796840"/>
                <a:gd name="connsiteY2" fmla="*/ 389678 h 1384630"/>
                <a:gd name="connsiteX3" fmla="*/ 674920 w 796840"/>
                <a:gd name="connsiteY3" fmla="*/ 925169 h 1384630"/>
                <a:gd name="connsiteX4" fmla="*/ 398420 w 796840"/>
                <a:gd name="connsiteY4" fmla="*/ 1384549 h 1384630"/>
                <a:gd name="connsiteX5" fmla="*/ 85344 w 796840"/>
                <a:gd name="connsiteY5" fmla="*/ 894689 h 1384630"/>
                <a:gd name="connsiteX6" fmla="*/ 0 w 796840"/>
                <a:gd name="connsiteY6" fmla="*/ 389678 h 1384630"/>
                <a:gd name="connsiteX7" fmla="*/ 243337 w 796840"/>
                <a:gd name="connsiteY7" fmla="*/ 22568 h 1384630"/>
                <a:gd name="connsiteX8" fmla="*/ 316039 w 796840"/>
                <a:gd name="connsiteY8" fmla="*/ 0 h 1384630"/>
                <a:gd name="connsiteX9" fmla="*/ 398420 w 796840"/>
                <a:gd name="connsiteY9" fmla="*/ 365560 h 1384630"/>
                <a:gd name="connsiteX10" fmla="*/ 480802 w 796840"/>
                <a:gd name="connsiteY10" fmla="*/ 0 h 1384630"/>
                <a:gd name="connsiteX0" fmla="*/ 480802 w 796840"/>
                <a:gd name="connsiteY0" fmla="*/ 0 h 1384630"/>
                <a:gd name="connsiteX1" fmla="*/ 553503 w 796840"/>
                <a:gd name="connsiteY1" fmla="*/ 22568 h 1384630"/>
                <a:gd name="connsiteX2" fmla="*/ 796840 w 796840"/>
                <a:gd name="connsiteY2" fmla="*/ 389678 h 1384630"/>
                <a:gd name="connsiteX3" fmla="*/ 674920 w 796840"/>
                <a:gd name="connsiteY3" fmla="*/ 925169 h 1384630"/>
                <a:gd name="connsiteX4" fmla="*/ 398420 w 796840"/>
                <a:gd name="connsiteY4" fmla="*/ 1384549 h 1384630"/>
                <a:gd name="connsiteX5" fmla="*/ 85344 w 796840"/>
                <a:gd name="connsiteY5" fmla="*/ 894689 h 1384630"/>
                <a:gd name="connsiteX6" fmla="*/ 0 w 796840"/>
                <a:gd name="connsiteY6" fmla="*/ 389678 h 1384630"/>
                <a:gd name="connsiteX7" fmla="*/ 243337 w 796840"/>
                <a:gd name="connsiteY7" fmla="*/ 22568 h 1384630"/>
                <a:gd name="connsiteX8" fmla="*/ 316039 w 796840"/>
                <a:gd name="connsiteY8" fmla="*/ 0 h 1384630"/>
                <a:gd name="connsiteX9" fmla="*/ 398420 w 796840"/>
                <a:gd name="connsiteY9" fmla="*/ 365560 h 1384630"/>
                <a:gd name="connsiteX10" fmla="*/ 480802 w 796840"/>
                <a:gd name="connsiteY10" fmla="*/ 0 h 1384630"/>
                <a:gd name="connsiteX0" fmla="*/ 480802 w 796902"/>
                <a:gd name="connsiteY0" fmla="*/ 0 h 1384630"/>
                <a:gd name="connsiteX1" fmla="*/ 553503 w 796902"/>
                <a:gd name="connsiteY1" fmla="*/ 22568 h 1384630"/>
                <a:gd name="connsiteX2" fmla="*/ 796840 w 796902"/>
                <a:gd name="connsiteY2" fmla="*/ 389678 h 1384630"/>
                <a:gd name="connsiteX3" fmla="*/ 674920 w 796902"/>
                <a:gd name="connsiteY3" fmla="*/ 925169 h 1384630"/>
                <a:gd name="connsiteX4" fmla="*/ 398420 w 796902"/>
                <a:gd name="connsiteY4" fmla="*/ 1384549 h 1384630"/>
                <a:gd name="connsiteX5" fmla="*/ 85344 w 796902"/>
                <a:gd name="connsiteY5" fmla="*/ 894689 h 1384630"/>
                <a:gd name="connsiteX6" fmla="*/ 0 w 796902"/>
                <a:gd name="connsiteY6" fmla="*/ 389678 h 1384630"/>
                <a:gd name="connsiteX7" fmla="*/ 243337 w 796902"/>
                <a:gd name="connsiteY7" fmla="*/ 22568 h 1384630"/>
                <a:gd name="connsiteX8" fmla="*/ 316039 w 796902"/>
                <a:gd name="connsiteY8" fmla="*/ 0 h 1384630"/>
                <a:gd name="connsiteX9" fmla="*/ 398420 w 796902"/>
                <a:gd name="connsiteY9" fmla="*/ 365560 h 1384630"/>
                <a:gd name="connsiteX10" fmla="*/ 480802 w 796902"/>
                <a:gd name="connsiteY10" fmla="*/ 0 h 1384630"/>
                <a:gd name="connsiteX0" fmla="*/ 480802 w 796902"/>
                <a:gd name="connsiteY0" fmla="*/ 0 h 1384630"/>
                <a:gd name="connsiteX1" fmla="*/ 553503 w 796902"/>
                <a:gd name="connsiteY1" fmla="*/ 22568 h 1384630"/>
                <a:gd name="connsiteX2" fmla="*/ 796840 w 796902"/>
                <a:gd name="connsiteY2" fmla="*/ 389678 h 1384630"/>
                <a:gd name="connsiteX3" fmla="*/ 674920 w 796902"/>
                <a:gd name="connsiteY3" fmla="*/ 925169 h 1384630"/>
                <a:gd name="connsiteX4" fmla="*/ 398420 w 796902"/>
                <a:gd name="connsiteY4" fmla="*/ 1384549 h 1384630"/>
                <a:gd name="connsiteX5" fmla="*/ 85344 w 796902"/>
                <a:gd name="connsiteY5" fmla="*/ 894689 h 1384630"/>
                <a:gd name="connsiteX6" fmla="*/ 0 w 796902"/>
                <a:gd name="connsiteY6" fmla="*/ 389678 h 1384630"/>
                <a:gd name="connsiteX7" fmla="*/ 243337 w 796902"/>
                <a:gd name="connsiteY7" fmla="*/ 22568 h 1384630"/>
                <a:gd name="connsiteX8" fmla="*/ 316039 w 796902"/>
                <a:gd name="connsiteY8" fmla="*/ 0 h 1384630"/>
                <a:gd name="connsiteX9" fmla="*/ 398420 w 796902"/>
                <a:gd name="connsiteY9" fmla="*/ 365560 h 1384630"/>
                <a:gd name="connsiteX10" fmla="*/ 480802 w 796902"/>
                <a:gd name="connsiteY10" fmla="*/ 0 h 1384630"/>
                <a:gd name="connsiteX0" fmla="*/ 480802 w 797359"/>
                <a:gd name="connsiteY0" fmla="*/ 0 h 1384630"/>
                <a:gd name="connsiteX1" fmla="*/ 553503 w 797359"/>
                <a:gd name="connsiteY1" fmla="*/ 22568 h 1384630"/>
                <a:gd name="connsiteX2" fmla="*/ 796840 w 797359"/>
                <a:gd name="connsiteY2" fmla="*/ 389678 h 1384630"/>
                <a:gd name="connsiteX3" fmla="*/ 674920 w 797359"/>
                <a:gd name="connsiteY3" fmla="*/ 925169 h 1384630"/>
                <a:gd name="connsiteX4" fmla="*/ 398420 w 797359"/>
                <a:gd name="connsiteY4" fmla="*/ 1384549 h 1384630"/>
                <a:gd name="connsiteX5" fmla="*/ 85344 w 797359"/>
                <a:gd name="connsiteY5" fmla="*/ 894689 h 1384630"/>
                <a:gd name="connsiteX6" fmla="*/ 0 w 797359"/>
                <a:gd name="connsiteY6" fmla="*/ 389678 h 1384630"/>
                <a:gd name="connsiteX7" fmla="*/ 243337 w 797359"/>
                <a:gd name="connsiteY7" fmla="*/ 22568 h 1384630"/>
                <a:gd name="connsiteX8" fmla="*/ 316039 w 797359"/>
                <a:gd name="connsiteY8" fmla="*/ 0 h 1384630"/>
                <a:gd name="connsiteX9" fmla="*/ 398420 w 797359"/>
                <a:gd name="connsiteY9" fmla="*/ 365560 h 1384630"/>
                <a:gd name="connsiteX10" fmla="*/ 480802 w 797359"/>
                <a:gd name="connsiteY10" fmla="*/ 0 h 1384630"/>
                <a:gd name="connsiteX0" fmla="*/ 480802 w 797359"/>
                <a:gd name="connsiteY0" fmla="*/ 0 h 1384630"/>
                <a:gd name="connsiteX1" fmla="*/ 553503 w 797359"/>
                <a:gd name="connsiteY1" fmla="*/ 22568 h 1384630"/>
                <a:gd name="connsiteX2" fmla="*/ 796840 w 797359"/>
                <a:gd name="connsiteY2" fmla="*/ 389678 h 1384630"/>
                <a:gd name="connsiteX3" fmla="*/ 674920 w 797359"/>
                <a:gd name="connsiteY3" fmla="*/ 925169 h 1384630"/>
                <a:gd name="connsiteX4" fmla="*/ 398420 w 797359"/>
                <a:gd name="connsiteY4" fmla="*/ 1384549 h 1384630"/>
                <a:gd name="connsiteX5" fmla="*/ 85344 w 797359"/>
                <a:gd name="connsiteY5" fmla="*/ 894689 h 1384630"/>
                <a:gd name="connsiteX6" fmla="*/ 0 w 797359"/>
                <a:gd name="connsiteY6" fmla="*/ 389678 h 1384630"/>
                <a:gd name="connsiteX7" fmla="*/ 243337 w 797359"/>
                <a:gd name="connsiteY7" fmla="*/ 22568 h 1384630"/>
                <a:gd name="connsiteX8" fmla="*/ 316039 w 797359"/>
                <a:gd name="connsiteY8" fmla="*/ 0 h 1384630"/>
                <a:gd name="connsiteX9" fmla="*/ 398420 w 797359"/>
                <a:gd name="connsiteY9" fmla="*/ 365560 h 1384630"/>
                <a:gd name="connsiteX10" fmla="*/ 480802 w 797359"/>
                <a:gd name="connsiteY10" fmla="*/ 0 h 1384630"/>
                <a:gd name="connsiteX0" fmla="*/ 480802 w 797359"/>
                <a:gd name="connsiteY0" fmla="*/ 0 h 1384630"/>
                <a:gd name="connsiteX1" fmla="*/ 553503 w 797359"/>
                <a:gd name="connsiteY1" fmla="*/ 22568 h 1384630"/>
                <a:gd name="connsiteX2" fmla="*/ 796840 w 797359"/>
                <a:gd name="connsiteY2" fmla="*/ 389678 h 1384630"/>
                <a:gd name="connsiteX3" fmla="*/ 674920 w 797359"/>
                <a:gd name="connsiteY3" fmla="*/ 925169 h 1384630"/>
                <a:gd name="connsiteX4" fmla="*/ 398420 w 797359"/>
                <a:gd name="connsiteY4" fmla="*/ 1384549 h 1384630"/>
                <a:gd name="connsiteX5" fmla="*/ 85344 w 797359"/>
                <a:gd name="connsiteY5" fmla="*/ 894689 h 1384630"/>
                <a:gd name="connsiteX6" fmla="*/ 0 w 797359"/>
                <a:gd name="connsiteY6" fmla="*/ 389678 h 1384630"/>
                <a:gd name="connsiteX7" fmla="*/ 243337 w 797359"/>
                <a:gd name="connsiteY7" fmla="*/ 22568 h 1384630"/>
                <a:gd name="connsiteX8" fmla="*/ 316039 w 797359"/>
                <a:gd name="connsiteY8" fmla="*/ 0 h 1384630"/>
                <a:gd name="connsiteX9" fmla="*/ 398420 w 797359"/>
                <a:gd name="connsiteY9" fmla="*/ 365560 h 1384630"/>
                <a:gd name="connsiteX10" fmla="*/ 480802 w 797359"/>
                <a:gd name="connsiteY10" fmla="*/ 0 h 1384630"/>
                <a:gd name="connsiteX0" fmla="*/ 480802 w 797359"/>
                <a:gd name="connsiteY0" fmla="*/ 0 h 1384630"/>
                <a:gd name="connsiteX1" fmla="*/ 796840 w 797359"/>
                <a:gd name="connsiteY1" fmla="*/ 389678 h 1384630"/>
                <a:gd name="connsiteX2" fmla="*/ 674920 w 797359"/>
                <a:gd name="connsiteY2" fmla="*/ 925169 h 1384630"/>
                <a:gd name="connsiteX3" fmla="*/ 398420 w 797359"/>
                <a:gd name="connsiteY3" fmla="*/ 1384549 h 1384630"/>
                <a:gd name="connsiteX4" fmla="*/ 85344 w 797359"/>
                <a:gd name="connsiteY4" fmla="*/ 894689 h 1384630"/>
                <a:gd name="connsiteX5" fmla="*/ 0 w 797359"/>
                <a:gd name="connsiteY5" fmla="*/ 389678 h 1384630"/>
                <a:gd name="connsiteX6" fmla="*/ 243337 w 797359"/>
                <a:gd name="connsiteY6" fmla="*/ 22568 h 1384630"/>
                <a:gd name="connsiteX7" fmla="*/ 316039 w 797359"/>
                <a:gd name="connsiteY7" fmla="*/ 0 h 1384630"/>
                <a:gd name="connsiteX8" fmla="*/ 398420 w 797359"/>
                <a:gd name="connsiteY8" fmla="*/ 365560 h 1384630"/>
                <a:gd name="connsiteX9" fmla="*/ 480802 w 797359"/>
                <a:gd name="connsiteY9" fmla="*/ 0 h 1384630"/>
                <a:gd name="connsiteX0" fmla="*/ 480802 w 797359"/>
                <a:gd name="connsiteY0" fmla="*/ 9937 h 1394567"/>
                <a:gd name="connsiteX1" fmla="*/ 796840 w 797359"/>
                <a:gd name="connsiteY1" fmla="*/ 399615 h 1394567"/>
                <a:gd name="connsiteX2" fmla="*/ 674920 w 797359"/>
                <a:gd name="connsiteY2" fmla="*/ 935106 h 1394567"/>
                <a:gd name="connsiteX3" fmla="*/ 398420 w 797359"/>
                <a:gd name="connsiteY3" fmla="*/ 1394486 h 1394567"/>
                <a:gd name="connsiteX4" fmla="*/ 85344 w 797359"/>
                <a:gd name="connsiteY4" fmla="*/ 904626 h 1394567"/>
                <a:gd name="connsiteX5" fmla="*/ 0 w 797359"/>
                <a:gd name="connsiteY5" fmla="*/ 399615 h 1394567"/>
                <a:gd name="connsiteX6" fmla="*/ 243337 w 797359"/>
                <a:gd name="connsiteY6" fmla="*/ 32505 h 1394567"/>
                <a:gd name="connsiteX7" fmla="*/ 316039 w 797359"/>
                <a:gd name="connsiteY7" fmla="*/ 9937 h 1394567"/>
                <a:gd name="connsiteX8" fmla="*/ 398420 w 797359"/>
                <a:gd name="connsiteY8" fmla="*/ 375497 h 1394567"/>
                <a:gd name="connsiteX9" fmla="*/ 480802 w 797359"/>
                <a:gd name="connsiteY9" fmla="*/ 9937 h 1394567"/>
                <a:gd name="connsiteX0" fmla="*/ 480802 w 796866"/>
                <a:gd name="connsiteY0" fmla="*/ 10748 h 1395378"/>
                <a:gd name="connsiteX1" fmla="*/ 796840 w 796866"/>
                <a:gd name="connsiteY1" fmla="*/ 400426 h 1395378"/>
                <a:gd name="connsiteX2" fmla="*/ 674920 w 796866"/>
                <a:gd name="connsiteY2" fmla="*/ 935917 h 1395378"/>
                <a:gd name="connsiteX3" fmla="*/ 398420 w 796866"/>
                <a:gd name="connsiteY3" fmla="*/ 1395297 h 1395378"/>
                <a:gd name="connsiteX4" fmla="*/ 85344 w 796866"/>
                <a:gd name="connsiteY4" fmla="*/ 905437 h 1395378"/>
                <a:gd name="connsiteX5" fmla="*/ 0 w 796866"/>
                <a:gd name="connsiteY5" fmla="*/ 400426 h 1395378"/>
                <a:gd name="connsiteX6" fmla="*/ 243337 w 796866"/>
                <a:gd name="connsiteY6" fmla="*/ 33316 h 1395378"/>
                <a:gd name="connsiteX7" fmla="*/ 316039 w 796866"/>
                <a:gd name="connsiteY7" fmla="*/ 10748 h 1395378"/>
                <a:gd name="connsiteX8" fmla="*/ 398420 w 796866"/>
                <a:gd name="connsiteY8" fmla="*/ 376308 h 1395378"/>
                <a:gd name="connsiteX9" fmla="*/ 480802 w 796866"/>
                <a:gd name="connsiteY9" fmla="*/ 10748 h 1395378"/>
                <a:gd name="connsiteX0" fmla="*/ 480802 w 797745"/>
                <a:gd name="connsiteY0" fmla="*/ 13564 h 1398194"/>
                <a:gd name="connsiteX1" fmla="*/ 796840 w 797745"/>
                <a:gd name="connsiteY1" fmla="*/ 403242 h 1398194"/>
                <a:gd name="connsiteX2" fmla="*/ 674920 w 797745"/>
                <a:gd name="connsiteY2" fmla="*/ 938733 h 1398194"/>
                <a:gd name="connsiteX3" fmla="*/ 398420 w 797745"/>
                <a:gd name="connsiteY3" fmla="*/ 1398113 h 1398194"/>
                <a:gd name="connsiteX4" fmla="*/ 85344 w 797745"/>
                <a:gd name="connsiteY4" fmla="*/ 908253 h 1398194"/>
                <a:gd name="connsiteX5" fmla="*/ 0 w 797745"/>
                <a:gd name="connsiteY5" fmla="*/ 403242 h 1398194"/>
                <a:gd name="connsiteX6" fmla="*/ 243337 w 797745"/>
                <a:gd name="connsiteY6" fmla="*/ 36132 h 1398194"/>
                <a:gd name="connsiteX7" fmla="*/ 316039 w 797745"/>
                <a:gd name="connsiteY7" fmla="*/ 13564 h 1398194"/>
                <a:gd name="connsiteX8" fmla="*/ 398420 w 797745"/>
                <a:gd name="connsiteY8" fmla="*/ 379124 h 1398194"/>
                <a:gd name="connsiteX9" fmla="*/ 480802 w 797745"/>
                <a:gd name="connsiteY9" fmla="*/ 13564 h 1398194"/>
                <a:gd name="connsiteX0" fmla="*/ 481193 w 798136"/>
                <a:gd name="connsiteY0" fmla="*/ 26200 h 1410830"/>
                <a:gd name="connsiteX1" fmla="*/ 797231 w 798136"/>
                <a:gd name="connsiteY1" fmla="*/ 415878 h 1410830"/>
                <a:gd name="connsiteX2" fmla="*/ 675311 w 798136"/>
                <a:gd name="connsiteY2" fmla="*/ 951369 h 1410830"/>
                <a:gd name="connsiteX3" fmla="*/ 398811 w 798136"/>
                <a:gd name="connsiteY3" fmla="*/ 1410749 h 1410830"/>
                <a:gd name="connsiteX4" fmla="*/ 85735 w 798136"/>
                <a:gd name="connsiteY4" fmla="*/ 920889 h 1410830"/>
                <a:gd name="connsiteX5" fmla="*/ 391 w 798136"/>
                <a:gd name="connsiteY5" fmla="*/ 415878 h 1410830"/>
                <a:gd name="connsiteX6" fmla="*/ 115712 w 798136"/>
                <a:gd name="connsiteY6" fmla="*/ 0 h 1410830"/>
                <a:gd name="connsiteX7" fmla="*/ 316430 w 798136"/>
                <a:gd name="connsiteY7" fmla="*/ 26200 h 1410830"/>
                <a:gd name="connsiteX8" fmla="*/ 398811 w 798136"/>
                <a:gd name="connsiteY8" fmla="*/ 391760 h 1410830"/>
                <a:gd name="connsiteX9" fmla="*/ 481193 w 798136"/>
                <a:gd name="connsiteY9" fmla="*/ 26200 h 1410830"/>
                <a:gd name="connsiteX0" fmla="*/ 481193 w 798136"/>
                <a:gd name="connsiteY0" fmla="*/ 26200 h 1410830"/>
                <a:gd name="connsiteX1" fmla="*/ 797231 w 798136"/>
                <a:gd name="connsiteY1" fmla="*/ 415878 h 1410830"/>
                <a:gd name="connsiteX2" fmla="*/ 675311 w 798136"/>
                <a:gd name="connsiteY2" fmla="*/ 951369 h 1410830"/>
                <a:gd name="connsiteX3" fmla="*/ 398811 w 798136"/>
                <a:gd name="connsiteY3" fmla="*/ 1410749 h 1410830"/>
                <a:gd name="connsiteX4" fmla="*/ 85735 w 798136"/>
                <a:gd name="connsiteY4" fmla="*/ 920889 h 1410830"/>
                <a:gd name="connsiteX5" fmla="*/ 391 w 798136"/>
                <a:gd name="connsiteY5" fmla="*/ 415878 h 1410830"/>
                <a:gd name="connsiteX6" fmla="*/ 115712 w 798136"/>
                <a:gd name="connsiteY6" fmla="*/ 0 h 1410830"/>
                <a:gd name="connsiteX7" fmla="*/ 316430 w 798136"/>
                <a:gd name="connsiteY7" fmla="*/ 26200 h 1410830"/>
                <a:gd name="connsiteX8" fmla="*/ 386619 w 798136"/>
                <a:gd name="connsiteY8" fmla="*/ 385664 h 1410830"/>
                <a:gd name="connsiteX9" fmla="*/ 481193 w 798136"/>
                <a:gd name="connsiteY9" fmla="*/ 26200 h 1410830"/>
                <a:gd name="connsiteX0" fmla="*/ 481193 w 798136"/>
                <a:gd name="connsiteY0" fmla="*/ 26200 h 1410830"/>
                <a:gd name="connsiteX1" fmla="*/ 797231 w 798136"/>
                <a:gd name="connsiteY1" fmla="*/ 415878 h 1410830"/>
                <a:gd name="connsiteX2" fmla="*/ 675311 w 798136"/>
                <a:gd name="connsiteY2" fmla="*/ 951369 h 1410830"/>
                <a:gd name="connsiteX3" fmla="*/ 398811 w 798136"/>
                <a:gd name="connsiteY3" fmla="*/ 1410749 h 1410830"/>
                <a:gd name="connsiteX4" fmla="*/ 85735 w 798136"/>
                <a:gd name="connsiteY4" fmla="*/ 920889 h 1410830"/>
                <a:gd name="connsiteX5" fmla="*/ 391 w 798136"/>
                <a:gd name="connsiteY5" fmla="*/ 415878 h 1410830"/>
                <a:gd name="connsiteX6" fmla="*/ 115712 w 798136"/>
                <a:gd name="connsiteY6" fmla="*/ 0 h 1410830"/>
                <a:gd name="connsiteX7" fmla="*/ 316430 w 798136"/>
                <a:gd name="connsiteY7" fmla="*/ 26200 h 1410830"/>
                <a:gd name="connsiteX8" fmla="*/ 386619 w 798136"/>
                <a:gd name="connsiteY8" fmla="*/ 385664 h 1410830"/>
                <a:gd name="connsiteX9" fmla="*/ 481193 w 798136"/>
                <a:gd name="connsiteY9" fmla="*/ 26200 h 1410830"/>
                <a:gd name="connsiteX0" fmla="*/ 481193 w 798136"/>
                <a:gd name="connsiteY0" fmla="*/ 26200 h 1410830"/>
                <a:gd name="connsiteX1" fmla="*/ 797231 w 798136"/>
                <a:gd name="connsiteY1" fmla="*/ 415878 h 1410830"/>
                <a:gd name="connsiteX2" fmla="*/ 675311 w 798136"/>
                <a:gd name="connsiteY2" fmla="*/ 951369 h 1410830"/>
                <a:gd name="connsiteX3" fmla="*/ 398811 w 798136"/>
                <a:gd name="connsiteY3" fmla="*/ 1410749 h 1410830"/>
                <a:gd name="connsiteX4" fmla="*/ 85735 w 798136"/>
                <a:gd name="connsiteY4" fmla="*/ 920889 h 1410830"/>
                <a:gd name="connsiteX5" fmla="*/ 391 w 798136"/>
                <a:gd name="connsiteY5" fmla="*/ 415878 h 1410830"/>
                <a:gd name="connsiteX6" fmla="*/ 115712 w 798136"/>
                <a:gd name="connsiteY6" fmla="*/ 0 h 1410830"/>
                <a:gd name="connsiteX7" fmla="*/ 316430 w 798136"/>
                <a:gd name="connsiteY7" fmla="*/ 26200 h 1410830"/>
                <a:gd name="connsiteX8" fmla="*/ 386619 w 798136"/>
                <a:gd name="connsiteY8" fmla="*/ 385664 h 1410830"/>
                <a:gd name="connsiteX9" fmla="*/ 481193 w 798136"/>
                <a:gd name="connsiteY9" fmla="*/ 26200 h 1410830"/>
                <a:gd name="connsiteX0" fmla="*/ 584825 w 798817"/>
                <a:gd name="connsiteY0" fmla="*/ 20104 h 1410830"/>
                <a:gd name="connsiteX1" fmla="*/ 797231 w 798817"/>
                <a:gd name="connsiteY1" fmla="*/ 415878 h 1410830"/>
                <a:gd name="connsiteX2" fmla="*/ 675311 w 798817"/>
                <a:gd name="connsiteY2" fmla="*/ 951369 h 1410830"/>
                <a:gd name="connsiteX3" fmla="*/ 398811 w 798817"/>
                <a:gd name="connsiteY3" fmla="*/ 1410749 h 1410830"/>
                <a:gd name="connsiteX4" fmla="*/ 85735 w 798817"/>
                <a:gd name="connsiteY4" fmla="*/ 920889 h 1410830"/>
                <a:gd name="connsiteX5" fmla="*/ 391 w 798817"/>
                <a:gd name="connsiteY5" fmla="*/ 415878 h 1410830"/>
                <a:gd name="connsiteX6" fmla="*/ 115712 w 798817"/>
                <a:gd name="connsiteY6" fmla="*/ 0 h 1410830"/>
                <a:gd name="connsiteX7" fmla="*/ 316430 w 798817"/>
                <a:gd name="connsiteY7" fmla="*/ 26200 h 1410830"/>
                <a:gd name="connsiteX8" fmla="*/ 386619 w 798817"/>
                <a:gd name="connsiteY8" fmla="*/ 385664 h 1410830"/>
                <a:gd name="connsiteX9" fmla="*/ 584825 w 798817"/>
                <a:gd name="connsiteY9" fmla="*/ 20104 h 1410830"/>
                <a:gd name="connsiteX0" fmla="*/ 584825 w 798817"/>
                <a:gd name="connsiteY0" fmla="*/ 20104 h 1410830"/>
                <a:gd name="connsiteX1" fmla="*/ 797231 w 798817"/>
                <a:gd name="connsiteY1" fmla="*/ 415878 h 1410830"/>
                <a:gd name="connsiteX2" fmla="*/ 675311 w 798817"/>
                <a:gd name="connsiteY2" fmla="*/ 951369 h 1410830"/>
                <a:gd name="connsiteX3" fmla="*/ 398811 w 798817"/>
                <a:gd name="connsiteY3" fmla="*/ 1410749 h 1410830"/>
                <a:gd name="connsiteX4" fmla="*/ 85735 w 798817"/>
                <a:gd name="connsiteY4" fmla="*/ 920889 h 1410830"/>
                <a:gd name="connsiteX5" fmla="*/ 391 w 798817"/>
                <a:gd name="connsiteY5" fmla="*/ 415878 h 1410830"/>
                <a:gd name="connsiteX6" fmla="*/ 115712 w 798817"/>
                <a:gd name="connsiteY6" fmla="*/ 0 h 1410830"/>
                <a:gd name="connsiteX7" fmla="*/ 316430 w 798817"/>
                <a:gd name="connsiteY7" fmla="*/ 26200 h 1410830"/>
                <a:gd name="connsiteX8" fmla="*/ 386619 w 798817"/>
                <a:gd name="connsiteY8" fmla="*/ 385664 h 1410830"/>
                <a:gd name="connsiteX9" fmla="*/ 584825 w 798817"/>
                <a:gd name="connsiteY9" fmla="*/ 20104 h 1410830"/>
                <a:gd name="connsiteX0" fmla="*/ 584825 w 798817"/>
                <a:gd name="connsiteY0" fmla="*/ 20104 h 1410830"/>
                <a:gd name="connsiteX1" fmla="*/ 797231 w 798817"/>
                <a:gd name="connsiteY1" fmla="*/ 415878 h 1410830"/>
                <a:gd name="connsiteX2" fmla="*/ 675311 w 798817"/>
                <a:gd name="connsiteY2" fmla="*/ 951369 h 1410830"/>
                <a:gd name="connsiteX3" fmla="*/ 398811 w 798817"/>
                <a:gd name="connsiteY3" fmla="*/ 1410749 h 1410830"/>
                <a:gd name="connsiteX4" fmla="*/ 85735 w 798817"/>
                <a:gd name="connsiteY4" fmla="*/ 920889 h 1410830"/>
                <a:gd name="connsiteX5" fmla="*/ 391 w 798817"/>
                <a:gd name="connsiteY5" fmla="*/ 415878 h 1410830"/>
                <a:gd name="connsiteX6" fmla="*/ 115712 w 798817"/>
                <a:gd name="connsiteY6" fmla="*/ 0 h 1410830"/>
                <a:gd name="connsiteX7" fmla="*/ 316430 w 798817"/>
                <a:gd name="connsiteY7" fmla="*/ 26200 h 1410830"/>
                <a:gd name="connsiteX8" fmla="*/ 386619 w 798817"/>
                <a:gd name="connsiteY8" fmla="*/ 385664 h 1410830"/>
                <a:gd name="connsiteX9" fmla="*/ 584825 w 798817"/>
                <a:gd name="connsiteY9" fmla="*/ 20104 h 1410830"/>
                <a:gd name="connsiteX0" fmla="*/ 615305 w 797991"/>
                <a:gd name="connsiteY0" fmla="*/ 172504 h 1410830"/>
                <a:gd name="connsiteX1" fmla="*/ 797231 w 797991"/>
                <a:gd name="connsiteY1" fmla="*/ 415878 h 1410830"/>
                <a:gd name="connsiteX2" fmla="*/ 675311 w 797991"/>
                <a:gd name="connsiteY2" fmla="*/ 951369 h 1410830"/>
                <a:gd name="connsiteX3" fmla="*/ 398811 w 797991"/>
                <a:gd name="connsiteY3" fmla="*/ 1410749 h 1410830"/>
                <a:gd name="connsiteX4" fmla="*/ 85735 w 797991"/>
                <a:gd name="connsiteY4" fmla="*/ 920889 h 1410830"/>
                <a:gd name="connsiteX5" fmla="*/ 391 w 797991"/>
                <a:gd name="connsiteY5" fmla="*/ 415878 h 1410830"/>
                <a:gd name="connsiteX6" fmla="*/ 115712 w 797991"/>
                <a:gd name="connsiteY6" fmla="*/ 0 h 1410830"/>
                <a:gd name="connsiteX7" fmla="*/ 316430 w 797991"/>
                <a:gd name="connsiteY7" fmla="*/ 26200 h 1410830"/>
                <a:gd name="connsiteX8" fmla="*/ 386619 w 797991"/>
                <a:gd name="connsiteY8" fmla="*/ 385664 h 1410830"/>
                <a:gd name="connsiteX9" fmla="*/ 615305 w 797991"/>
                <a:gd name="connsiteY9" fmla="*/ 172504 h 1410830"/>
                <a:gd name="connsiteX0" fmla="*/ 615305 w 797991"/>
                <a:gd name="connsiteY0" fmla="*/ 172504 h 1410830"/>
                <a:gd name="connsiteX1" fmla="*/ 797231 w 797991"/>
                <a:gd name="connsiteY1" fmla="*/ 415878 h 1410830"/>
                <a:gd name="connsiteX2" fmla="*/ 675311 w 797991"/>
                <a:gd name="connsiteY2" fmla="*/ 951369 h 1410830"/>
                <a:gd name="connsiteX3" fmla="*/ 398811 w 797991"/>
                <a:gd name="connsiteY3" fmla="*/ 1410749 h 1410830"/>
                <a:gd name="connsiteX4" fmla="*/ 85735 w 797991"/>
                <a:gd name="connsiteY4" fmla="*/ 920889 h 1410830"/>
                <a:gd name="connsiteX5" fmla="*/ 391 w 797991"/>
                <a:gd name="connsiteY5" fmla="*/ 415878 h 1410830"/>
                <a:gd name="connsiteX6" fmla="*/ 115712 w 797991"/>
                <a:gd name="connsiteY6" fmla="*/ 0 h 1410830"/>
                <a:gd name="connsiteX7" fmla="*/ 316430 w 797991"/>
                <a:gd name="connsiteY7" fmla="*/ 26200 h 1410830"/>
                <a:gd name="connsiteX8" fmla="*/ 386619 w 797991"/>
                <a:gd name="connsiteY8" fmla="*/ 385664 h 1410830"/>
                <a:gd name="connsiteX9" fmla="*/ 615305 w 797991"/>
                <a:gd name="connsiteY9" fmla="*/ 172504 h 1410830"/>
                <a:gd name="connsiteX0" fmla="*/ 615305 w 797991"/>
                <a:gd name="connsiteY0" fmla="*/ 172504 h 1410830"/>
                <a:gd name="connsiteX1" fmla="*/ 797231 w 797991"/>
                <a:gd name="connsiteY1" fmla="*/ 415878 h 1410830"/>
                <a:gd name="connsiteX2" fmla="*/ 675311 w 797991"/>
                <a:gd name="connsiteY2" fmla="*/ 951369 h 1410830"/>
                <a:gd name="connsiteX3" fmla="*/ 398811 w 797991"/>
                <a:gd name="connsiteY3" fmla="*/ 1410749 h 1410830"/>
                <a:gd name="connsiteX4" fmla="*/ 85735 w 797991"/>
                <a:gd name="connsiteY4" fmla="*/ 920889 h 1410830"/>
                <a:gd name="connsiteX5" fmla="*/ 391 w 797991"/>
                <a:gd name="connsiteY5" fmla="*/ 415878 h 1410830"/>
                <a:gd name="connsiteX6" fmla="*/ 115712 w 797991"/>
                <a:gd name="connsiteY6" fmla="*/ 0 h 1410830"/>
                <a:gd name="connsiteX7" fmla="*/ 316430 w 797991"/>
                <a:gd name="connsiteY7" fmla="*/ 26200 h 1410830"/>
                <a:gd name="connsiteX8" fmla="*/ 386619 w 797991"/>
                <a:gd name="connsiteY8" fmla="*/ 385664 h 1410830"/>
                <a:gd name="connsiteX9" fmla="*/ 615305 w 797991"/>
                <a:gd name="connsiteY9" fmla="*/ 172504 h 1410830"/>
                <a:gd name="connsiteX0" fmla="*/ 615305 w 797991"/>
                <a:gd name="connsiteY0" fmla="*/ 172504 h 1410830"/>
                <a:gd name="connsiteX1" fmla="*/ 797231 w 797991"/>
                <a:gd name="connsiteY1" fmla="*/ 415878 h 1410830"/>
                <a:gd name="connsiteX2" fmla="*/ 675311 w 797991"/>
                <a:gd name="connsiteY2" fmla="*/ 951369 h 1410830"/>
                <a:gd name="connsiteX3" fmla="*/ 398811 w 797991"/>
                <a:gd name="connsiteY3" fmla="*/ 1410749 h 1410830"/>
                <a:gd name="connsiteX4" fmla="*/ 85735 w 797991"/>
                <a:gd name="connsiteY4" fmla="*/ 920889 h 1410830"/>
                <a:gd name="connsiteX5" fmla="*/ 391 w 797991"/>
                <a:gd name="connsiteY5" fmla="*/ 415878 h 1410830"/>
                <a:gd name="connsiteX6" fmla="*/ 115712 w 797991"/>
                <a:gd name="connsiteY6" fmla="*/ 0 h 1410830"/>
                <a:gd name="connsiteX7" fmla="*/ 386619 w 797991"/>
                <a:gd name="connsiteY7" fmla="*/ 385664 h 1410830"/>
                <a:gd name="connsiteX8" fmla="*/ 615305 w 797991"/>
                <a:gd name="connsiteY8" fmla="*/ 172504 h 1410830"/>
                <a:gd name="connsiteX0" fmla="*/ 615305 w 797991"/>
                <a:gd name="connsiteY0" fmla="*/ 198034 h 1436360"/>
                <a:gd name="connsiteX1" fmla="*/ 797231 w 797991"/>
                <a:gd name="connsiteY1" fmla="*/ 441408 h 1436360"/>
                <a:gd name="connsiteX2" fmla="*/ 675311 w 797991"/>
                <a:gd name="connsiteY2" fmla="*/ 976899 h 1436360"/>
                <a:gd name="connsiteX3" fmla="*/ 398811 w 797991"/>
                <a:gd name="connsiteY3" fmla="*/ 1436279 h 1436360"/>
                <a:gd name="connsiteX4" fmla="*/ 85735 w 797991"/>
                <a:gd name="connsiteY4" fmla="*/ 946419 h 1436360"/>
                <a:gd name="connsiteX5" fmla="*/ 391 w 797991"/>
                <a:gd name="connsiteY5" fmla="*/ 441408 h 1436360"/>
                <a:gd name="connsiteX6" fmla="*/ 115712 w 797991"/>
                <a:gd name="connsiteY6" fmla="*/ 25530 h 1436360"/>
                <a:gd name="connsiteX7" fmla="*/ 386619 w 797991"/>
                <a:gd name="connsiteY7" fmla="*/ 411194 h 1436360"/>
                <a:gd name="connsiteX8" fmla="*/ 615305 w 797991"/>
                <a:gd name="connsiteY8" fmla="*/ 198034 h 1436360"/>
                <a:gd name="connsiteX0" fmla="*/ 615305 w 797991"/>
                <a:gd name="connsiteY0" fmla="*/ 172591 h 1410917"/>
                <a:gd name="connsiteX1" fmla="*/ 797231 w 797991"/>
                <a:gd name="connsiteY1" fmla="*/ 415965 h 1410917"/>
                <a:gd name="connsiteX2" fmla="*/ 675311 w 797991"/>
                <a:gd name="connsiteY2" fmla="*/ 951456 h 1410917"/>
                <a:gd name="connsiteX3" fmla="*/ 398811 w 797991"/>
                <a:gd name="connsiteY3" fmla="*/ 1410836 h 1410917"/>
                <a:gd name="connsiteX4" fmla="*/ 85735 w 797991"/>
                <a:gd name="connsiteY4" fmla="*/ 920976 h 1410917"/>
                <a:gd name="connsiteX5" fmla="*/ 391 w 797991"/>
                <a:gd name="connsiteY5" fmla="*/ 415965 h 1410917"/>
                <a:gd name="connsiteX6" fmla="*/ 115712 w 797991"/>
                <a:gd name="connsiteY6" fmla="*/ 87 h 1410917"/>
                <a:gd name="connsiteX7" fmla="*/ 386619 w 797991"/>
                <a:gd name="connsiteY7" fmla="*/ 385751 h 1410917"/>
                <a:gd name="connsiteX8" fmla="*/ 615305 w 797991"/>
                <a:gd name="connsiteY8" fmla="*/ 172591 h 1410917"/>
                <a:gd name="connsiteX0" fmla="*/ 615173 w 797859"/>
                <a:gd name="connsiteY0" fmla="*/ 2055 h 1240381"/>
                <a:gd name="connsiteX1" fmla="*/ 797099 w 797859"/>
                <a:gd name="connsiteY1" fmla="*/ 245429 h 1240381"/>
                <a:gd name="connsiteX2" fmla="*/ 675179 w 797859"/>
                <a:gd name="connsiteY2" fmla="*/ 780920 h 1240381"/>
                <a:gd name="connsiteX3" fmla="*/ 398679 w 797859"/>
                <a:gd name="connsiteY3" fmla="*/ 1240300 h 1240381"/>
                <a:gd name="connsiteX4" fmla="*/ 85603 w 797859"/>
                <a:gd name="connsiteY4" fmla="*/ 750440 h 1240381"/>
                <a:gd name="connsiteX5" fmla="*/ 259 w 797859"/>
                <a:gd name="connsiteY5" fmla="*/ 245429 h 1240381"/>
                <a:gd name="connsiteX6" fmla="*/ 109484 w 797859"/>
                <a:gd name="connsiteY6" fmla="*/ 239 h 1240381"/>
                <a:gd name="connsiteX7" fmla="*/ 386487 w 797859"/>
                <a:gd name="connsiteY7" fmla="*/ 215215 h 1240381"/>
                <a:gd name="connsiteX8" fmla="*/ 615173 w 797859"/>
                <a:gd name="connsiteY8" fmla="*/ 2055 h 1240381"/>
                <a:gd name="connsiteX0" fmla="*/ 615173 w 797859"/>
                <a:gd name="connsiteY0" fmla="*/ 3693 h 1242019"/>
                <a:gd name="connsiteX1" fmla="*/ 797099 w 797859"/>
                <a:gd name="connsiteY1" fmla="*/ 247067 h 1242019"/>
                <a:gd name="connsiteX2" fmla="*/ 675179 w 797859"/>
                <a:gd name="connsiteY2" fmla="*/ 782558 h 1242019"/>
                <a:gd name="connsiteX3" fmla="*/ 398679 w 797859"/>
                <a:gd name="connsiteY3" fmla="*/ 1241938 h 1242019"/>
                <a:gd name="connsiteX4" fmla="*/ 85603 w 797859"/>
                <a:gd name="connsiteY4" fmla="*/ 752078 h 1242019"/>
                <a:gd name="connsiteX5" fmla="*/ 259 w 797859"/>
                <a:gd name="connsiteY5" fmla="*/ 320219 h 1242019"/>
                <a:gd name="connsiteX6" fmla="*/ 109484 w 797859"/>
                <a:gd name="connsiteY6" fmla="*/ 1877 h 1242019"/>
                <a:gd name="connsiteX7" fmla="*/ 386487 w 797859"/>
                <a:gd name="connsiteY7" fmla="*/ 216853 h 1242019"/>
                <a:gd name="connsiteX8" fmla="*/ 615173 w 797859"/>
                <a:gd name="connsiteY8" fmla="*/ 3693 h 1242019"/>
                <a:gd name="connsiteX0" fmla="*/ 617071 w 799757"/>
                <a:gd name="connsiteY0" fmla="*/ 3693 h 1242019"/>
                <a:gd name="connsiteX1" fmla="*/ 798997 w 799757"/>
                <a:gd name="connsiteY1" fmla="*/ 247067 h 1242019"/>
                <a:gd name="connsiteX2" fmla="*/ 677077 w 799757"/>
                <a:gd name="connsiteY2" fmla="*/ 782558 h 1242019"/>
                <a:gd name="connsiteX3" fmla="*/ 400577 w 799757"/>
                <a:gd name="connsiteY3" fmla="*/ 1241938 h 1242019"/>
                <a:gd name="connsiteX4" fmla="*/ 87501 w 799757"/>
                <a:gd name="connsiteY4" fmla="*/ 752078 h 1242019"/>
                <a:gd name="connsiteX5" fmla="*/ 2157 w 799757"/>
                <a:gd name="connsiteY5" fmla="*/ 320219 h 1242019"/>
                <a:gd name="connsiteX6" fmla="*/ 111382 w 799757"/>
                <a:gd name="connsiteY6" fmla="*/ 1877 h 1242019"/>
                <a:gd name="connsiteX7" fmla="*/ 388385 w 799757"/>
                <a:gd name="connsiteY7" fmla="*/ 216853 h 1242019"/>
                <a:gd name="connsiteX8" fmla="*/ 617071 w 799757"/>
                <a:gd name="connsiteY8" fmla="*/ 3693 h 1242019"/>
                <a:gd name="connsiteX0" fmla="*/ 617071 w 793710"/>
                <a:gd name="connsiteY0" fmla="*/ 3693 h 1242019"/>
                <a:gd name="connsiteX1" fmla="*/ 792901 w 793710"/>
                <a:gd name="connsiteY1" fmla="*/ 326315 h 1242019"/>
                <a:gd name="connsiteX2" fmla="*/ 677077 w 793710"/>
                <a:gd name="connsiteY2" fmla="*/ 782558 h 1242019"/>
                <a:gd name="connsiteX3" fmla="*/ 400577 w 793710"/>
                <a:gd name="connsiteY3" fmla="*/ 1241938 h 1242019"/>
                <a:gd name="connsiteX4" fmla="*/ 87501 w 793710"/>
                <a:gd name="connsiteY4" fmla="*/ 752078 h 1242019"/>
                <a:gd name="connsiteX5" fmla="*/ 2157 w 793710"/>
                <a:gd name="connsiteY5" fmla="*/ 320219 h 1242019"/>
                <a:gd name="connsiteX6" fmla="*/ 111382 w 793710"/>
                <a:gd name="connsiteY6" fmla="*/ 1877 h 1242019"/>
                <a:gd name="connsiteX7" fmla="*/ 388385 w 793710"/>
                <a:gd name="connsiteY7" fmla="*/ 216853 h 1242019"/>
                <a:gd name="connsiteX8" fmla="*/ 617071 w 793710"/>
                <a:gd name="connsiteY8" fmla="*/ 3693 h 1242019"/>
                <a:gd name="connsiteX0" fmla="*/ 617071 w 797737"/>
                <a:gd name="connsiteY0" fmla="*/ 3693 h 1242019"/>
                <a:gd name="connsiteX1" fmla="*/ 792901 w 797737"/>
                <a:gd name="connsiteY1" fmla="*/ 326315 h 1242019"/>
                <a:gd name="connsiteX2" fmla="*/ 677077 w 797737"/>
                <a:gd name="connsiteY2" fmla="*/ 782558 h 1242019"/>
                <a:gd name="connsiteX3" fmla="*/ 400577 w 797737"/>
                <a:gd name="connsiteY3" fmla="*/ 1241938 h 1242019"/>
                <a:gd name="connsiteX4" fmla="*/ 87501 w 797737"/>
                <a:gd name="connsiteY4" fmla="*/ 752078 h 1242019"/>
                <a:gd name="connsiteX5" fmla="*/ 2157 w 797737"/>
                <a:gd name="connsiteY5" fmla="*/ 320219 h 1242019"/>
                <a:gd name="connsiteX6" fmla="*/ 111382 w 797737"/>
                <a:gd name="connsiteY6" fmla="*/ 1877 h 1242019"/>
                <a:gd name="connsiteX7" fmla="*/ 388385 w 797737"/>
                <a:gd name="connsiteY7" fmla="*/ 216853 h 1242019"/>
                <a:gd name="connsiteX8" fmla="*/ 617071 w 797737"/>
                <a:gd name="connsiteY8" fmla="*/ 3693 h 1242019"/>
                <a:gd name="connsiteX0" fmla="*/ 617071 w 815621"/>
                <a:gd name="connsiteY0" fmla="*/ 3693 h 1242019"/>
                <a:gd name="connsiteX1" fmla="*/ 811189 w 815621"/>
                <a:gd name="connsiteY1" fmla="*/ 259259 h 1242019"/>
                <a:gd name="connsiteX2" fmla="*/ 677077 w 815621"/>
                <a:gd name="connsiteY2" fmla="*/ 782558 h 1242019"/>
                <a:gd name="connsiteX3" fmla="*/ 400577 w 815621"/>
                <a:gd name="connsiteY3" fmla="*/ 1241938 h 1242019"/>
                <a:gd name="connsiteX4" fmla="*/ 87501 w 815621"/>
                <a:gd name="connsiteY4" fmla="*/ 752078 h 1242019"/>
                <a:gd name="connsiteX5" fmla="*/ 2157 w 815621"/>
                <a:gd name="connsiteY5" fmla="*/ 320219 h 1242019"/>
                <a:gd name="connsiteX6" fmla="*/ 111382 w 815621"/>
                <a:gd name="connsiteY6" fmla="*/ 1877 h 1242019"/>
                <a:gd name="connsiteX7" fmla="*/ 388385 w 815621"/>
                <a:gd name="connsiteY7" fmla="*/ 216853 h 1242019"/>
                <a:gd name="connsiteX8" fmla="*/ 617071 w 815621"/>
                <a:gd name="connsiteY8" fmla="*/ 3693 h 1242019"/>
                <a:gd name="connsiteX0" fmla="*/ 617071 w 817119"/>
                <a:gd name="connsiteY0" fmla="*/ 3693 h 1242019"/>
                <a:gd name="connsiteX1" fmla="*/ 811189 w 817119"/>
                <a:gd name="connsiteY1" fmla="*/ 259259 h 1242019"/>
                <a:gd name="connsiteX2" fmla="*/ 677077 w 817119"/>
                <a:gd name="connsiteY2" fmla="*/ 782558 h 1242019"/>
                <a:gd name="connsiteX3" fmla="*/ 400577 w 817119"/>
                <a:gd name="connsiteY3" fmla="*/ 1241938 h 1242019"/>
                <a:gd name="connsiteX4" fmla="*/ 87501 w 817119"/>
                <a:gd name="connsiteY4" fmla="*/ 752078 h 1242019"/>
                <a:gd name="connsiteX5" fmla="*/ 2157 w 817119"/>
                <a:gd name="connsiteY5" fmla="*/ 320219 h 1242019"/>
                <a:gd name="connsiteX6" fmla="*/ 111382 w 817119"/>
                <a:gd name="connsiteY6" fmla="*/ 1877 h 1242019"/>
                <a:gd name="connsiteX7" fmla="*/ 388385 w 817119"/>
                <a:gd name="connsiteY7" fmla="*/ 216853 h 1242019"/>
                <a:gd name="connsiteX8" fmla="*/ 617071 w 817119"/>
                <a:gd name="connsiteY8" fmla="*/ 3693 h 1242019"/>
                <a:gd name="connsiteX0" fmla="*/ 618814 w 818862"/>
                <a:gd name="connsiteY0" fmla="*/ 3693 h 1242019"/>
                <a:gd name="connsiteX1" fmla="*/ 812932 w 818862"/>
                <a:gd name="connsiteY1" fmla="*/ 259259 h 1242019"/>
                <a:gd name="connsiteX2" fmla="*/ 678820 w 818862"/>
                <a:gd name="connsiteY2" fmla="*/ 782558 h 1242019"/>
                <a:gd name="connsiteX3" fmla="*/ 402320 w 818862"/>
                <a:gd name="connsiteY3" fmla="*/ 1241938 h 1242019"/>
                <a:gd name="connsiteX4" fmla="*/ 89244 w 818862"/>
                <a:gd name="connsiteY4" fmla="*/ 752078 h 1242019"/>
                <a:gd name="connsiteX5" fmla="*/ 3900 w 818862"/>
                <a:gd name="connsiteY5" fmla="*/ 320219 h 1242019"/>
                <a:gd name="connsiteX6" fmla="*/ 113125 w 818862"/>
                <a:gd name="connsiteY6" fmla="*/ 1877 h 1242019"/>
                <a:gd name="connsiteX7" fmla="*/ 390128 w 818862"/>
                <a:gd name="connsiteY7" fmla="*/ 216853 h 1242019"/>
                <a:gd name="connsiteX8" fmla="*/ 618814 w 818862"/>
                <a:gd name="connsiteY8" fmla="*/ 3693 h 12420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18862" h="1242019">
                  <a:moveTo>
                    <a:pt x="618814" y="3693"/>
                  </a:moveTo>
                  <a:cubicBezTo>
                    <a:pt x="738049" y="10761"/>
                    <a:pt x="845603" y="141640"/>
                    <a:pt x="812932" y="259259"/>
                  </a:cubicBezTo>
                  <a:cubicBezTo>
                    <a:pt x="780261" y="376878"/>
                    <a:pt x="719460" y="604061"/>
                    <a:pt x="678820" y="782558"/>
                  </a:cubicBezTo>
                  <a:cubicBezTo>
                    <a:pt x="599572" y="1014791"/>
                    <a:pt x="543255" y="1247018"/>
                    <a:pt x="402320" y="1241938"/>
                  </a:cubicBezTo>
                  <a:cubicBezTo>
                    <a:pt x="261385" y="1236858"/>
                    <a:pt x="150204" y="972119"/>
                    <a:pt x="89244" y="752078"/>
                  </a:cubicBezTo>
                  <a:cubicBezTo>
                    <a:pt x="42508" y="577645"/>
                    <a:pt x="18208" y="475732"/>
                    <a:pt x="3900" y="320219"/>
                  </a:cubicBezTo>
                  <a:cubicBezTo>
                    <a:pt x="-10408" y="164706"/>
                    <a:pt x="12178" y="19105"/>
                    <a:pt x="113125" y="1877"/>
                  </a:cubicBezTo>
                  <a:cubicBezTo>
                    <a:pt x="214072" y="-15351"/>
                    <a:pt x="299826" y="88298"/>
                    <a:pt x="390128" y="216853"/>
                  </a:cubicBezTo>
                  <a:cubicBezTo>
                    <a:pt x="464325" y="182376"/>
                    <a:pt x="499579" y="-3375"/>
                    <a:pt x="618814" y="3693"/>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42" name="フリーフォーム 241"/>
            <p:cNvSpPr/>
            <p:nvPr/>
          </p:nvSpPr>
          <p:spPr>
            <a:xfrm rot="18202610" flipH="1">
              <a:off x="3262123" y="-1988269"/>
              <a:ext cx="818862" cy="1242019"/>
            </a:xfrm>
            <a:custGeom>
              <a:avLst/>
              <a:gdLst>
                <a:gd name="connsiteX0" fmla="*/ 480802 w 796840"/>
                <a:gd name="connsiteY0" fmla="*/ 0 h 1305301"/>
                <a:gd name="connsiteX1" fmla="*/ 553503 w 796840"/>
                <a:gd name="connsiteY1" fmla="*/ 22568 h 1305301"/>
                <a:gd name="connsiteX2" fmla="*/ 796840 w 796840"/>
                <a:gd name="connsiteY2" fmla="*/ 389678 h 1305301"/>
                <a:gd name="connsiteX3" fmla="*/ 796840 w 796840"/>
                <a:gd name="connsiteY3" fmla="*/ 906881 h 1305301"/>
                <a:gd name="connsiteX4" fmla="*/ 398420 w 796840"/>
                <a:gd name="connsiteY4" fmla="*/ 1305301 h 1305301"/>
                <a:gd name="connsiteX5" fmla="*/ 0 w 796840"/>
                <a:gd name="connsiteY5" fmla="*/ 906881 h 1305301"/>
                <a:gd name="connsiteX6" fmla="*/ 0 w 796840"/>
                <a:gd name="connsiteY6" fmla="*/ 389678 h 1305301"/>
                <a:gd name="connsiteX7" fmla="*/ 243337 w 796840"/>
                <a:gd name="connsiteY7" fmla="*/ 22568 h 1305301"/>
                <a:gd name="connsiteX8" fmla="*/ 316039 w 796840"/>
                <a:gd name="connsiteY8" fmla="*/ 0 h 1305301"/>
                <a:gd name="connsiteX9" fmla="*/ 398420 w 796840"/>
                <a:gd name="connsiteY9" fmla="*/ 365560 h 1305301"/>
                <a:gd name="connsiteX0" fmla="*/ 480802 w 796840"/>
                <a:gd name="connsiteY0" fmla="*/ 0 h 1305301"/>
                <a:gd name="connsiteX1" fmla="*/ 553503 w 796840"/>
                <a:gd name="connsiteY1" fmla="*/ 22568 h 1305301"/>
                <a:gd name="connsiteX2" fmla="*/ 796840 w 796840"/>
                <a:gd name="connsiteY2" fmla="*/ 389678 h 1305301"/>
                <a:gd name="connsiteX3" fmla="*/ 796840 w 796840"/>
                <a:gd name="connsiteY3" fmla="*/ 906881 h 1305301"/>
                <a:gd name="connsiteX4" fmla="*/ 398420 w 796840"/>
                <a:gd name="connsiteY4" fmla="*/ 1305301 h 1305301"/>
                <a:gd name="connsiteX5" fmla="*/ 0 w 796840"/>
                <a:gd name="connsiteY5" fmla="*/ 906881 h 1305301"/>
                <a:gd name="connsiteX6" fmla="*/ 0 w 796840"/>
                <a:gd name="connsiteY6" fmla="*/ 389678 h 1305301"/>
                <a:gd name="connsiteX7" fmla="*/ 243337 w 796840"/>
                <a:gd name="connsiteY7" fmla="*/ 22568 h 1305301"/>
                <a:gd name="connsiteX8" fmla="*/ 316039 w 796840"/>
                <a:gd name="connsiteY8" fmla="*/ 0 h 1305301"/>
                <a:gd name="connsiteX9" fmla="*/ 398420 w 796840"/>
                <a:gd name="connsiteY9" fmla="*/ 365560 h 1305301"/>
                <a:gd name="connsiteX10" fmla="*/ 480802 w 796840"/>
                <a:gd name="connsiteY10" fmla="*/ 0 h 1305301"/>
                <a:gd name="connsiteX0" fmla="*/ 480802 w 796840"/>
                <a:gd name="connsiteY0" fmla="*/ 0 h 1433317"/>
                <a:gd name="connsiteX1" fmla="*/ 553503 w 796840"/>
                <a:gd name="connsiteY1" fmla="*/ 22568 h 1433317"/>
                <a:gd name="connsiteX2" fmla="*/ 796840 w 796840"/>
                <a:gd name="connsiteY2" fmla="*/ 389678 h 1433317"/>
                <a:gd name="connsiteX3" fmla="*/ 796840 w 796840"/>
                <a:gd name="connsiteY3" fmla="*/ 906881 h 1433317"/>
                <a:gd name="connsiteX4" fmla="*/ 404516 w 796840"/>
                <a:gd name="connsiteY4" fmla="*/ 1433317 h 1433317"/>
                <a:gd name="connsiteX5" fmla="*/ 0 w 796840"/>
                <a:gd name="connsiteY5" fmla="*/ 906881 h 1433317"/>
                <a:gd name="connsiteX6" fmla="*/ 0 w 796840"/>
                <a:gd name="connsiteY6" fmla="*/ 389678 h 1433317"/>
                <a:gd name="connsiteX7" fmla="*/ 243337 w 796840"/>
                <a:gd name="connsiteY7" fmla="*/ 22568 h 1433317"/>
                <a:gd name="connsiteX8" fmla="*/ 316039 w 796840"/>
                <a:gd name="connsiteY8" fmla="*/ 0 h 1433317"/>
                <a:gd name="connsiteX9" fmla="*/ 398420 w 796840"/>
                <a:gd name="connsiteY9" fmla="*/ 365560 h 1433317"/>
                <a:gd name="connsiteX10" fmla="*/ 480802 w 796840"/>
                <a:gd name="connsiteY10" fmla="*/ 0 h 1433317"/>
                <a:gd name="connsiteX0" fmla="*/ 480802 w 796840"/>
                <a:gd name="connsiteY0" fmla="*/ 0 h 1433340"/>
                <a:gd name="connsiteX1" fmla="*/ 553503 w 796840"/>
                <a:gd name="connsiteY1" fmla="*/ 22568 h 1433340"/>
                <a:gd name="connsiteX2" fmla="*/ 796840 w 796840"/>
                <a:gd name="connsiteY2" fmla="*/ 389678 h 1433340"/>
                <a:gd name="connsiteX3" fmla="*/ 674920 w 796840"/>
                <a:gd name="connsiteY3" fmla="*/ 925169 h 1433340"/>
                <a:gd name="connsiteX4" fmla="*/ 404516 w 796840"/>
                <a:gd name="connsiteY4" fmla="*/ 1433317 h 1433340"/>
                <a:gd name="connsiteX5" fmla="*/ 0 w 796840"/>
                <a:gd name="connsiteY5" fmla="*/ 906881 h 1433340"/>
                <a:gd name="connsiteX6" fmla="*/ 0 w 796840"/>
                <a:gd name="connsiteY6" fmla="*/ 389678 h 1433340"/>
                <a:gd name="connsiteX7" fmla="*/ 243337 w 796840"/>
                <a:gd name="connsiteY7" fmla="*/ 22568 h 1433340"/>
                <a:gd name="connsiteX8" fmla="*/ 316039 w 796840"/>
                <a:gd name="connsiteY8" fmla="*/ 0 h 1433340"/>
                <a:gd name="connsiteX9" fmla="*/ 398420 w 796840"/>
                <a:gd name="connsiteY9" fmla="*/ 365560 h 1433340"/>
                <a:gd name="connsiteX10" fmla="*/ 480802 w 796840"/>
                <a:gd name="connsiteY10" fmla="*/ 0 h 1433340"/>
                <a:gd name="connsiteX0" fmla="*/ 480802 w 796840"/>
                <a:gd name="connsiteY0" fmla="*/ 0 h 1433341"/>
                <a:gd name="connsiteX1" fmla="*/ 553503 w 796840"/>
                <a:gd name="connsiteY1" fmla="*/ 22568 h 1433341"/>
                <a:gd name="connsiteX2" fmla="*/ 796840 w 796840"/>
                <a:gd name="connsiteY2" fmla="*/ 389678 h 1433341"/>
                <a:gd name="connsiteX3" fmla="*/ 674920 w 796840"/>
                <a:gd name="connsiteY3" fmla="*/ 925169 h 1433341"/>
                <a:gd name="connsiteX4" fmla="*/ 404516 w 796840"/>
                <a:gd name="connsiteY4" fmla="*/ 1433317 h 1433341"/>
                <a:gd name="connsiteX5" fmla="*/ 0 w 796840"/>
                <a:gd name="connsiteY5" fmla="*/ 906881 h 1433341"/>
                <a:gd name="connsiteX6" fmla="*/ 0 w 796840"/>
                <a:gd name="connsiteY6" fmla="*/ 389678 h 1433341"/>
                <a:gd name="connsiteX7" fmla="*/ 243337 w 796840"/>
                <a:gd name="connsiteY7" fmla="*/ 22568 h 1433341"/>
                <a:gd name="connsiteX8" fmla="*/ 316039 w 796840"/>
                <a:gd name="connsiteY8" fmla="*/ 0 h 1433341"/>
                <a:gd name="connsiteX9" fmla="*/ 398420 w 796840"/>
                <a:gd name="connsiteY9" fmla="*/ 365560 h 1433341"/>
                <a:gd name="connsiteX10" fmla="*/ 480802 w 796840"/>
                <a:gd name="connsiteY10" fmla="*/ 0 h 1433341"/>
                <a:gd name="connsiteX0" fmla="*/ 480802 w 796840"/>
                <a:gd name="connsiteY0" fmla="*/ 0 h 1433384"/>
                <a:gd name="connsiteX1" fmla="*/ 553503 w 796840"/>
                <a:gd name="connsiteY1" fmla="*/ 22568 h 1433384"/>
                <a:gd name="connsiteX2" fmla="*/ 796840 w 796840"/>
                <a:gd name="connsiteY2" fmla="*/ 389678 h 1433384"/>
                <a:gd name="connsiteX3" fmla="*/ 674920 w 796840"/>
                <a:gd name="connsiteY3" fmla="*/ 925169 h 1433384"/>
                <a:gd name="connsiteX4" fmla="*/ 404516 w 796840"/>
                <a:gd name="connsiteY4" fmla="*/ 1433317 h 1433384"/>
                <a:gd name="connsiteX5" fmla="*/ 85344 w 796840"/>
                <a:gd name="connsiteY5" fmla="*/ 894689 h 1433384"/>
                <a:gd name="connsiteX6" fmla="*/ 0 w 796840"/>
                <a:gd name="connsiteY6" fmla="*/ 389678 h 1433384"/>
                <a:gd name="connsiteX7" fmla="*/ 243337 w 796840"/>
                <a:gd name="connsiteY7" fmla="*/ 22568 h 1433384"/>
                <a:gd name="connsiteX8" fmla="*/ 316039 w 796840"/>
                <a:gd name="connsiteY8" fmla="*/ 0 h 1433384"/>
                <a:gd name="connsiteX9" fmla="*/ 398420 w 796840"/>
                <a:gd name="connsiteY9" fmla="*/ 365560 h 1433384"/>
                <a:gd name="connsiteX10" fmla="*/ 480802 w 796840"/>
                <a:gd name="connsiteY10" fmla="*/ 0 h 1433384"/>
                <a:gd name="connsiteX0" fmla="*/ 480802 w 796840"/>
                <a:gd name="connsiteY0" fmla="*/ 0 h 1433384"/>
                <a:gd name="connsiteX1" fmla="*/ 553503 w 796840"/>
                <a:gd name="connsiteY1" fmla="*/ 22568 h 1433384"/>
                <a:gd name="connsiteX2" fmla="*/ 796840 w 796840"/>
                <a:gd name="connsiteY2" fmla="*/ 389678 h 1433384"/>
                <a:gd name="connsiteX3" fmla="*/ 674920 w 796840"/>
                <a:gd name="connsiteY3" fmla="*/ 925169 h 1433384"/>
                <a:gd name="connsiteX4" fmla="*/ 404516 w 796840"/>
                <a:gd name="connsiteY4" fmla="*/ 1433317 h 1433384"/>
                <a:gd name="connsiteX5" fmla="*/ 85344 w 796840"/>
                <a:gd name="connsiteY5" fmla="*/ 894689 h 1433384"/>
                <a:gd name="connsiteX6" fmla="*/ 0 w 796840"/>
                <a:gd name="connsiteY6" fmla="*/ 389678 h 1433384"/>
                <a:gd name="connsiteX7" fmla="*/ 243337 w 796840"/>
                <a:gd name="connsiteY7" fmla="*/ 22568 h 1433384"/>
                <a:gd name="connsiteX8" fmla="*/ 316039 w 796840"/>
                <a:gd name="connsiteY8" fmla="*/ 0 h 1433384"/>
                <a:gd name="connsiteX9" fmla="*/ 398420 w 796840"/>
                <a:gd name="connsiteY9" fmla="*/ 365560 h 1433384"/>
                <a:gd name="connsiteX10" fmla="*/ 480802 w 796840"/>
                <a:gd name="connsiteY10" fmla="*/ 0 h 1433384"/>
                <a:gd name="connsiteX0" fmla="*/ 480802 w 796840"/>
                <a:gd name="connsiteY0" fmla="*/ 0 h 1433384"/>
                <a:gd name="connsiteX1" fmla="*/ 553503 w 796840"/>
                <a:gd name="connsiteY1" fmla="*/ 22568 h 1433384"/>
                <a:gd name="connsiteX2" fmla="*/ 796840 w 796840"/>
                <a:gd name="connsiteY2" fmla="*/ 389678 h 1433384"/>
                <a:gd name="connsiteX3" fmla="*/ 674920 w 796840"/>
                <a:gd name="connsiteY3" fmla="*/ 925169 h 1433384"/>
                <a:gd name="connsiteX4" fmla="*/ 404516 w 796840"/>
                <a:gd name="connsiteY4" fmla="*/ 1433317 h 1433384"/>
                <a:gd name="connsiteX5" fmla="*/ 85344 w 796840"/>
                <a:gd name="connsiteY5" fmla="*/ 894689 h 1433384"/>
                <a:gd name="connsiteX6" fmla="*/ 0 w 796840"/>
                <a:gd name="connsiteY6" fmla="*/ 389678 h 1433384"/>
                <a:gd name="connsiteX7" fmla="*/ 243337 w 796840"/>
                <a:gd name="connsiteY7" fmla="*/ 22568 h 1433384"/>
                <a:gd name="connsiteX8" fmla="*/ 316039 w 796840"/>
                <a:gd name="connsiteY8" fmla="*/ 0 h 1433384"/>
                <a:gd name="connsiteX9" fmla="*/ 398420 w 796840"/>
                <a:gd name="connsiteY9" fmla="*/ 365560 h 1433384"/>
                <a:gd name="connsiteX10" fmla="*/ 480802 w 796840"/>
                <a:gd name="connsiteY10" fmla="*/ 0 h 1433384"/>
                <a:gd name="connsiteX0" fmla="*/ 480802 w 796840"/>
                <a:gd name="connsiteY0" fmla="*/ 0 h 1384630"/>
                <a:gd name="connsiteX1" fmla="*/ 553503 w 796840"/>
                <a:gd name="connsiteY1" fmla="*/ 22568 h 1384630"/>
                <a:gd name="connsiteX2" fmla="*/ 796840 w 796840"/>
                <a:gd name="connsiteY2" fmla="*/ 389678 h 1384630"/>
                <a:gd name="connsiteX3" fmla="*/ 674920 w 796840"/>
                <a:gd name="connsiteY3" fmla="*/ 925169 h 1384630"/>
                <a:gd name="connsiteX4" fmla="*/ 398420 w 796840"/>
                <a:gd name="connsiteY4" fmla="*/ 1384549 h 1384630"/>
                <a:gd name="connsiteX5" fmla="*/ 85344 w 796840"/>
                <a:gd name="connsiteY5" fmla="*/ 894689 h 1384630"/>
                <a:gd name="connsiteX6" fmla="*/ 0 w 796840"/>
                <a:gd name="connsiteY6" fmla="*/ 389678 h 1384630"/>
                <a:gd name="connsiteX7" fmla="*/ 243337 w 796840"/>
                <a:gd name="connsiteY7" fmla="*/ 22568 h 1384630"/>
                <a:gd name="connsiteX8" fmla="*/ 316039 w 796840"/>
                <a:gd name="connsiteY8" fmla="*/ 0 h 1384630"/>
                <a:gd name="connsiteX9" fmla="*/ 398420 w 796840"/>
                <a:gd name="connsiteY9" fmla="*/ 365560 h 1384630"/>
                <a:gd name="connsiteX10" fmla="*/ 480802 w 796840"/>
                <a:gd name="connsiteY10" fmla="*/ 0 h 1384630"/>
                <a:gd name="connsiteX0" fmla="*/ 480802 w 796840"/>
                <a:gd name="connsiteY0" fmla="*/ 0 h 1384630"/>
                <a:gd name="connsiteX1" fmla="*/ 553503 w 796840"/>
                <a:gd name="connsiteY1" fmla="*/ 22568 h 1384630"/>
                <a:gd name="connsiteX2" fmla="*/ 796840 w 796840"/>
                <a:gd name="connsiteY2" fmla="*/ 389678 h 1384630"/>
                <a:gd name="connsiteX3" fmla="*/ 674920 w 796840"/>
                <a:gd name="connsiteY3" fmla="*/ 925169 h 1384630"/>
                <a:gd name="connsiteX4" fmla="*/ 398420 w 796840"/>
                <a:gd name="connsiteY4" fmla="*/ 1384549 h 1384630"/>
                <a:gd name="connsiteX5" fmla="*/ 85344 w 796840"/>
                <a:gd name="connsiteY5" fmla="*/ 894689 h 1384630"/>
                <a:gd name="connsiteX6" fmla="*/ 0 w 796840"/>
                <a:gd name="connsiteY6" fmla="*/ 389678 h 1384630"/>
                <a:gd name="connsiteX7" fmla="*/ 243337 w 796840"/>
                <a:gd name="connsiteY7" fmla="*/ 22568 h 1384630"/>
                <a:gd name="connsiteX8" fmla="*/ 316039 w 796840"/>
                <a:gd name="connsiteY8" fmla="*/ 0 h 1384630"/>
                <a:gd name="connsiteX9" fmla="*/ 398420 w 796840"/>
                <a:gd name="connsiteY9" fmla="*/ 365560 h 1384630"/>
                <a:gd name="connsiteX10" fmla="*/ 480802 w 796840"/>
                <a:gd name="connsiteY10" fmla="*/ 0 h 1384630"/>
                <a:gd name="connsiteX0" fmla="*/ 480802 w 796840"/>
                <a:gd name="connsiteY0" fmla="*/ 0 h 1384630"/>
                <a:gd name="connsiteX1" fmla="*/ 553503 w 796840"/>
                <a:gd name="connsiteY1" fmla="*/ 22568 h 1384630"/>
                <a:gd name="connsiteX2" fmla="*/ 796840 w 796840"/>
                <a:gd name="connsiteY2" fmla="*/ 389678 h 1384630"/>
                <a:gd name="connsiteX3" fmla="*/ 674920 w 796840"/>
                <a:gd name="connsiteY3" fmla="*/ 925169 h 1384630"/>
                <a:gd name="connsiteX4" fmla="*/ 398420 w 796840"/>
                <a:gd name="connsiteY4" fmla="*/ 1384549 h 1384630"/>
                <a:gd name="connsiteX5" fmla="*/ 85344 w 796840"/>
                <a:gd name="connsiteY5" fmla="*/ 894689 h 1384630"/>
                <a:gd name="connsiteX6" fmla="*/ 0 w 796840"/>
                <a:gd name="connsiteY6" fmla="*/ 389678 h 1384630"/>
                <a:gd name="connsiteX7" fmla="*/ 243337 w 796840"/>
                <a:gd name="connsiteY7" fmla="*/ 22568 h 1384630"/>
                <a:gd name="connsiteX8" fmla="*/ 316039 w 796840"/>
                <a:gd name="connsiteY8" fmla="*/ 0 h 1384630"/>
                <a:gd name="connsiteX9" fmla="*/ 398420 w 796840"/>
                <a:gd name="connsiteY9" fmla="*/ 365560 h 1384630"/>
                <a:gd name="connsiteX10" fmla="*/ 480802 w 796840"/>
                <a:gd name="connsiteY10" fmla="*/ 0 h 1384630"/>
                <a:gd name="connsiteX0" fmla="*/ 480802 w 796902"/>
                <a:gd name="connsiteY0" fmla="*/ 0 h 1384630"/>
                <a:gd name="connsiteX1" fmla="*/ 553503 w 796902"/>
                <a:gd name="connsiteY1" fmla="*/ 22568 h 1384630"/>
                <a:gd name="connsiteX2" fmla="*/ 796840 w 796902"/>
                <a:gd name="connsiteY2" fmla="*/ 389678 h 1384630"/>
                <a:gd name="connsiteX3" fmla="*/ 674920 w 796902"/>
                <a:gd name="connsiteY3" fmla="*/ 925169 h 1384630"/>
                <a:gd name="connsiteX4" fmla="*/ 398420 w 796902"/>
                <a:gd name="connsiteY4" fmla="*/ 1384549 h 1384630"/>
                <a:gd name="connsiteX5" fmla="*/ 85344 w 796902"/>
                <a:gd name="connsiteY5" fmla="*/ 894689 h 1384630"/>
                <a:gd name="connsiteX6" fmla="*/ 0 w 796902"/>
                <a:gd name="connsiteY6" fmla="*/ 389678 h 1384630"/>
                <a:gd name="connsiteX7" fmla="*/ 243337 w 796902"/>
                <a:gd name="connsiteY7" fmla="*/ 22568 h 1384630"/>
                <a:gd name="connsiteX8" fmla="*/ 316039 w 796902"/>
                <a:gd name="connsiteY8" fmla="*/ 0 h 1384630"/>
                <a:gd name="connsiteX9" fmla="*/ 398420 w 796902"/>
                <a:gd name="connsiteY9" fmla="*/ 365560 h 1384630"/>
                <a:gd name="connsiteX10" fmla="*/ 480802 w 796902"/>
                <a:gd name="connsiteY10" fmla="*/ 0 h 1384630"/>
                <a:gd name="connsiteX0" fmla="*/ 480802 w 796902"/>
                <a:gd name="connsiteY0" fmla="*/ 0 h 1384630"/>
                <a:gd name="connsiteX1" fmla="*/ 553503 w 796902"/>
                <a:gd name="connsiteY1" fmla="*/ 22568 h 1384630"/>
                <a:gd name="connsiteX2" fmla="*/ 796840 w 796902"/>
                <a:gd name="connsiteY2" fmla="*/ 389678 h 1384630"/>
                <a:gd name="connsiteX3" fmla="*/ 674920 w 796902"/>
                <a:gd name="connsiteY3" fmla="*/ 925169 h 1384630"/>
                <a:gd name="connsiteX4" fmla="*/ 398420 w 796902"/>
                <a:gd name="connsiteY4" fmla="*/ 1384549 h 1384630"/>
                <a:gd name="connsiteX5" fmla="*/ 85344 w 796902"/>
                <a:gd name="connsiteY5" fmla="*/ 894689 h 1384630"/>
                <a:gd name="connsiteX6" fmla="*/ 0 w 796902"/>
                <a:gd name="connsiteY6" fmla="*/ 389678 h 1384630"/>
                <a:gd name="connsiteX7" fmla="*/ 243337 w 796902"/>
                <a:gd name="connsiteY7" fmla="*/ 22568 h 1384630"/>
                <a:gd name="connsiteX8" fmla="*/ 316039 w 796902"/>
                <a:gd name="connsiteY8" fmla="*/ 0 h 1384630"/>
                <a:gd name="connsiteX9" fmla="*/ 398420 w 796902"/>
                <a:gd name="connsiteY9" fmla="*/ 365560 h 1384630"/>
                <a:gd name="connsiteX10" fmla="*/ 480802 w 796902"/>
                <a:gd name="connsiteY10" fmla="*/ 0 h 1384630"/>
                <a:gd name="connsiteX0" fmla="*/ 480802 w 797359"/>
                <a:gd name="connsiteY0" fmla="*/ 0 h 1384630"/>
                <a:gd name="connsiteX1" fmla="*/ 553503 w 797359"/>
                <a:gd name="connsiteY1" fmla="*/ 22568 h 1384630"/>
                <a:gd name="connsiteX2" fmla="*/ 796840 w 797359"/>
                <a:gd name="connsiteY2" fmla="*/ 389678 h 1384630"/>
                <a:gd name="connsiteX3" fmla="*/ 674920 w 797359"/>
                <a:gd name="connsiteY3" fmla="*/ 925169 h 1384630"/>
                <a:gd name="connsiteX4" fmla="*/ 398420 w 797359"/>
                <a:gd name="connsiteY4" fmla="*/ 1384549 h 1384630"/>
                <a:gd name="connsiteX5" fmla="*/ 85344 w 797359"/>
                <a:gd name="connsiteY5" fmla="*/ 894689 h 1384630"/>
                <a:gd name="connsiteX6" fmla="*/ 0 w 797359"/>
                <a:gd name="connsiteY6" fmla="*/ 389678 h 1384630"/>
                <a:gd name="connsiteX7" fmla="*/ 243337 w 797359"/>
                <a:gd name="connsiteY7" fmla="*/ 22568 h 1384630"/>
                <a:gd name="connsiteX8" fmla="*/ 316039 w 797359"/>
                <a:gd name="connsiteY8" fmla="*/ 0 h 1384630"/>
                <a:gd name="connsiteX9" fmla="*/ 398420 w 797359"/>
                <a:gd name="connsiteY9" fmla="*/ 365560 h 1384630"/>
                <a:gd name="connsiteX10" fmla="*/ 480802 w 797359"/>
                <a:gd name="connsiteY10" fmla="*/ 0 h 1384630"/>
                <a:gd name="connsiteX0" fmla="*/ 480802 w 797359"/>
                <a:gd name="connsiteY0" fmla="*/ 0 h 1384630"/>
                <a:gd name="connsiteX1" fmla="*/ 553503 w 797359"/>
                <a:gd name="connsiteY1" fmla="*/ 22568 h 1384630"/>
                <a:gd name="connsiteX2" fmla="*/ 796840 w 797359"/>
                <a:gd name="connsiteY2" fmla="*/ 389678 h 1384630"/>
                <a:gd name="connsiteX3" fmla="*/ 674920 w 797359"/>
                <a:gd name="connsiteY3" fmla="*/ 925169 h 1384630"/>
                <a:gd name="connsiteX4" fmla="*/ 398420 w 797359"/>
                <a:gd name="connsiteY4" fmla="*/ 1384549 h 1384630"/>
                <a:gd name="connsiteX5" fmla="*/ 85344 w 797359"/>
                <a:gd name="connsiteY5" fmla="*/ 894689 h 1384630"/>
                <a:gd name="connsiteX6" fmla="*/ 0 w 797359"/>
                <a:gd name="connsiteY6" fmla="*/ 389678 h 1384630"/>
                <a:gd name="connsiteX7" fmla="*/ 243337 w 797359"/>
                <a:gd name="connsiteY7" fmla="*/ 22568 h 1384630"/>
                <a:gd name="connsiteX8" fmla="*/ 316039 w 797359"/>
                <a:gd name="connsiteY8" fmla="*/ 0 h 1384630"/>
                <a:gd name="connsiteX9" fmla="*/ 398420 w 797359"/>
                <a:gd name="connsiteY9" fmla="*/ 365560 h 1384630"/>
                <a:gd name="connsiteX10" fmla="*/ 480802 w 797359"/>
                <a:gd name="connsiteY10" fmla="*/ 0 h 1384630"/>
                <a:gd name="connsiteX0" fmla="*/ 480802 w 797359"/>
                <a:gd name="connsiteY0" fmla="*/ 0 h 1384630"/>
                <a:gd name="connsiteX1" fmla="*/ 553503 w 797359"/>
                <a:gd name="connsiteY1" fmla="*/ 22568 h 1384630"/>
                <a:gd name="connsiteX2" fmla="*/ 796840 w 797359"/>
                <a:gd name="connsiteY2" fmla="*/ 389678 h 1384630"/>
                <a:gd name="connsiteX3" fmla="*/ 674920 w 797359"/>
                <a:gd name="connsiteY3" fmla="*/ 925169 h 1384630"/>
                <a:gd name="connsiteX4" fmla="*/ 398420 w 797359"/>
                <a:gd name="connsiteY4" fmla="*/ 1384549 h 1384630"/>
                <a:gd name="connsiteX5" fmla="*/ 85344 w 797359"/>
                <a:gd name="connsiteY5" fmla="*/ 894689 h 1384630"/>
                <a:gd name="connsiteX6" fmla="*/ 0 w 797359"/>
                <a:gd name="connsiteY6" fmla="*/ 389678 h 1384630"/>
                <a:gd name="connsiteX7" fmla="*/ 243337 w 797359"/>
                <a:gd name="connsiteY7" fmla="*/ 22568 h 1384630"/>
                <a:gd name="connsiteX8" fmla="*/ 316039 w 797359"/>
                <a:gd name="connsiteY8" fmla="*/ 0 h 1384630"/>
                <a:gd name="connsiteX9" fmla="*/ 398420 w 797359"/>
                <a:gd name="connsiteY9" fmla="*/ 365560 h 1384630"/>
                <a:gd name="connsiteX10" fmla="*/ 480802 w 797359"/>
                <a:gd name="connsiteY10" fmla="*/ 0 h 1384630"/>
                <a:gd name="connsiteX0" fmla="*/ 480802 w 797359"/>
                <a:gd name="connsiteY0" fmla="*/ 0 h 1384630"/>
                <a:gd name="connsiteX1" fmla="*/ 796840 w 797359"/>
                <a:gd name="connsiteY1" fmla="*/ 389678 h 1384630"/>
                <a:gd name="connsiteX2" fmla="*/ 674920 w 797359"/>
                <a:gd name="connsiteY2" fmla="*/ 925169 h 1384630"/>
                <a:gd name="connsiteX3" fmla="*/ 398420 w 797359"/>
                <a:gd name="connsiteY3" fmla="*/ 1384549 h 1384630"/>
                <a:gd name="connsiteX4" fmla="*/ 85344 w 797359"/>
                <a:gd name="connsiteY4" fmla="*/ 894689 h 1384630"/>
                <a:gd name="connsiteX5" fmla="*/ 0 w 797359"/>
                <a:gd name="connsiteY5" fmla="*/ 389678 h 1384630"/>
                <a:gd name="connsiteX6" fmla="*/ 243337 w 797359"/>
                <a:gd name="connsiteY6" fmla="*/ 22568 h 1384630"/>
                <a:gd name="connsiteX7" fmla="*/ 316039 w 797359"/>
                <a:gd name="connsiteY7" fmla="*/ 0 h 1384630"/>
                <a:gd name="connsiteX8" fmla="*/ 398420 w 797359"/>
                <a:gd name="connsiteY8" fmla="*/ 365560 h 1384630"/>
                <a:gd name="connsiteX9" fmla="*/ 480802 w 797359"/>
                <a:gd name="connsiteY9" fmla="*/ 0 h 1384630"/>
                <a:gd name="connsiteX0" fmla="*/ 480802 w 797359"/>
                <a:gd name="connsiteY0" fmla="*/ 9937 h 1394567"/>
                <a:gd name="connsiteX1" fmla="*/ 796840 w 797359"/>
                <a:gd name="connsiteY1" fmla="*/ 399615 h 1394567"/>
                <a:gd name="connsiteX2" fmla="*/ 674920 w 797359"/>
                <a:gd name="connsiteY2" fmla="*/ 935106 h 1394567"/>
                <a:gd name="connsiteX3" fmla="*/ 398420 w 797359"/>
                <a:gd name="connsiteY3" fmla="*/ 1394486 h 1394567"/>
                <a:gd name="connsiteX4" fmla="*/ 85344 w 797359"/>
                <a:gd name="connsiteY4" fmla="*/ 904626 h 1394567"/>
                <a:gd name="connsiteX5" fmla="*/ 0 w 797359"/>
                <a:gd name="connsiteY5" fmla="*/ 399615 h 1394567"/>
                <a:gd name="connsiteX6" fmla="*/ 243337 w 797359"/>
                <a:gd name="connsiteY6" fmla="*/ 32505 h 1394567"/>
                <a:gd name="connsiteX7" fmla="*/ 316039 w 797359"/>
                <a:gd name="connsiteY7" fmla="*/ 9937 h 1394567"/>
                <a:gd name="connsiteX8" fmla="*/ 398420 w 797359"/>
                <a:gd name="connsiteY8" fmla="*/ 375497 h 1394567"/>
                <a:gd name="connsiteX9" fmla="*/ 480802 w 797359"/>
                <a:gd name="connsiteY9" fmla="*/ 9937 h 1394567"/>
                <a:gd name="connsiteX0" fmla="*/ 480802 w 796866"/>
                <a:gd name="connsiteY0" fmla="*/ 10748 h 1395378"/>
                <a:gd name="connsiteX1" fmla="*/ 796840 w 796866"/>
                <a:gd name="connsiteY1" fmla="*/ 400426 h 1395378"/>
                <a:gd name="connsiteX2" fmla="*/ 674920 w 796866"/>
                <a:gd name="connsiteY2" fmla="*/ 935917 h 1395378"/>
                <a:gd name="connsiteX3" fmla="*/ 398420 w 796866"/>
                <a:gd name="connsiteY3" fmla="*/ 1395297 h 1395378"/>
                <a:gd name="connsiteX4" fmla="*/ 85344 w 796866"/>
                <a:gd name="connsiteY4" fmla="*/ 905437 h 1395378"/>
                <a:gd name="connsiteX5" fmla="*/ 0 w 796866"/>
                <a:gd name="connsiteY5" fmla="*/ 400426 h 1395378"/>
                <a:gd name="connsiteX6" fmla="*/ 243337 w 796866"/>
                <a:gd name="connsiteY6" fmla="*/ 33316 h 1395378"/>
                <a:gd name="connsiteX7" fmla="*/ 316039 w 796866"/>
                <a:gd name="connsiteY7" fmla="*/ 10748 h 1395378"/>
                <a:gd name="connsiteX8" fmla="*/ 398420 w 796866"/>
                <a:gd name="connsiteY8" fmla="*/ 376308 h 1395378"/>
                <a:gd name="connsiteX9" fmla="*/ 480802 w 796866"/>
                <a:gd name="connsiteY9" fmla="*/ 10748 h 1395378"/>
                <a:gd name="connsiteX0" fmla="*/ 480802 w 797745"/>
                <a:gd name="connsiteY0" fmla="*/ 13564 h 1398194"/>
                <a:gd name="connsiteX1" fmla="*/ 796840 w 797745"/>
                <a:gd name="connsiteY1" fmla="*/ 403242 h 1398194"/>
                <a:gd name="connsiteX2" fmla="*/ 674920 w 797745"/>
                <a:gd name="connsiteY2" fmla="*/ 938733 h 1398194"/>
                <a:gd name="connsiteX3" fmla="*/ 398420 w 797745"/>
                <a:gd name="connsiteY3" fmla="*/ 1398113 h 1398194"/>
                <a:gd name="connsiteX4" fmla="*/ 85344 w 797745"/>
                <a:gd name="connsiteY4" fmla="*/ 908253 h 1398194"/>
                <a:gd name="connsiteX5" fmla="*/ 0 w 797745"/>
                <a:gd name="connsiteY5" fmla="*/ 403242 h 1398194"/>
                <a:gd name="connsiteX6" fmla="*/ 243337 w 797745"/>
                <a:gd name="connsiteY6" fmla="*/ 36132 h 1398194"/>
                <a:gd name="connsiteX7" fmla="*/ 316039 w 797745"/>
                <a:gd name="connsiteY7" fmla="*/ 13564 h 1398194"/>
                <a:gd name="connsiteX8" fmla="*/ 398420 w 797745"/>
                <a:gd name="connsiteY8" fmla="*/ 379124 h 1398194"/>
                <a:gd name="connsiteX9" fmla="*/ 480802 w 797745"/>
                <a:gd name="connsiteY9" fmla="*/ 13564 h 1398194"/>
                <a:gd name="connsiteX0" fmla="*/ 481193 w 798136"/>
                <a:gd name="connsiteY0" fmla="*/ 26200 h 1410830"/>
                <a:gd name="connsiteX1" fmla="*/ 797231 w 798136"/>
                <a:gd name="connsiteY1" fmla="*/ 415878 h 1410830"/>
                <a:gd name="connsiteX2" fmla="*/ 675311 w 798136"/>
                <a:gd name="connsiteY2" fmla="*/ 951369 h 1410830"/>
                <a:gd name="connsiteX3" fmla="*/ 398811 w 798136"/>
                <a:gd name="connsiteY3" fmla="*/ 1410749 h 1410830"/>
                <a:gd name="connsiteX4" fmla="*/ 85735 w 798136"/>
                <a:gd name="connsiteY4" fmla="*/ 920889 h 1410830"/>
                <a:gd name="connsiteX5" fmla="*/ 391 w 798136"/>
                <a:gd name="connsiteY5" fmla="*/ 415878 h 1410830"/>
                <a:gd name="connsiteX6" fmla="*/ 115712 w 798136"/>
                <a:gd name="connsiteY6" fmla="*/ 0 h 1410830"/>
                <a:gd name="connsiteX7" fmla="*/ 316430 w 798136"/>
                <a:gd name="connsiteY7" fmla="*/ 26200 h 1410830"/>
                <a:gd name="connsiteX8" fmla="*/ 398811 w 798136"/>
                <a:gd name="connsiteY8" fmla="*/ 391760 h 1410830"/>
                <a:gd name="connsiteX9" fmla="*/ 481193 w 798136"/>
                <a:gd name="connsiteY9" fmla="*/ 26200 h 1410830"/>
                <a:gd name="connsiteX0" fmla="*/ 481193 w 798136"/>
                <a:gd name="connsiteY0" fmla="*/ 26200 h 1410830"/>
                <a:gd name="connsiteX1" fmla="*/ 797231 w 798136"/>
                <a:gd name="connsiteY1" fmla="*/ 415878 h 1410830"/>
                <a:gd name="connsiteX2" fmla="*/ 675311 w 798136"/>
                <a:gd name="connsiteY2" fmla="*/ 951369 h 1410830"/>
                <a:gd name="connsiteX3" fmla="*/ 398811 w 798136"/>
                <a:gd name="connsiteY3" fmla="*/ 1410749 h 1410830"/>
                <a:gd name="connsiteX4" fmla="*/ 85735 w 798136"/>
                <a:gd name="connsiteY4" fmla="*/ 920889 h 1410830"/>
                <a:gd name="connsiteX5" fmla="*/ 391 w 798136"/>
                <a:gd name="connsiteY5" fmla="*/ 415878 h 1410830"/>
                <a:gd name="connsiteX6" fmla="*/ 115712 w 798136"/>
                <a:gd name="connsiteY6" fmla="*/ 0 h 1410830"/>
                <a:gd name="connsiteX7" fmla="*/ 316430 w 798136"/>
                <a:gd name="connsiteY7" fmla="*/ 26200 h 1410830"/>
                <a:gd name="connsiteX8" fmla="*/ 386619 w 798136"/>
                <a:gd name="connsiteY8" fmla="*/ 385664 h 1410830"/>
                <a:gd name="connsiteX9" fmla="*/ 481193 w 798136"/>
                <a:gd name="connsiteY9" fmla="*/ 26200 h 1410830"/>
                <a:gd name="connsiteX0" fmla="*/ 481193 w 798136"/>
                <a:gd name="connsiteY0" fmla="*/ 26200 h 1410830"/>
                <a:gd name="connsiteX1" fmla="*/ 797231 w 798136"/>
                <a:gd name="connsiteY1" fmla="*/ 415878 h 1410830"/>
                <a:gd name="connsiteX2" fmla="*/ 675311 w 798136"/>
                <a:gd name="connsiteY2" fmla="*/ 951369 h 1410830"/>
                <a:gd name="connsiteX3" fmla="*/ 398811 w 798136"/>
                <a:gd name="connsiteY3" fmla="*/ 1410749 h 1410830"/>
                <a:gd name="connsiteX4" fmla="*/ 85735 w 798136"/>
                <a:gd name="connsiteY4" fmla="*/ 920889 h 1410830"/>
                <a:gd name="connsiteX5" fmla="*/ 391 w 798136"/>
                <a:gd name="connsiteY5" fmla="*/ 415878 h 1410830"/>
                <a:gd name="connsiteX6" fmla="*/ 115712 w 798136"/>
                <a:gd name="connsiteY6" fmla="*/ 0 h 1410830"/>
                <a:gd name="connsiteX7" fmla="*/ 316430 w 798136"/>
                <a:gd name="connsiteY7" fmla="*/ 26200 h 1410830"/>
                <a:gd name="connsiteX8" fmla="*/ 386619 w 798136"/>
                <a:gd name="connsiteY8" fmla="*/ 385664 h 1410830"/>
                <a:gd name="connsiteX9" fmla="*/ 481193 w 798136"/>
                <a:gd name="connsiteY9" fmla="*/ 26200 h 1410830"/>
                <a:gd name="connsiteX0" fmla="*/ 481193 w 798136"/>
                <a:gd name="connsiteY0" fmla="*/ 26200 h 1410830"/>
                <a:gd name="connsiteX1" fmla="*/ 797231 w 798136"/>
                <a:gd name="connsiteY1" fmla="*/ 415878 h 1410830"/>
                <a:gd name="connsiteX2" fmla="*/ 675311 w 798136"/>
                <a:gd name="connsiteY2" fmla="*/ 951369 h 1410830"/>
                <a:gd name="connsiteX3" fmla="*/ 398811 w 798136"/>
                <a:gd name="connsiteY3" fmla="*/ 1410749 h 1410830"/>
                <a:gd name="connsiteX4" fmla="*/ 85735 w 798136"/>
                <a:gd name="connsiteY4" fmla="*/ 920889 h 1410830"/>
                <a:gd name="connsiteX5" fmla="*/ 391 w 798136"/>
                <a:gd name="connsiteY5" fmla="*/ 415878 h 1410830"/>
                <a:gd name="connsiteX6" fmla="*/ 115712 w 798136"/>
                <a:gd name="connsiteY6" fmla="*/ 0 h 1410830"/>
                <a:gd name="connsiteX7" fmla="*/ 316430 w 798136"/>
                <a:gd name="connsiteY7" fmla="*/ 26200 h 1410830"/>
                <a:gd name="connsiteX8" fmla="*/ 386619 w 798136"/>
                <a:gd name="connsiteY8" fmla="*/ 385664 h 1410830"/>
                <a:gd name="connsiteX9" fmla="*/ 481193 w 798136"/>
                <a:gd name="connsiteY9" fmla="*/ 26200 h 1410830"/>
                <a:gd name="connsiteX0" fmla="*/ 584825 w 798817"/>
                <a:gd name="connsiteY0" fmla="*/ 20104 h 1410830"/>
                <a:gd name="connsiteX1" fmla="*/ 797231 w 798817"/>
                <a:gd name="connsiteY1" fmla="*/ 415878 h 1410830"/>
                <a:gd name="connsiteX2" fmla="*/ 675311 w 798817"/>
                <a:gd name="connsiteY2" fmla="*/ 951369 h 1410830"/>
                <a:gd name="connsiteX3" fmla="*/ 398811 w 798817"/>
                <a:gd name="connsiteY3" fmla="*/ 1410749 h 1410830"/>
                <a:gd name="connsiteX4" fmla="*/ 85735 w 798817"/>
                <a:gd name="connsiteY4" fmla="*/ 920889 h 1410830"/>
                <a:gd name="connsiteX5" fmla="*/ 391 w 798817"/>
                <a:gd name="connsiteY5" fmla="*/ 415878 h 1410830"/>
                <a:gd name="connsiteX6" fmla="*/ 115712 w 798817"/>
                <a:gd name="connsiteY6" fmla="*/ 0 h 1410830"/>
                <a:gd name="connsiteX7" fmla="*/ 316430 w 798817"/>
                <a:gd name="connsiteY7" fmla="*/ 26200 h 1410830"/>
                <a:gd name="connsiteX8" fmla="*/ 386619 w 798817"/>
                <a:gd name="connsiteY8" fmla="*/ 385664 h 1410830"/>
                <a:gd name="connsiteX9" fmla="*/ 584825 w 798817"/>
                <a:gd name="connsiteY9" fmla="*/ 20104 h 1410830"/>
                <a:gd name="connsiteX0" fmla="*/ 584825 w 798817"/>
                <a:gd name="connsiteY0" fmla="*/ 20104 h 1410830"/>
                <a:gd name="connsiteX1" fmla="*/ 797231 w 798817"/>
                <a:gd name="connsiteY1" fmla="*/ 415878 h 1410830"/>
                <a:gd name="connsiteX2" fmla="*/ 675311 w 798817"/>
                <a:gd name="connsiteY2" fmla="*/ 951369 h 1410830"/>
                <a:gd name="connsiteX3" fmla="*/ 398811 w 798817"/>
                <a:gd name="connsiteY3" fmla="*/ 1410749 h 1410830"/>
                <a:gd name="connsiteX4" fmla="*/ 85735 w 798817"/>
                <a:gd name="connsiteY4" fmla="*/ 920889 h 1410830"/>
                <a:gd name="connsiteX5" fmla="*/ 391 w 798817"/>
                <a:gd name="connsiteY5" fmla="*/ 415878 h 1410830"/>
                <a:gd name="connsiteX6" fmla="*/ 115712 w 798817"/>
                <a:gd name="connsiteY6" fmla="*/ 0 h 1410830"/>
                <a:gd name="connsiteX7" fmla="*/ 316430 w 798817"/>
                <a:gd name="connsiteY7" fmla="*/ 26200 h 1410830"/>
                <a:gd name="connsiteX8" fmla="*/ 386619 w 798817"/>
                <a:gd name="connsiteY8" fmla="*/ 385664 h 1410830"/>
                <a:gd name="connsiteX9" fmla="*/ 584825 w 798817"/>
                <a:gd name="connsiteY9" fmla="*/ 20104 h 1410830"/>
                <a:gd name="connsiteX0" fmla="*/ 584825 w 798817"/>
                <a:gd name="connsiteY0" fmla="*/ 20104 h 1410830"/>
                <a:gd name="connsiteX1" fmla="*/ 797231 w 798817"/>
                <a:gd name="connsiteY1" fmla="*/ 415878 h 1410830"/>
                <a:gd name="connsiteX2" fmla="*/ 675311 w 798817"/>
                <a:gd name="connsiteY2" fmla="*/ 951369 h 1410830"/>
                <a:gd name="connsiteX3" fmla="*/ 398811 w 798817"/>
                <a:gd name="connsiteY3" fmla="*/ 1410749 h 1410830"/>
                <a:gd name="connsiteX4" fmla="*/ 85735 w 798817"/>
                <a:gd name="connsiteY4" fmla="*/ 920889 h 1410830"/>
                <a:gd name="connsiteX5" fmla="*/ 391 w 798817"/>
                <a:gd name="connsiteY5" fmla="*/ 415878 h 1410830"/>
                <a:gd name="connsiteX6" fmla="*/ 115712 w 798817"/>
                <a:gd name="connsiteY6" fmla="*/ 0 h 1410830"/>
                <a:gd name="connsiteX7" fmla="*/ 316430 w 798817"/>
                <a:gd name="connsiteY7" fmla="*/ 26200 h 1410830"/>
                <a:gd name="connsiteX8" fmla="*/ 386619 w 798817"/>
                <a:gd name="connsiteY8" fmla="*/ 385664 h 1410830"/>
                <a:gd name="connsiteX9" fmla="*/ 584825 w 798817"/>
                <a:gd name="connsiteY9" fmla="*/ 20104 h 1410830"/>
                <a:gd name="connsiteX0" fmla="*/ 615305 w 797991"/>
                <a:gd name="connsiteY0" fmla="*/ 172504 h 1410830"/>
                <a:gd name="connsiteX1" fmla="*/ 797231 w 797991"/>
                <a:gd name="connsiteY1" fmla="*/ 415878 h 1410830"/>
                <a:gd name="connsiteX2" fmla="*/ 675311 w 797991"/>
                <a:gd name="connsiteY2" fmla="*/ 951369 h 1410830"/>
                <a:gd name="connsiteX3" fmla="*/ 398811 w 797991"/>
                <a:gd name="connsiteY3" fmla="*/ 1410749 h 1410830"/>
                <a:gd name="connsiteX4" fmla="*/ 85735 w 797991"/>
                <a:gd name="connsiteY4" fmla="*/ 920889 h 1410830"/>
                <a:gd name="connsiteX5" fmla="*/ 391 w 797991"/>
                <a:gd name="connsiteY5" fmla="*/ 415878 h 1410830"/>
                <a:gd name="connsiteX6" fmla="*/ 115712 w 797991"/>
                <a:gd name="connsiteY6" fmla="*/ 0 h 1410830"/>
                <a:gd name="connsiteX7" fmla="*/ 316430 w 797991"/>
                <a:gd name="connsiteY7" fmla="*/ 26200 h 1410830"/>
                <a:gd name="connsiteX8" fmla="*/ 386619 w 797991"/>
                <a:gd name="connsiteY8" fmla="*/ 385664 h 1410830"/>
                <a:gd name="connsiteX9" fmla="*/ 615305 w 797991"/>
                <a:gd name="connsiteY9" fmla="*/ 172504 h 1410830"/>
                <a:gd name="connsiteX0" fmla="*/ 615305 w 797991"/>
                <a:gd name="connsiteY0" fmla="*/ 172504 h 1410830"/>
                <a:gd name="connsiteX1" fmla="*/ 797231 w 797991"/>
                <a:gd name="connsiteY1" fmla="*/ 415878 h 1410830"/>
                <a:gd name="connsiteX2" fmla="*/ 675311 w 797991"/>
                <a:gd name="connsiteY2" fmla="*/ 951369 h 1410830"/>
                <a:gd name="connsiteX3" fmla="*/ 398811 w 797991"/>
                <a:gd name="connsiteY3" fmla="*/ 1410749 h 1410830"/>
                <a:gd name="connsiteX4" fmla="*/ 85735 w 797991"/>
                <a:gd name="connsiteY4" fmla="*/ 920889 h 1410830"/>
                <a:gd name="connsiteX5" fmla="*/ 391 w 797991"/>
                <a:gd name="connsiteY5" fmla="*/ 415878 h 1410830"/>
                <a:gd name="connsiteX6" fmla="*/ 115712 w 797991"/>
                <a:gd name="connsiteY6" fmla="*/ 0 h 1410830"/>
                <a:gd name="connsiteX7" fmla="*/ 316430 w 797991"/>
                <a:gd name="connsiteY7" fmla="*/ 26200 h 1410830"/>
                <a:gd name="connsiteX8" fmla="*/ 386619 w 797991"/>
                <a:gd name="connsiteY8" fmla="*/ 385664 h 1410830"/>
                <a:gd name="connsiteX9" fmla="*/ 615305 w 797991"/>
                <a:gd name="connsiteY9" fmla="*/ 172504 h 1410830"/>
                <a:gd name="connsiteX0" fmla="*/ 615305 w 797991"/>
                <a:gd name="connsiteY0" fmla="*/ 172504 h 1410830"/>
                <a:gd name="connsiteX1" fmla="*/ 797231 w 797991"/>
                <a:gd name="connsiteY1" fmla="*/ 415878 h 1410830"/>
                <a:gd name="connsiteX2" fmla="*/ 675311 w 797991"/>
                <a:gd name="connsiteY2" fmla="*/ 951369 h 1410830"/>
                <a:gd name="connsiteX3" fmla="*/ 398811 w 797991"/>
                <a:gd name="connsiteY3" fmla="*/ 1410749 h 1410830"/>
                <a:gd name="connsiteX4" fmla="*/ 85735 w 797991"/>
                <a:gd name="connsiteY4" fmla="*/ 920889 h 1410830"/>
                <a:gd name="connsiteX5" fmla="*/ 391 w 797991"/>
                <a:gd name="connsiteY5" fmla="*/ 415878 h 1410830"/>
                <a:gd name="connsiteX6" fmla="*/ 115712 w 797991"/>
                <a:gd name="connsiteY6" fmla="*/ 0 h 1410830"/>
                <a:gd name="connsiteX7" fmla="*/ 316430 w 797991"/>
                <a:gd name="connsiteY7" fmla="*/ 26200 h 1410830"/>
                <a:gd name="connsiteX8" fmla="*/ 386619 w 797991"/>
                <a:gd name="connsiteY8" fmla="*/ 385664 h 1410830"/>
                <a:gd name="connsiteX9" fmla="*/ 615305 w 797991"/>
                <a:gd name="connsiteY9" fmla="*/ 172504 h 1410830"/>
                <a:gd name="connsiteX0" fmla="*/ 615305 w 797991"/>
                <a:gd name="connsiteY0" fmla="*/ 172504 h 1410830"/>
                <a:gd name="connsiteX1" fmla="*/ 797231 w 797991"/>
                <a:gd name="connsiteY1" fmla="*/ 415878 h 1410830"/>
                <a:gd name="connsiteX2" fmla="*/ 675311 w 797991"/>
                <a:gd name="connsiteY2" fmla="*/ 951369 h 1410830"/>
                <a:gd name="connsiteX3" fmla="*/ 398811 w 797991"/>
                <a:gd name="connsiteY3" fmla="*/ 1410749 h 1410830"/>
                <a:gd name="connsiteX4" fmla="*/ 85735 w 797991"/>
                <a:gd name="connsiteY4" fmla="*/ 920889 h 1410830"/>
                <a:gd name="connsiteX5" fmla="*/ 391 w 797991"/>
                <a:gd name="connsiteY5" fmla="*/ 415878 h 1410830"/>
                <a:gd name="connsiteX6" fmla="*/ 115712 w 797991"/>
                <a:gd name="connsiteY6" fmla="*/ 0 h 1410830"/>
                <a:gd name="connsiteX7" fmla="*/ 386619 w 797991"/>
                <a:gd name="connsiteY7" fmla="*/ 385664 h 1410830"/>
                <a:gd name="connsiteX8" fmla="*/ 615305 w 797991"/>
                <a:gd name="connsiteY8" fmla="*/ 172504 h 1410830"/>
                <a:gd name="connsiteX0" fmla="*/ 615305 w 797991"/>
                <a:gd name="connsiteY0" fmla="*/ 198034 h 1436360"/>
                <a:gd name="connsiteX1" fmla="*/ 797231 w 797991"/>
                <a:gd name="connsiteY1" fmla="*/ 441408 h 1436360"/>
                <a:gd name="connsiteX2" fmla="*/ 675311 w 797991"/>
                <a:gd name="connsiteY2" fmla="*/ 976899 h 1436360"/>
                <a:gd name="connsiteX3" fmla="*/ 398811 w 797991"/>
                <a:gd name="connsiteY3" fmla="*/ 1436279 h 1436360"/>
                <a:gd name="connsiteX4" fmla="*/ 85735 w 797991"/>
                <a:gd name="connsiteY4" fmla="*/ 946419 h 1436360"/>
                <a:gd name="connsiteX5" fmla="*/ 391 w 797991"/>
                <a:gd name="connsiteY5" fmla="*/ 441408 h 1436360"/>
                <a:gd name="connsiteX6" fmla="*/ 115712 w 797991"/>
                <a:gd name="connsiteY6" fmla="*/ 25530 h 1436360"/>
                <a:gd name="connsiteX7" fmla="*/ 386619 w 797991"/>
                <a:gd name="connsiteY7" fmla="*/ 411194 h 1436360"/>
                <a:gd name="connsiteX8" fmla="*/ 615305 w 797991"/>
                <a:gd name="connsiteY8" fmla="*/ 198034 h 1436360"/>
                <a:gd name="connsiteX0" fmla="*/ 615305 w 797991"/>
                <a:gd name="connsiteY0" fmla="*/ 172591 h 1410917"/>
                <a:gd name="connsiteX1" fmla="*/ 797231 w 797991"/>
                <a:gd name="connsiteY1" fmla="*/ 415965 h 1410917"/>
                <a:gd name="connsiteX2" fmla="*/ 675311 w 797991"/>
                <a:gd name="connsiteY2" fmla="*/ 951456 h 1410917"/>
                <a:gd name="connsiteX3" fmla="*/ 398811 w 797991"/>
                <a:gd name="connsiteY3" fmla="*/ 1410836 h 1410917"/>
                <a:gd name="connsiteX4" fmla="*/ 85735 w 797991"/>
                <a:gd name="connsiteY4" fmla="*/ 920976 h 1410917"/>
                <a:gd name="connsiteX5" fmla="*/ 391 w 797991"/>
                <a:gd name="connsiteY5" fmla="*/ 415965 h 1410917"/>
                <a:gd name="connsiteX6" fmla="*/ 115712 w 797991"/>
                <a:gd name="connsiteY6" fmla="*/ 87 h 1410917"/>
                <a:gd name="connsiteX7" fmla="*/ 386619 w 797991"/>
                <a:gd name="connsiteY7" fmla="*/ 385751 h 1410917"/>
                <a:gd name="connsiteX8" fmla="*/ 615305 w 797991"/>
                <a:gd name="connsiteY8" fmla="*/ 172591 h 1410917"/>
                <a:gd name="connsiteX0" fmla="*/ 615173 w 797859"/>
                <a:gd name="connsiteY0" fmla="*/ 2055 h 1240381"/>
                <a:gd name="connsiteX1" fmla="*/ 797099 w 797859"/>
                <a:gd name="connsiteY1" fmla="*/ 245429 h 1240381"/>
                <a:gd name="connsiteX2" fmla="*/ 675179 w 797859"/>
                <a:gd name="connsiteY2" fmla="*/ 780920 h 1240381"/>
                <a:gd name="connsiteX3" fmla="*/ 398679 w 797859"/>
                <a:gd name="connsiteY3" fmla="*/ 1240300 h 1240381"/>
                <a:gd name="connsiteX4" fmla="*/ 85603 w 797859"/>
                <a:gd name="connsiteY4" fmla="*/ 750440 h 1240381"/>
                <a:gd name="connsiteX5" fmla="*/ 259 w 797859"/>
                <a:gd name="connsiteY5" fmla="*/ 245429 h 1240381"/>
                <a:gd name="connsiteX6" fmla="*/ 109484 w 797859"/>
                <a:gd name="connsiteY6" fmla="*/ 239 h 1240381"/>
                <a:gd name="connsiteX7" fmla="*/ 386487 w 797859"/>
                <a:gd name="connsiteY7" fmla="*/ 215215 h 1240381"/>
                <a:gd name="connsiteX8" fmla="*/ 615173 w 797859"/>
                <a:gd name="connsiteY8" fmla="*/ 2055 h 1240381"/>
                <a:gd name="connsiteX0" fmla="*/ 615173 w 797859"/>
                <a:gd name="connsiteY0" fmla="*/ 3693 h 1242019"/>
                <a:gd name="connsiteX1" fmla="*/ 797099 w 797859"/>
                <a:gd name="connsiteY1" fmla="*/ 247067 h 1242019"/>
                <a:gd name="connsiteX2" fmla="*/ 675179 w 797859"/>
                <a:gd name="connsiteY2" fmla="*/ 782558 h 1242019"/>
                <a:gd name="connsiteX3" fmla="*/ 398679 w 797859"/>
                <a:gd name="connsiteY3" fmla="*/ 1241938 h 1242019"/>
                <a:gd name="connsiteX4" fmla="*/ 85603 w 797859"/>
                <a:gd name="connsiteY4" fmla="*/ 752078 h 1242019"/>
                <a:gd name="connsiteX5" fmla="*/ 259 w 797859"/>
                <a:gd name="connsiteY5" fmla="*/ 320219 h 1242019"/>
                <a:gd name="connsiteX6" fmla="*/ 109484 w 797859"/>
                <a:gd name="connsiteY6" fmla="*/ 1877 h 1242019"/>
                <a:gd name="connsiteX7" fmla="*/ 386487 w 797859"/>
                <a:gd name="connsiteY7" fmla="*/ 216853 h 1242019"/>
                <a:gd name="connsiteX8" fmla="*/ 615173 w 797859"/>
                <a:gd name="connsiteY8" fmla="*/ 3693 h 1242019"/>
                <a:gd name="connsiteX0" fmla="*/ 617071 w 799757"/>
                <a:gd name="connsiteY0" fmla="*/ 3693 h 1242019"/>
                <a:gd name="connsiteX1" fmla="*/ 798997 w 799757"/>
                <a:gd name="connsiteY1" fmla="*/ 247067 h 1242019"/>
                <a:gd name="connsiteX2" fmla="*/ 677077 w 799757"/>
                <a:gd name="connsiteY2" fmla="*/ 782558 h 1242019"/>
                <a:gd name="connsiteX3" fmla="*/ 400577 w 799757"/>
                <a:gd name="connsiteY3" fmla="*/ 1241938 h 1242019"/>
                <a:gd name="connsiteX4" fmla="*/ 87501 w 799757"/>
                <a:gd name="connsiteY4" fmla="*/ 752078 h 1242019"/>
                <a:gd name="connsiteX5" fmla="*/ 2157 w 799757"/>
                <a:gd name="connsiteY5" fmla="*/ 320219 h 1242019"/>
                <a:gd name="connsiteX6" fmla="*/ 111382 w 799757"/>
                <a:gd name="connsiteY6" fmla="*/ 1877 h 1242019"/>
                <a:gd name="connsiteX7" fmla="*/ 388385 w 799757"/>
                <a:gd name="connsiteY7" fmla="*/ 216853 h 1242019"/>
                <a:gd name="connsiteX8" fmla="*/ 617071 w 799757"/>
                <a:gd name="connsiteY8" fmla="*/ 3693 h 1242019"/>
                <a:gd name="connsiteX0" fmla="*/ 617071 w 793710"/>
                <a:gd name="connsiteY0" fmla="*/ 3693 h 1242019"/>
                <a:gd name="connsiteX1" fmla="*/ 792901 w 793710"/>
                <a:gd name="connsiteY1" fmla="*/ 326315 h 1242019"/>
                <a:gd name="connsiteX2" fmla="*/ 677077 w 793710"/>
                <a:gd name="connsiteY2" fmla="*/ 782558 h 1242019"/>
                <a:gd name="connsiteX3" fmla="*/ 400577 w 793710"/>
                <a:gd name="connsiteY3" fmla="*/ 1241938 h 1242019"/>
                <a:gd name="connsiteX4" fmla="*/ 87501 w 793710"/>
                <a:gd name="connsiteY4" fmla="*/ 752078 h 1242019"/>
                <a:gd name="connsiteX5" fmla="*/ 2157 w 793710"/>
                <a:gd name="connsiteY5" fmla="*/ 320219 h 1242019"/>
                <a:gd name="connsiteX6" fmla="*/ 111382 w 793710"/>
                <a:gd name="connsiteY6" fmla="*/ 1877 h 1242019"/>
                <a:gd name="connsiteX7" fmla="*/ 388385 w 793710"/>
                <a:gd name="connsiteY7" fmla="*/ 216853 h 1242019"/>
                <a:gd name="connsiteX8" fmla="*/ 617071 w 793710"/>
                <a:gd name="connsiteY8" fmla="*/ 3693 h 1242019"/>
                <a:gd name="connsiteX0" fmla="*/ 617071 w 797737"/>
                <a:gd name="connsiteY0" fmla="*/ 3693 h 1242019"/>
                <a:gd name="connsiteX1" fmla="*/ 792901 w 797737"/>
                <a:gd name="connsiteY1" fmla="*/ 326315 h 1242019"/>
                <a:gd name="connsiteX2" fmla="*/ 677077 w 797737"/>
                <a:gd name="connsiteY2" fmla="*/ 782558 h 1242019"/>
                <a:gd name="connsiteX3" fmla="*/ 400577 w 797737"/>
                <a:gd name="connsiteY3" fmla="*/ 1241938 h 1242019"/>
                <a:gd name="connsiteX4" fmla="*/ 87501 w 797737"/>
                <a:gd name="connsiteY4" fmla="*/ 752078 h 1242019"/>
                <a:gd name="connsiteX5" fmla="*/ 2157 w 797737"/>
                <a:gd name="connsiteY5" fmla="*/ 320219 h 1242019"/>
                <a:gd name="connsiteX6" fmla="*/ 111382 w 797737"/>
                <a:gd name="connsiteY6" fmla="*/ 1877 h 1242019"/>
                <a:gd name="connsiteX7" fmla="*/ 388385 w 797737"/>
                <a:gd name="connsiteY7" fmla="*/ 216853 h 1242019"/>
                <a:gd name="connsiteX8" fmla="*/ 617071 w 797737"/>
                <a:gd name="connsiteY8" fmla="*/ 3693 h 1242019"/>
                <a:gd name="connsiteX0" fmla="*/ 617071 w 815621"/>
                <a:gd name="connsiteY0" fmla="*/ 3693 h 1242019"/>
                <a:gd name="connsiteX1" fmla="*/ 811189 w 815621"/>
                <a:gd name="connsiteY1" fmla="*/ 259259 h 1242019"/>
                <a:gd name="connsiteX2" fmla="*/ 677077 w 815621"/>
                <a:gd name="connsiteY2" fmla="*/ 782558 h 1242019"/>
                <a:gd name="connsiteX3" fmla="*/ 400577 w 815621"/>
                <a:gd name="connsiteY3" fmla="*/ 1241938 h 1242019"/>
                <a:gd name="connsiteX4" fmla="*/ 87501 w 815621"/>
                <a:gd name="connsiteY4" fmla="*/ 752078 h 1242019"/>
                <a:gd name="connsiteX5" fmla="*/ 2157 w 815621"/>
                <a:gd name="connsiteY5" fmla="*/ 320219 h 1242019"/>
                <a:gd name="connsiteX6" fmla="*/ 111382 w 815621"/>
                <a:gd name="connsiteY6" fmla="*/ 1877 h 1242019"/>
                <a:gd name="connsiteX7" fmla="*/ 388385 w 815621"/>
                <a:gd name="connsiteY7" fmla="*/ 216853 h 1242019"/>
                <a:gd name="connsiteX8" fmla="*/ 617071 w 815621"/>
                <a:gd name="connsiteY8" fmla="*/ 3693 h 1242019"/>
                <a:gd name="connsiteX0" fmla="*/ 617071 w 817119"/>
                <a:gd name="connsiteY0" fmla="*/ 3693 h 1242019"/>
                <a:gd name="connsiteX1" fmla="*/ 811189 w 817119"/>
                <a:gd name="connsiteY1" fmla="*/ 259259 h 1242019"/>
                <a:gd name="connsiteX2" fmla="*/ 677077 w 817119"/>
                <a:gd name="connsiteY2" fmla="*/ 782558 h 1242019"/>
                <a:gd name="connsiteX3" fmla="*/ 400577 w 817119"/>
                <a:gd name="connsiteY3" fmla="*/ 1241938 h 1242019"/>
                <a:gd name="connsiteX4" fmla="*/ 87501 w 817119"/>
                <a:gd name="connsiteY4" fmla="*/ 752078 h 1242019"/>
                <a:gd name="connsiteX5" fmla="*/ 2157 w 817119"/>
                <a:gd name="connsiteY5" fmla="*/ 320219 h 1242019"/>
                <a:gd name="connsiteX6" fmla="*/ 111382 w 817119"/>
                <a:gd name="connsiteY6" fmla="*/ 1877 h 1242019"/>
                <a:gd name="connsiteX7" fmla="*/ 388385 w 817119"/>
                <a:gd name="connsiteY7" fmla="*/ 216853 h 1242019"/>
                <a:gd name="connsiteX8" fmla="*/ 617071 w 817119"/>
                <a:gd name="connsiteY8" fmla="*/ 3693 h 1242019"/>
                <a:gd name="connsiteX0" fmla="*/ 618814 w 818862"/>
                <a:gd name="connsiteY0" fmla="*/ 3693 h 1242019"/>
                <a:gd name="connsiteX1" fmla="*/ 812932 w 818862"/>
                <a:gd name="connsiteY1" fmla="*/ 259259 h 1242019"/>
                <a:gd name="connsiteX2" fmla="*/ 678820 w 818862"/>
                <a:gd name="connsiteY2" fmla="*/ 782558 h 1242019"/>
                <a:gd name="connsiteX3" fmla="*/ 402320 w 818862"/>
                <a:gd name="connsiteY3" fmla="*/ 1241938 h 1242019"/>
                <a:gd name="connsiteX4" fmla="*/ 89244 w 818862"/>
                <a:gd name="connsiteY4" fmla="*/ 752078 h 1242019"/>
                <a:gd name="connsiteX5" fmla="*/ 3900 w 818862"/>
                <a:gd name="connsiteY5" fmla="*/ 320219 h 1242019"/>
                <a:gd name="connsiteX6" fmla="*/ 113125 w 818862"/>
                <a:gd name="connsiteY6" fmla="*/ 1877 h 1242019"/>
                <a:gd name="connsiteX7" fmla="*/ 390128 w 818862"/>
                <a:gd name="connsiteY7" fmla="*/ 216853 h 1242019"/>
                <a:gd name="connsiteX8" fmla="*/ 618814 w 818862"/>
                <a:gd name="connsiteY8" fmla="*/ 3693 h 12420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18862" h="1242019">
                  <a:moveTo>
                    <a:pt x="618814" y="3693"/>
                  </a:moveTo>
                  <a:cubicBezTo>
                    <a:pt x="738049" y="10761"/>
                    <a:pt x="845603" y="141640"/>
                    <a:pt x="812932" y="259259"/>
                  </a:cubicBezTo>
                  <a:cubicBezTo>
                    <a:pt x="780261" y="376878"/>
                    <a:pt x="719460" y="604061"/>
                    <a:pt x="678820" y="782558"/>
                  </a:cubicBezTo>
                  <a:cubicBezTo>
                    <a:pt x="599572" y="1014791"/>
                    <a:pt x="543255" y="1247018"/>
                    <a:pt x="402320" y="1241938"/>
                  </a:cubicBezTo>
                  <a:cubicBezTo>
                    <a:pt x="261385" y="1236858"/>
                    <a:pt x="150204" y="972119"/>
                    <a:pt x="89244" y="752078"/>
                  </a:cubicBezTo>
                  <a:cubicBezTo>
                    <a:pt x="42508" y="577645"/>
                    <a:pt x="18208" y="475732"/>
                    <a:pt x="3900" y="320219"/>
                  </a:cubicBezTo>
                  <a:cubicBezTo>
                    <a:pt x="-10408" y="164706"/>
                    <a:pt x="12178" y="19105"/>
                    <a:pt x="113125" y="1877"/>
                  </a:cubicBezTo>
                  <a:cubicBezTo>
                    <a:pt x="214072" y="-15351"/>
                    <a:pt x="299826" y="88298"/>
                    <a:pt x="390128" y="216853"/>
                  </a:cubicBezTo>
                  <a:cubicBezTo>
                    <a:pt x="464325" y="182376"/>
                    <a:pt x="499579" y="-3375"/>
                    <a:pt x="618814" y="3693"/>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43" name="フリーフォーム 242"/>
            <p:cNvSpPr/>
            <p:nvPr/>
          </p:nvSpPr>
          <p:spPr>
            <a:xfrm rot="20305122" flipV="1">
              <a:off x="4049302" y="-1472213"/>
              <a:ext cx="818862" cy="1242019"/>
            </a:xfrm>
            <a:custGeom>
              <a:avLst/>
              <a:gdLst>
                <a:gd name="connsiteX0" fmla="*/ 480802 w 796840"/>
                <a:gd name="connsiteY0" fmla="*/ 0 h 1305301"/>
                <a:gd name="connsiteX1" fmla="*/ 553503 w 796840"/>
                <a:gd name="connsiteY1" fmla="*/ 22568 h 1305301"/>
                <a:gd name="connsiteX2" fmla="*/ 796840 w 796840"/>
                <a:gd name="connsiteY2" fmla="*/ 389678 h 1305301"/>
                <a:gd name="connsiteX3" fmla="*/ 796840 w 796840"/>
                <a:gd name="connsiteY3" fmla="*/ 906881 h 1305301"/>
                <a:gd name="connsiteX4" fmla="*/ 398420 w 796840"/>
                <a:gd name="connsiteY4" fmla="*/ 1305301 h 1305301"/>
                <a:gd name="connsiteX5" fmla="*/ 0 w 796840"/>
                <a:gd name="connsiteY5" fmla="*/ 906881 h 1305301"/>
                <a:gd name="connsiteX6" fmla="*/ 0 w 796840"/>
                <a:gd name="connsiteY6" fmla="*/ 389678 h 1305301"/>
                <a:gd name="connsiteX7" fmla="*/ 243337 w 796840"/>
                <a:gd name="connsiteY7" fmla="*/ 22568 h 1305301"/>
                <a:gd name="connsiteX8" fmla="*/ 316039 w 796840"/>
                <a:gd name="connsiteY8" fmla="*/ 0 h 1305301"/>
                <a:gd name="connsiteX9" fmla="*/ 398420 w 796840"/>
                <a:gd name="connsiteY9" fmla="*/ 365560 h 1305301"/>
                <a:gd name="connsiteX0" fmla="*/ 480802 w 796840"/>
                <a:gd name="connsiteY0" fmla="*/ 0 h 1305301"/>
                <a:gd name="connsiteX1" fmla="*/ 553503 w 796840"/>
                <a:gd name="connsiteY1" fmla="*/ 22568 h 1305301"/>
                <a:gd name="connsiteX2" fmla="*/ 796840 w 796840"/>
                <a:gd name="connsiteY2" fmla="*/ 389678 h 1305301"/>
                <a:gd name="connsiteX3" fmla="*/ 796840 w 796840"/>
                <a:gd name="connsiteY3" fmla="*/ 906881 h 1305301"/>
                <a:gd name="connsiteX4" fmla="*/ 398420 w 796840"/>
                <a:gd name="connsiteY4" fmla="*/ 1305301 h 1305301"/>
                <a:gd name="connsiteX5" fmla="*/ 0 w 796840"/>
                <a:gd name="connsiteY5" fmla="*/ 906881 h 1305301"/>
                <a:gd name="connsiteX6" fmla="*/ 0 w 796840"/>
                <a:gd name="connsiteY6" fmla="*/ 389678 h 1305301"/>
                <a:gd name="connsiteX7" fmla="*/ 243337 w 796840"/>
                <a:gd name="connsiteY7" fmla="*/ 22568 h 1305301"/>
                <a:gd name="connsiteX8" fmla="*/ 316039 w 796840"/>
                <a:gd name="connsiteY8" fmla="*/ 0 h 1305301"/>
                <a:gd name="connsiteX9" fmla="*/ 398420 w 796840"/>
                <a:gd name="connsiteY9" fmla="*/ 365560 h 1305301"/>
                <a:gd name="connsiteX10" fmla="*/ 480802 w 796840"/>
                <a:gd name="connsiteY10" fmla="*/ 0 h 1305301"/>
                <a:gd name="connsiteX0" fmla="*/ 480802 w 796840"/>
                <a:gd name="connsiteY0" fmla="*/ 0 h 1433317"/>
                <a:gd name="connsiteX1" fmla="*/ 553503 w 796840"/>
                <a:gd name="connsiteY1" fmla="*/ 22568 h 1433317"/>
                <a:gd name="connsiteX2" fmla="*/ 796840 w 796840"/>
                <a:gd name="connsiteY2" fmla="*/ 389678 h 1433317"/>
                <a:gd name="connsiteX3" fmla="*/ 796840 w 796840"/>
                <a:gd name="connsiteY3" fmla="*/ 906881 h 1433317"/>
                <a:gd name="connsiteX4" fmla="*/ 404516 w 796840"/>
                <a:gd name="connsiteY4" fmla="*/ 1433317 h 1433317"/>
                <a:gd name="connsiteX5" fmla="*/ 0 w 796840"/>
                <a:gd name="connsiteY5" fmla="*/ 906881 h 1433317"/>
                <a:gd name="connsiteX6" fmla="*/ 0 w 796840"/>
                <a:gd name="connsiteY6" fmla="*/ 389678 h 1433317"/>
                <a:gd name="connsiteX7" fmla="*/ 243337 w 796840"/>
                <a:gd name="connsiteY7" fmla="*/ 22568 h 1433317"/>
                <a:gd name="connsiteX8" fmla="*/ 316039 w 796840"/>
                <a:gd name="connsiteY8" fmla="*/ 0 h 1433317"/>
                <a:gd name="connsiteX9" fmla="*/ 398420 w 796840"/>
                <a:gd name="connsiteY9" fmla="*/ 365560 h 1433317"/>
                <a:gd name="connsiteX10" fmla="*/ 480802 w 796840"/>
                <a:gd name="connsiteY10" fmla="*/ 0 h 1433317"/>
                <a:gd name="connsiteX0" fmla="*/ 480802 w 796840"/>
                <a:gd name="connsiteY0" fmla="*/ 0 h 1433340"/>
                <a:gd name="connsiteX1" fmla="*/ 553503 w 796840"/>
                <a:gd name="connsiteY1" fmla="*/ 22568 h 1433340"/>
                <a:gd name="connsiteX2" fmla="*/ 796840 w 796840"/>
                <a:gd name="connsiteY2" fmla="*/ 389678 h 1433340"/>
                <a:gd name="connsiteX3" fmla="*/ 674920 w 796840"/>
                <a:gd name="connsiteY3" fmla="*/ 925169 h 1433340"/>
                <a:gd name="connsiteX4" fmla="*/ 404516 w 796840"/>
                <a:gd name="connsiteY4" fmla="*/ 1433317 h 1433340"/>
                <a:gd name="connsiteX5" fmla="*/ 0 w 796840"/>
                <a:gd name="connsiteY5" fmla="*/ 906881 h 1433340"/>
                <a:gd name="connsiteX6" fmla="*/ 0 w 796840"/>
                <a:gd name="connsiteY6" fmla="*/ 389678 h 1433340"/>
                <a:gd name="connsiteX7" fmla="*/ 243337 w 796840"/>
                <a:gd name="connsiteY7" fmla="*/ 22568 h 1433340"/>
                <a:gd name="connsiteX8" fmla="*/ 316039 w 796840"/>
                <a:gd name="connsiteY8" fmla="*/ 0 h 1433340"/>
                <a:gd name="connsiteX9" fmla="*/ 398420 w 796840"/>
                <a:gd name="connsiteY9" fmla="*/ 365560 h 1433340"/>
                <a:gd name="connsiteX10" fmla="*/ 480802 w 796840"/>
                <a:gd name="connsiteY10" fmla="*/ 0 h 1433340"/>
                <a:gd name="connsiteX0" fmla="*/ 480802 w 796840"/>
                <a:gd name="connsiteY0" fmla="*/ 0 h 1433341"/>
                <a:gd name="connsiteX1" fmla="*/ 553503 w 796840"/>
                <a:gd name="connsiteY1" fmla="*/ 22568 h 1433341"/>
                <a:gd name="connsiteX2" fmla="*/ 796840 w 796840"/>
                <a:gd name="connsiteY2" fmla="*/ 389678 h 1433341"/>
                <a:gd name="connsiteX3" fmla="*/ 674920 w 796840"/>
                <a:gd name="connsiteY3" fmla="*/ 925169 h 1433341"/>
                <a:gd name="connsiteX4" fmla="*/ 404516 w 796840"/>
                <a:gd name="connsiteY4" fmla="*/ 1433317 h 1433341"/>
                <a:gd name="connsiteX5" fmla="*/ 0 w 796840"/>
                <a:gd name="connsiteY5" fmla="*/ 906881 h 1433341"/>
                <a:gd name="connsiteX6" fmla="*/ 0 w 796840"/>
                <a:gd name="connsiteY6" fmla="*/ 389678 h 1433341"/>
                <a:gd name="connsiteX7" fmla="*/ 243337 w 796840"/>
                <a:gd name="connsiteY7" fmla="*/ 22568 h 1433341"/>
                <a:gd name="connsiteX8" fmla="*/ 316039 w 796840"/>
                <a:gd name="connsiteY8" fmla="*/ 0 h 1433341"/>
                <a:gd name="connsiteX9" fmla="*/ 398420 w 796840"/>
                <a:gd name="connsiteY9" fmla="*/ 365560 h 1433341"/>
                <a:gd name="connsiteX10" fmla="*/ 480802 w 796840"/>
                <a:gd name="connsiteY10" fmla="*/ 0 h 1433341"/>
                <a:gd name="connsiteX0" fmla="*/ 480802 w 796840"/>
                <a:gd name="connsiteY0" fmla="*/ 0 h 1433384"/>
                <a:gd name="connsiteX1" fmla="*/ 553503 w 796840"/>
                <a:gd name="connsiteY1" fmla="*/ 22568 h 1433384"/>
                <a:gd name="connsiteX2" fmla="*/ 796840 w 796840"/>
                <a:gd name="connsiteY2" fmla="*/ 389678 h 1433384"/>
                <a:gd name="connsiteX3" fmla="*/ 674920 w 796840"/>
                <a:gd name="connsiteY3" fmla="*/ 925169 h 1433384"/>
                <a:gd name="connsiteX4" fmla="*/ 404516 w 796840"/>
                <a:gd name="connsiteY4" fmla="*/ 1433317 h 1433384"/>
                <a:gd name="connsiteX5" fmla="*/ 85344 w 796840"/>
                <a:gd name="connsiteY5" fmla="*/ 894689 h 1433384"/>
                <a:gd name="connsiteX6" fmla="*/ 0 w 796840"/>
                <a:gd name="connsiteY6" fmla="*/ 389678 h 1433384"/>
                <a:gd name="connsiteX7" fmla="*/ 243337 w 796840"/>
                <a:gd name="connsiteY7" fmla="*/ 22568 h 1433384"/>
                <a:gd name="connsiteX8" fmla="*/ 316039 w 796840"/>
                <a:gd name="connsiteY8" fmla="*/ 0 h 1433384"/>
                <a:gd name="connsiteX9" fmla="*/ 398420 w 796840"/>
                <a:gd name="connsiteY9" fmla="*/ 365560 h 1433384"/>
                <a:gd name="connsiteX10" fmla="*/ 480802 w 796840"/>
                <a:gd name="connsiteY10" fmla="*/ 0 h 1433384"/>
                <a:gd name="connsiteX0" fmla="*/ 480802 w 796840"/>
                <a:gd name="connsiteY0" fmla="*/ 0 h 1433384"/>
                <a:gd name="connsiteX1" fmla="*/ 553503 w 796840"/>
                <a:gd name="connsiteY1" fmla="*/ 22568 h 1433384"/>
                <a:gd name="connsiteX2" fmla="*/ 796840 w 796840"/>
                <a:gd name="connsiteY2" fmla="*/ 389678 h 1433384"/>
                <a:gd name="connsiteX3" fmla="*/ 674920 w 796840"/>
                <a:gd name="connsiteY3" fmla="*/ 925169 h 1433384"/>
                <a:gd name="connsiteX4" fmla="*/ 404516 w 796840"/>
                <a:gd name="connsiteY4" fmla="*/ 1433317 h 1433384"/>
                <a:gd name="connsiteX5" fmla="*/ 85344 w 796840"/>
                <a:gd name="connsiteY5" fmla="*/ 894689 h 1433384"/>
                <a:gd name="connsiteX6" fmla="*/ 0 w 796840"/>
                <a:gd name="connsiteY6" fmla="*/ 389678 h 1433384"/>
                <a:gd name="connsiteX7" fmla="*/ 243337 w 796840"/>
                <a:gd name="connsiteY7" fmla="*/ 22568 h 1433384"/>
                <a:gd name="connsiteX8" fmla="*/ 316039 w 796840"/>
                <a:gd name="connsiteY8" fmla="*/ 0 h 1433384"/>
                <a:gd name="connsiteX9" fmla="*/ 398420 w 796840"/>
                <a:gd name="connsiteY9" fmla="*/ 365560 h 1433384"/>
                <a:gd name="connsiteX10" fmla="*/ 480802 w 796840"/>
                <a:gd name="connsiteY10" fmla="*/ 0 h 1433384"/>
                <a:gd name="connsiteX0" fmla="*/ 480802 w 796840"/>
                <a:gd name="connsiteY0" fmla="*/ 0 h 1433384"/>
                <a:gd name="connsiteX1" fmla="*/ 553503 w 796840"/>
                <a:gd name="connsiteY1" fmla="*/ 22568 h 1433384"/>
                <a:gd name="connsiteX2" fmla="*/ 796840 w 796840"/>
                <a:gd name="connsiteY2" fmla="*/ 389678 h 1433384"/>
                <a:gd name="connsiteX3" fmla="*/ 674920 w 796840"/>
                <a:gd name="connsiteY3" fmla="*/ 925169 h 1433384"/>
                <a:gd name="connsiteX4" fmla="*/ 404516 w 796840"/>
                <a:gd name="connsiteY4" fmla="*/ 1433317 h 1433384"/>
                <a:gd name="connsiteX5" fmla="*/ 85344 w 796840"/>
                <a:gd name="connsiteY5" fmla="*/ 894689 h 1433384"/>
                <a:gd name="connsiteX6" fmla="*/ 0 w 796840"/>
                <a:gd name="connsiteY6" fmla="*/ 389678 h 1433384"/>
                <a:gd name="connsiteX7" fmla="*/ 243337 w 796840"/>
                <a:gd name="connsiteY7" fmla="*/ 22568 h 1433384"/>
                <a:gd name="connsiteX8" fmla="*/ 316039 w 796840"/>
                <a:gd name="connsiteY8" fmla="*/ 0 h 1433384"/>
                <a:gd name="connsiteX9" fmla="*/ 398420 w 796840"/>
                <a:gd name="connsiteY9" fmla="*/ 365560 h 1433384"/>
                <a:gd name="connsiteX10" fmla="*/ 480802 w 796840"/>
                <a:gd name="connsiteY10" fmla="*/ 0 h 1433384"/>
                <a:gd name="connsiteX0" fmla="*/ 480802 w 796840"/>
                <a:gd name="connsiteY0" fmla="*/ 0 h 1384630"/>
                <a:gd name="connsiteX1" fmla="*/ 553503 w 796840"/>
                <a:gd name="connsiteY1" fmla="*/ 22568 h 1384630"/>
                <a:gd name="connsiteX2" fmla="*/ 796840 w 796840"/>
                <a:gd name="connsiteY2" fmla="*/ 389678 h 1384630"/>
                <a:gd name="connsiteX3" fmla="*/ 674920 w 796840"/>
                <a:gd name="connsiteY3" fmla="*/ 925169 h 1384630"/>
                <a:gd name="connsiteX4" fmla="*/ 398420 w 796840"/>
                <a:gd name="connsiteY4" fmla="*/ 1384549 h 1384630"/>
                <a:gd name="connsiteX5" fmla="*/ 85344 w 796840"/>
                <a:gd name="connsiteY5" fmla="*/ 894689 h 1384630"/>
                <a:gd name="connsiteX6" fmla="*/ 0 w 796840"/>
                <a:gd name="connsiteY6" fmla="*/ 389678 h 1384630"/>
                <a:gd name="connsiteX7" fmla="*/ 243337 w 796840"/>
                <a:gd name="connsiteY7" fmla="*/ 22568 h 1384630"/>
                <a:gd name="connsiteX8" fmla="*/ 316039 w 796840"/>
                <a:gd name="connsiteY8" fmla="*/ 0 h 1384630"/>
                <a:gd name="connsiteX9" fmla="*/ 398420 w 796840"/>
                <a:gd name="connsiteY9" fmla="*/ 365560 h 1384630"/>
                <a:gd name="connsiteX10" fmla="*/ 480802 w 796840"/>
                <a:gd name="connsiteY10" fmla="*/ 0 h 1384630"/>
                <a:gd name="connsiteX0" fmla="*/ 480802 w 796840"/>
                <a:gd name="connsiteY0" fmla="*/ 0 h 1384630"/>
                <a:gd name="connsiteX1" fmla="*/ 553503 w 796840"/>
                <a:gd name="connsiteY1" fmla="*/ 22568 h 1384630"/>
                <a:gd name="connsiteX2" fmla="*/ 796840 w 796840"/>
                <a:gd name="connsiteY2" fmla="*/ 389678 h 1384630"/>
                <a:gd name="connsiteX3" fmla="*/ 674920 w 796840"/>
                <a:gd name="connsiteY3" fmla="*/ 925169 h 1384630"/>
                <a:gd name="connsiteX4" fmla="*/ 398420 w 796840"/>
                <a:gd name="connsiteY4" fmla="*/ 1384549 h 1384630"/>
                <a:gd name="connsiteX5" fmla="*/ 85344 w 796840"/>
                <a:gd name="connsiteY5" fmla="*/ 894689 h 1384630"/>
                <a:gd name="connsiteX6" fmla="*/ 0 w 796840"/>
                <a:gd name="connsiteY6" fmla="*/ 389678 h 1384630"/>
                <a:gd name="connsiteX7" fmla="*/ 243337 w 796840"/>
                <a:gd name="connsiteY7" fmla="*/ 22568 h 1384630"/>
                <a:gd name="connsiteX8" fmla="*/ 316039 w 796840"/>
                <a:gd name="connsiteY8" fmla="*/ 0 h 1384630"/>
                <a:gd name="connsiteX9" fmla="*/ 398420 w 796840"/>
                <a:gd name="connsiteY9" fmla="*/ 365560 h 1384630"/>
                <a:gd name="connsiteX10" fmla="*/ 480802 w 796840"/>
                <a:gd name="connsiteY10" fmla="*/ 0 h 1384630"/>
                <a:gd name="connsiteX0" fmla="*/ 480802 w 796840"/>
                <a:gd name="connsiteY0" fmla="*/ 0 h 1384630"/>
                <a:gd name="connsiteX1" fmla="*/ 553503 w 796840"/>
                <a:gd name="connsiteY1" fmla="*/ 22568 h 1384630"/>
                <a:gd name="connsiteX2" fmla="*/ 796840 w 796840"/>
                <a:gd name="connsiteY2" fmla="*/ 389678 h 1384630"/>
                <a:gd name="connsiteX3" fmla="*/ 674920 w 796840"/>
                <a:gd name="connsiteY3" fmla="*/ 925169 h 1384630"/>
                <a:gd name="connsiteX4" fmla="*/ 398420 w 796840"/>
                <a:gd name="connsiteY4" fmla="*/ 1384549 h 1384630"/>
                <a:gd name="connsiteX5" fmla="*/ 85344 w 796840"/>
                <a:gd name="connsiteY5" fmla="*/ 894689 h 1384630"/>
                <a:gd name="connsiteX6" fmla="*/ 0 w 796840"/>
                <a:gd name="connsiteY6" fmla="*/ 389678 h 1384630"/>
                <a:gd name="connsiteX7" fmla="*/ 243337 w 796840"/>
                <a:gd name="connsiteY7" fmla="*/ 22568 h 1384630"/>
                <a:gd name="connsiteX8" fmla="*/ 316039 w 796840"/>
                <a:gd name="connsiteY8" fmla="*/ 0 h 1384630"/>
                <a:gd name="connsiteX9" fmla="*/ 398420 w 796840"/>
                <a:gd name="connsiteY9" fmla="*/ 365560 h 1384630"/>
                <a:gd name="connsiteX10" fmla="*/ 480802 w 796840"/>
                <a:gd name="connsiteY10" fmla="*/ 0 h 1384630"/>
                <a:gd name="connsiteX0" fmla="*/ 480802 w 796902"/>
                <a:gd name="connsiteY0" fmla="*/ 0 h 1384630"/>
                <a:gd name="connsiteX1" fmla="*/ 553503 w 796902"/>
                <a:gd name="connsiteY1" fmla="*/ 22568 h 1384630"/>
                <a:gd name="connsiteX2" fmla="*/ 796840 w 796902"/>
                <a:gd name="connsiteY2" fmla="*/ 389678 h 1384630"/>
                <a:gd name="connsiteX3" fmla="*/ 674920 w 796902"/>
                <a:gd name="connsiteY3" fmla="*/ 925169 h 1384630"/>
                <a:gd name="connsiteX4" fmla="*/ 398420 w 796902"/>
                <a:gd name="connsiteY4" fmla="*/ 1384549 h 1384630"/>
                <a:gd name="connsiteX5" fmla="*/ 85344 w 796902"/>
                <a:gd name="connsiteY5" fmla="*/ 894689 h 1384630"/>
                <a:gd name="connsiteX6" fmla="*/ 0 w 796902"/>
                <a:gd name="connsiteY6" fmla="*/ 389678 h 1384630"/>
                <a:gd name="connsiteX7" fmla="*/ 243337 w 796902"/>
                <a:gd name="connsiteY7" fmla="*/ 22568 h 1384630"/>
                <a:gd name="connsiteX8" fmla="*/ 316039 w 796902"/>
                <a:gd name="connsiteY8" fmla="*/ 0 h 1384630"/>
                <a:gd name="connsiteX9" fmla="*/ 398420 w 796902"/>
                <a:gd name="connsiteY9" fmla="*/ 365560 h 1384630"/>
                <a:gd name="connsiteX10" fmla="*/ 480802 w 796902"/>
                <a:gd name="connsiteY10" fmla="*/ 0 h 1384630"/>
                <a:gd name="connsiteX0" fmla="*/ 480802 w 796902"/>
                <a:gd name="connsiteY0" fmla="*/ 0 h 1384630"/>
                <a:gd name="connsiteX1" fmla="*/ 553503 w 796902"/>
                <a:gd name="connsiteY1" fmla="*/ 22568 h 1384630"/>
                <a:gd name="connsiteX2" fmla="*/ 796840 w 796902"/>
                <a:gd name="connsiteY2" fmla="*/ 389678 h 1384630"/>
                <a:gd name="connsiteX3" fmla="*/ 674920 w 796902"/>
                <a:gd name="connsiteY3" fmla="*/ 925169 h 1384630"/>
                <a:gd name="connsiteX4" fmla="*/ 398420 w 796902"/>
                <a:gd name="connsiteY4" fmla="*/ 1384549 h 1384630"/>
                <a:gd name="connsiteX5" fmla="*/ 85344 w 796902"/>
                <a:gd name="connsiteY5" fmla="*/ 894689 h 1384630"/>
                <a:gd name="connsiteX6" fmla="*/ 0 w 796902"/>
                <a:gd name="connsiteY6" fmla="*/ 389678 h 1384630"/>
                <a:gd name="connsiteX7" fmla="*/ 243337 w 796902"/>
                <a:gd name="connsiteY7" fmla="*/ 22568 h 1384630"/>
                <a:gd name="connsiteX8" fmla="*/ 316039 w 796902"/>
                <a:gd name="connsiteY8" fmla="*/ 0 h 1384630"/>
                <a:gd name="connsiteX9" fmla="*/ 398420 w 796902"/>
                <a:gd name="connsiteY9" fmla="*/ 365560 h 1384630"/>
                <a:gd name="connsiteX10" fmla="*/ 480802 w 796902"/>
                <a:gd name="connsiteY10" fmla="*/ 0 h 1384630"/>
                <a:gd name="connsiteX0" fmla="*/ 480802 w 797359"/>
                <a:gd name="connsiteY0" fmla="*/ 0 h 1384630"/>
                <a:gd name="connsiteX1" fmla="*/ 553503 w 797359"/>
                <a:gd name="connsiteY1" fmla="*/ 22568 h 1384630"/>
                <a:gd name="connsiteX2" fmla="*/ 796840 w 797359"/>
                <a:gd name="connsiteY2" fmla="*/ 389678 h 1384630"/>
                <a:gd name="connsiteX3" fmla="*/ 674920 w 797359"/>
                <a:gd name="connsiteY3" fmla="*/ 925169 h 1384630"/>
                <a:gd name="connsiteX4" fmla="*/ 398420 w 797359"/>
                <a:gd name="connsiteY4" fmla="*/ 1384549 h 1384630"/>
                <a:gd name="connsiteX5" fmla="*/ 85344 w 797359"/>
                <a:gd name="connsiteY5" fmla="*/ 894689 h 1384630"/>
                <a:gd name="connsiteX6" fmla="*/ 0 w 797359"/>
                <a:gd name="connsiteY6" fmla="*/ 389678 h 1384630"/>
                <a:gd name="connsiteX7" fmla="*/ 243337 w 797359"/>
                <a:gd name="connsiteY7" fmla="*/ 22568 h 1384630"/>
                <a:gd name="connsiteX8" fmla="*/ 316039 w 797359"/>
                <a:gd name="connsiteY8" fmla="*/ 0 h 1384630"/>
                <a:gd name="connsiteX9" fmla="*/ 398420 w 797359"/>
                <a:gd name="connsiteY9" fmla="*/ 365560 h 1384630"/>
                <a:gd name="connsiteX10" fmla="*/ 480802 w 797359"/>
                <a:gd name="connsiteY10" fmla="*/ 0 h 1384630"/>
                <a:gd name="connsiteX0" fmla="*/ 480802 w 797359"/>
                <a:gd name="connsiteY0" fmla="*/ 0 h 1384630"/>
                <a:gd name="connsiteX1" fmla="*/ 553503 w 797359"/>
                <a:gd name="connsiteY1" fmla="*/ 22568 h 1384630"/>
                <a:gd name="connsiteX2" fmla="*/ 796840 w 797359"/>
                <a:gd name="connsiteY2" fmla="*/ 389678 h 1384630"/>
                <a:gd name="connsiteX3" fmla="*/ 674920 w 797359"/>
                <a:gd name="connsiteY3" fmla="*/ 925169 h 1384630"/>
                <a:gd name="connsiteX4" fmla="*/ 398420 w 797359"/>
                <a:gd name="connsiteY4" fmla="*/ 1384549 h 1384630"/>
                <a:gd name="connsiteX5" fmla="*/ 85344 w 797359"/>
                <a:gd name="connsiteY5" fmla="*/ 894689 h 1384630"/>
                <a:gd name="connsiteX6" fmla="*/ 0 w 797359"/>
                <a:gd name="connsiteY6" fmla="*/ 389678 h 1384630"/>
                <a:gd name="connsiteX7" fmla="*/ 243337 w 797359"/>
                <a:gd name="connsiteY7" fmla="*/ 22568 h 1384630"/>
                <a:gd name="connsiteX8" fmla="*/ 316039 w 797359"/>
                <a:gd name="connsiteY8" fmla="*/ 0 h 1384630"/>
                <a:gd name="connsiteX9" fmla="*/ 398420 w 797359"/>
                <a:gd name="connsiteY9" fmla="*/ 365560 h 1384630"/>
                <a:gd name="connsiteX10" fmla="*/ 480802 w 797359"/>
                <a:gd name="connsiteY10" fmla="*/ 0 h 1384630"/>
                <a:gd name="connsiteX0" fmla="*/ 480802 w 797359"/>
                <a:gd name="connsiteY0" fmla="*/ 0 h 1384630"/>
                <a:gd name="connsiteX1" fmla="*/ 553503 w 797359"/>
                <a:gd name="connsiteY1" fmla="*/ 22568 h 1384630"/>
                <a:gd name="connsiteX2" fmla="*/ 796840 w 797359"/>
                <a:gd name="connsiteY2" fmla="*/ 389678 h 1384630"/>
                <a:gd name="connsiteX3" fmla="*/ 674920 w 797359"/>
                <a:gd name="connsiteY3" fmla="*/ 925169 h 1384630"/>
                <a:gd name="connsiteX4" fmla="*/ 398420 w 797359"/>
                <a:gd name="connsiteY4" fmla="*/ 1384549 h 1384630"/>
                <a:gd name="connsiteX5" fmla="*/ 85344 w 797359"/>
                <a:gd name="connsiteY5" fmla="*/ 894689 h 1384630"/>
                <a:gd name="connsiteX6" fmla="*/ 0 w 797359"/>
                <a:gd name="connsiteY6" fmla="*/ 389678 h 1384630"/>
                <a:gd name="connsiteX7" fmla="*/ 243337 w 797359"/>
                <a:gd name="connsiteY7" fmla="*/ 22568 h 1384630"/>
                <a:gd name="connsiteX8" fmla="*/ 316039 w 797359"/>
                <a:gd name="connsiteY8" fmla="*/ 0 h 1384630"/>
                <a:gd name="connsiteX9" fmla="*/ 398420 w 797359"/>
                <a:gd name="connsiteY9" fmla="*/ 365560 h 1384630"/>
                <a:gd name="connsiteX10" fmla="*/ 480802 w 797359"/>
                <a:gd name="connsiteY10" fmla="*/ 0 h 1384630"/>
                <a:gd name="connsiteX0" fmla="*/ 480802 w 797359"/>
                <a:gd name="connsiteY0" fmla="*/ 0 h 1384630"/>
                <a:gd name="connsiteX1" fmla="*/ 796840 w 797359"/>
                <a:gd name="connsiteY1" fmla="*/ 389678 h 1384630"/>
                <a:gd name="connsiteX2" fmla="*/ 674920 w 797359"/>
                <a:gd name="connsiteY2" fmla="*/ 925169 h 1384630"/>
                <a:gd name="connsiteX3" fmla="*/ 398420 w 797359"/>
                <a:gd name="connsiteY3" fmla="*/ 1384549 h 1384630"/>
                <a:gd name="connsiteX4" fmla="*/ 85344 w 797359"/>
                <a:gd name="connsiteY4" fmla="*/ 894689 h 1384630"/>
                <a:gd name="connsiteX5" fmla="*/ 0 w 797359"/>
                <a:gd name="connsiteY5" fmla="*/ 389678 h 1384630"/>
                <a:gd name="connsiteX6" fmla="*/ 243337 w 797359"/>
                <a:gd name="connsiteY6" fmla="*/ 22568 h 1384630"/>
                <a:gd name="connsiteX7" fmla="*/ 316039 w 797359"/>
                <a:gd name="connsiteY7" fmla="*/ 0 h 1384630"/>
                <a:gd name="connsiteX8" fmla="*/ 398420 w 797359"/>
                <a:gd name="connsiteY8" fmla="*/ 365560 h 1384630"/>
                <a:gd name="connsiteX9" fmla="*/ 480802 w 797359"/>
                <a:gd name="connsiteY9" fmla="*/ 0 h 1384630"/>
                <a:gd name="connsiteX0" fmla="*/ 480802 w 797359"/>
                <a:gd name="connsiteY0" fmla="*/ 9937 h 1394567"/>
                <a:gd name="connsiteX1" fmla="*/ 796840 w 797359"/>
                <a:gd name="connsiteY1" fmla="*/ 399615 h 1394567"/>
                <a:gd name="connsiteX2" fmla="*/ 674920 w 797359"/>
                <a:gd name="connsiteY2" fmla="*/ 935106 h 1394567"/>
                <a:gd name="connsiteX3" fmla="*/ 398420 w 797359"/>
                <a:gd name="connsiteY3" fmla="*/ 1394486 h 1394567"/>
                <a:gd name="connsiteX4" fmla="*/ 85344 w 797359"/>
                <a:gd name="connsiteY4" fmla="*/ 904626 h 1394567"/>
                <a:gd name="connsiteX5" fmla="*/ 0 w 797359"/>
                <a:gd name="connsiteY5" fmla="*/ 399615 h 1394567"/>
                <a:gd name="connsiteX6" fmla="*/ 243337 w 797359"/>
                <a:gd name="connsiteY6" fmla="*/ 32505 h 1394567"/>
                <a:gd name="connsiteX7" fmla="*/ 316039 w 797359"/>
                <a:gd name="connsiteY7" fmla="*/ 9937 h 1394567"/>
                <a:gd name="connsiteX8" fmla="*/ 398420 w 797359"/>
                <a:gd name="connsiteY8" fmla="*/ 375497 h 1394567"/>
                <a:gd name="connsiteX9" fmla="*/ 480802 w 797359"/>
                <a:gd name="connsiteY9" fmla="*/ 9937 h 1394567"/>
                <a:gd name="connsiteX0" fmla="*/ 480802 w 796866"/>
                <a:gd name="connsiteY0" fmla="*/ 10748 h 1395378"/>
                <a:gd name="connsiteX1" fmla="*/ 796840 w 796866"/>
                <a:gd name="connsiteY1" fmla="*/ 400426 h 1395378"/>
                <a:gd name="connsiteX2" fmla="*/ 674920 w 796866"/>
                <a:gd name="connsiteY2" fmla="*/ 935917 h 1395378"/>
                <a:gd name="connsiteX3" fmla="*/ 398420 w 796866"/>
                <a:gd name="connsiteY3" fmla="*/ 1395297 h 1395378"/>
                <a:gd name="connsiteX4" fmla="*/ 85344 w 796866"/>
                <a:gd name="connsiteY4" fmla="*/ 905437 h 1395378"/>
                <a:gd name="connsiteX5" fmla="*/ 0 w 796866"/>
                <a:gd name="connsiteY5" fmla="*/ 400426 h 1395378"/>
                <a:gd name="connsiteX6" fmla="*/ 243337 w 796866"/>
                <a:gd name="connsiteY6" fmla="*/ 33316 h 1395378"/>
                <a:gd name="connsiteX7" fmla="*/ 316039 w 796866"/>
                <a:gd name="connsiteY7" fmla="*/ 10748 h 1395378"/>
                <a:gd name="connsiteX8" fmla="*/ 398420 w 796866"/>
                <a:gd name="connsiteY8" fmla="*/ 376308 h 1395378"/>
                <a:gd name="connsiteX9" fmla="*/ 480802 w 796866"/>
                <a:gd name="connsiteY9" fmla="*/ 10748 h 1395378"/>
                <a:gd name="connsiteX0" fmla="*/ 480802 w 797745"/>
                <a:gd name="connsiteY0" fmla="*/ 13564 h 1398194"/>
                <a:gd name="connsiteX1" fmla="*/ 796840 w 797745"/>
                <a:gd name="connsiteY1" fmla="*/ 403242 h 1398194"/>
                <a:gd name="connsiteX2" fmla="*/ 674920 w 797745"/>
                <a:gd name="connsiteY2" fmla="*/ 938733 h 1398194"/>
                <a:gd name="connsiteX3" fmla="*/ 398420 w 797745"/>
                <a:gd name="connsiteY3" fmla="*/ 1398113 h 1398194"/>
                <a:gd name="connsiteX4" fmla="*/ 85344 w 797745"/>
                <a:gd name="connsiteY4" fmla="*/ 908253 h 1398194"/>
                <a:gd name="connsiteX5" fmla="*/ 0 w 797745"/>
                <a:gd name="connsiteY5" fmla="*/ 403242 h 1398194"/>
                <a:gd name="connsiteX6" fmla="*/ 243337 w 797745"/>
                <a:gd name="connsiteY6" fmla="*/ 36132 h 1398194"/>
                <a:gd name="connsiteX7" fmla="*/ 316039 w 797745"/>
                <a:gd name="connsiteY7" fmla="*/ 13564 h 1398194"/>
                <a:gd name="connsiteX8" fmla="*/ 398420 w 797745"/>
                <a:gd name="connsiteY8" fmla="*/ 379124 h 1398194"/>
                <a:gd name="connsiteX9" fmla="*/ 480802 w 797745"/>
                <a:gd name="connsiteY9" fmla="*/ 13564 h 1398194"/>
                <a:gd name="connsiteX0" fmla="*/ 481193 w 798136"/>
                <a:gd name="connsiteY0" fmla="*/ 26200 h 1410830"/>
                <a:gd name="connsiteX1" fmla="*/ 797231 w 798136"/>
                <a:gd name="connsiteY1" fmla="*/ 415878 h 1410830"/>
                <a:gd name="connsiteX2" fmla="*/ 675311 w 798136"/>
                <a:gd name="connsiteY2" fmla="*/ 951369 h 1410830"/>
                <a:gd name="connsiteX3" fmla="*/ 398811 w 798136"/>
                <a:gd name="connsiteY3" fmla="*/ 1410749 h 1410830"/>
                <a:gd name="connsiteX4" fmla="*/ 85735 w 798136"/>
                <a:gd name="connsiteY4" fmla="*/ 920889 h 1410830"/>
                <a:gd name="connsiteX5" fmla="*/ 391 w 798136"/>
                <a:gd name="connsiteY5" fmla="*/ 415878 h 1410830"/>
                <a:gd name="connsiteX6" fmla="*/ 115712 w 798136"/>
                <a:gd name="connsiteY6" fmla="*/ 0 h 1410830"/>
                <a:gd name="connsiteX7" fmla="*/ 316430 w 798136"/>
                <a:gd name="connsiteY7" fmla="*/ 26200 h 1410830"/>
                <a:gd name="connsiteX8" fmla="*/ 398811 w 798136"/>
                <a:gd name="connsiteY8" fmla="*/ 391760 h 1410830"/>
                <a:gd name="connsiteX9" fmla="*/ 481193 w 798136"/>
                <a:gd name="connsiteY9" fmla="*/ 26200 h 1410830"/>
                <a:gd name="connsiteX0" fmla="*/ 481193 w 798136"/>
                <a:gd name="connsiteY0" fmla="*/ 26200 h 1410830"/>
                <a:gd name="connsiteX1" fmla="*/ 797231 w 798136"/>
                <a:gd name="connsiteY1" fmla="*/ 415878 h 1410830"/>
                <a:gd name="connsiteX2" fmla="*/ 675311 w 798136"/>
                <a:gd name="connsiteY2" fmla="*/ 951369 h 1410830"/>
                <a:gd name="connsiteX3" fmla="*/ 398811 w 798136"/>
                <a:gd name="connsiteY3" fmla="*/ 1410749 h 1410830"/>
                <a:gd name="connsiteX4" fmla="*/ 85735 w 798136"/>
                <a:gd name="connsiteY4" fmla="*/ 920889 h 1410830"/>
                <a:gd name="connsiteX5" fmla="*/ 391 w 798136"/>
                <a:gd name="connsiteY5" fmla="*/ 415878 h 1410830"/>
                <a:gd name="connsiteX6" fmla="*/ 115712 w 798136"/>
                <a:gd name="connsiteY6" fmla="*/ 0 h 1410830"/>
                <a:gd name="connsiteX7" fmla="*/ 316430 w 798136"/>
                <a:gd name="connsiteY7" fmla="*/ 26200 h 1410830"/>
                <a:gd name="connsiteX8" fmla="*/ 386619 w 798136"/>
                <a:gd name="connsiteY8" fmla="*/ 385664 h 1410830"/>
                <a:gd name="connsiteX9" fmla="*/ 481193 w 798136"/>
                <a:gd name="connsiteY9" fmla="*/ 26200 h 1410830"/>
                <a:gd name="connsiteX0" fmla="*/ 481193 w 798136"/>
                <a:gd name="connsiteY0" fmla="*/ 26200 h 1410830"/>
                <a:gd name="connsiteX1" fmla="*/ 797231 w 798136"/>
                <a:gd name="connsiteY1" fmla="*/ 415878 h 1410830"/>
                <a:gd name="connsiteX2" fmla="*/ 675311 w 798136"/>
                <a:gd name="connsiteY2" fmla="*/ 951369 h 1410830"/>
                <a:gd name="connsiteX3" fmla="*/ 398811 w 798136"/>
                <a:gd name="connsiteY3" fmla="*/ 1410749 h 1410830"/>
                <a:gd name="connsiteX4" fmla="*/ 85735 w 798136"/>
                <a:gd name="connsiteY4" fmla="*/ 920889 h 1410830"/>
                <a:gd name="connsiteX5" fmla="*/ 391 w 798136"/>
                <a:gd name="connsiteY5" fmla="*/ 415878 h 1410830"/>
                <a:gd name="connsiteX6" fmla="*/ 115712 w 798136"/>
                <a:gd name="connsiteY6" fmla="*/ 0 h 1410830"/>
                <a:gd name="connsiteX7" fmla="*/ 316430 w 798136"/>
                <a:gd name="connsiteY7" fmla="*/ 26200 h 1410830"/>
                <a:gd name="connsiteX8" fmla="*/ 386619 w 798136"/>
                <a:gd name="connsiteY8" fmla="*/ 385664 h 1410830"/>
                <a:gd name="connsiteX9" fmla="*/ 481193 w 798136"/>
                <a:gd name="connsiteY9" fmla="*/ 26200 h 1410830"/>
                <a:gd name="connsiteX0" fmla="*/ 481193 w 798136"/>
                <a:gd name="connsiteY0" fmla="*/ 26200 h 1410830"/>
                <a:gd name="connsiteX1" fmla="*/ 797231 w 798136"/>
                <a:gd name="connsiteY1" fmla="*/ 415878 h 1410830"/>
                <a:gd name="connsiteX2" fmla="*/ 675311 w 798136"/>
                <a:gd name="connsiteY2" fmla="*/ 951369 h 1410830"/>
                <a:gd name="connsiteX3" fmla="*/ 398811 w 798136"/>
                <a:gd name="connsiteY3" fmla="*/ 1410749 h 1410830"/>
                <a:gd name="connsiteX4" fmla="*/ 85735 w 798136"/>
                <a:gd name="connsiteY4" fmla="*/ 920889 h 1410830"/>
                <a:gd name="connsiteX5" fmla="*/ 391 w 798136"/>
                <a:gd name="connsiteY5" fmla="*/ 415878 h 1410830"/>
                <a:gd name="connsiteX6" fmla="*/ 115712 w 798136"/>
                <a:gd name="connsiteY6" fmla="*/ 0 h 1410830"/>
                <a:gd name="connsiteX7" fmla="*/ 316430 w 798136"/>
                <a:gd name="connsiteY7" fmla="*/ 26200 h 1410830"/>
                <a:gd name="connsiteX8" fmla="*/ 386619 w 798136"/>
                <a:gd name="connsiteY8" fmla="*/ 385664 h 1410830"/>
                <a:gd name="connsiteX9" fmla="*/ 481193 w 798136"/>
                <a:gd name="connsiteY9" fmla="*/ 26200 h 1410830"/>
                <a:gd name="connsiteX0" fmla="*/ 584825 w 798817"/>
                <a:gd name="connsiteY0" fmla="*/ 20104 h 1410830"/>
                <a:gd name="connsiteX1" fmla="*/ 797231 w 798817"/>
                <a:gd name="connsiteY1" fmla="*/ 415878 h 1410830"/>
                <a:gd name="connsiteX2" fmla="*/ 675311 w 798817"/>
                <a:gd name="connsiteY2" fmla="*/ 951369 h 1410830"/>
                <a:gd name="connsiteX3" fmla="*/ 398811 w 798817"/>
                <a:gd name="connsiteY3" fmla="*/ 1410749 h 1410830"/>
                <a:gd name="connsiteX4" fmla="*/ 85735 w 798817"/>
                <a:gd name="connsiteY4" fmla="*/ 920889 h 1410830"/>
                <a:gd name="connsiteX5" fmla="*/ 391 w 798817"/>
                <a:gd name="connsiteY5" fmla="*/ 415878 h 1410830"/>
                <a:gd name="connsiteX6" fmla="*/ 115712 w 798817"/>
                <a:gd name="connsiteY6" fmla="*/ 0 h 1410830"/>
                <a:gd name="connsiteX7" fmla="*/ 316430 w 798817"/>
                <a:gd name="connsiteY7" fmla="*/ 26200 h 1410830"/>
                <a:gd name="connsiteX8" fmla="*/ 386619 w 798817"/>
                <a:gd name="connsiteY8" fmla="*/ 385664 h 1410830"/>
                <a:gd name="connsiteX9" fmla="*/ 584825 w 798817"/>
                <a:gd name="connsiteY9" fmla="*/ 20104 h 1410830"/>
                <a:gd name="connsiteX0" fmla="*/ 584825 w 798817"/>
                <a:gd name="connsiteY0" fmla="*/ 20104 h 1410830"/>
                <a:gd name="connsiteX1" fmla="*/ 797231 w 798817"/>
                <a:gd name="connsiteY1" fmla="*/ 415878 h 1410830"/>
                <a:gd name="connsiteX2" fmla="*/ 675311 w 798817"/>
                <a:gd name="connsiteY2" fmla="*/ 951369 h 1410830"/>
                <a:gd name="connsiteX3" fmla="*/ 398811 w 798817"/>
                <a:gd name="connsiteY3" fmla="*/ 1410749 h 1410830"/>
                <a:gd name="connsiteX4" fmla="*/ 85735 w 798817"/>
                <a:gd name="connsiteY4" fmla="*/ 920889 h 1410830"/>
                <a:gd name="connsiteX5" fmla="*/ 391 w 798817"/>
                <a:gd name="connsiteY5" fmla="*/ 415878 h 1410830"/>
                <a:gd name="connsiteX6" fmla="*/ 115712 w 798817"/>
                <a:gd name="connsiteY6" fmla="*/ 0 h 1410830"/>
                <a:gd name="connsiteX7" fmla="*/ 316430 w 798817"/>
                <a:gd name="connsiteY7" fmla="*/ 26200 h 1410830"/>
                <a:gd name="connsiteX8" fmla="*/ 386619 w 798817"/>
                <a:gd name="connsiteY8" fmla="*/ 385664 h 1410830"/>
                <a:gd name="connsiteX9" fmla="*/ 584825 w 798817"/>
                <a:gd name="connsiteY9" fmla="*/ 20104 h 1410830"/>
                <a:gd name="connsiteX0" fmla="*/ 584825 w 798817"/>
                <a:gd name="connsiteY0" fmla="*/ 20104 h 1410830"/>
                <a:gd name="connsiteX1" fmla="*/ 797231 w 798817"/>
                <a:gd name="connsiteY1" fmla="*/ 415878 h 1410830"/>
                <a:gd name="connsiteX2" fmla="*/ 675311 w 798817"/>
                <a:gd name="connsiteY2" fmla="*/ 951369 h 1410830"/>
                <a:gd name="connsiteX3" fmla="*/ 398811 w 798817"/>
                <a:gd name="connsiteY3" fmla="*/ 1410749 h 1410830"/>
                <a:gd name="connsiteX4" fmla="*/ 85735 w 798817"/>
                <a:gd name="connsiteY4" fmla="*/ 920889 h 1410830"/>
                <a:gd name="connsiteX5" fmla="*/ 391 w 798817"/>
                <a:gd name="connsiteY5" fmla="*/ 415878 h 1410830"/>
                <a:gd name="connsiteX6" fmla="*/ 115712 w 798817"/>
                <a:gd name="connsiteY6" fmla="*/ 0 h 1410830"/>
                <a:gd name="connsiteX7" fmla="*/ 316430 w 798817"/>
                <a:gd name="connsiteY7" fmla="*/ 26200 h 1410830"/>
                <a:gd name="connsiteX8" fmla="*/ 386619 w 798817"/>
                <a:gd name="connsiteY8" fmla="*/ 385664 h 1410830"/>
                <a:gd name="connsiteX9" fmla="*/ 584825 w 798817"/>
                <a:gd name="connsiteY9" fmla="*/ 20104 h 1410830"/>
                <a:gd name="connsiteX0" fmla="*/ 615305 w 797991"/>
                <a:gd name="connsiteY0" fmla="*/ 172504 h 1410830"/>
                <a:gd name="connsiteX1" fmla="*/ 797231 w 797991"/>
                <a:gd name="connsiteY1" fmla="*/ 415878 h 1410830"/>
                <a:gd name="connsiteX2" fmla="*/ 675311 w 797991"/>
                <a:gd name="connsiteY2" fmla="*/ 951369 h 1410830"/>
                <a:gd name="connsiteX3" fmla="*/ 398811 w 797991"/>
                <a:gd name="connsiteY3" fmla="*/ 1410749 h 1410830"/>
                <a:gd name="connsiteX4" fmla="*/ 85735 w 797991"/>
                <a:gd name="connsiteY4" fmla="*/ 920889 h 1410830"/>
                <a:gd name="connsiteX5" fmla="*/ 391 w 797991"/>
                <a:gd name="connsiteY5" fmla="*/ 415878 h 1410830"/>
                <a:gd name="connsiteX6" fmla="*/ 115712 w 797991"/>
                <a:gd name="connsiteY6" fmla="*/ 0 h 1410830"/>
                <a:gd name="connsiteX7" fmla="*/ 316430 w 797991"/>
                <a:gd name="connsiteY7" fmla="*/ 26200 h 1410830"/>
                <a:gd name="connsiteX8" fmla="*/ 386619 w 797991"/>
                <a:gd name="connsiteY8" fmla="*/ 385664 h 1410830"/>
                <a:gd name="connsiteX9" fmla="*/ 615305 w 797991"/>
                <a:gd name="connsiteY9" fmla="*/ 172504 h 1410830"/>
                <a:gd name="connsiteX0" fmla="*/ 615305 w 797991"/>
                <a:gd name="connsiteY0" fmla="*/ 172504 h 1410830"/>
                <a:gd name="connsiteX1" fmla="*/ 797231 w 797991"/>
                <a:gd name="connsiteY1" fmla="*/ 415878 h 1410830"/>
                <a:gd name="connsiteX2" fmla="*/ 675311 w 797991"/>
                <a:gd name="connsiteY2" fmla="*/ 951369 h 1410830"/>
                <a:gd name="connsiteX3" fmla="*/ 398811 w 797991"/>
                <a:gd name="connsiteY3" fmla="*/ 1410749 h 1410830"/>
                <a:gd name="connsiteX4" fmla="*/ 85735 w 797991"/>
                <a:gd name="connsiteY4" fmla="*/ 920889 h 1410830"/>
                <a:gd name="connsiteX5" fmla="*/ 391 w 797991"/>
                <a:gd name="connsiteY5" fmla="*/ 415878 h 1410830"/>
                <a:gd name="connsiteX6" fmla="*/ 115712 w 797991"/>
                <a:gd name="connsiteY6" fmla="*/ 0 h 1410830"/>
                <a:gd name="connsiteX7" fmla="*/ 316430 w 797991"/>
                <a:gd name="connsiteY7" fmla="*/ 26200 h 1410830"/>
                <a:gd name="connsiteX8" fmla="*/ 386619 w 797991"/>
                <a:gd name="connsiteY8" fmla="*/ 385664 h 1410830"/>
                <a:gd name="connsiteX9" fmla="*/ 615305 w 797991"/>
                <a:gd name="connsiteY9" fmla="*/ 172504 h 1410830"/>
                <a:gd name="connsiteX0" fmla="*/ 615305 w 797991"/>
                <a:gd name="connsiteY0" fmla="*/ 172504 h 1410830"/>
                <a:gd name="connsiteX1" fmla="*/ 797231 w 797991"/>
                <a:gd name="connsiteY1" fmla="*/ 415878 h 1410830"/>
                <a:gd name="connsiteX2" fmla="*/ 675311 w 797991"/>
                <a:gd name="connsiteY2" fmla="*/ 951369 h 1410830"/>
                <a:gd name="connsiteX3" fmla="*/ 398811 w 797991"/>
                <a:gd name="connsiteY3" fmla="*/ 1410749 h 1410830"/>
                <a:gd name="connsiteX4" fmla="*/ 85735 w 797991"/>
                <a:gd name="connsiteY4" fmla="*/ 920889 h 1410830"/>
                <a:gd name="connsiteX5" fmla="*/ 391 w 797991"/>
                <a:gd name="connsiteY5" fmla="*/ 415878 h 1410830"/>
                <a:gd name="connsiteX6" fmla="*/ 115712 w 797991"/>
                <a:gd name="connsiteY6" fmla="*/ 0 h 1410830"/>
                <a:gd name="connsiteX7" fmla="*/ 316430 w 797991"/>
                <a:gd name="connsiteY7" fmla="*/ 26200 h 1410830"/>
                <a:gd name="connsiteX8" fmla="*/ 386619 w 797991"/>
                <a:gd name="connsiteY8" fmla="*/ 385664 h 1410830"/>
                <a:gd name="connsiteX9" fmla="*/ 615305 w 797991"/>
                <a:gd name="connsiteY9" fmla="*/ 172504 h 1410830"/>
                <a:gd name="connsiteX0" fmla="*/ 615305 w 797991"/>
                <a:gd name="connsiteY0" fmla="*/ 172504 h 1410830"/>
                <a:gd name="connsiteX1" fmla="*/ 797231 w 797991"/>
                <a:gd name="connsiteY1" fmla="*/ 415878 h 1410830"/>
                <a:gd name="connsiteX2" fmla="*/ 675311 w 797991"/>
                <a:gd name="connsiteY2" fmla="*/ 951369 h 1410830"/>
                <a:gd name="connsiteX3" fmla="*/ 398811 w 797991"/>
                <a:gd name="connsiteY3" fmla="*/ 1410749 h 1410830"/>
                <a:gd name="connsiteX4" fmla="*/ 85735 w 797991"/>
                <a:gd name="connsiteY4" fmla="*/ 920889 h 1410830"/>
                <a:gd name="connsiteX5" fmla="*/ 391 w 797991"/>
                <a:gd name="connsiteY5" fmla="*/ 415878 h 1410830"/>
                <a:gd name="connsiteX6" fmla="*/ 115712 w 797991"/>
                <a:gd name="connsiteY6" fmla="*/ 0 h 1410830"/>
                <a:gd name="connsiteX7" fmla="*/ 386619 w 797991"/>
                <a:gd name="connsiteY7" fmla="*/ 385664 h 1410830"/>
                <a:gd name="connsiteX8" fmla="*/ 615305 w 797991"/>
                <a:gd name="connsiteY8" fmla="*/ 172504 h 1410830"/>
                <a:gd name="connsiteX0" fmla="*/ 615305 w 797991"/>
                <a:gd name="connsiteY0" fmla="*/ 198034 h 1436360"/>
                <a:gd name="connsiteX1" fmla="*/ 797231 w 797991"/>
                <a:gd name="connsiteY1" fmla="*/ 441408 h 1436360"/>
                <a:gd name="connsiteX2" fmla="*/ 675311 w 797991"/>
                <a:gd name="connsiteY2" fmla="*/ 976899 h 1436360"/>
                <a:gd name="connsiteX3" fmla="*/ 398811 w 797991"/>
                <a:gd name="connsiteY3" fmla="*/ 1436279 h 1436360"/>
                <a:gd name="connsiteX4" fmla="*/ 85735 w 797991"/>
                <a:gd name="connsiteY4" fmla="*/ 946419 h 1436360"/>
                <a:gd name="connsiteX5" fmla="*/ 391 w 797991"/>
                <a:gd name="connsiteY5" fmla="*/ 441408 h 1436360"/>
                <a:gd name="connsiteX6" fmla="*/ 115712 w 797991"/>
                <a:gd name="connsiteY6" fmla="*/ 25530 h 1436360"/>
                <a:gd name="connsiteX7" fmla="*/ 386619 w 797991"/>
                <a:gd name="connsiteY7" fmla="*/ 411194 h 1436360"/>
                <a:gd name="connsiteX8" fmla="*/ 615305 w 797991"/>
                <a:gd name="connsiteY8" fmla="*/ 198034 h 1436360"/>
                <a:gd name="connsiteX0" fmla="*/ 615305 w 797991"/>
                <a:gd name="connsiteY0" fmla="*/ 172591 h 1410917"/>
                <a:gd name="connsiteX1" fmla="*/ 797231 w 797991"/>
                <a:gd name="connsiteY1" fmla="*/ 415965 h 1410917"/>
                <a:gd name="connsiteX2" fmla="*/ 675311 w 797991"/>
                <a:gd name="connsiteY2" fmla="*/ 951456 h 1410917"/>
                <a:gd name="connsiteX3" fmla="*/ 398811 w 797991"/>
                <a:gd name="connsiteY3" fmla="*/ 1410836 h 1410917"/>
                <a:gd name="connsiteX4" fmla="*/ 85735 w 797991"/>
                <a:gd name="connsiteY4" fmla="*/ 920976 h 1410917"/>
                <a:gd name="connsiteX5" fmla="*/ 391 w 797991"/>
                <a:gd name="connsiteY5" fmla="*/ 415965 h 1410917"/>
                <a:gd name="connsiteX6" fmla="*/ 115712 w 797991"/>
                <a:gd name="connsiteY6" fmla="*/ 87 h 1410917"/>
                <a:gd name="connsiteX7" fmla="*/ 386619 w 797991"/>
                <a:gd name="connsiteY7" fmla="*/ 385751 h 1410917"/>
                <a:gd name="connsiteX8" fmla="*/ 615305 w 797991"/>
                <a:gd name="connsiteY8" fmla="*/ 172591 h 1410917"/>
                <a:gd name="connsiteX0" fmla="*/ 615173 w 797859"/>
                <a:gd name="connsiteY0" fmla="*/ 2055 h 1240381"/>
                <a:gd name="connsiteX1" fmla="*/ 797099 w 797859"/>
                <a:gd name="connsiteY1" fmla="*/ 245429 h 1240381"/>
                <a:gd name="connsiteX2" fmla="*/ 675179 w 797859"/>
                <a:gd name="connsiteY2" fmla="*/ 780920 h 1240381"/>
                <a:gd name="connsiteX3" fmla="*/ 398679 w 797859"/>
                <a:gd name="connsiteY3" fmla="*/ 1240300 h 1240381"/>
                <a:gd name="connsiteX4" fmla="*/ 85603 w 797859"/>
                <a:gd name="connsiteY4" fmla="*/ 750440 h 1240381"/>
                <a:gd name="connsiteX5" fmla="*/ 259 w 797859"/>
                <a:gd name="connsiteY5" fmla="*/ 245429 h 1240381"/>
                <a:gd name="connsiteX6" fmla="*/ 109484 w 797859"/>
                <a:gd name="connsiteY6" fmla="*/ 239 h 1240381"/>
                <a:gd name="connsiteX7" fmla="*/ 386487 w 797859"/>
                <a:gd name="connsiteY7" fmla="*/ 215215 h 1240381"/>
                <a:gd name="connsiteX8" fmla="*/ 615173 w 797859"/>
                <a:gd name="connsiteY8" fmla="*/ 2055 h 1240381"/>
                <a:gd name="connsiteX0" fmla="*/ 615173 w 797859"/>
                <a:gd name="connsiteY0" fmla="*/ 3693 h 1242019"/>
                <a:gd name="connsiteX1" fmla="*/ 797099 w 797859"/>
                <a:gd name="connsiteY1" fmla="*/ 247067 h 1242019"/>
                <a:gd name="connsiteX2" fmla="*/ 675179 w 797859"/>
                <a:gd name="connsiteY2" fmla="*/ 782558 h 1242019"/>
                <a:gd name="connsiteX3" fmla="*/ 398679 w 797859"/>
                <a:gd name="connsiteY3" fmla="*/ 1241938 h 1242019"/>
                <a:gd name="connsiteX4" fmla="*/ 85603 w 797859"/>
                <a:gd name="connsiteY4" fmla="*/ 752078 h 1242019"/>
                <a:gd name="connsiteX5" fmla="*/ 259 w 797859"/>
                <a:gd name="connsiteY5" fmla="*/ 320219 h 1242019"/>
                <a:gd name="connsiteX6" fmla="*/ 109484 w 797859"/>
                <a:gd name="connsiteY6" fmla="*/ 1877 h 1242019"/>
                <a:gd name="connsiteX7" fmla="*/ 386487 w 797859"/>
                <a:gd name="connsiteY7" fmla="*/ 216853 h 1242019"/>
                <a:gd name="connsiteX8" fmla="*/ 615173 w 797859"/>
                <a:gd name="connsiteY8" fmla="*/ 3693 h 1242019"/>
                <a:gd name="connsiteX0" fmla="*/ 617071 w 799757"/>
                <a:gd name="connsiteY0" fmla="*/ 3693 h 1242019"/>
                <a:gd name="connsiteX1" fmla="*/ 798997 w 799757"/>
                <a:gd name="connsiteY1" fmla="*/ 247067 h 1242019"/>
                <a:gd name="connsiteX2" fmla="*/ 677077 w 799757"/>
                <a:gd name="connsiteY2" fmla="*/ 782558 h 1242019"/>
                <a:gd name="connsiteX3" fmla="*/ 400577 w 799757"/>
                <a:gd name="connsiteY3" fmla="*/ 1241938 h 1242019"/>
                <a:gd name="connsiteX4" fmla="*/ 87501 w 799757"/>
                <a:gd name="connsiteY4" fmla="*/ 752078 h 1242019"/>
                <a:gd name="connsiteX5" fmla="*/ 2157 w 799757"/>
                <a:gd name="connsiteY5" fmla="*/ 320219 h 1242019"/>
                <a:gd name="connsiteX6" fmla="*/ 111382 w 799757"/>
                <a:gd name="connsiteY6" fmla="*/ 1877 h 1242019"/>
                <a:gd name="connsiteX7" fmla="*/ 388385 w 799757"/>
                <a:gd name="connsiteY7" fmla="*/ 216853 h 1242019"/>
                <a:gd name="connsiteX8" fmla="*/ 617071 w 799757"/>
                <a:gd name="connsiteY8" fmla="*/ 3693 h 1242019"/>
                <a:gd name="connsiteX0" fmla="*/ 617071 w 793710"/>
                <a:gd name="connsiteY0" fmla="*/ 3693 h 1242019"/>
                <a:gd name="connsiteX1" fmla="*/ 792901 w 793710"/>
                <a:gd name="connsiteY1" fmla="*/ 326315 h 1242019"/>
                <a:gd name="connsiteX2" fmla="*/ 677077 w 793710"/>
                <a:gd name="connsiteY2" fmla="*/ 782558 h 1242019"/>
                <a:gd name="connsiteX3" fmla="*/ 400577 w 793710"/>
                <a:gd name="connsiteY3" fmla="*/ 1241938 h 1242019"/>
                <a:gd name="connsiteX4" fmla="*/ 87501 w 793710"/>
                <a:gd name="connsiteY4" fmla="*/ 752078 h 1242019"/>
                <a:gd name="connsiteX5" fmla="*/ 2157 w 793710"/>
                <a:gd name="connsiteY5" fmla="*/ 320219 h 1242019"/>
                <a:gd name="connsiteX6" fmla="*/ 111382 w 793710"/>
                <a:gd name="connsiteY6" fmla="*/ 1877 h 1242019"/>
                <a:gd name="connsiteX7" fmla="*/ 388385 w 793710"/>
                <a:gd name="connsiteY7" fmla="*/ 216853 h 1242019"/>
                <a:gd name="connsiteX8" fmla="*/ 617071 w 793710"/>
                <a:gd name="connsiteY8" fmla="*/ 3693 h 1242019"/>
                <a:gd name="connsiteX0" fmla="*/ 617071 w 797737"/>
                <a:gd name="connsiteY0" fmla="*/ 3693 h 1242019"/>
                <a:gd name="connsiteX1" fmla="*/ 792901 w 797737"/>
                <a:gd name="connsiteY1" fmla="*/ 326315 h 1242019"/>
                <a:gd name="connsiteX2" fmla="*/ 677077 w 797737"/>
                <a:gd name="connsiteY2" fmla="*/ 782558 h 1242019"/>
                <a:gd name="connsiteX3" fmla="*/ 400577 w 797737"/>
                <a:gd name="connsiteY3" fmla="*/ 1241938 h 1242019"/>
                <a:gd name="connsiteX4" fmla="*/ 87501 w 797737"/>
                <a:gd name="connsiteY4" fmla="*/ 752078 h 1242019"/>
                <a:gd name="connsiteX5" fmla="*/ 2157 w 797737"/>
                <a:gd name="connsiteY5" fmla="*/ 320219 h 1242019"/>
                <a:gd name="connsiteX6" fmla="*/ 111382 w 797737"/>
                <a:gd name="connsiteY6" fmla="*/ 1877 h 1242019"/>
                <a:gd name="connsiteX7" fmla="*/ 388385 w 797737"/>
                <a:gd name="connsiteY7" fmla="*/ 216853 h 1242019"/>
                <a:gd name="connsiteX8" fmla="*/ 617071 w 797737"/>
                <a:gd name="connsiteY8" fmla="*/ 3693 h 1242019"/>
                <a:gd name="connsiteX0" fmla="*/ 617071 w 815621"/>
                <a:gd name="connsiteY0" fmla="*/ 3693 h 1242019"/>
                <a:gd name="connsiteX1" fmla="*/ 811189 w 815621"/>
                <a:gd name="connsiteY1" fmla="*/ 259259 h 1242019"/>
                <a:gd name="connsiteX2" fmla="*/ 677077 w 815621"/>
                <a:gd name="connsiteY2" fmla="*/ 782558 h 1242019"/>
                <a:gd name="connsiteX3" fmla="*/ 400577 w 815621"/>
                <a:gd name="connsiteY3" fmla="*/ 1241938 h 1242019"/>
                <a:gd name="connsiteX4" fmla="*/ 87501 w 815621"/>
                <a:gd name="connsiteY4" fmla="*/ 752078 h 1242019"/>
                <a:gd name="connsiteX5" fmla="*/ 2157 w 815621"/>
                <a:gd name="connsiteY5" fmla="*/ 320219 h 1242019"/>
                <a:gd name="connsiteX6" fmla="*/ 111382 w 815621"/>
                <a:gd name="connsiteY6" fmla="*/ 1877 h 1242019"/>
                <a:gd name="connsiteX7" fmla="*/ 388385 w 815621"/>
                <a:gd name="connsiteY7" fmla="*/ 216853 h 1242019"/>
                <a:gd name="connsiteX8" fmla="*/ 617071 w 815621"/>
                <a:gd name="connsiteY8" fmla="*/ 3693 h 1242019"/>
                <a:gd name="connsiteX0" fmla="*/ 617071 w 817119"/>
                <a:gd name="connsiteY0" fmla="*/ 3693 h 1242019"/>
                <a:gd name="connsiteX1" fmla="*/ 811189 w 817119"/>
                <a:gd name="connsiteY1" fmla="*/ 259259 h 1242019"/>
                <a:gd name="connsiteX2" fmla="*/ 677077 w 817119"/>
                <a:gd name="connsiteY2" fmla="*/ 782558 h 1242019"/>
                <a:gd name="connsiteX3" fmla="*/ 400577 w 817119"/>
                <a:gd name="connsiteY3" fmla="*/ 1241938 h 1242019"/>
                <a:gd name="connsiteX4" fmla="*/ 87501 w 817119"/>
                <a:gd name="connsiteY4" fmla="*/ 752078 h 1242019"/>
                <a:gd name="connsiteX5" fmla="*/ 2157 w 817119"/>
                <a:gd name="connsiteY5" fmla="*/ 320219 h 1242019"/>
                <a:gd name="connsiteX6" fmla="*/ 111382 w 817119"/>
                <a:gd name="connsiteY6" fmla="*/ 1877 h 1242019"/>
                <a:gd name="connsiteX7" fmla="*/ 388385 w 817119"/>
                <a:gd name="connsiteY7" fmla="*/ 216853 h 1242019"/>
                <a:gd name="connsiteX8" fmla="*/ 617071 w 817119"/>
                <a:gd name="connsiteY8" fmla="*/ 3693 h 1242019"/>
                <a:gd name="connsiteX0" fmla="*/ 618814 w 818862"/>
                <a:gd name="connsiteY0" fmla="*/ 3693 h 1242019"/>
                <a:gd name="connsiteX1" fmla="*/ 812932 w 818862"/>
                <a:gd name="connsiteY1" fmla="*/ 259259 h 1242019"/>
                <a:gd name="connsiteX2" fmla="*/ 678820 w 818862"/>
                <a:gd name="connsiteY2" fmla="*/ 782558 h 1242019"/>
                <a:gd name="connsiteX3" fmla="*/ 402320 w 818862"/>
                <a:gd name="connsiteY3" fmla="*/ 1241938 h 1242019"/>
                <a:gd name="connsiteX4" fmla="*/ 89244 w 818862"/>
                <a:gd name="connsiteY4" fmla="*/ 752078 h 1242019"/>
                <a:gd name="connsiteX5" fmla="*/ 3900 w 818862"/>
                <a:gd name="connsiteY5" fmla="*/ 320219 h 1242019"/>
                <a:gd name="connsiteX6" fmla="*/ 113125 w 818862"/>
                <a:gd name="connsiteY6" fmla="*/ 1877 h 1242019"/>
                <a:gd name="connsiteX7" fmla="*/ 390128 w 818862"/>
                <a:gd name="connsiteY7" fmla="*/ 216853 h 1242019"/>
                <a:gd name="connsiteX8" fmla="*/ 618814 w 818862"/>
                <a:gd name="connsiteY8" fmla="*/ 3693 h 12420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18862" h="1242019">
                  <a:moveTo>
                    <a:pt x="618814" y="3693"/>
                  </a:moveTo>
                  <a:cubicBezTo>
                    <a:pt x="738049" y="10761"/>
                    <a:pt x="845603" y="141640"/>
                    <a:pt x="812932" y="259259"/>
                  </a:cubicBezTo>
                  <a:cubicBezTo>
                    <a:pt x="780261" y="376878"/>
                    <a:pt x="719460" y="604061"/>
                    <a:pt x="678820" y="782558"/>
                  </a:cubicBezTo>
                  <a:cubicBezTo>
                    <a:pt x="599572" y="1014791"/>
                    <a:pt x="543255" y="1247018"/>
                    <a:pt x="402320" y="1241938"/>
                  </a:cubicBezTo>
                  <a:cubicBezTo>
                    <a:pt x="261385" y="1236858"/>
                    <a:pt x="150204" y="972119"/>
                    <a:pt x="89244" y="752078"/>
                  </a:cubicBezTo>
                  <a:cubicBezTo>
                    <a:pt x="42508" y="577645"/>
                    <a:pt x="18208" y="475732"/>
                    <a:pt x="3900" y="320219"/>
                  </a:cubicBezTo>
                  <a:cubicBezTo>
                    <a:pt x="-10408" y="164706"/>
                    <a:pt x="12178" y="19105"/>
                    <a:pt x="113125" y="1877"/>
                  </a:cubicBezTo>
                  <a:cubicBezTo>
                    <a:pt x="214072" y="-15351"/>
                    <a:pt x="299826" y="88298"/>
                    <a:pt x="390128" y="216853"/>
                  </a:cubicBezTo>
                  <a:cubicBezTo>
                    <a:pt x="464325" y="182376"/>
                    <a:pt x="499579" y="-3375"/>
                    <a:pt x="618814" y="3693"/>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44" name="フリーフォーム 243"/>
            <p:cNvSpPr/>
            <p:nvPr/>
          </p:nvSpPr>
          <p:spPr>
            <a:xfrm rot="2424834" flipH="1" flipV="1">
              <a:off x="3410149" y="-1512320"/>
              <a:ext cx="818862" cy="1242019"/>
            </a:xfrm>
            <a:custGeom>
              <a:avLst/>
              <a:gdLst>
                <a:gd name="connsiteX0" fmla="*/ 480802 w 796840"/>
                <a:gd name="connsiteY0" fmla="*/ 0 h 1305301"/>
                <a:gd name="connsiteX1" fmla="*/ 553503 w 796840"/>
                <a:gd name="connsiteY1" fmla="*/ 22568 h 1305301"/>
                <a:gd name="connsiteX2" fmla="*/ 796840 w 796840"/>
                <a:gd name="connsiteY2" fmla="*/ 389678 h 1305301"/>
                <a:gd name="connsiteX3" fmla="*/ 796840 w 796840"/>
                <a:gd name="connsiteY3" fmla="*/ 906881 h 1305301"/>
                <a:gd name="connsiteX4" fmla="*/ 398420 w 796840"/>
                <a:gd name="connsiteY4" fmla="*/ 1305301 h 1305301"/>
                <a:gd name="connsiteX5" fmla="*/ 0 w 796840"/>
                <a:gd name="connsiteY5" fmla="*/ 906881 h 1305301"/>
                <a:gd name="connsiteX6" fmla="*/ 0 w 796840"/>
                <a:gd name="connsiteY6" fmla="*/ 389678 h 1305301"/>
                <a:gd name="connsiteX7" fmla="*/ 243337 w 796840"/>
                <a:gd name="connsiteY7" fmla="*/ 22568 h 1305301"/>
                <a:gd name="connsiteX8" fmla="*/ 316039 w 796840"/>
                <a:gd name="connsiteY8" fmla="*/ 0 h 1305301"/>
                <a:gd name="connsiteX9" fmla="*/ 398420 w 796840"/>
                <a:gd name="connsiteY9" fmla="*/ 365560 h 1305301"/>
                <a:gd name="connsiteX0" fmla="*/ 480802 w 796840"/>
                <a:gd name="connsiteY0" fmla="*/ 0 h 1305301"/>
                <a:gd name="connsiteX1" fmla="*/ 553503 w 796840"/>
                <a:gd name="connsiteY1" fmla="*/ 22568 h 1305301"/>
                <a:gd name="connsiteX2" fmla="*/ 796840 w 796840"/>
                <a:gd name="connsiteY2" fmla="*/ 389678 h 1305301"/>
                <a:gd name="connsiteX3" fmla="*/ 796840 w 796840"/>
                <a:gd name="connsiteY3" fmla="*/ 906881 h 1305301"/>
                <a:gd name="connsiteX4" fmla="*/ 398420 w 796840"/>
                <a:gd name="connsiteY4" fmla="*/ 1305301 h 1305301"/>
                <a:gd name="connsiteX5" fmla="*/ 0 w 796840"/>
                <a:gd name="connsiteY5" fmla="*/ 906881 h 1305301"/>
                <a:gd name="connsiteX6" fmla="*/ 0 w 796840"/>
                <a:gd name="connsiteY6" fmla="*/ 389678 h 1305301"/>
                <a:gd name="connsiteX7" fmla="*/ 243337 w 796840"/>
                <a:gd name="connsiteY7" fmla="*/ 22568 h 1305301"/>
                <a:gd name="connsiteX8" fmla="*/ 316039 w 796840"/>
                <a:gd name="connsiteY8" fmla="*/ 0 h 1305301"/>
                <a:gd name="connsiteX9" fmla="*/ 398420 w 796840"/>
                <a:gd name="connsiteY9" fmla="*/ 365560 h 1305301"/>
                <a:gd name="connsiteX10" fmla="*/ 480802 w 796840"/>
                <a:gd name="connsiteY10" fmla="*/ 0 h 1305301"/>
                <a:gd name="connsiteX0" fmla="*/ 480802 w 796840"/>
                <a:gd name="connsiteY0" fmla="*/ 0 h 1433317"/>
                <a:gd name="connsiteX1" fmla="*/ 553503 w 796840"/>
                <a:gd name="connsiteY1" fmla="*/ 22568 h 1433317"/>
                <a:gd name="connsiteX2" fmla="*/ 796840 w 796840"/>
                <a:gd name="connsiteY2" fmla="*/ 389678 h 1433317"/>
                <a:gd name="connsiteX3" fmla="*/ 796840 w 796840"/>
                <a:gd name="connsiteY3" fmla="*/ 906881 h 1433317"/>
                <a:gd name="connsiteX4" fmla="*/ 404516 w 796840"/>
                <a:gd name="connsiteY4" fmla="*/ 1433317 h 1433317"/>
                <a:gd name="connsiteX5" fmla="*/ 0 w 796840"/>
                <a:gd name="connsiteY5" fmla="*/ 906881 h 1433317"/>
                <a:gd name="connsiteX6" fmla="*/ 0 w 796840"/>
                <a:gd name="connsiteY6" fmla="*/ 389678 h 1433317"/>
                <a:gd name="connsiteX7" fmla="*/ 243337 w 796840"/>
                <a:gd name="connsiteY7" fmla="*/ 22568 h 1433317"/>
                <a:gd name="connsiteX8" fmla="*/ 316039 w 796840"/>
                <a:gd name="connsiteY8" fmla="*/ 0 h 1433317"/>
                <a:gd name="connsiteX9" fmla="*/ 398420 w 796840"/>
                <a:gd name="connsiteY9" fmla="*/ 365560 h 1433317"/>
                <a:gd name="connsiteX10" fmla="*/ 480802 w 796840"/>
                <a:gd name="connsiteY10" fmla="*/ 0 h 1433317"/>
                <a:gd name="connsiteX0" fmla="*/ 480802 w 796840"/>
                <a:gd name="connsiteY0" fmla="*/ 0 h 1433340"/>
                <a:gd name="connsiteX1" fmla="*/ 553503 w 796840"/>
                <a:gd name="connsiteY1" fmla="*/ 22568 h 1433340"/>
                <a:gd name="connsiteX2" fmla="*/ 796840 w 796840"/>
                <a:gd name="connsiteY2" fmla="*/ 389678 h 1433340"/>
                <a:gd name="connsiteX3" fmla="*/ 674920 w 796840"/>
                <a:gd name="connsiteY3" fmla="*/ 925169 h 1433340"/>
                <a:gd name="connsiteX4" fmla="*/ 404516 w 796840"/>
                <a:gd name="connsiteY4" fmla="*/ 1433317 h 1433340"/>
                <a:gd name="connsiteX5" fmla="*/ 0 w 796840"/>
                <a:gd name="connsiteY5" fmla="*/ 906881 h 1433340"/>
                <a:gd name="connsiteX6" fmla="*/ 0 w 796840"/>
                <a:gd name="connsiteY6" fmla="*/ 389678 h 1433340"/>
                <a:gd name="connsiteX7" fmla="*/ 243337 w 796840"/>
                <a:gd name="connsiteY7" fmla="*/ 22568 h 1433340"/>
                <a:gd name="connsiteX8" fmla="*/ 316039 w 796840"/>
                <a:gd name="connsiteY8" fmla="*/ 0 h 1433340"/>
                <a:gd name="connsiteX9" fmla="*/ 398420 w 796840"/>
                <a:gd name="connsiteY9" fmla="*/ 365560 h 1433340"/>
                <a:gd name="connsiteX10" fmla="*/ 480802 w 796840"/>
                <a:gd name="connsiteY10" fmla="*/ 0 h 1433340"/>
                <a:gd name="connsiteX0" fmla="*/ 480802 w 796840"/>
                <a:gd name="connsiteY0" fmla="*/ 0 h 1433341"/>
                <a:gd name="connsiteX1" fmla="*/ 553503 w 796840"/>
                <a:gd name="connsiteY1" fmla="*/ 22568 h 1433341"/>
                <a:gd name="connsiteX2" fmla="*/ 796840 w 796840"/>
                <a:gd name="connsiteY2" fmla="*/ 389678 h 1433341"/>
                <a:gd name="connsiteX3" fmla="*/ 674920 w 796840"/>
                <a:gd name="connsiteY3" fmla="*/ 925169 h 1433341"/>
                <a:gd name="connsiteX4" fmla="*/ 404516 w 796840"/>
                <a:gd name="connsiteY4" fmla="*/ 1433317 h 1433341"/>
                <a:gd name="connsiteX5" fmla="*/ 0 w 796840"/>
                <a:gd name="connsiteY5" fmla="*/ 906881 h 1433341"/>
                <a:gd name="connsiteX6" fmla="*/ 0 w 796840"/>
                <a:gd name="connsiteY6" fmla="*/ 389678 h 1433341"/>
                <a:gd name="connsiteX7" fmla="*/ 243337 w 796840"/>
                <a:gd name="connsiteY7" fmla="*/ 22568 h 1433341"/>
                <a:gd name="connsiteX8" fmla="*/ 316039 w 796840"/>
                <a:gd name="connsiteY8" fmla="*/ 0 h 1433341"/>
                <a:gd name="connsiteX9" fmla="*/ 398420 w 796840"/>
                <a:gd name="connsiteY9" fmla="*/ 365560 h 1433341"/>
                <a:gd name="connsiteX10" fmla="*/ 480802 w 796840"/>
                <a:gd name="connsiteY10" fmla="*/ 0 h 1433341"/>
                <a:gd name="connsiteX0" fmla="*/ 480802 w 796840"/>
                <a:gd name="connsiteY0" fmla="*/ 0 h 1433384"/>
                <a:gd name="connsiteX1" fmla="*/ 553503 w 796840"/>
                <a:gd name="connsiteY1" fmla="*/ 22568 h 1433384"/>
                <a:gd name="connsiteX2" fmla="*/ 796840 w 796840"/>
                <a:gd name="connsiteY2" fmla="*/ 389678 h 1433384"/>
                <a:gd name="connsiteX3" fmla="*/ 674920 w 796840"/>
                <a:gd name="connsiteY3" fmla="*/ 925169 h 1433384"/>
                <a:gd name="connsiteX4" fmla="*/ 404516 w 796840"/>
                <a:gd name="connsiteY4" fmla="*/ 1433317 h 1433384"/>
                <a:gd name="connsiteX5" fmla="*/ 85344 w 796840"/>
                <a:gd name="connsiteY5" fmla="*/ 894689 h 1433384"/>
                <a:gd name="connsiteX6" fmla="*/ 0 w 796840"/>
                <a:gd name="connsiteY6" fmla="*/ 389678 h 1433384"/>
                <a:gd name="connsiteX7" fmla="*/ 243337 w 796840"/>
                <a:gd name="connsiteY7" fmla="*/ 22568 h 1433384"/>
                <a:gd name="connsiteX8" fmla="*/ 316039 w 796840"/>
                <a:gd name="connsiteY8" fmla="*/ 0 h 1433384"/>
                <a:gd name="connsiteX9" fmla="*/ 398420 w 796840"/>
                <a:gd name="connsiteY9" fmla="*/ 365560 h 1433384"/>
                <a:gd name="connsiteX10" fmla="*/ 480802 w 796840"/>
                <a:gd name="connsiteY10" fmla="*/ 0 h 1433384"/>
                <a:gd name="connsiteX0" fmla="*/ 480802 w 796840"/>
                <a:gd name="connsiteY0" fmla="*/ 0 h 1433384"/>
                <a:gd name="connsiteX1" fmla="*/ 553503 w 796840"/>
                <a:gd name="connsiteY1" fmla="*/ 22568 h 1433384"/>
                <a:gd name="connsiteX2" fmla="*/ 796840 w 796840"/>
                <a:gd name="connsiteY2" fmla="*/ 389678 h 1433384"/>
                <a:gd name="connsiteX3" fmla="*/ 674920 w 796840"/>
                <a:gd name="connsiteY3" fmla="*/ 925169 h 1433384"/>
                <a:gd name="connsiteX4" fmla="*/ 404516 w 796840"/>
                <a:gd name="connsiteY4" fmla="*/ 1433317 h 1433384"/>
                <a:gd name="connsiteX5" fmla="*/ 85344 w 796840"/>
                <a:gd name="connsiteY5" fmla="*/ 894689 h 1433384"/>
                <a:gd name="connsiteX6" fmla="*/ 0 w 796840"/>
                <a:gd name="connsiteY6" fmla="*/ 389678 h 1433384"/>
                <a:gd name="connsiteX7" fmla="*/ 243337 w 796840"/>
                <a:gd name="connsiteY7" fmla="*/ 22568 h 1433384"/>
                <a:gd name="connsiteX8" fmla="*/ 316039 w 796840"/>
                <a:gd name="connsiteY8" fmla="*/ 0 h 1433384"/>
                <a:gd name="connsiteX9" fmla="*/ 398420 w 796840"/>
                <a:gd name="connsiteY9" fmla="*/ 365560 h 1433384"/>
                <a:gd name="connsiteX10" fmla="*/ 480802 w 796840"/>
                <a:gd name="connsiteY10" fmla="*/ 0 h 1433384"/>
                <a:gd name="connsiteX0" fmla="*/ 480802 w 796840"/>
                <a:gd name="connsiteY0" fmla="*/ 0 h 1433384"/>
                <a:gd name="connsiteX1" fmla="*/ 553503 w 796840"/>
                <a:gd name="connsiteY1" fmla="*/ 22568 h 1433384"/>
                <a:gd name="connsiteX2" fmla="*/ 796840 w 796840"/>
                <a:gd name="connsiteY2" fmla="*/ 389678 h 1433384"/>
                <a:gd name="connsiteX3" fmla="*/ 674920 w 796840"/>
                <a:gd name="connsiteY3" fmla="*/ 925169 h 1433384"/>
                <a:gd name="connsiteX4" fmla="*/ 404516 w 796840"/>
                <a:gd name="connsiteY4" fmla="*/ 1433317 h 1433384"/>
                <a:gd name="connsiteX5" fmla="*/ 85344 w 796840"/>
                <a:gd name="connsiteY5" fmla="*/ 894689 h 1433384"/>
                <a:gd name="connsiteX6" fmla="*/ 0 w 796840"/>
                <a:gd name="connsiteY6" fmla="*/ 389678 h 1433384"/>
                <a:gd name="connsiteX7" fmla="*/ 243337 w 796840"/>
                <a:gd name="connsiteY7" fmla="*/ 22568 h 1433384"/>
                <a:gd name="connsiteX8" fmla="*/ 316039 w 796840"/>
                <a:gd name="connsiteY8" fmla="*/ 0 h 1433384"/>
                <a:gd name="connsiteX9" fmla="*/ 398420 w 796840"/>
                <a:gd name="connsiteY9" fmla="*/ 365560 h 1433384"/>
                <a:gd name="connsiteX10" fmla="*/ 480802 w 796840"/>
                <a:gd name="connsiteY10" fmla="*/ 0 h 1433384"/>
                <a:gd name="connsiteX0" fmla="*/ 480802 w 796840"/>
                <a:gd name="connsiteY0" fmla="*/ 0 h 1384630"/>
                <a:gd name="connsiteX1" fmla="*/ 553503 w 796840"/>
                <a:gd name="connsiteY1" fmla="*/ 22568 h 1384630"/>
                <a:gd name="connsiteX2" fmla="*/ 796840 w 796840"/>
                <a:gd name="connsiteY2" fmla="*/ 389678 h 1384630"/>
                <a:gd name="connsiteX3" fmla="*/ 674920 w 796840"/>
                <a:gd name="connsiteY3" fmla="*/ 925169 h 1384630"/>
                <a:gd name="connsiteX4" fmla="*/ 398420 w 796840"/>
                <a:gd name="connsiteY4" fmla="*/ 1384549 h 1384630"/>
                <a:gd name="connsiteX5" fmla="*/ 85344 w 796840"/>
                <a:gd name="connsiteY5" fmla="*/ 894689 h 1384630"/>
                <a:gd name="connsiteX6" fmla="*/ 0 w 796840"/>
                <a:gd name="connsiteY6" fmla="*/ 389678 h 1384630"/>
                <a:gd name="connsiteX7" fmla="*/ 243337 w 796840"/>
                <a:gd name="connsiteY7" fmla="*/ 22568 h 1384630"/>
                <a:gd name="connsiteX8" fmla="*/ 316039 w 796840"/>
                <a:gd name="connsiteY8" fmla="*/ 0 h 1384630"/>
                <a:gd name="connsiteX9" fmla="*/ 398420 w 796840"/>
                <a:gd name="connsiteY9" fmla="*/ 365560 h 1384630"/>
                <a:gd name="connsiteX10" fmla="*/ 480802 w 796840"/>
                <a:gd name="connsiteY10" fmla="*/ 0 h 1384630"/>
                <a:gd name="connsiteX0" fmla="*/ 480802 w 796840"/>
                <a:gd name="connsiteY0" fmla="*/ 0 h 1384630"/>
                <a:gd name="connsiteX1" fmla="*/ 553503 w 796840"/>
                <a:gd name="connsiteY1" fmla="*/ 22568 h 1384630"/>
                <a:gd name="connsiteX2" fmla="*/ 796840 w 796840"/>
                <a:gd name="connsiteY2" fmla="*/ 389678 h 1384630"/>
                <a:gd name="connsiteX3" fmla="*/ 674920 w 796840"/>
                <a:gd name="connsiteY3" fmla="*/ 925169 h 1384630"/>
                <a:gd name="connsiteX4" fmla="*/ 398420 w 796840"/>
                <a:gd name="connsiteY4" fmla="*/ 1384549 h 1384630"/>
                <a:gd name="connsiteX5" fmla="*/ 85344 w 796840"/>
                <a:gd name="connsiteY5" fmla="*/ 894689 h 1384630"/>
                <a:gd name="connsiteX6" fmla="*/ 0 w 796840"/>
                <a:gd name="connsiteY6" fmla="*/ 389678 h 1384630"/>
                <a:gd name="connsiteX7" fmla="*/ 243337 w 796840"/>
                <a:gd name="connsiteY7" fmla="*/ 22568 h 1384630"/>
                <a:gd name="connsiteX8" fmla="*/ 316039 w 796840"/>
                <a:gd name="connsiteY8" fmla="*/ 0 h 1384630"/>
                <a:gd name="connsiteX9" fmla="*/ 398420 w 796840"/>
                <a:gd name="connsiteY9" fmla="*/ 365560 h 1384630"/>
                <a:gd name="connsiteX10" fmla="*/ 480802 w 796840"/>
                <a:gd name="connsiteY10" fmla="*/ 0 h 1384630"/>
                <a:gd name="connsiteX0" fmla="*/ 480802 w 796840"/>
                <a:gd name="connsiteY0" fmla="*/ 0 h 1384630"/>
                <a:gd name="connsiteX1" fmla="*/ 553503 w 796840"/>
                <a:gd name="connsiteY1" fmla="*/ 22568 h 1384630"/>
                <a:gd name="connsiteX2" fmla="*/ 796840 w 796840"/>
                <a:gd name="connsiteY2" fmla="*/ 389678 h 1384630"/>
                <a:gd name="connsiteX3" fmla="*/ 674920 w 796840"/>
                <a:gd name="connsiteY3" fmla="*/ 925169 h 1384630"/>
                <a:gd name="connsiteX4" fmla="*/ 398420 w 796840"/>
                <a:gd name="connsiteY4" fmla="*/ 1384549 h 1384630"/>
                <a:gd name="connsiteX5" fmla="*/ 85344 w 796840"/>
                <a:gd name="connsiteY5" fmla="*/ 894689 h 1384630"/>
                <a:gd name="connsiteX6" fmla="*/ 0 w 796840"/>
                <a:gd name="connsiteY6" fmla="*/ 389678 h 1384630"/>
                <a:gd name="connsiteX7" fmla="*/ 243337 w 796840"/>
                <a:gd name="connsiteY7" fmla="*/ 22568 h 1384630"/>
                <a:gd name="connsiteX8" fmla="*/ 316039 w 796840"/>
                <a:gd name="connsiteY8" fmla="*/ 0 h 1384630"/>
                <a:gd name="connsiteX9" fmla="*/ 398420 w 796840"/>
                <a:gd name="connsiteY9" fmla="*/ 365560 h 1384630"/>
                <a:gd name="connsiteX10" fmla="*/ 480802 w 796840"/>
                <a:gd name="connsiteY10" fmla="*/ 0 h 1384630"/>
                <a:gd name="connsiteX0" fmla="*/ 480802 w 796902"/>
                <a:gd name="connsiteY0" fmla="*/ 0 h 1384630"/>
                <a:gd name="connsiteX1" fmla="*/ 553503 w 796902"/>
                <a:gd name="connsiteY1" fmla="*/ 22568 h 1384630"/>
                <a:gd name="connsiteX2" fmla="*/ 796840 w 796902"/>
                <a:gd name="connsiteY2" fmla="*/ 389678 h 1384630"/>
                <a:gd name="connsiteX3" fmla="*/ 674920 w 796902"/>
                <a:gd name="connsiteY3" fmla="*/ 925169 h 1384630"/>
                <a:gd name="connsiteX4" fmla="*/ 398420 w 796902"/>
                <a:gd name="connsiteY4" fmla="*/ 1384549 h 1384630"/>
                <a:gd name="connsiteX5" fmla="*/ 85344 w 796902"/>
                <a:gd name="connsiteY5" fmla="*/ 894689 h 1384630"/>
                <a:gd name="connsiteX6" fmla="*/ 0 w 796902"/>
                <a:gd name="connsiteY6" fmla="*/ 389678 h 1384630"/>
                <a:gd name="connsiteX7" fmla="*/ 243337 w 796902"/>
                <a:gd name="connsiteY7" fmla="*/ 22568 h 1384630"/>
                <a:gd name="connsiteX8" fmla="*/ 316039 w 796902"/>
                <a:gd name="connsiteY8" fmla="*/ 0 h 1384630"/>
                <a:gd name="connsiteX9" fmla="*/ 398420 w 796902"/>
                <a:gd name="connsiteY9" fmla="*/ 365560 h 1384630"/>
                <a:gd name="connsiteX10" fmla="*/ 480802 w 796902"/>
                <a:gd name="connsiteY10" fmla="*/ 0 h 1384630"/>
                <a:gd name="connsiteX0" fmla="*/ 480802 w 796902"/>
                <a:gd name="connsiteY0" fmla="*/ 0 h 1384630"/>
                <a:gd name="connsiteX1" fmla="*/ 553503 w 796902"/>
                <a:gd name="connsiteY1" fmla="*/ 22568 h 1384630"/>
                <a:gd name="connsiteX2" fmla="*/ 796840 w 796902"/>
                <a:gd name="connsiteY2" fmla="*/ 389678 h 1384630"/>
                <a:gd name="connsiteX3" fmla="*/ 674920 w 796902"/>
                <a:gd name="connsiteY3" fmla="*/ 925169 h 1384630"/>
                <a:gd name="connsiteX4" fmla="*/ 398420 w 796902"/>
                <a:gd name="connsiteY4" fmla="*/ 1384549 h 1384630"/>
                <a:gd name="connsiteX5" fmla="*/ 85344 w 796902"/>
                <a:gd name="connsiteY5" fmla="*/ 894689 h 1384630"/>
                <a:gd name="connsiteX6" fmla="*/ 0 w 796902"/>
                <a:gd name="connsiteY6" fmla="*/ 389678 h 1384630"/>
                <a:gd name="connsiteX7" fmla="*/ 243337 w 796902"/>
                <a:gd name="connsiteY7" fmla="*/ 22568 h 1384630"/>
                <a:gd name="connsiteX8" fmla="*/ 316039 w 796902"/>
                <a:gd name="connsiteY8" fmla="*/ 0 h 1384630"/>
                <a:gd name="connsiteX9" fmla="*/ 398420 w 796902"/>
                <a:gd name="connsiteY9" fmla="*/ 365560 h 1384630"/>
                <a:gd name="connsiteX10" fmla="*/ 480802 w 796902"/>
                <a:gd name="connsiteY10" fmla="*/ 0 h 1384630"/>
                <a:gd name="connsiteX0" fmla="*/ 480802 w 797359"/>
                <a:gd name="connsiteY0" fmla="*/ 0 h 1384630"/>
                <a:gd name="connsiteX1" fmla="*/ 553503 w 797359"/>
                <a:gd name="connsiteY1" fmla="*/ 22568 h 1384630"/>
                <a:gd name="connsiteX2" fmla="*/ 796840 w 797359"/>
                <a:gd name="connsiteY2" fmla="*/ 389678 h 1384630"/>
                <a:gd name="connsiteX3" fmla="*/ 674920 w 797359"/>
                <a:gd name="connsiteY3" fmla="*/ 925169 h 1384630"/>
                <a:gd name="connsiteX4" fmla="*/ 398420 w 797359"/>
                <a:gd name="connsiteY4" fmla="*/ 1384549 h 1384630"/>
                <a:gd name="connsiteX5" fmla="*/ 85344 w 797359"/>
                <a:gd name="connsiteY5" fmla="*/ 894689 h 1384630"/>
                <a:gd name="connsiteX6" fmla="*/ 0 w 797359"/>
                <a:gd name="connsiteY6" fmla="*/ 389678 h 1384630"/>
                <a:gd name="connsiteX7" fmla="*/ 243337 w 797359"/>
                <a:gd name="connsiteY7" fmla="*/ 22568 h 1384630"/>
                <a:gd name="connsiteX8" fmla="*/ 316039 w 797359"/>
                <a:gd name="connsiteY8" fmla="*/ 0 h 1384630"/>
                <a:gd name="connsiteX9" fmla="*/ 398420 w 797359"/>
                <a:gd name="connsiteY9" fmla="*/ 365560 h 1384630"/>
                <a:gd name="connsiteX10" fmla="*/ 480802 w 797359"/>
                <a:gd name="connsiteY10" fmla="*/ 0 h 1384630"/>
                <a:gd name="connsiteX0" fmla="*/ 480802 w 797359"/>
                <a:gd name="connsiteY0" fmla="*/ 0 h 1384630"/>
                <a:gd name="connsiteX1" fmla="*/ 553503 w 797359"/>
                <a:gd name="connsiteY1" fmla="*/ 22568 h 1384630"/>
                <a:gd name="connsiteX2" fmla="*/ 796840 w 797359"/>
                <a:gd name="connsiteY2" fmla="*/ 389678 h 1384630"/>
                <a:gd name="connsiteX3" fmla="*/ 674920 w 797359"/>
                <a:gd name="connsiteY3" fmla="*/ 925169 h 1384630"/>
                <a:gd name="connsiteX4" fmla="*/ 398420 w 797359"/>
                <a:gd name="connsiteY4" fmla="*/ 1384549 h 1384630"/>
                <a:gd name="connsiteX5" fmla="*/ 85344 w 797359"/>
                <a:gd name="connsiteY5" fmla="*/ 894689 h 1384630"/>
                <a:gd name="connsiteX6" fmla="*/ 0 w 797359"/>
                <a:gd name="connsiteY6" fmla="*/ 389678 h 1384630"/>
                <a:gd name="connsiteX7" fmla="*/ 243337 w 797359"/>
                <a:gd name="connsiteY7" fmla="*/ 22568 h 1384630"/>
                <a:gd name="connsiteX8" fmla="*/ 316039 w 797359"/>
                <a:gd name="connsiteY8" fmla="*/ 0 h 1384630"/>
                <a:gd name="connsiteX9" fmla="*/ 398420 w 797359"/>
                <a:gd name="connsiteY9" fmla="*/ 365560 h 1384630"/>
                <a:gd name="connsiteX10" fmla="*/ 480802 w 797359"/>
                <a:gd name="connsiteY10" fmla="*/ 0 h 1384630"/>
                <a:gd name="connsiteX0" fmla="*/ 480802 w 797359"/>
                <a:gd name="connsiteY0" fmla="*/ 0 h 1384630"/>
                <a:gd name="connsiteX1" fmla="*/ 553503 w 797359"/>
                <a:gd name="connsiteY1" fmla="*/ 22568 h 1384630"/>
                <a:gd name="connsiteX2" fmla="*/ 796840 w 797359"/>
                <a:gd name="connsiteY2" fmla="*/ 389678 h 1384630"/>
                <a:gd name="connsiteX3" fmla="*/ 674920 w 797359"/>
                <a:gd name="connsiteY3" fmla="*/ 925169 h 1384630"/>
                <a:gd name="connsiteX4" fmla="*/ 398420 w 797359"/>
                <a:gd name="connsiteY4" fmla="*/ 1384549 h 1384630"/>
                <a:gd name="connsiteX5" fmla="*/ 85344 w 797359"/>
                <a:gd name="connsiteY5" fmla="*/ 894689 h 1384630"/>
                <a:gd name="connsiteX6" fmla="*/ 0 w 797359"/>
                <a:gd name="connsiteY6" fmla="*/ 389678 h 1384630"/>
                <a:gd name="connsiteX7" fmla="*/ 243337 w 797359"/>
                <a:gd name="connsiteY7" fmla="*/ 22568 h 1384630"/>
                <a:gd name="connsiteX8" fmla="*/ 316039 w 797359"/>
                <a:gd name="connsiteY8" fmla="*/ 0 h 1384630"/>
                <a:gd name="connsiteX9" fmla="*/ 398420 w 797359"/>
                <a:gd name="connsiteY9" fmla="*/ 365560 h 1384630"/>
                <a:gd name="connsiteX10" fmla="*/ 480802 w 797359"/>
                <a:gd name="connsiteY10" fmla="*/ 0 h 1384630"/>
                <a:gd name="connsiteX0" fmla="*/ 480802 w 797359"/>
                <a:gd name="connsiteY0" fmla="*/ 0 h 1384630"/>
                <a:gd name="connsiteX1" fmla="*/ 796840 w 797359"/>
                <a:gd name="connsiteY1" fmla="*/ 389678 h 1384630"/>
                <a:gd name="connsiteX2" fmla="*/ 674920 w 797359"/>
                <a:gd name="connsiteY2" fmla="*/ 925169 h 1384630"/>
                <a:gd name="connsiteX3" fmla="*/ 398420 w 797359"/>
                <a:gd name="connsiteY3" fmla="*/ 1384549 h 1384630"/>
                <a:gd name="connsiteX4" fmla="*/ 85344 w 797359"/>
                <a:gd name="connsiteY4" fmla="*/ 894689 h 1384630"/>
                <a:gd name="connsiteX5" fmla="*/ 0 w 797359"/>
                <a:gd name="connsiteY5" fmla="*/ 389678 h 1384630"/>
                <a:gd name="connsiteX6" fmla="*/ 243337 w 797359"/>
                <a:gd name="connsiteY6" fmla="*/ 22568 h 1384630"/>
                <a:gd name="connsiteX7" fmla="*/ 316039 w 797359"/>
                <a:gd name="connsiteY7" fmla="*/ 0 h 1384630"/>
                <a:gd name="connsiteX8" fmla="*/ 398420 w 797359"/>
                <a:gd name="connsiteY8" fmla="*/ 365560 h 1384630"/>
                <a:gd name="connsiteX9" fmla="*/ 480802 w 797359"/>
                <a:gd name="connsiteY9" fmla="*/ 0 h 1384630"/>
                <a:gd name="connsiteX0" fmla="*/ 480802 w 797359"/>
                <a:gd name="connsiteY0" fmla="*/ 9937 h 1394567"/>
                <a:gd name="connsiteX1" fmla="*/ 796840 w 797359"/>
                <a:gd name="connsiteY1" fmla="*/ 399615 h 1394567"/>
                <a:gd name="connsiteX2" fmla="*/ 674920 w 797359"/>
                <a:gd name="connsiteY2" fmla="*/ 935106 h 1394567"/>
                <a:gd name="connsiteX3" fmla="*/ 398420 w 797359"/>
                <a:gd name="connsiteY3" fmla="*/ 1394486 h 1394567"/>
                <a:gd name="connsiteX4" fmla="*/ 85344 w 797359"/>
                <a:gd name="connsiteY4" fmla="*/ 904626 h 1394567"/>
                <a:gd name="connsiteX5" fmla="*/ 0 w 797359"/>
                <a:gd name="connsiteY5" fmla="*/ 399615 h 1394567"/>
                <a:gd name="connsiteX6" fmla="*/ 243337 w 797359"/>
                <a:gd name="connsiteY6" fmla="*/ 32505 h 1394567"/>
                <a:gd name="connsiteX7" fmla="*/ 316039 w 797359"/>
                <a:gd name="connsiteY7" fmla="*/ 9937 h 1394567"/>
                <a:gd name="connsiteX8" fmla="*/ 398420 w 797359"/>
                <a:gd name="connsiteY8" fmla="*/ 375497 h 1394567"/>
                <a:gd name="connsiteX9" fmla="*/ 480802 w 797359"/>
                <a:gd name="connsiteY9" fmla="*/ 9937 h 1394567"/>
                <a:gd name="connsiteX0" fmla="*/ 480802 w 796866"/>
                <a:gd name="connsiteY0" fmla="*/ 10748 h 1395378"/>
                <a:gd name="connsiteX1" fmla="*/ 796840 w 796866"/>
                <a:gd name="connsiteY1" fmla="*/ 400426 h 1395378"/>
                <a:gd name="connsiteX2" fmla="*/ 674920 w 796866"/>
                <a:gd name="connsiteY2" fmla="*/ 935917 h 1395378"/>
                <a:gd name="connsiteX3" fmla="*/ 398420 w 796866"/>
                <a:gd name="connsiteY3" fmla="*/ 1395297 h 1395378"/>
                <a:gd name="connsiteX4" fmla="*/ 85344 w 796866"/>
                <a:gd name="connsiteY4" fmla="*/ 905437 h 1395378"/>
                <a:gd name="connsiteX5" fmla="*/ 0 w 796866"/>
                <a:gd name="connsiteY5" fmla="*/ 400426 h 1395378"/>
                <a:gd name="connsiteX6" fmla="*/ 243337 w 796866"/>
                <a:gd name="connsiteY6" fmla="*/ 33316 h 1395378"/>
                <a:gd name="connsiteX7" fmla="*/ 316039 w 796866"/>
                <a:gd name="connsiteY7" fmla="*/ 10748 h 1395378"/>
                <a:gd name="connsiteX8" fmla="*/ 398420 w 796866"/>
                <a:gd name="connsiteY8" fmla="*/ 376308 h 1395378"/>
                <a:gd name="connsiteX9" fmla="*/ 480802 w 796866"/>
                <a:gd name="connsiteY9" fmla="*/ 10748 h 1395378"/>
                <a:gd name="connsiteX0" fmla="*/ 480802 w 797745"/>
                <a:gd name="connsiteY0" fmla="*/ 13564 h 1398194"/>
                <a:gd name="connsiteX1" fmla="*/ 796840 w 797745"/>
                <a:gd name="connsiteY1" fmla="*/ 403242 h 1398194"/>
                <a:gd name="connsiteX2" fmla="*/ 674920 w 797745"/>
                <a:gd name="connsiteY2" fmla="*/ 938733 h 1398194"/>
                <a:gd name="connsiteX3" fmla="*/ 398420 w 797745"/>
                <a:gd name="connsiteY3" fmla="*/ 1398113 h 1398194"/>
                <a:gd name="connsiteX4" fmla="*/ 85344 w 797745"/>
                <a:gd name="connsiteY4" fmla="*/ 908253 h 1398194"/>
                <a:gd name="connsiteX5" fmla="*/ 0 w 797745"/>
                <a:gd name="connsiteY5" fmla="*/ 403242 h 1398194"/>
                <a:gd name="connsiteX6" fmla="*/ 243337 w 797745"/>
                <a:gd name="connsiteY6" fmla="*/ 36132 h 1398194"/>
                <a:gd name="connsiteX7" fmla="*/ 316039 w 797745"/>
                <a:gd name="connsiteY7" fmla="*/ 13564 h 1398194"/>
                <a:gd name="connsiteX8" fmla="*/ 398420 w 797745"/>
                <a:gd name="connsiteY8" fmla="*/ 379124 h 1398194"/>
                <a:gd name="connsiteX9" fmla="*/ 480802 w 797745"/>
                <a:gd name="connsiteY9" fmla="*/ 13564 h 1398194"/>
                <a:gd name="connsiteX0" fmla="*/ 481193 w 798136"/>
                <a:gd name="connsiteY0" fmla="*/ 26200 h 1410830"/>
                <a:gd name="connsiteX1" fmla="*/ 797231 w 798136"/>
                <a:gd name="connsiteY1" fmla="*/ 415878 h 1410830"/>
                <a:gd name="connsiteX2" fmla="*/ 675311 w 798136"/>
                <a:gd name="connsiteY2" fmla="*/ 951369 h 1410830"/>
                <a:gd name="connsiteX3" fmla="*/ 398811 w 798136"/>
                <a:gd name="connsiteY3" fmla="*/ 1410749 h 1410830"/>
                <a:gd name="connsiteX4" fmla="*/ 85735 w 798136"/>
                <a:gd name="connsiteY4" fmla="*/ 920889 h 1410830"/>
                <a:gd name="connsiteX5" fmla="*/ 391 w 798136"/>
                <a:gd name="connsiteY5" fmla="*/ 415878 h 1410830"/>
                <a:gd name="connsiteX6" fmla="*/ 115712 w 798136"/>
                <a:gd name="connsiteY6" fmla="*/ 0 h 1410830"/>
                <a:gd name="connsiteX7" fmla="*/ 316430 w 798136"/>
                <a:gd name="connsiteY7" fmla="*/ 26200 h 1410830"/>
                <a:gd name="connsiteX8" fmla="*/ 398811 w 798136"/>
                <a:gd name="connsiteY8" fmla="*/ 391760 h 1410830"/>
                <a:gd name="connsiteX9" fmla="*/ 481193 w 798136"/>
                <a:gd name="connsiteY9" fmla="*/ 26200 h 1410830"/>
                <a:gd name="connsiteX0" fmla="*/ 481193 w 798136"/>
                <a:gd name="connsiteY0" fmla="*/ 26200 h 1410830"/>
                <a:gd name="connsiteX1" fmla="*/ 797231 w 798136"/>
                <a:gd name="connsiteY1" fmla="*/ 415878 h 1410830"/>
                <a:gd name="connsiteX2" fmla="*/ 675311 w 798136"/>
                <a:gd name="connsiteY2" fmla="*/ 951369 h 1410830"/>
                <a:gd name="connsiteX3" fmla="*/ 398811 w 798136"/>
                <a:gd name="connsiteY3" fmla="*/ 1410749 h 1410830"/>
                <a:gd name="connsiteX4" fmla="*/ 85735 w 798136"/>
                <a:gd name="connsiteY4" fmla="*/ 920889 h 1410830"/>
                <a:gd name="connsiteX5" fmla="*/ 391 w 798136"/>
                <a:gd name="connsiteY5" fmla="*/ 415878 h 1410830"/>
                <a:gd name="connsiteX6" fmla="*/ 115712 w 798136"/>
                <a:gd name="connsiteY6" fmla="*/ 0 h 1410830"/>
                <a:gd name="connsiteX7" fmla="*/ 316430 w 798136"/>
                <a:gd name="connsiteY7" fmla="*/ 26200 h 1410830"/>
                <a:gd name="connsiteX8" fmla="*/ 386619 w 798136"/>
                <a:gd name="connsiteY8" fmla="*/ 385664 h 1410830"/>
                <a:gd name="connsiteX9" fmla="*/ 481193 w 798136"/>
                <a:gd name="connsiteY9" fmla="*/ 26200 h 1410830"/>
                <a:gd name="connsiteX0" fmla="*/ 481193 w 798136"/>
                <a:gd name="connsiteY0" fmla="*/ 26200 h 1410830"/>
                <a:gd name="connsiteX1" fmla="*/ 797231 w 798136"/>
                <a:gd name="connsiteY1" fmla="*/ 415878 h 1410830"/>
                <a:gd name="connsiteX2" fmla="*/ 675311 w 798136"/>
                <a:gd name="connsiteY2" fmla="*/ 951369 h 1410830"/>
                <a:gd name="connsiteX3" fmla="*/ 398811 w 798136"/>
                <a:gd name="connsiteY3" fmla="*/ 1410749 h 1410830"/>
                <a:gd name="connsiteX4" fmla="*/ 85735 w 798136"/>
                <a:gd name="connsiteY4" fmla="*/ 920889 h 1410830"/>
                <a:gd name="connsiteX5" fmla="*/ 391 w 798136"/>
                <a:gd name="connsiteY5" fmla="*/ 415878 h 1410830"/>
                <a:gd name="connsiteX6" fmla="*/ 115712 w 798136"/>
                <a:gd name="connsiteY6" fmla="*/ 0 h 1410830"/>
                <a:gd name="connsiteX7" fmla="*/ 316430 w 798136"/>
                <a:gd name="connsiteY7" fmla="*/ 26200 h 1410830"/>
                <a:gd name="connsiteX8" fmla="*/ 386619 w 798136"/>
                <a:gd name="connsiteY8" fmla="*/ 385664 h 1410830"/>
                <a:gd name="connsiteX9" fmla="*/ 481193 w 798136"/>
                <a:gd name="connsiteY9" fmla="*/ 26200 h 1410830"/>
                <a:gd name="connsiteX0" fmla="*/ 481193 w 798136"/>
                <a:gd name="connsiteY0" fmla="*/ 26200 h 1410830"/>
                <a:gd name="connsiteX1" fmla="*/ 797231 w 798136"/>
                <a:gd name="connsiteY1" fmla="*/ 415878 h 1410830"/>
                <a:gd name="connsiteX2" fmla="*/ 675311 w 798136"/>
                <a:gd name="connsiteY2" fmla="*/ 951369 h 1410830"/>
                <a:gd name="connsiteX3" fmla="*/ 398811 w 798136"/>
                <a:gd name="connsiteY3" fmla="*/ 1410749 h 1410830"/>
                <a:gd name="connsiteX4" fmla="*/ 85735 w 798136"/>
                <a:gd name="connsiteY4" fmla="*/ 920889 h 1410830"/>
                <a:gd name="connsiteX5" fmla="*/ 391 w 798136"/>
                <a:gd name="connsiteY5" fmla="*/ 415878 h 1410830"/>
                <a:gd name="connsiteX6" fmla="*/ 115712 w 798136"/>
                <a:gd name="connsiteY6" fmla="*/ 0 h 1410830"/>
                <a:gd name="connsiteX7" fmla="*/ 316430 w 798136"/>
                <a:gd name="connsiteY7" fmla="*/ 26200 h 1410830"/>
                <a:gd name="connsiteX8" fmla="*/ 386619 w 798136"/>
                <a:gd name="connsiteY8" fmla="*/ 385664 h 1410830"/>
                <a:gd name="connsiteX9" fmla="*/ 481193 w 798136"/>
                <a:gd name="connsiteY9" fmla="*/ 26200 h 1410830"/>
                <a:gd name="connsiteX0" fmla="*/ 584825 w 798817"/>
                <a:gd name="connsiteY0" fmla="*/ 20104 h 1410830"/>
                <a:gd name="connsiteX1" fmla="*/ 797231 w 798817"/>
                <a:gd name="connsiteY1" fmla="*/ 415878 h 1410830"/>
                <a:gd name="connsiteX2" fmla="*/ 675311 w 798817"/>
                <a:gd name="connsiteY2" fmla="*/ 951369 h 1410830"/>
                <a:gd name="connsiteX3" fmla="*/ 398811 w 798817"/>
                <a:gd name="connsiteY3" fmla="*/ 1410749 h 1410830"/>
                <a:gd name="connsiteX4" fmla="*/ 85735 w 798817"/>
                <a:gd name="connsiteY4" fmla="*/ 920889 h 1410830"/>
                <a:gd name="connsiteX5" fmla="*/ 391 w 798817"/>
                <a:gd name="connsiteY5" fmla="*/ 415878 h 1410830"/>
                <a:gd name="connsiteX6" fmla="*/ 115712 w 798817"/>
                <a:gd name="connsiteY6" fmla="*/ 0 h 1410830"/>
                <a:gd name="connsiteX7" fmla="*/ 316430 w 798817"/>
                <a:gd name="connsiteY7" fmla="*/ 26200 h 1410830"/>
                <a:gd name="connsiteX8" fmla="*/ 386619 w 798817"/>
                <a:gd name="connsiteY8" fmla="*/ 385664 h 1410830"/>
                <a:gd name="connsiteX9" fmla="*/ 584825 w 798817"/>
                <a:gd name="connsiteY9" fmla="*/ 20104 h 1410830"/>
                <a:gd name="connsiteX0" fmla="*/ 584825 w 798817"/>
                <a:gd name="connsiteY0" fmla="*/ 20104 h 1410830"/>
                <a:gd name="connsiteX1" fmla="*/ 797231 w 798817"/>
                <a:gd name="connsiteY1" fmla="*/ 415878 h 1410830"/>
                <a:gd name="connsiteX2" fmla="*/ 675311 w 798817"/>
                <a:gd name="connsiteY2" fmla="*/ 951369 h 1410830"/>
                <a:gd name="connsiteX3" fmla="*/ 398811 w 798817"/>
                <a:gd name="connsiteY3" fmla="*/ 1410749 h 1410830"/>
                <a:gd name="connsiteX4" fmla="*/ 85735 w 798817"/>
                <a:gd name="connsiteY4" fmla="*/ 920889 h 1410830"/>
                <a:gd name="connsiteX5" fmla="*/ 391 w 798817"/>
                <a:gd name="connsiteY5" fmla="*/ 415878 h 1410830"/>
                <a:gd name="connsiteX6" fmla="*/ 115712 w 798817"/>
                <a:gd name="connsiteY6" fmla="*/ 0 h 1410830"/>
                <a:gd name="connsiteX7" fmla="*/ 316430 w 798817"/>
                <a:gd name="connsiteY7" fmla="*/ 26200 h 1410830"/>
                <a:gd name="connsiteX8" fmla="*/ 386619 w 798817"/>
                <a:gd name="connsiteY8" fmla="*/ 385664 h 1410830"/>
                <a:gd name="connsiteX9" fmla="*/ 584825 w 798817"/>
                <a:gd name="connsiteY9" fmla="*/ 20104 h 1410830"/>
                <a:gd name="connsiteX0" fmla="*/ 584825 w 798817"/>
                <a:gd name="connsiteY0" fmla="*/ 20104 h 1410830"/>
                <a:gd name="connsiteX1" fmla="*/ 797231 w 798817"/>
                <a:gd name="connsiteY1" fmla="*/ 415878 h 1410830"/>
                <a:gd name="connsiteX2" fmla="*/ 675311 w 798817"/>
                <a:gd name="connsiteY2" fmla="*/ 951369 h 1410830"/>
                <a:gd name="connsiteX3" fmla="*/ 398811 w 798817"/>
                <a:gd name="connsiteY3" fmla="*/ 1410749 h 1410830"/>
                <a:gd name="connsiteX4" fmla="*/ 85735 w 798817"/>
                <a:gd name="connsiteY4" fmla="*/ 920889 h 1410830"/>
                <a:gd name="connsiteX5" fmla="*/ 391 w 798817"/>
                <a:gd name="connsiteY5" fmla="*/ 415878 h 1410830"/>
                <a:gd name="connsiteX6" fmla="*/ 115712 w 798817"/>
                <a:gd name="connsiteY6" fmla="*/ 0 h 1410830"/>
                <a:gd name="connsiteX7" fmla="*/ 316430 w 798817"/>
                <a:gd name="connsiteY7" fmla="*/ 26200 h 1410830"/>
                <a:gd name="connsiteX8" fmla="*/ 386619 w 798817"/>
                <a:gd name="connsiteY8" fmla="*/ 385664 h 1410830"/>
                <a:gd name="connsiteX9" fmla="*/ 584825 w 798817"/>
                <a:gd name="connsiteY9" fmla="*/ 20104 h 1410830"/>
                <a:gd name="connsiteX0" fmla="*/ 615305 w 797991"/>
                <a:gd name="connsiteY0" fmla="*/ 172504 h 1410830"/>
                <a:gd name="connsiteX1" fmla="*/ 797231 w 797991"/>
                <a:gd name="connsiteY1" fmla="*/ 415878 h 1410830"/>
                <a:gd name="connsiteX2" fmla="*/ 675311 w 797991"/>
                <a:gd name="connsiteY2" fmla="*/ 951369 h 1410830"/>
                <a:gd name="connsiteX3" fmla="*/ 398811 w 797991"/>
                <a:gd name="connsiteY3" fmla="*/ 1410749 h 1410830"/>
                <a:gd name="connsiteX4" fmla="*/ 85735 w 797991"/>
                <a:gd name="connsiteY4" fmla="*/ 920889 h 1410830"/>
                <a:gd name="connsiteX5" fmla="*/ 391 w 797991"/>
                <a:gd name="connsiteY5" fmla="*/ 415878 h 1410830"/>
                <a:gd name="connsiteX6" fmla="*/ 115712 w 797991"/>
                <a:gd name="connsiteY6" fmla="*/ 0 h 1410830"/>
                <a:gd name="connsiteX7" fmla="*/ 316430 w 797991"/>
                <a:gd name="connsiteY7" fmla="*/ 26200 h 1410830"/>
                <a:gd name="connsiteX8" fmla="*/ 386619 w 797991"/>
                <a:gd name="connsiteY8" fmla="*/ 385664 h 1410830"/>
                <a:gd name="connsiteX9" fmla="*/ 615305 w 797991"/>
                <a:gd name="connsiteY9" fmla="*/ 172504 h 1410830"/>
                <a:gd name="connsiteX0" fmla="*/ 615305 w 797991"/>
                <a:gd name="connsiteY0" fmla="*/ 172504 h 1410830"/>
                <a:gd name="connsiteX1" fmla="*/ 797231 w 797991"/>
                <a:gd name="connsiteY1" fmla="*/ 415878 h 1410830"/>
                <a:gd name="connsiteX2" fmla="*/ 675311 w 797991"/>
                <a:gd name="connsiteY2" fmla="*/ 951369 h 1410830"/>
                <a:gd name="connsiteX3" fmla="*/ 398811 w 797991"/>
                <a:gd name="connsiteY3" fmla="*/ 1410749 h 1410830"/>
                <a:gd name="connsiteX4" fmla="*/ 85735 w 797991"/>
                <a:gd name="connsiteY4" fmla="*/ 920889 h 1410830"/>
                <a:gd name="connsiteX5" fmla="*/ 391 w 797991"/>
                <a:gd name="connsiteY5" fmla="*/ 415878 h 1410830"/>
                <a:gd name="connsiteX6" fmla="*/ 115712 w 797991"/>
                <a:gd name="connsiteY6" fmla="*/ 0 h 1410830"/>
                <a:gd name="connsiteX7" fmla="*/ 316430 w 797991"/>
                <a:gd name="connsiteY7" fmla="*/ 26200 h 1410830"/>
                <a:gd name="connsiteX8" fmla="*/ 386619 w 797991"/>
                <a:gd name="connsiteY8" fmla="*/ 385664 h 1410830"/>
                <a:gd name="connsiteX9" fmla="*/ 615305 w 797991"/>
                <a:gd name="connsiteY9" fmla="*/ 172504 h 1410830"/>
                <a:gd name="connsiteX0" fmla="*/ 615305 w 797991"/>
                <a:gd name="connsiteY0" fmla="*/ 172504 h 1410830"/>
                <a:gd name="connsiteX1" fmla="*/ 797231 w 797991"/>
                <a:gd name="connsiteY1" fmla="*/ 415878 h 1410830"/>
                <a:gd name="connsiteX2" fmla="*/ 675311 w 797991"/>
                <a:gd name="connsiteY2" fmla="*/ 951369 h 1410830"/>
                <a:gd name="connsiteX3" fmla="*/ 398811 w 797991"/>
                <a:gd name="connsiteY3" fmla="*/ 1410749 h 1410830"/>
                <a:gd name="connsiteX4" fmla="*/ 85735 w 797991"/>
                <a:gd name="connsiteY4" fmla="*/ 920889 h 1410830"/>
                <a:gd name="connsiteX5" fmla="*/ 391 w 797991"/>
                <a:gd name="connsiteY5" fmla="*/ 415878 h 1410830"/>
                <a:gd name="connsiteX6" fmla="*/ 115712 w 797991"/>
                <a:gd name="connsiteY6" fmla="*/ 0 h 1410830"/>
                <a:gd name="connsiteX7" fmla="*/ 316430 w 797991"/>
                <a:gd name="connsiteY7" fmla="*/ 26200 h 1410830"/>
                <a:gd name="connsiteX8" fmla="*/ 386619 w 797991"/>
                <a:gd name="connsiteY8" fmla="*/ 385664 h 1410830"/>
                <a:gd name="connsiteX9" fmla="*/ 615305 w 797991"/>
                <a:gd name="connsiteY9" fmla="*/ 172504 h 1410830"/>
                <a:gd name="connsiteX0" fmla="*/ 615305 w 797991"/>
                <a:gd name="connsiteY0" fmla="*/ 172504 h 1410830"/>
                <a:gd name="connsiteX1" fmla="*/ 797231 w 797991"/>
                <a:gd name="connsiteY1" fmla="*/ 415878 h 1410830"/>
                <a:gd name="connsiteX2" fmla="*/ 675311 w 797991"/>
                <a:gd name="connsiteY2" fmla="*/ 951369 h 1410830"/>
                <a:gd name="connsiteX3" fmla="*/ 398811 w 797991"/>
                <a:gd name="connsiteY3" fmla="*/ 1410749 h 1410830"/>
                <a:gd name="connsiteX4" fmla="*/ 85735 w 797991"/>
                <a:gd name="connsiteY4" fmla="*/ 920889 h 1410830"/>
                <a:gd name="connsiteX5" fmla="*/ 391 w 797991"/>
                <a:gd name="connsiteY5" fmla="*/ 415878 h 1410830"/>
                <a:gd name="connsiteX6" fmla="*/ 115712 w 797991"/>
                <a:gd name="connsiteY6" fmla="*/ 0 h 1410830"/>
                <a:gd name="connsiteX7" fmla="*/ 386619 w 797991"/>
                <a:gd name="connsiteY7" fmla="*/ 385664 h 1410830"/>
                <a:gd name="connsiteX8" fmla="*/ 615305 w 797991"/>
                <a:gd name="connsiteY8" fmla="*/ 172504 h 1410830"/>
                <a:gd name="connsiteX0" fmla="*/ 615305 w 797991"/>
                <a:gd name="connsiteY0" fmla="*/ 198034 h 1436360"/>
                <a:gd name="connsiteX1" fmla="*/ 797231 w 797991"/>
                <a:gd name="connsiteY1" fmla="*/ 441408 h 1436360"/>
                <a:gd name="connsiteX2" fmla="*/ 675311 w 797991"/>
                <a:gd name="connsiteY2" fmla="*/ 976899 h 1436360"/>
                <a:gd name="connsiteX3" fmla="*/ 398811 w 797991"/>
                <a:gd name="connsiteY3" fmla="*/ 1436279 h 1436360"/>
                <a:gd name="connsiteX4" fmla="*/ 85735 w 797991"/>
                <a:gd name="connsiteY4" fmla="*/ 946419 h 1436360"/>
                <a:gd name="connsiteX5" fmla="*/ 391 w 797991"/>
                <a:gd name="connsiteY5" fmla="*/ 441408 h 1436360"/>
                <a:gd name="connsiteX6" fmla="*/ 115712 w 797991"/>
                <a:gd name="connsiteY6" fmla="*/ 25530 h 1436360"/>
                <a:gd name="connsiteX7" fmla="*/ 386619 w 797991"/>
                <a:gd name="connsiteY7" fmla="*/ 411194 h 1436360"/>
                <a:gd name="connsiteX8" fmla="*/ 615305 w 797991"/>
                <a:gd name="connsiteY8" fmla="*/ 198034 h 1436360"/>
                <a:gd name="connsiteX0" fmla="*/ 615305 w 797991"/>
                <a:gd name="connsiteY0" fmla="*/ 172591 h 1410917"/>
                <a:gd name="connsiteX1" fmla="*/ 797231 w 797991"/>
                <a:gd name="connsiteY1" fmla="*/ 415965 h 1410917"/>
                <a:gd name="connsiteX2" fmla="*/ 675311 w 797991"/>
                <a:gd name="connsiteY2" fmla="*/ 951456 h 1410917"/>
                <a:gd name="connsiteX3" fmla="*/ 398811 w 797991"/>
                <a:gd name="connsiteY3" fmla="*/ 1410836 h 1410917"/>
                <a:gd name="connsiteX4" fmla="*/ 85735 w 797991"/>
                <a:gd name="connsiteY4" fmla="*/ 920976 h 1410917"/>
                <a:gd name="connsiteX5" fmla="*/ 391 w 797991"/>
                <a:gd name="connsiteY5" fmla="*/ 415965 h 1410917"/>
                <a:gd name="connsiteX6" fmla="*/ 115712 w 797991"/>
                <a:gd name="connsiteY6" fmla="*/ 87 h 1410917"/>
                <a:gd name="connsiteX7" fmla="*/ 386619 w 797991"/>
                <a:gd name="connsiteY7" fmla="*/ 385751 h 1410917"/>
                <a:gd name="connsiteX8" fmla="*/ 615305 w 797991"/>
                <a:gd name="connsiteY8" fmla="*/ 172591 h 1410917"/>
                <a:gd name="connsiteX0" fmla="*/ 615173 w 797859"/>
                <a:gd name="connsiteY0" fmla="*/ 2055 h 1240381"/>
                <a:gd name="connsiteX1" fmla="*/ 797099 w 797859"/>
                <a:gd name="connsiteY1" fmla="*/ 245429 h 1240381"/>
                <a:gd name="connsiteX2" fmla="*/ 675179 w 797859"/>
                <a:gd name="connsiteY2" fmla="*/ 780920 h 1240381"/>
                <a:gd name="connsiteX3" fmla="*/ 398679 w 797859"/>
                <a:gd name="connsiteY3" fmla="*/ 1240300 h 1240381"/>
                <a:gd name="connsiteX4" fmla="*/ 85603 w 797859"/>
                <a:gd name="connsiteY4" fmla="*/ 750440 h 1240381"/>
                <a:gd name="connsiteX5" fmla="*/ 259 w 797859"/>
                <a:gd name="connsiteY5" fmla="*/ 245429 h 1240381"/>
                <a:gd name="connsiteX6" fmla="*/ 109484 w 797859"/>
                <a:gd name="connsiteY6" fmla="*/ 239 h 1240381"/>
                <a:gd name="connsiteX7" fmla="*/ 386487 w 797859"/>
                <a:gd name="connsiteY7" fmla="*/ 215215 h 1240381"/>
                <a:gd name="connsiteX8" fmla="*/ 615173 w 797859"/>
                <a:gd name="connsiteY8" fmla="*/ 2055 h 1240381"/>
                <a:gd name="connsiteX0" fmla="*/ 615173 w 797859"/>
                <a:gd name="connsiteY0" fmla="*/ 3693 h 1242019"/>
                <a:gd name="connsiteX1" fmla="*/ 797099 w 797859"/>
                <a:gd name="connsiteY1" fmla="*/ 247067 h 1242019"/>
                <a:gd name="connsiteX2" fmla="*/ 675179 w 797859"/>
                <a:gd name="connsiteY2" fmla="*/ 782558 h 1242019"/>
                <a:gd name="connsiteX3" fmla="*/ 398679 w 797859"/>
                <a:gd name="connsiteY3" fmla="*/ 1241938 h 1242019"/>
                <a:gd name="connsiteX4" fmla="*/ 85603 w 797859"/>
                <a:gd name="connsiteY4" fmla="*/ 752078 h 1242019"/>
                <a:gd name="connsiteX5" fmla="*/ 259 w 797859"/>
                <a:gd name="connsiteY5" fmla="*/ 320219 h 1242019"/>
                <a:gd name="connsiteX6" fmla="*/ 109484 w 797859"/>
                <a:gd name="connsiteY6" fmla="*/ 1877 h 1242019"/>
                <a:gd name="connsiteX7" fmla="*/ 386487 w 797859"/>
                <a:gd name="connsiteY7" fmla="*/ 216853 h 1242019"/>
                <a:gd name="connsiteX8" fmla="*/ 615173 w 797859"/>
                <a:gd name="connsiteY8" fmla="*/ 3693 h 1242019"/>
                <a:gd name="connsiteX0" fmla="*/ 617071 w 799757"/>
                <a:gd name="connsiteY0" fmla="*/ 3693 h 1242019"/>
                <a:gd name="connsiteX1" fmla="*/ 798997 w 799757"/>
                <a:gd name="connsiteY1" fmla="*/ 247067 h 1242019"/>
                <a:gd name="connsiteX2" fmla="*/ 677077 w 799757"/>
                <a:gd name="connsiteY2" fmla="*/ 782558 h 1242019"/>
                <a:gd name="connsiteX3" fmla="*/ 400577 w 799757"/>
                <a:gd name="connsiteY3" fmla="*/ 1241938 h 1242019"/>
                <a:gd name="connsiteX4" fmla="*/ 87501 w 799757"/>
                <a:gd name="connsiteY4" fmla="*/ 752078 h 1242019"/>
                <a:gd name="connsiteX5" fmla="*/ 2157 w 799757"/>
                <a:gd name="connsiteY5" fmla="*/ 320219 h 1242019"/>
                <a:gd name="connsiteX6" fmla="*/ 111382 w 799757"/>
                <a:gd name="connsiteY6" fmla="*/ 1877 h 1242019"/>
                <a:gd name="connsiteX7" fmla="*/ 388385 w 799757"/>
                <a:gd name="connsiteY7" fmla="*/ 216853 h 1242019"/>
                <a:gd name="connsiteX8" fmla="*/ 617071 w 799757"/>
                <a:gd name="connsiteY8" fmla="*/ 3693 h 1242019"/>
                <a:gd name="connsiteX0" fmla="*/ 617071 w 793710"/>
                <a:gd name="connsiteY0" fmla="*/ 3693 h 1242019"/>
                <a:gd name="connsiteX1" fmla="*/ 792901 w 793710"/>
                <a:gd name="connsiteY1" fmla="*/ 326315 h 1242019"/>
                <a:gd name="connsiteX2" fmla="*/ 677077 w 793710"/>
                <a:gd name="connsiteY2" fmla="*/ 782558 h 1242019"/>
                <a:gd name="connsiteX3" fmla="*/ 400577 w 793710"/>
                <a:gd name="connsiteY3" fmla="*/ 1241938 h 1242019"/>
                <a:gd name="connsiteX4" fmla="*/ 87501 w 793710"/>
                <a:gd name="connsiteY4" fmla="*/ 752078 h 1242019"/>
                <a:gd name="connsiteX5" fmla="*/ 2157 w 793710"/>
                <a:gd name="connsiteY5" fmla="*/ 320219 h 1242019"/>
                <a:gd name="connsiteX6" fmla="*/ 111382 w 793710"/>
                <a:gd name="connsiteY6" fmla="*/ 1877 h 1242019"/>
                <a:gd name="connsiteX7" fmla="*/ 388385 w 793710"/>
                <a:gd name="connsiteY7" fmla="*/ 216853 h 1242019"/>
                <a:gd name="connsiteX8" fmla="*/ 617071 w 793710"/>
                <a:gd name="connsiteY8" fmla="*/ 3693 h 1242019"/>
                <a:gd name="connsiteX0" fmla="*/ 617071 w 797737"/>
                <a:gd name="connsiteY0" fmla="*/ 3693 h 1242019"/>
                <a:gd name="connsiteX1" fmla="*/ 792901 w 797737"/>
                <a:gd name="connsiteY1" fmla="*/ 326315 h 1242019"/>
                <a:gd name="connsiteX2" fmla="*/ 677077 w 797737"/>
                <a:gd name="connsiteY2" fmla="*/ 782558 h 1242019"/>
                <a:gd name="connsiteX3" fmla="*/ 400577 w 797737"/>
                <a:gd name="connsiteY3" fmla="*/ 1241938 h 1242019"/>
                <a:gd name="connsiteX4" fmla="*/ 87501 w 797737"/>
                <a:gd name="connsiteY4" fmla="*/ 752078 h 1242019"/>
                <a:gd name="connsiteX5" fmla="*/ 2157 w 797737"/>
                <a:gd name="connsiteY5" fmla="*/ 320219 h 1242019"/>
                <a:gd name="connsiteX6" fmla="*/ 111382 w 797737"/>
                <a:gd name="connsiteY6" fmla="*/ 1877 h 1242019"/>
                <a:gd name="connsiteX7" fmla="*/ 388385 w 797737"/>
                <a:gd name="connsiteY7" fmla="*/ 216853 h 1242019"/>
                <a:gd name="connsiteX8" fmla="*/ 617071 w 797737"/>
                <a:gd name="connsiteY8" fmla="*/ 3693 h 1242019"/>
                <a:gd name="connsiteX0" fmla="*/ 617071 w 815621"/>
                <a:gd name="connsiteY0" fmla="*/ 3693 h 1242019"/>
                <a:gd name="connsiteX1" fmla="*/ 811189 w 815621"/>
                <a:gd name="connsiteY1" fmla="*/ 259259 h 1242019"/>
                <a:gd name="connsiteX2" fmla="*/ 677077 w 815621"/>
                <a:gd name="connsiteY2" fmla="*/ 782558 h 1242019"/>
                <a:gd name="connsiteX3" fmla="*/ 400577 w 815621"/>
                <a:gd name="connsiteY3" fmla="*/ 1241938 h 1242019"/>
                <a:gd name="connsiteX4" fmla="*/ 87501 w 815621"/>
                <a:gd name="connsiteY4" fmla="*/ 752078 h 1242019"/>
                <a:gd name="connsiteX5" fmla="*/ 2157 w 815621"/>
                <a:gd name="connsiteY5" fmla="*/ 320219 h 1242019"/>
                <a:gd name="connsiteX6" fmla="*/ 111382 w 815621"/>
                <a:gd name="connsiteY6" fmla="*/ 1877 h 1242019"/>
                <a:gd name="connsiteX7" fmla="*/ 388385 w 815621"/>
                <a:gd name="connsiteY7" fmla="*/ 216853 h 1242019"/>
                <a:gd name="connsiteX8" fmla="*/ 617071 w 815621"/>
                <a:gd name="connsiteY8" fmla="*/ 3693 h 1242019"/>
                <a:gd name="connsiteX0" fmla="*/ 617071 w 817119"/>
                <a:gd name="connsiteY0" fmla="*/ 3693 h 1242019"/>
                <a:gd name="connsiteX1" fmla="*/ 811189 w 817119"/>
                <a:gd name="connsiteY1" fmla="*/ 259259 h 1242019"/>
                <a:gd name="connsiteX2" fmla="*/ 677077 w 817119"/>
                <a:gd name="connsiteY2" fmla="*/ 782558 h 1242019"/>
                <a:gd name="connsiteX3" fmla="*/ 400577 w 817119"/>
                <a:gd name="connsiteY3" fmla="*/ 1241938 h 1242019"/>
                <a:gd name="connsiteX4" fmla="*/ 87501 w 817119"/>
                <a:gd name="connsiteY4" fmla="*/ 752078 h 1242019"/>
                <a:gd name="connsiteX5" fmla="*/ 2157 w 817119"/>
                <a:gd name="connsiteY5" fmla="*/ 320219 h 1242019"/>
                <a:gd name="connsiteX6" fmla="*/ 111382 w 817119"/>
                <a:gd name="connsiteY6" fmla="*/ 1877 h 1242019"/>
                <a:gd name="connsiteX7" fmla="*/ 388385 w 817119"/>
                <a:gd name="connsiteY7" fmla="*/ 216853 h 1242019"/>
                <a:gd name="connsiteX8" fmla="*/ 617071 w 817119"/>
                <a:gd name="connsiteY8" fmla="*/ 3693 h 1242019"/>
                <a:gd name="connsiteX0" fmla="*/ 618814 w 818862"/>
                <a:gd name="connsiteY0" fmla="*/ 3693 h 1242019"/>
                <a:gd name="connsiteX1" fmla="*/ 812932 w 818862"/>
                <a:gd name="connsiteY1" fmla="*/ 259259 h 1242019"/>
                <a:gd name="connsiteX2" fmla="*/ 678820 w 818862"/>
                <a:gd name="connsiteY2" fmla="*/ 782558 h 1242019"/>
                <a:gd name="connsiteX3" fmla="*/ 402320 w 818862"/>
                <a:gd name="connsiteY3" fmla="*/ 1241938 h 1242019"/>
                <a:gd name="connsiteX4" fmla="*/ 89244 w 818862"/>
                <a:gd name="connsiteY4" fmla="*/ 752078 h 1242019"/>
                <a:gd name="connsiteX5" fmla="*/ 3900 w 818862"/>
                <a:gd name="connsiteY5" fmla="*/ 320219 h 1242019"/>
                <a:gd name="connsiteX6" fmla="*/ 113125 w 818862"/>
                <a:gd name="connsiteY6" fmla="*/ 1877 h 1242019"/>
                <a:gd name="connsiteX7" fmla="*/ 390128 w 818862"/>
                <a:gd name="connsiteY7" fmla="*/ 216853 h 1242019"/>
                <a:gd name="connsiteX8" fmla="*/ 618814 w 818862"/>
                <a:gd name="connsiteY8" fmla="*/ 3693 h 12420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18862" h="1242019">
                  <a:moveTo>
                    <a:pt x="618814" y="3693"/>
                  </a:moveTo>
                  <a:cubicBezTo>
                    <a:pt x="738049" y="10761"/>
                    <a:pt x="845603" y="141640"/>
                    <a:pt x="812932" y="259259"/>
                  </a:cubicBezTo>
                  <a:cubicBezTo>
                    <a:pt x="780261" y="376878"/>
                    <a:pt x="719460" y="604061"/>
                    <a:pt x="678820" y="782558"/>
                  </a:cubicBezTo>
                  <a:cubicBezTo>
                    <a:pt x="599572" y="1014791"/>
                    <a:pt x="543255" y="1247018"/>
                    <a:pt x="402320" y="1241938"/>
                  </a:cubicBezTo>
                  <a:cubicBezTo>
                    <a:pt x="261385" y="1236858"/>
                    <a:pt x="150204" y="972119"/>
                    <a:pt x="89244" y="752078"/>
                  </a:cubicBezTo>
                  <a:cubicBezTo>
                    <a:pt x="42508" y="577645"/>
                    <a:pt x="18208" y="475732"/>
                    <a:pt x="3900" y="320219"/>
                  </a:cubicBezTo>
                  <a:cubicBezTo>
                    <a:pt x="-10408" y="164706"/>
                    <a:pt x="12178" y="19105"/>
                    <a:pt x="113125" y="1877"/>
                  </a:cubicBezTo>
                  <a:cubicBezTo>
                    <a:pt x="214072" y="-15351"/>
                    <a:pt x="299826" y="88298"/>
                    <a:pt x="390128" y="216853"/>
                  </a:cubicBezTo>
                  <a:cubicBezTo>
                    <a:pt x="464325" y="182376"/>
                    <a:pt x="499579" y="-3375"/>
                    <a:pt x="618814" y="3693"/>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257" name="グループ化 256"/>
          <p:cNvGrpSpPr/>
          <p:nvPr/>
        </p:nvGrpSpPr>
        <p:grpSpPr>
          <a:xfrm rot="488131">
            <a:off x="6387447" y="4367031"/>
            <a:ext cx="361950" cy="328499"/>
            <a:chOff x="3050544" y="-2290979"/>
            <a:chExt cx="2270637" cy="2060785"/>
          </a:xfrm>
          <a:solidFill>
            <a:srgbClr val="F8D890"/>
          </a:solidFill>
        </p:grpSpPr>
        <p:sp>
          <p:nvSpPr>
            <p:cNvPr id="258" name="フリーフォーム 257"/>
            <p:cNvSpPr/>
            <p:nvPr/>
          </p:nvSpPr>
          <p:spPr>
            <a:xfrm>
              <a:off x="3791951" y="-2290979"/>
              <a:ext cx="818862" cy="1242019"/>
            </a:xfrm>
            <a:custGeom>
              <a:avLst/>
              <a:gdLst>
                <a:gd name="connsiteX0" fmla="*/ 480802 w 796840"/>
                <a:gd name="connsiteY0" fmla="*/ 0 h 1305301"/>
                <a:gd name="connsiteX1" fmla="*/ 553503 w 796840"/>
                <a:gd name="connsiteY1" fmla="*/ 22568 h 1305301"/>
                <a:gd name="connsiteX2" fmla="*/ 796840 w 796840"/>
                <a:gd name="connsiteY2" fmla="*/ 389678 h 1305301"/>
                <a:gd name="connsiteX3" fmla="*/ 796840 w 796840"/>
                <a:gd name="connsiteY3" fmla="*/ 906881 h 1305301"/>
                <a:gd name="connsiteX4" fmla="*/ 398420 w 796840"/>
                <a:gd name="connsiteY4" fmla="*/ 1305301 h 1305301"/>
                <a:gd name="connsiteX5" fmla="*/ 0 w 796840"/>
                <a:gd name="connsiteY5" fmla="*/ 906881 h 1305301"/>
                <a:gd name="connsiteX6" fmla="*/ 0 w 796840"/>
                <a:gd name="connsiteY6" fmla="*/ 389678 h 1305301"/>
                <a:gd name="connsiteX7" fmla="*/ 243337 w 796840"/>
                <a:gd name="connsiteY7" fmla="*/ 22568 h 1305301"/>
                <a:gd name="connsiteX8" fmla="*/ 316039 w 796840"/>
                <a:gd name="connsiteY8" fmla="*/ 0 h 1305301"/>
                <a:gd name="connsiteX9" fmla="*/ 398420 w 796840"/>
                <a:gd name="connsiteY9" fmla="*/ 365560 h 1305301"/>
                <a:gd name="connsiteX0" fmla="*/ 480802 w 796840"/>
                <a:gd name="connsiteY0" fmla="*/ 0 h 1305301"/>
                <a:gd name="connsiteX1" fmla="*/ 553503 w 796840"/>
                <a:gd name="connsiteY1" fmla="*/ 22568 h 1305301"/>
                <a:gd name="connsiteX2" fmla="*/ 796840 w 796840"/>
                <a:gd name="connsiteY2" fmla="*/ 389678 h 1305301"/>
                <a:gd name="connsiteX3" fmla="*/ 796840 w 796840"/>
                <a:gd name="connsiteY3" fmla="*/ 906881 h 1305301"/>
                <a:gd name="connsiteX4" fmla="*/ 398420 w 796840"/>
                <a:gd name="connsiteY4" fmla="*/ 1305301 h 1305301"/>
                <a:gd name="connsiteX5" fmla="*/ 0 w 796840"/>
                <a:gd name="connsiteY5" fmla="*/ 906881 h 1305301"/>
                <a:gd name="connsiteX6" fmla="*/ 0 w 796840"/>
                <a:gd name="connsiteY6" fmla="*/ 389678 h 1305301"/>
                <a:gd name="connsiteX7" fmla="*/ 243337 w 796840"/>
                <a:gd name="connsiteY7" fmla="*/ 22568 h 1305301"/>
                <a:gd name="connsiteX8" fmla="*/ 316039 w 796840"/>
                <a:gd name="connsiteY8" fmla="*/ 0 h 1305301"/>
                <a:gd name="connsiteX9" fmla="*/ 398420 w 796840"/>
                <a:gd name="connsiteY9" fmla="*/ 365560 h 1305301"/>
                <a:gd name="connsiteX10" fmla="*/ 480802 w 796840"/>
                <a:gd name="connsiteY10" fmla="*/ 0 h 1305301"/>
                <a:gd name="connsiteX0" fmla="*/ 480802 w 796840"/>
                <a:gd name="connsiteY0" fmla="*/ 0 h 1433317"/>
                <a:gd name="connsiteX1" fmla="*/ 553503 w 796840"/>
                <a:gd name="connsiteY1" fmla="*/ 22568 h 1433317"/>
                <a:gd name="connsiteX2" fmla="*/ 796840 w 796840"/>
                <a:gd name="connsiteY2" fmla="*/ 389678 h 1433317"/>
                <a:gd name="connsiteX3" fmla="*/ 796840 w 796840"/>
                <a:gd name="connsiteY3" fmla="*/ 906881 h 1433317"/>
                <a:gd name="connsiteX4" fmla="*/ 404516 w 796840"/>
                <a:gd name="connsiteY4" fmla="*/ 1433317 h 1433317"/>
                <a:gd name="connsiteX5" fmla="*/ 0 w 796840"/>
                <a:gd name="connsiteY5" fmla="*/ 906881 h 1433317"/>
                <a:gd name="connsiteX6" fmla="*/ 0 w 796840"/>
                <a:gd name="connsiteY6" fmla="*/ 389678 h 1433317"/>
                <a:gd name="connsiteX7" fmla="*/ 243337 w 796840"/>
                <a:gd name="connsiteY7" fmla="*/ 22568 h 1433317"/>
                <a:gd name="connsiteX8" fmla="*/ 316039 w 796840"/>
                <a:gd name="connsiteY8" fmla="*/ 0 h 1433317"/>
                <a:gd name="connsiteX9" fmla="*/ 398420 w 796840"/>
                <a:gd name="connsiteY9" fmla="*/ 365560 h 1433317"/>
                <a:gd name="connsiteX10" fmla="*/ 480802 w 796840"/>
                <a:gd name="connsiteY10" fmla="*/ 0 h 1433317"/>
                <a:gd name="connsiteX0" fmla="*/ 480802 w 796840"/>
                <a:gd name="connsiteY0" fmla="*/ 0 h 1433340"/>
                <a:gd name="connsiteX1" fmla="*/ 553503 w 796840"/>
                <a:gd name="connsiteY1" fmla="*/ 22568 h 1433340"/>
                <a:gd name="connsiteX2" fmla="*/ 796840 w 796840"/>
                <a:gd name="connsiteY2" fmla="*/ 389678 h 1433340"/>
                <a:gd name="connsiteX3" fmla="*/ 674920 w 796840"/>
                <a:gd name="connsiteY3" fmla="*/ 925169 h 1433340"/>
                <a:gd name="connsiteX4" fmla="*/ 404516 w 796840"/>
                <a:gd name="connsiteY4" fmla="*/ 1433317 h 1433340"/>
                <a:gd name="connsiteX5" fmla="*/ 0 w 796840"/>
                <a:gd name="connsiteY5" fmla="*/ 906881 h 1433340"/>
                <a:gd name="connsiteX6" fmla="*/ 0 w 796840"/>
                <a:gd name="connsiteY6" fmla="*/ 389678 h 1433340"/>
                <a:gd name="connsiteX7" fmla="*/ 243337 w 796840"/>
                <a:gd name="connsiteY7" fmla="*/ 22568 h 1433340"/>
                <a:gd name="connsiteX8" fmla="*/ 316039 w 796840"/>
                <a:gd name="connsiteY8" fmla="*/ 0 h 1433340"/>
                <a:gd name="connsiteX9" fmla="*/ 398420 w 796840"/>
                <a:gd name="connsiteY9" fmla="*/ 365560 h 1433340"/>
                <a:gd name="connsiteX10" fmla="*/ 480802 w 796840"/>
                <a:gd name="connsiteY10" fmla="*/ 0 h 1433340"/>
                <a:gd name="connsiteX0" fmla="*/ 480802 w 796840"/>
                <a:gd name="connsiteY0" fmla="*/ 0 h 1433341"/>
                <a:gd name="connsiteX1" fmla="*/ 553503 w 796840"/>
                <a:gd name="connsiteY1" fmla="*/ 22568 h 1433341"/>
                <a:gd name="connsiteX2" fmla="*/ 796840 w 796840"/>
                <a:gd name="connsiteY2" fmla="*/ 389678 h 1433341"/>
                <a:gd name="connsiteX3" fmla="*/ 674920 w 796840"/>
                <a:gd name="connsiteY3" fmla="*/ 925169 h 1433341"/>
                <a:gd name="connsiteX4" fmla="*/ 404516 w 796840"/>
                <a:gd name="connsiteY4" fmla="*/ 1433317 h 1433341"/>
                <a:gd name="connsiteX5" fmla="*/ 0 w 796840"/>
                <a:gd name="connsiteY5" fmla="*/ 906881 h 1433341"/>
                <a:gd name="connsiteX6" fmla="*/ 0 w 796840"/>
                <a:gd name="connsiteY6" fmla="*/ 389678 h 1433341"/>
                <a:gd name="connsiteX7" fmla="*/ 243337 w 796840"/>
                <a:gd name="connsiteY7" fmla="*/ 22568 h 1433341"/>
                <a:gd name="connsiteX8" fmla="*/ 316039 w 796840"/>
                <a:gd name="connsiteY8" fmla="*/ 0 h 1433341"/>
                <a:gd name="connsiteX9" fmla="*/ 398420 w 796840"/>
                <a:gd name="connsiteY9" fmla="*/ 365560 h 1433341"/>
                <a:gd name="connsiteX10" fmla="*/ 480802 w 796840"/>
                <a:gd name="connsiteY10" fmla="*/ 0 h 1433341"/>
                <a:gd name="connsiteX0" fmla="*/ 480802 w 796840"/>
                <a:gd name="connsiteY0" fmla="*/ 0 h 1433384"/>
                <a:gd name="connsiteX1" fmla="*/ 553503 w 796840"/>
                <a:gd name="connsiteY1" fmla="*/ 22568 h 1433384"/>
                <a:gd name="connsiteX2" fmla="*/ 796840 w 796840"/>
                <a:gd name="connsiteY2" fmla="*/ 389678 h 1433384"/>
                <a:gd name="connsiteX3" fmla="*/ 674920 w 796840"/>
                <a:gd name="connsiteY3" fmla="*/ 925169 h 1433384"/>
                <a:gd name="connsiteX4" fmla="*/ 404516 w 796840"/>
                <a:gd name="connsiteY4" fmla="*/ 1433317 h 1433384"/>
                <a:gd name="connsiteX5" fmla="*/ 85344 w 796840"/>
                <a:gd name="connsiteY5" fmla="*/ 894689 h 1433384"/>
                <a:gd name="connsiteX6" fmla="*/ 0 w 796840"/>
                <a:gd name="connsiteY6" fmla="*/ 389678 h 1433384"/>
                <a:gd name="connsiteX7" fmla="*/ 243337 w 796840"/>
                <a:gd name="connsiteY7" fmla="*/ 22568 h 1433384"/>
                <a:gd name="connsiteX8" fmla="*/ 316039 w 796840"/>
                <a:gd name="connsiteY8" fmla="*/ 0 h 1433384"/>
                <a:gd name="connsiteX9" fmla="*/ 398420 w 796840"/>
                <a:gd name="connsiteY9" fmla="*/ 365560 h 1433384"/>
                <a:gd name="connsiteX10" fmla="*/ 480802 w 796840"/>
                <a:gd name="connsiteY10" fmla="*/ 0 h 1433384"/>
                <a:gd name="connsiteX0" fmla="*/ 480802 w 796840"/>
                <a:gd name="connsiteY0" fmla="*/ 0 h 1433384"/>
                <a:gd name="connsiteX1" fmla="*/ 553503 w 796840"/>
                <a:gd name="connsiteY1" fmla="*/ 22568 h 1433384"/>
                <a:gd name="connsiteX2" fmla="*/ 796840 w 796840"/>
                <a:gd name="connsiteY2" fmla="*/ 389678 h 1433384"/>
                <a:gd name="connsiteX3" fmla="*/ 674920 w 796840"/>
                <a:gd name="connsiteY3" fmla="*/ 925169 h 1433384"/>
                <a:gd name="connsiteX4" fmla="*/ 404516 w 796840"/>
                <a:gd name="connsiteY4" fmla="*/ 1433317 h 1433384"/>
                <a:gd name="connsiteX5" fmla="*/ 85344 w 796840"/>
                <a:gd name="connsiteY5" fmla="*/ 894689 h 1433384"/>
                <a:gd name="connsiteX6" fmla="*/ 0 w 796840"/>
                <a:gd name="connsiteY6" fmla="*/ 389678 h 1433384"/>
                <a:gd name="connsiteX7" fmla="*/ 243337 w 796840"/>
                <a:gd name="connsiteY7" fmla="*/ 22568 h 1433384"/>
                <a:gd name="connsiteX8" fmla="*/ 316039 w 796840"/>
                <a:gd name="connsiteY8" fmla="*/ 0 h 1433384"/>
                <a:gd name="connsiteX9" fmla="*/ 398420 w 796840"/>
                <a:gd name="connsiteY9" fmla="*/ 365560 h 1433384"/>
                <a:gd name="connsiteX10" fmla="*/ 480802 w 796840"/>
                <a:gd name="connsiteY10" fmla="*/ 0 h 1433384"/>
                <a:gd name="connsiteX0" fmla="*/ 480802 w 796840"/>
                <a:gd name="connsiteY0" fmla="*/ 0 h 1433384"/>
                <a:gd name="connsiteX1" fmla="*/ 553503 w 796840"/>
                <a:gd name="connsiteY1" fmla="*/ 22568 h 1433384"/>
                <a:gd name="connsiteX2" fmla="*/ 796840 w 796840"/>
                <a:gd name="connsiteY2" fmla="*/ 389678 h 1433384"/>
                <a:gd name="connsiteX3" fmla="*/ 674920 w 796840"/>
                <a:gd name="connsiteY3" fmla="*/ 925169 h 1433384"/>
                <a:gd name="connsiteX4" fmla="*/ 404516 w 796840"/>
                <a:gd name="connsiteY4" fmla="*/ 1433317 h 1433384"/>
                <a:gd name="connsiteX5" fmla="*/ 85344 w 796840"/>
                <a:gd name="connsiteY5" fmla="*/ 894689 h 1433384"/>
                <a:gd name="connsiteX6" fmla="*/ 0 w 796840"/>
                <a:gd name="connsiteY6" fmla="*/ 389678 h 1433384"/>
                <a:gd name="connsiteX7" fmla="*/ 243337 w 796840"/>
                <a:gd name="connsiteY7" fmla="*/ 22568 h 1433384"/>
                <a:gd name="connsiteX8" fmla="*/ 316039 w 796840"/>
                <a:gd name="connsiteY8" fmla="*/ 0 h 1433384"/>
                <a:gd name="connsiteX9" fmla="*/ 398420 w 796840"/>
                <a:gd name="connsiteY9" fmla="*/ 365560 h 1433384"/>
                <a:gd name="connsiteX10" fmla="*/ 480802 w 796840"/>
                <a:gd name="connsiteY10" fmla="*/ 0 h 1433384"/>
                <a:gd name="connsiteX0" fmla="*/ 480802 w 796840"/>
                <a:gd name="connsiteY0" fmla="*/ 0 h 1384630"/>
                <a:gd name="connsiteX1" fmla="*/ 553503 w 796840"/>
                <a:gd name="connsiteY1" fmla="*/ 22568 h 1384630"/>
                <a:gd name="connsiteX2" fmla="*/ 796840 w 796840"/>
                <a:gd name="connsiteY2" fmla="*/ 389678 h 1384630"/>
                <a:gd name="connsiteX3" fmla="*/ 674920 w 796840"/>
                <a:gd name="connsiteY3" fmla="*/ 925169 h 1384630"/>
                <a:gd name="connsiteX4" fmla="*/ 398420 w 796840"/>
                <a:gd name="connsiteY4" fmla="*/ 1384549 h 1384630"/>
                <a:gd name="connsiteX5" fmla="*/ 85344 w 796840"/>
                <a:gd name="connsiteY5" fmla="*/ 894689 h 1384630"/>
                <a:gd name="connsiteX6" fmla="*/ 0 w 796840"/>
                <a:gd name="connsiteY6" fmla="*/ 389678 h 1384630"/>
                <a:gd name="connsiteX7" fmla="*/ 243337 w 796840"/>
                <a:gd name="connsiteY7" fmla="*/ 22568 h 1384630"/>
                <a:gd name="connsiteX8" fmla="*/ 316039 w 796840"/>
                <a:gd name="connsiteY8" fmla="*/ 0 h 1384630"/>
                <a:gd name="connsiteX9" fmla="*/ 398420 w 796840"/>
                <a:gd name="connsiteY9" fmla="*/ 365560 h 1384630"/>
                <a:gd name="connsiteX10" fmla="*/ 480802 w 796840"/>
                <a:gd name="connsiteY10" fmla="*/ 0 h 1384630"/>
                <a:gd name="connsiteX0" fmla="*/ 480802 w 796840"/>
                <a:gd name="connsiteY0" fmla="*/ 0 h 1384630"/>
                <a:gd name="connsiteX1" fmla="*/ 553503 w 796840"/>
                <a:gd name="connsiteY1" fmla="*/ 22568 h 1384630"/>
                <a:gd name="connsiteX2" fmla="*/ 796840 w 796840"/>
                <a:gd name="connsiteY2" fmla="*/ 389678 h 1384630"/>
                <a:gd name="connsiteX3" fmla="*/ 674920 w 796840"/>
                <a:gd name="connsiteY3" fmla="*/ 925169 h 1384630"/>
                <a:gd name="connsiteX4" fmla="*/ 398420 w 796840"/>
                <a:gd name="connsiteY4" fmla="*/ 1384549 h 1384630"/>
                <a:gd name="connsiteX5" fmla="*/ 85344 w 796840"/>
                <a:gd name="connsiteY5" fmla="*/ 894689 h 1384630"/>
                <a:gd name="connsiteX6" fmla="*/ 0 w 796840"/>
                <a:gd name="connsiteY6" fmla="*/ 389678 h 1384630"/>
                <a:gd name="connsiteX7" fmla="*/ 243337 w 796840"/>
                <a:gd name="connsiteY7" fmla="*/ 22568 h 1384630"/>
                <a:gd name="connsiteX8" fmla="*/ 316039 w 796840"/>
                <a:gd name="connsiteY8" fmla="*/ 0 h 1384630"/>
                <a:gd name="connsiteX9" fmla="*/ 398420 w 796840"/>
                <a:gd name="connsiteY9" fmla="*/ 365560 h 1384630"/>
                <a:gd name="connsiteX10" fmla="*/ 480802 w 796840"/>
                <a:gd name="connsiteY10" fmla="*/ 0 h 1384630"/>
                <a:gd name="connsiteX0" fmla="*/ 480802 w 796840"/>
                <a:gd name="connsiteY0" fmla="*/ 0 h 1384630"/>
                <a:gd name="connsiteX1" fmla="*/ 553503 w 796840"/>
                <a:gd name="connsiteY1" fmla="*/ 22568 h 1384630"/>
                <a:gd name="connsiteX2" fmla="*/ 796840 w 796840"/>
                <a:gd name="connsiteY2" fmla="*/ 389678 h 1384630"/>
                <a:gd name="connsiteX3" fmla="*/ 674920 w 796840"/>
                <a:gd name="connsiteY3" fmla="*/ 925169 h 1384630"/>
                <a:gd name="connsiteX4" fmla="*/ 398420 w 796840"/>
                <a:gd name="connsiteY4" fmla="*/ 1384549 h 1384630"/>
                <a:gd name="connsiteX5" fmla="*/ 85344 w 796840"/>
                <a:gd name="connsiteY5" fmla="*/ 894689 h 1384630"/>
                <a:gd name="connsiteX6" fmla="*/ 0 w 796840"/>
                <a:gd name="connsiteY6" fmla="*/ 389678 h 1384630"/>
                <a:gd name="connsiteX7" fmla="*/ 243337 w 796840"/>
                <a:gd name="connsiteY7" fmla="*/ 22568 h 1384630"/>
                <a:gd name="connsiteX8" fmla="*/ 316039 w 796840"/>
                <a:gd name="connsiteY8" fmla="*/ 0 h 1384630"/>
                <a:gd name="connsiteX9" fmla="*/ 398420 w 796840"/>
                <a:gd name="connsiteY9" fmla="*/ 365560 h 1384630"/>
                <a:gd name="connsiteX10" fmla="*/ 480802 w 796840"/>
                <a:gd name="connsiteY10" fmla="*/ 0 h 1384630"/>
                <a:gd name="connsiteX0" fmla="*/ 480802 w 796902"/>
                <a:gd name="connsiteY0" fmla="*/ 0 h 1384630"/>
                <a:gd name="connsiteX1" fmla="*/ 553503 w 796902"/>
                <a:gd name="connsiteY1" fmla="*/ 22568 h 1384630"/>
                <a:gd name="connsiteX2" fmla="*/ 796840 w 796902"/>
                <a:gd name="connsiteY2" fmla="*/ 389678 h 1384630"/>
                <a:gd name="connsiteX3" fmla="*/ 674920 w 796902"/>
                <a:gd name="connsiteY3" fmla="*/ 925169 h 1384630"/>
                <a:gd name="connsiteX4" fmla="*/ 398420 w 796902"/>
                <a:gd name="connsiteY4" fmla="*/ 1384549 h 1384630"/>
                <a:gd name="connsiteX5" fmla="*/ 85344 w 796902"/>
                <a:gd name="connsiteY5" fmla="*/ 894689 h 1384630"/>
                <a:gd name="connsiteX6" fmla="*/ 0 w 796902"/>
                <a:gd name="connsiteY6" fmla="*/ 389678 h 1384630"/>
                <a:gd name="connsiteX7" fmla="*/ 243337 w 796902"/>
                <a:gd name="connsiteY7" fmla="*/ 22568 h 1384630"/>
                <a:gd name="connsiteX8" fmla="*/ 316039 w 796902"/>
                <a:gd name="connsiteY8" fmla="*/ 0 h 1384630"/>
                <a:gd name="connsiteX9" fmla="*/ 398420 w 796902"/>
                <a:gd name="connsiteY9" fmla="*/ 365560 h 1384630"/>
                <a:gd name="connsiteX10" fmla="*/ 480802 w 796902"/>
                <a:gd name="connsiteY10" fmla="*/ 0 h 1384630"/>
                <a:gd name="connsiteX0" fmla="*/ 480802 w 796902"/>
                <a:gd name="connsiteY0" fmla="*/ 0 h 1384630"/>
                <a:gd name="connsiteX1" fmla="*/ 553503 w 796902"/>
                <a:gd name="connsiteY1" fmla="*/ 22568 h 1384630"/>
                <a:gd name="connsiteX2" fmla="*/ 796840 w 796902"/>
                <a:gd name="connsiteY2" fmla="*/ 389678 h 1384630"/>
                <a:gd name="connsiteX3" fmla="*/ 674920 w 796902"/>
                <a:gd name="connsiteY3" fmla="*/ 925169 h 1384630"/>
                <a:gd name="connsiteX4" fmla="*/ 398420 w 796902"/>
                <a:gd name="connsiteY4" fmla="*/ 1384549 h 1384630"/>
                <a:gd name="connsiteX5" fmla="*/ 85344 w 796902"/>
                <a:gd name="connsiteY5" fmla="*/ 894689 h 1384630"/>
                <a:gd name="connsiteX6" fmla="*/ 0 w 796902"/>
                <a:gd name="connsiteY6" fmla="*/ 389678 h 1384630"/>
                <a:gd name="connsiteX7" fmla="*/ 243337 w 796902"/>
                <a:gd name="connsiteY7" fmla="*/ 22568 h 1384630"/>
                <a:gd name="connsiteX8" fmla="*/ 316039 w 796902"/>
                <a:gd name="connsiteY8" fmla="*/ 0 h 1384630"/>
                <a:gd name="connsiteX9" fmla="*/ 398420 w 796902"/>
                <a:gd name="connsiteY9" fmla="*/ 365560 h 1384630"/>
                <a:gd name="connsiteX10" fmla="*/ 480802 w 796902"/>
                <a:gd name="connsiteY10" fmla="*/ 0 h 1384630"/>
                <a:gd name="connsiteX0" fmla="*/ 480802 w 797359"/>
                <a:gd name="connsiteY0" fmla="*/ 0 h 1384630"/>
                <a:gd name="connsiteX1" fmla="*/ 553503 w 797359"/>
                <a:gd name="connsiteY1" fmla="*/ 22568 h 1384630"/>
                <a:gd name="connsiteX2" fmla="*/ 796840 w 797359"/>
                <a:gd name="connsiteY2" fmla="*/ 389678 h 1384630"/>
                <a:gd name="connsiteX3" fmla="*/ 674920 w 797359"/>
                <a:gd name="connsiteY3" fmla="*/ 925169 h 1384630"/>
                <a:gd name="connsiteX4" fmla="*/ 398420 w 797359"/>
                <a:gd name="connsiteY4" fmla="*/ 1384549 h 1384630"/>
                <a:gd name="connsiteX5" fmla="*/ 85344 w 797359"/>
                <a:gd name="connsiteY5" fmla="*/ 894689 h 1384630"/>
                <a:gd name="connsiteX6" fmla="*/ 0 w 797359"/>
                <a:gd name="connsiteY6" fmla="*/ 389678 h 1384630"/>
                <a:gd name="connsiteX7" fmla="*/ 243337 w 797359"/>
                <a:gd name="connsiteY7" fmla="*/ 22568 h 1384630"/>
                <a:gd name="connsiteX8" fmla="*/ 316039 w 797359"/>
                <a:gd name="connsiteY8" fmla="*/ 0 h 1384630"/>
                <a:gd name="connsiteX9" fmla="*/ 398420 w 797359"/>
                <a:gd name="connsiteY9" fmla="*/ 365560 h 1384630"/>
                <a:gd name="connsiteX10" fmla="*/ 480802 w 797359"/>
                <a:gd name="connsiteY10" fmla="*/ 0 h 1384630"/>
                <a:gd name="connsiteX0" fmla="*/ 480802 w 797359"/>
                <a:gd name="connsiteY0" fmla="*/ 0 h 1384630"/>
                <a:gd name="connsiteX1" fmla="*/ 553503 w 797359"/>
                <a:gd name="connsiteY1" fmla="*/ 22568 h 1384630"/>
                <a:gd name="connsiteX2" fmla="*/ 796840 w 797359"/>
                <a:gd name="connsiteY2" fmla="*/ 389678 h 1384630"/>
                <a:gd name="connsiteX3" fmla="*/ 674920 w 797359"/>
                <a:gd name="connsiteY3" fmla="*/ 925169 h 1384630"/>
                <a:gd name="connsiteX4" fmla="*/ 398420 w 797359"/>
                <a:gd name="connsiteY4" fmla="*/ 1384549 h 1384630"/>
                <a:gd name="connsiteX5" fmla="*/ 85344 w 797359"/>
                <a:gd name="connsiteY5" fmla="*/ 894689 h 1384630"/>
                <a:gd name="connsiteX6" fmla="*/ 0 w 797359"/>
                <a:gd name="connsiteY6" fmla="*/ 389678 h 1384630"/>
                <a:gd name="connsiteX7" fmla="*/ 243337 w 797359"/>
                <a:gd name="connsiteY7" fmla="*/ 22568 h 1384630"/>
                <a:gd name="connsiteX8" fmla="*/ 316039 w 797359"/>
                <a:gd name="connsiteY8" fmla="*/ 0 h 1384630"/>
                <a:gd name="connsiteX9" fmla="*/ 398420 w 797359"/>
                <a:gd name="connsiteY9" fmla="*/ 365560 h 1384630"/>
                <a:gd name="connsiteX10" fmla="*/ 480802 w 797359"/>
                <a:gd name="connsiteY10" fmla="*/ 0 h 1384630"/>
                <a:gd name="connsiteX0" fmla="*/ 480802 w 797359"/>
                <a:gd name="connsiteY0" fmla="*/ 0 h 1384630"/>
                <a:gd name="connsiteX1" fmla="*/ 553503 w 797359"/>
                <a:gd name="connsiteY1" fmla="*/ 22568 h 1384630"/>
                <a:gd name="connsiteX2" fmla="*/ 796840 w 797359"/>
                <a:gd name="connsiteY2" fmla="*/ 389678 h 1384630"/>
                <a:gd name="connsiteX3" fmla="*/ 674920 w 797359"/>
                <a:gd name="connsiteY3" fmla="*/ 925169 h 1384630"/>
                <a:gd name="connsiteX4" fmla="*/ 398420 w 797359"/>
                <a:gd name="connsiteY4" fmla="*/ 1384549 h 1384630"/>
                <a:gd name="connsiteX5" fmla="*/ 85344 w 797359"/>
                <a:gd name="connsiteY5" fmla="*/ 894689 h 1384630"/>
                <a:gd name="connsiteX6" fmla="*/ 0 w 797359"/>
                <a:gd name="connsiteY6" fmla="*/ 389678 h 1384630"/>
                <a:gd name="connsiteX7" fmla="*/ 243337 w 797359"/>
                <a:gd name="connsiteY7" fmla="*/ 22568 h 1384630"/>
                <a:gd name="connsiteX8" fmla="*/ 316039 w 797359"/>
                <a:gd name="connsiteY8" fmla="*/ 0 h 1384630"/>
                <a:gd name="connsiteX9" fmla="*/ 398420 w 797359"/>
                <a:gd name="connsiteY9" fmla="*/ 365560 h 1384630"/>
                <a:gd name="connsiteX10" fmla="*/ 480802 w 797359"/>
                <a:gd name="connsiteY10" fmla="*/ 0 h 1384630"/>
                <a:gd name="connsiteX0" fmla="*/ 480802 w 797359"/>
                <a:gd name="connsiteY0" fmla="*/ 0 h 1384630"/>
                <a:gd name="connsiteX1" fmla="*/ 796840 w 797359"/>
                <a:gd name="connsiteY1" fmla="*/ 389678 h 1384630"/>
                <a:gd name="connsiteX2" fmla="*/ 674920 w 797359"/>
                <a:gd name="connsiteY2" fmla="*/ 925169 h 1384630"/>
                <a:gd name="connsiteX3" fmla="*/ 398420 w 797359"/>
                <a:gd name="connsiteY3" fmla="*/ 1384549 h 1384630"/>
                <a:gd name="connsiteX4" fmla="*/ 85344 w 797359"/>
                <a:gd name="connsiteY4" fmla="*/ 894689 h 1384630"/>
                <a:gd name="connsiteX5" fmla="*/ 0 w 797359"/>
                <a:gd name="connsiteY5" fmla="*/ 389678 h 1384630"/>
                <a:gd name="connsiteX6" fmla="*/ 243337 w 797359"/>
                <a:gd name="connsiteY6" fmla="*/ 22568 h 1384630"/>
                <a:gd name="connsiteX7" fmla="*/ 316039 w 797359"/>
                <a:gd name="connsiteY7" fmla="*/ 0 h 1384630"/>
                <a:gd name="connsiteX8" fmla="*/ 398420 w 797359"/>
                <a:gd name="connsiteY8" fmla="*/ 365560 h 1384630"/>
                <a:gd name="connsiteX9" fmla="*/ 480802 w 797359"/>
                <a:gd name="connsiteY9" fmla="*/ 0 h 1384630"/>
                <a:gd name="connsiteX0" fmla="*/ 480802 w 797359"/>
                <a:gd name="connsiteY0" fmla="*/ 9937 h 1394567"/>
                <a:gd name="connsiteX1" fmla="*/ 796840 w 797359"/>
                <a:gd name="connsiteY1" fmla="*/ 399615 h 1394567"/>
                <a:gd name="connsiteX2" fmla="*/ 674920 w 797359"/>
                <a:gd name="connsiteY2" fmla="*/ 935106 h 1394567"/>
                <a:gd name="connsiteX3" fmla="*/ 398420 w 797359"/>
                <a:gd name="connsiteY3" fmla="*/ 1394486 h 1394567"/>
                <a:gd name="connsiteX4" fmla="*/ 85344 w 797359"/>
                <a:gd name="connsiteY4" fmla="*/ 904626 h 1394567"/>
                <a:gd name="connsiteX5" fmla="*/ 0 w 797359"/>
                <a:gd name="connsiteY5" fmla="*/ 399615 h 1394567"/>
                <a:gd name="connsiteX6" fmla="*/ 243337 w 797359"/>
                <a:gd name="connsiteY6" fmla="*/ 32505 h 1394567"/>
                <a:gd name="connsiteX7" fmla="*/ 316039 w 797359"/>
                <a:gd name="connsiteY7" fmla="*/ 9937 h 1394567"/>
                <a:gd name="connsiteX8" fmla="*/ 398420 w 797359"/>
                <a:gd name="connsiteY8" fmla="*/ 375497 h 1394567"/>
                <a:gd name="connsiteX9" fmla="*/ 480802 w 797359"/>
                <a:gd name="connsiteY9" fmla="*/ 9937 h 1394567"/>
                <a:gd name="connsiteX0" fmla="*/ 480802 w 796866"/>
                <a:gd name="connsiteY0" fmla="*/ 10748 h 1395378"/>
                <a:gd name="connsiteX1" fmla="*/ 796840 w 796866"/>
                <a:gd name="connsiteY1" fmla="*/ 400426 h 1395378"/>
                <a:gd name="connsiteX2" fmla="*/ 674920 w 796866"/>
                <a:gd name="connsiteY2" fmla="*/ 935917 h 1395378"/>
                <a:gd name="connsiteX3" fmla="*/ 398420 w 796866"/>
                <a:gd name="connsiteY3" fmla="*/ 1395297 h 1395378"/>
                <a:gd name="connsiteX4" fmla="*/ 85344 w 796866"/>
                <a:gd name="connsiteY4" fmla="*/ 905437 h 1395378"/>
                <a:gd name="connsiteX5" fmla="*/ 0 w 796866"/>
                <a:gd name="connsiteY5" fmla="*/ 400426 h 1395378"/>
                <a:gd name="connsiteX6" fmla="*/ 243337 w 796866"/>
                <a:gd name="connsiteY6" fmla="*/ 33316 h 1395378"/>
                <a:gd name="connsiteX7" fmla="*/ 316039 w 796866"/>
                <a:gd name="connsiteY7" fmla="*/ 10748 h 1395378"/>
                <a:gd name="connsiteX8" fmla="*/ 398420 w 796866"/>
                <a:gd name="connsiteY8" fmla="*/ 376308 h 1395378"/>
                <a:gd name="connsiteX9" fmla="*/ 480802 w 796866"/>
                <a:gd name="connsiteY9" fmla="*/ 10748 h 1395378"/>
                <a:gd name="connsiteX0" fmla="*/ 480802 w 797745"/>
                <a:gd name="connsiteY0" fmla="*/ 13564 h 1398194"/>
                <a:gd name="connsiteX1" fmla="*/ 796840 w 797745"/>
                <a:gd name="connsiteY1" fmla="*/ 403242 h 1398194"/>
                <a:gd name="connsiteX2" fmla="*/ 674920 w 797745"/>
                <a:gd name="connsiteY2" fmla="*/ 938733 h 1398194"/>
                <a:gd name="connsiteX3" fmla="*/ 398420 w 797745"/>
                <a:gd name="connsiteY3" fmla="*/ 1398113 h 1398194"/>
                <a:gd name="connsiteX4" fmla="*/ 85344 w 797745"/>
                <a:gd name="connsiteY4" fmla="*/ 908253 h 1398194"/>
                <a:gd name="connsiteX5" fmla="*/ 0 w 797745"/>
                <a:gd name="connsiteY5" fmla="*/ 403242 h 1398194"/>
                <a:gd name="connsiteX6" fmla="*/ 243337 w 797745"/>
                <a:gd name="connsiteY6" fmla="*/ 36132 h 1398194"/>
                <a:gd name="connsiteX7" fmla="*/ 316039 w 797745"/>
                <a:gd name="connsiteY7" fmla="*/ 13564 h 1398194"/>
                <a:gd name="connsiteX8" fmla="*/ 398420 w 797745"/>
                <a:gd name="connsiteY8" fmla="*/ 379124 h 1398194"/>
                <a:gd name="connsiteX9" fmla="*/ 480802 w 797745"/>
                <a:gd name="connsiteY9" fmla="*/ 13564 h 1398194"/>
                <a:gd name="connsiteX0" fmla="*/ 481193 w 798136"/>
                <a:gd name="connsiteY0" fmla="*/ 26200 h 1410830"/>
                <a:gd name="connsiteX1" fmla="*/ 797231 w 798136"/>
                <a:gd name="connsiteY1" fmla="*/ 415878 h 1410830"/>
                <a:gd name="connsiteX2" fmla="*/ 675311 w 798136"/>
                <a:gd name="connsiteY2" fmla="*/ 951369 h 1410830"/>
                <a:gd name="connsiteX3" fmla="*/ 398811 w 798136"/>
                <a:gd name="connsiteY3" fmla="*/ 1410749 h 1410830"/>
                <a:gd name="connsiteX4" fmla="*/ 85735 w 798136"/>
                <a:gd name="connsiteY4" fmla="*/ 920889 h 1410830"/>
                <a:gd name="connsiteX5" fmla="*/ 391 w 798136"/>
                <a:gd name="connsiteY5" fmla="*/ 415878 h 1410830"/>
                <a:gd name="connsiteX6" fmla="*/ 115712 w 798136"/>
                <a:gd name="connsiteY6" fmla="*/ 0 h 1410830"/>
                <a:gd name="connsiteX7" fmla="*/ 316430 w 798136"/>
                <a:gd name="connsiteY7" fmla="*/ 26200 h 1410830"/>
                <a:gd name="connsiteX8" fmla="*/ 398811 w 798136"/>
                <a:gd name="connsiteY8" fmla="*/ 391760 h 1410830"/>
                <a:gd name="connsiteX9" fmla="*/ 481193 w 798136"/>
                <a:gd name="connsiteY9" fmla="*/ 26200 h 1410830"/>
                <a:gd name="connsiteX0" fmla="*/ 481193 w 798136"/>
                <a:gd name="connsiteY0" fmla="*/ 26200 h 1410830"/>
                <a:gd name="connsiteX1" fmla="*/ 797231 w 798136"/>
                <a:gd name="connsiteY1" fmla="*/ 415878 h 1410830"/>
                <a:gd name="connsiteX2" fmla="*/ 675311 w 798136"/>
                <a:gd name="connsiteY2" fmla="*/ 951369 h 1410830"/>
                <a:gd name="connsiteX3" fmla="*/ 398811 w 798136"/>
                <a:gd name="connsiteY3" fmla="*/ 1410749 h 1410830"/>
                <a:gd name="connsiteX4" fmla="*/ 85735 w 798136"/>
                <a:gd name="connsiteY4" fmla="*/ 920889 h 1410830"/>
                <a:gd name="connsiteX5" fmla="*/ 391 w 798136"/>
                <a:gd name="connsiteY5" fmla="*/ 415878 h 1410830"/>
                <a:gd name="connsiteX6" fmla="*/ 115712 w 798136"/>
                <a:gd name="connsiteY6" fmla="*/ 0 h 1410830"/>
                <a:gd name="connsiteX7" fmla="*/ 316430 w 798136"/>
                <a:gd name="connsiteY7" fmla="*/ 26200 h 1410830"/>
                <a:gd name="connsiteX8" fmla="*/ 386619 w 798136"/>
                <a:gd name="connsiteY8" fmla="*/ 385664 h 1410830"/>
                <a:gd name="connsiteX9" fmla="*/ 481193 w 798136"/>
                <a:gd name="connsiteY9" fmla="*/ 26200 h 1410830"/>
                <a:gd name="connsiteX0" fmla="*/ 481193 w 798136"/>
                <a:gd name="connsiteY0" fmla="*/ 26200 h 1410830"/>
                <a:gd name="connsiteX1" fmla="*/ 797231 w 798136"/>
                <a:gd name="connsiteY1" fmla="*/ 415878 h 1410830"/>
                <a:gd name="connsiteX2" fmla="*/ 675311 w 798136"/>
                <a:gd name="connsiteY2" fmla="*/ 951369 h 1410830"/>
                <a:gd name="connsiteX3" fmla="*/ 398811 w 798136"/>
                <a:gd name="connsiteY3" fmla="*/ 1410749 h 1410830"/>
                <a:gd name="connsiteX4" fmla="*/ 85735 w 798136"/>
                <a:gd name="connsiteY4" fmla="*/ 920889 h 1410830"/>
                <a:gd name="connsiteX5" fmla="*/ 391 w 798136"/>
                <a:gd name="connsiteY5" fmla="*/ 415878 h 1410830"/>
                <a:gd name="connsiteX6" fmla="*/ 115712 w 798136"/>
                <a:gd name="connsiteY6" fmla="*/ 0 h 1410830"/>
                <a:gd name="connsiteX7" fmla="*/ 316430 w 798136"/>
                <a:gd name="connsiteY7" fmla="*/ 26200 h 1410830"/>
                <a:gd name="connsiteX8" fmla="*/ 386619 w 798136"/>
                <a:gd name="connsiteY8" fmla="*/ 385664 h 1410830"/>
                <a:gd name="connsiteX9" fmla="*/ 481193 w 798136"/>
                <a:gd name="connsiteY9" fmla="*/ 26200 h 1410830"/>
                <a:gd name="connsiteX0" fmla="*/ 481193 w 798136"/>
                <a:gd name="connsiteY0" fmla="*/ 26200 h 1410830"/>
                <a:gd name="connsiteX1" fmla="*/ 797231 w 798136"/>
                <a:gd name="connsiteY1" fmla="*/ 415878 h 1410830"/>
                <a:gd name="connsiteX2" fmla="*/ 675311 w 798136"/>
                <a:gd name="connsiteY2" fmla="*/ 951369 h 1410830"/>
                <a:gd name="connsiteX3" fmla="*/ 398811 w 798136"/>
                <a:gd name="connsiteY3" fmla="*/ 1410749 h 1410830"/>
                <a:gd name="connsiteX4" fmla="*/ 85735 w 798136"/>
                <a:gd name="connsiteY4" fmla="*/ 920889 h 1410830"/>
                <a:gd name="connsiteX5" fmla="*/ 391 w 798136"/>
                <a:gd name="connsiteY5" fmla="*/ 415878 h 1410830"/>
                <a:gd name="connsiteX6" fmla="*/ 115712 w 798136"/>
                <a:gd name="connsiteY6" fmla="*/ 0 h 1410830"/>
                <a:gd name="connsiteX7" fmla="*/ 316430 w 798136"/>
                <a:gd name="connsiteY7" fmla="*/ 26200 h 1410830"/>
                <a:gd name="connsiteX8" fmla="*/ 386619 w 798136"/>
                <a:gd name="connsiteY8" fmla="*/ 385664 h 1410830"/>
                <a:gd name="connsiteX9" fmla="*/ 481193 w 798136"/>
                <a:gd name="connsiteY9" fmla="*/ 26200 h 1410830"/>
                <a:gd name="connsiteX0" fmla="*/ 584825 w 798817"/>
                <a:gd name="connsiteY0" fmla="*/ 20104 h 1410830"/>
                <a:gd name="connsiteX1" fmla="*/ 797231 w 798817"/>
                <a:gd name="connsiteY1" fmla="*/ 415878 h 1410830"/>
                <a:gd name="connsiteX2" fmla="*/ 675311 w 798817"/>
                <a:gd name="connsiteY2" fmla="*/ 951369 h 1410830"/>
                <a:gd name="connsiteX3" fmla="*/ 398811 w 798817"/>
                <a:gd name="connsiteY3" fmla="*/ 1410749 h 1410830"/>
                <a:gd name="connsiteX4" fmla="*/ 85735 w 798817"/>
                <a:gd name="connsiteY4" fmla="*/ 920889 h 1410830"/>
                <a:gd name="connsiteX5" fmla="*/ 391 w 798817"/>
                <a:gd name="connsiteY5" fmla="*/ 415878 h 1410830"/>
                <a:gd name="connsiteX6" fmla="*/ 115712 w 798817"/>
                <a:gd name="connsiteY6" fmla="*/ 0 h 1410830"/>
                <a:gd name="connsiteX7" fmla="*/ 316430 w 798817"/>
                <a:gd name="connsiteY7" fmla="*/ 26200 h 1410830"/>
                <a:gd name="connsiteX8" fmla="*/ 386619 w 798817"/>
                <a:gd name="connsiteY8" fmla="*/ 385664 h 1410830"/>
                <a:gd name="connsiteX9" fmla="*/ 584825 w 798817"/>
                <a:gd name="connsiteY9" fmla="*/ 20104 h 1410830"/>
                <a:gd name="connsiteX0" fmla="*/ 584825 w 798817"/>
                <a:gd name="connsiteY0" fmla="*/ 20104 h 1410830"/>
                <a:gd name="connsiteX1" fmla="*/ 797231 w 798817"/>
                <a:gd name="connsiteY1" fmla="*/ 415878 h 1410830"/>
                <a:gd name="connsiteX2" fmla="*/ 675311 w 798817"/>
                <a:gd name="connsiteY2" fmla="*/ 951369 h 1410830"/>
                <a:gd name="connsiteX3" fmla="*/ 398811 w 798817"/>
                <a:gd name="connsiteY3" fmla="*/ 1410749 h 1410830"/>
                <a:gd name="connsiteX4" fmla="*/ 85735 w 798817"/>
                <a:gd name="connsiteY4" fmla="*/ 920889 h 1410830"/>
                <a:gd name="connsiteX5" fmla="*/ 391 w 798817"/>
                <a:gd name="connsiteY5" fmla="*/ 415878 h 1410830"/>
                <a:gd name="connsiteX6" fmla="*/ 115712 w 798817"/>
                <a:gd name="connsiteY6" fmla="*/ 0 h 1410830"/>
                <a:gd name="connsiteX7" fmla="*/ 316430 w 798817"/>
                <a:gd name="connsiteY7" fmla="*/ 26200 h 1410830"/>
                <a:gd name="connsiteX8" fmla="*/ 386619 w 798817"/>
                <a:gd name="connsiteY8" fmla="*/ 385664 h 1410830"/>
                <a:gd name="connsiteX9" fmla="*/ 584825 w 798817"/>
                <a:gd name="connsiteY9" fmla="*/ 20104 h 1410830"/>
                <a:gd name="connsiteX0" fmla="*/ 584825 w 798817"/>
                <a:gd name="connsiteY0" fmla="*/ 20104 h 1410830"/>
                <a:gd name="connsiteX1" fmla="*/ 797231 w 798817"/>
                <a:gd name="connsiteY1" fmla="*/ 415878 h 1410830"/>
                <a:gd name="connsiteX2" fmla="*/ 675311 w 798817"/>
                <a:gd name="connsiteY2" fmla="*/ 951369 h 1410830"/>
                <a:gd name="connsiteX3" fmla="*/ 398811 w 798817"/>
                <a:gd name="connsiteY3" fmla="*/ 1410749 h 1410830"/>
                <a:gd name="connsiteX4" fmla="*/ 85735 w 798817"/>
                <a:gd name="connsiteY4" fmla="*/ 920889 h 1410830"/>
                <a:gd name="connsiteX5" fmla="*/ 391 w 798817"/>
                <a:gd name="connsiteY5" fmla="*/ 415878 h 1410830"/>
                <a:gd name="connsiteX6" fmla="*/ 115712 w 798817"/>
                <a:gd name="connsiteY6" fmla="*/ 0 h 1410830"/>
                <a:gd name="connsiteX7" fmla="*/ 316430 w 798817"/>
                <a:gd name="connsiteY7" fmla="*/ 26200 h 1410830"/>
                <a:gd name="connsiteX8" fmla="*/ 386619 w 798817"/>
                <a:gd name="connsiteY8" fmla="*/ 385664 h 1410830"/>
                <a:gd name="connsiteX9" fmla="*/ 584825 w 798817"/>
                <a:gd name="connsiteY9" fmla="*/ 20104 h 1410830"/>
                <a:gd name="connsiteX0" fmla="*/ 615305 w 797991"/>
                <a:gd name="connsiteY0" fmla="*/ 172504 h 1410830"/>
                <a:gd name="connsiteX1" fmla="*/ 797231 w 797991"/>
                <a:gd name="connsiteY1" fmla="*/ 415878 h 1410830"/>
                <a:gd name="connsiteX2" fmla="*/ 675311 w 797991"/>
                <a:gd name="connsiteY2" fmla="*/ 951369 h 1410830"/>
                <a:gd name="connsiteX3" fmla="*/ 398811 w 797991"/>
                <a:gd name="connsiteY3" fmla="*/ 1410749 h 1410830"/>
                <a:gd name="connsiteX4" fmla="*/ 85735 w 797991"/>
                <a:gd name="connsiteY4" fmla="*/ 920889 h 1410830"/>
                <a:gd name="connsiteX5" fmla="*/ 391 w 797991"/>
                <a:gd name="connsiteY5" fmla="*/ 415878 h 1410830"/>
                <a:gd name="connsiteX6" fmla="*/ 115712 w 797991"/>
                <a:gd name="connsiteY6" fmla="*/ 0 h 1410830"/>
                <a:gd name="connsiteX7" fmla="*/ 316430 w 797991"/>
                <a:gd name="connsiteY7" fmla="*/ 26200 h 1410830"/>
                <a:gd name="connsiteX8" fmla="*/ 386619 w 797991"/>
                <a:gd name="connsiteY8" fmla="*/ 385664 h 1410830"/>
                <a:gd name="connsiteX9" fmla="*/ 615305 w 797991"/>
                <a:gd name="connsiteY9" fmla="*/ 172504 h 1410830"/>
                <a:gd name="connsiteX0" fmla="*/ 615305 w 797991"/>
                <a:gd name="connsiteY0" fmla="*/ 172504 h 1410830"/>
                <a:gd name="connsiteX1" fmla="*/ 797231 w 797991"/>
                <a:gd name="connsiteY1" fmla="*/ 415878 h 1410830"/>
                <a:gd name="connsiteX2" fmla="*/ 675311 w 797991"/>
                <a:gd name="connsiteY2" fmla="*/ 951369 h 1410830"/>
                <a:gd name="connsiteX3" fmla="*/ 398811 w 797991"/>
                <a:gd name="connsiteY3" fmla="*/ 1410749 h 1410830"/>
                <a:gd name="connsiteX4" fmla="*/ 85735 w 797991"/>
                <a:gd name="connsiteY4" fmla="*/ 920889 h 1410830"/>
                <a:gd name="connsiteX5" fmla="*/ 391 w 797991"/>
                <a:gd name="connsiteY5" fmla="*/ 415878 h 1410830"/>
                <a:gd name="connsiteX6" fmla="*/ 115712 w 797991"/>
                <a:gd name="connsiteY6" fmla="*/ 0 h 1410830"/>
                <a:gd name="connsiteX7" fmla="*/ 316430 w 797991"/>
                <a:gd name="connsiteY7" fmla="*/ 26200 h 1410830"/>
                <a:gd name="connsiteX8" fmla="*/ 386619 w 797991"/>
                <a:gd name="connsiteY8" fmla="*/ 385664 h 1410830"/>
                <a:gd name="connsiteX9" fmla="*/ 615305 w 797991"/>
                <a:gd name="connsiteY9" fmla="*/ 172504 h 1410830"/>
                <a:gd name="connsiteX0" fmla="*/ 615305 w 797991"/>
                <a:gd name="connsiteY0" fmla="*/ 172504 h 1410830"/>
                <a:gd name="connsiteX1" fmla="*/ 797231 w 797991"/>
                <a:gd name="connsiteY1" fmla="*/ 415878 h 1410830"/>
                <a:gd name="connsiteX2" fmla="*/ 675311 w 797991"/>
                <a:gd name="connsiteY2" fmla="*/ 951369 h 1410830"/>
                <a:gd name="connsiteX3" fmla="*/ 398811 w 797991"/>
                <a:gd name="connsiteY3" fmla="*/ 1410749 h 1410830"/>
                <a:gd name="connsiteX4" fmla="*/ 85735 w 797991"/>
                <a:gd name="connsiteY4" fmla="*/ 920889 h 1410830"/>
                <a:gd name="connsiteX5" fmla="*/ 391 w 797991"/>
                <a:gd name="connsiteY5" fmla="*/ 415878 h 1410830"/>
                <a:gd name="connsiteX6" fmla="*/ 115712 w 797991"/>
                <a:gd name="connsiteY6" fmla="*/ 0 h 1410830"/>
                <a:gd name="connsiteX7" fmla="*/ 316430 w 797991"/>
                <a:gd name="connsiteY7" fmla="*/ 26200 h 1410830"/>
                <a:gd name="connsiteX8" fmla="*/ 386619 w 797991"/>
                <a:gd name="connsiteY8" fmla="*/ 385664 h 1410830"/>
                <a:gd name="connsiteX9" fmla="*/ 615305 w 797991"/>
                <a:gd name="connsiteY9" fmla="*/ 172504 h 1410830"/>
                <a:gd name="connsiteX0" fmla="*/ 615305 w 797991"/>
                <a:gd name="connsiteY0" fmla="*/ 172504 h 1410830"/>
                <a:gd name="connsiteX1" fmla="*/ 797231 w 797991"/>
                <a:gd name="connsiteY1" fmla="*/ 415878 h 1410830"/>
                <a:gd name="connsiteX2" fmla="*/ 675311 w 797991"/>
                <a:gd name="connsiteY2" fmla="*/ 951369 h 1410830"/>
                <a:gd name="connsiteX3" fmla="*/ 398811 w 797991"/>
                <a:gd name="connsiteY3" fmla="*/ 1410749 h 1410830"/>
                <a:gd name="connsiteX4" fmla="*/ 85735 w 797991"/>
                <a:gd name="connsiteY4" fmla="*/ 920889 h 1410830"/>
                <a:gd name="connsiteX5" fmla="*/ 391 w 797991"/>
                <a:gd name="connsiteY5" fmla="*/ 415878 h 1410830"/>
                <a:gd name="connsiteX6" fmla="*/ 115712 w 797991"/>
                <a:gd name="connsiteY6" fmla="*/ 0 h 1410830"/>
                <a:gd name="connsiteX7" fmla="*/ 386619 w 797991"/>
                <a:gd name="connsiteY7" fmla="*/ 385664 h 1410830"/>
                <a:gd name="connsiteX8" fmla="*/ 615305 w 797991"/>
                <a:gd name="connsiteY8" fmla="*/ 172504 h 1410830"/>
                <a:gd name="connsiteX0" fmla="*/ 615305 w 797991"/>
                <a:gd name="connsiteY0" fmla="*/ 198034 h 1436360"/>
                <a:gd name="connsiteX1" fmla="*/ 797231 w 797991"/>
                <a:gd name="connsiteY1" fmla="*/ 441408 h 1436360"/>
                <a:gd name="connsiteX2" fmla="*/ 675311 w 797991"/>
                <a:gd name="connsiteY2" fmla="*/ 976899 h 1436360"/>
                <a:gd name="connsiteX3" fmla="*/ 398811 w 797991"/>
                <a:gd name="connsiteY3" fmla="*/ 1436279 h 1436360"/>
                <a:gd name="connsiteX4" fmla="*/ 85735 w 797991"/>
                <a:gd name="connsiteY4" fmla="*/ 946419 h 1436360"/>
                <a:gd name="connsiteX5" fmla="*/ 391 w 797991"/>
                <a:gd name="connsiteY5" fmla="*/ 441408 h 1436360"/>
                <a:gd name="connsiteX6" fmla="*/ 115712 w 797991"/>
                <a:gd name="connsiteY6" fmla="*/ 25530 h 1436360"/>
                <a:gd name="connsiteX7" fmla="*/ 386619 w 797991"/>
                <a:gd name="connsiteY7" fmla="*/ 411194 h 1436360"/>
                <a:gd name="connsiteX8" fmla="*/ 615305 w 797991"/>
                <a:gd name="connsiteY8" fmla="*/ 198034 h 1436360"/>
                <a:gd name="connsiteX0" fmla="*/ 615305 w 797991"/>
                <a:gd name="connsiteY0" fmla="*/ 172591 h 1410917"/>
                <a:gd name="connsiteX1" fmla="*/ 797231 w 797991"/>
                <a:gd name="connsiteY1" fmla="*/ 415965 h 1410917"/>
                <a:gd name="connsiteX2" fmla="*/ 675311 w 797991"/>
                <a:gd name="connsiteY2" fmla="*/ 951456 h 1410917"/>
                <a:gd name="connsiteX3" fmla="*/ 398811 w 797991"/>
                <a:gd name="connsiteY3" fmla="*/ 1410836 h 1410917"/>
                <a:gd name="connsiteX4" fmla="*/ 85735 w 797991"/>
                <a:gd name="connsiteY4" fmla="*/ 920976 h 1410917"/>
                <a:gd name="connsiteX5" fmla="*/ 391 w 797991"/>
                <a:gd name="connsiteY5" fmla="*/ 415965 h 1410917"/>
                <a:gd name="connsiteX6" fmla="*/ 115712 w 797991"/>
                <a:gd name="connsiteY6" fmla="*/ 87 h 1410917"/>
                <a:gd name="connsiteX7" fmla="*/ 386619 w 797991"/>
                <a:gd name="connsiteY7" fmla="*/ 385751 h 1410917"/>
                <a:gd name="connsiteX8" fmla="*/ 615305 w 797991"/>
                <a:gd name="connsiteY8" fmla="*/ 172591 h 1410917"/>
                <a:gd name="connsiteX0" fmla="*/ 615173 w 797859"/>
                <a:gd name="connsiteY0" fmla="*/ 2055 h 1240381"/>
                <a:gd name="connsiteX1" fmla="*/ 797099 w 797859"/>
                <a:gd name="connsiteY1" fmla="*/ 245429 h 1240381"/>
                <a:gd name="connsiteX2" fmla="*/ 675179 w 797859"/>
                <a:gd name="connsiteY2" fmla="*/ 780920 h 1240381"/>
                <a:gd name="connsiteX3" fmla="*/ 398679 w 797859"/>
                <a:gd name="connsiteY3" fmla="*/ 1240300 h 1240381"/>
                <a:gd name="connsiteX4" fmla="*/ 85603 w 797859"/>
                <a:gd name="connsiteY4" fmla="*/ 750440 h 1240381"/>
                <a:gd name="connsiteX5" fmla="*/ 259 w 797859"/>
                <a:gd name="connsiteY5" fmla="*/ 245429 h 1240381"/>
                <a:gd name="connsiteX6" fmla="*/ 109484 w 797859"/>
                <a:gd name="connsiteY6" fmla="*/ 239 h 1240381"/>
                <a:gd name="connsiteX7" fmla="*/ 386487 w 797859"/>
                <a:gd name="connsiteY7" fmla="*/ 215215 h 1240381"/>
                <a:gd name="connsiteX8" fmla="*/ 615173 w 797859"/>
                <a:gd name="connsiteY8" fmla="*/ 2055 h 1240381"/>
                <a:gd name="connsiteX0" fmla="*/ 615173 w 797859"/>
                <a:gd name="connsiteY0" fmla="*/ 3693 h 1242019"/>
                <a:gd name="connsiteX1" fmla="*/ 797099 w 797859"/>
                <a:gd name="connsiteY1" fmla="*/ 247067 h 1242019"/>
                <a:gd name="connsiteX2" fmla="*/ 675179 w 797859"/>
                <a:gd name="connsiteY2" fmla="*/ 782558 h 1242019"/>
                <a:gd name="connsiteX3" fmla="*/ 398679 w 797859"/>
                <a:gd name="connsiteY3" fmla="*/ 1241938 h 1242019"/>
                <a:gd name="connsiteX4" fmla="*/ 85603 w 797859"/>
                <a:gd name="connsiteY4" fmla="*/ 752078 h 1242019"/>
                <a:gd name="connsiteX5" fmla="*/ 259 w 797859"/>
                <a:gd name="connsiteY5" fmla="*/ 320219 h 1242019"/>
                <a:gd name="connsiteX6" fmla="*/ 109484 w 797859"/>
                <a:gd name="connsiteY6" fmla="*/ 1877 h 1242019"/>
                <a:gd name="connsiteX7" fmla="*/ 386487 w 797859"/>
                <a:gd name="connsiteY7" fmla="*/ 216853 h 1242019"/>
                <a:gd name="connsiteX8" fmla="*/ 615173 w 797859"/>
                <a:gd name="connsiteY8" fmla="*/ 3693 h 1242019"/>
                <a:gd name="connsiteX0" fmla="*/ 617071 w 799757"/>
                <a:gd name="connsiteY0" fmla="*/ 3693 h 1242019"/>
                <a:gd name="connsiteX1" fmla="*/ 798997 w 799757"/>
                <a:gd name="connsiteY1" fmla="*/ 247067 h 1242019"/>
                <a:gd name="connsiteX2" fmla="*/ 677077 w 799757"/>
                <a:gd name="connsiteY2" fmla="*/ 782558 h 1242019"/>
                <a:gd name="connsiteX3" fmla="*/ 400577 w 799757"/>
                <a:gd name="connsiteY3" fmla="*/ 1241938 h 1242019"/>
                <a:gd name="connsiteX4" fmla="*/ 87501 w 799757"/>
                <a:gd name="connsiteY4" fmla="*/ 752078 h 1242019"/>
                <a:gd name="connsiteX5" fmla="*/ 2157 w 799757"/>
                <a:gd name="connsiteY5" fmla="*/ 320219 h 1242019"/>
                <a:gd name="connsiteX6" fmla="*/ 111382 w 799757"/>
                <a:gd name="connsiteY6" fmla="*/ 1877 h 1242019"/>
                <a:gd name="connsiteX7" fmla="*/ 388385 w 799757"/>
                <a:gd name="connsiteY7" fmla="*/ 216853 h 1242019"/>
                <a:gd name="connsiteX8" fmla="*/ 617071 w 799757"/>
                <a:gd name="connsiteY8" fmla="*/ 3693 h 1242019"/>
                <a:gd name="connsiteX0" fmla="*/ 617071 w 793710"/>
                <a:gd name="connsiteY0" fmla="*/ 3693 h 1242019"/>
                <a:gd name="connsiteX1" fmla="*/ 792901 w 793710"/>
                <a:gd name="connsiteY1" fmla="*/ 326315 h 1242019"/>
                <a:gd name="connsiteX2" fmla="*/ 677077 w 793710"/>
                <a:gd name="connsiteY2" fmla="*/ 782558 h 1242019"/>
                <a:gd name="connsiteX3" fmla="*/ 400577 w 793710"/>
                <a:gd name="connsiteY3" fmla="*/ 1241938 h 1242019"/>
                <a:gd name="connsiteX4" fmla="*/ 87501 w 793710"/>
                <a:gd name="connsiteY4" fmla="*/ 752078 h 1242019"/>
                <a:gd name="connsiteX5" fmla="*/ 2157 w 793710"/>
                <a:gd name="connsiteY5" fmla="*/ 320219 h 1242019"/>
                <a:gd name="connsiteX6" fmla="*/ 111382 w 793710"/>
                <a:gd name="connsiteY6" fmla="*/ 1877 h 1242019"/>
                <a:gd name="connsiteX7" fmla="*/ 388385 w 793710"/>
                <a:gd name="connsiteY7" fmla="*/ 216853 h 1242019"/>
                <a:gd name="connsiteX8" fmla="*/ 617071 w 793710"/>
                <a:gd name="connsiteY8" fmla="*/ 3693 h 1242019"/>
                <a:gd name="connsiteX0" fmla="*/ 617071 w 797737"/>
                <a:gd name="connsiteY0" fmla="*/ 3693 h 1242019"/>
                <a:gd name="connsiteX1" fmla="*/ 792901 w 797737"/>
                <a:gd name="connsiteY1" fmla="*/ 326315 h 1242019"/>
                <a:gd name="connsiteX2" fmla="*/ 677077 w 797737"/>
                <a:gd name="connsiteY2" fmla="*/ 782558 h 1242019"/>
                <a:gd name="connsiteX3" fmla="*/ 400577 w 797737"/>
                <a:gd name="connsiteY3" fmla="*/ 1241938 h 1242019"/>
                <a:gd name="connsiteX4" fmla="*/ 87501 w 797737"/>
                <a:gd name="connsiteY4" fmla="*/ 752078 h 1242019"/>
                <a:gd name="connsiteX5" fmla="*/ 2157 w 797737"/>
                <a:gd name="connsiteY5" fmla="*/ 320219 h 1242019"/>
                <a:gd name="connsiteX6" fmla="*/ 111382 w 797737"/>
                <a:gd name="connsiteY6" fmla="*/ 1877 h 1242019"/>
                <a:gd name="connsiteX7" fmla="*/ 388385 w 797737"/>
                <a:gd name="connsiteY7" fmla="*/ 216853 h 1242019"/>
                <a:gd name="connsiteX8" fmla="*/ 617071 w 797737"/>
                <a:gd name="connsiteY8" fmla="*/ 3693 h 1242019"/>
                <a:gd name="connsiteX0" fmla="*/ 617071 w 815621"/>
                <a:gd name="connsiteY0" fmla="*/ 3693 h 1242019"/>
                <a:gd name="connsiteX1" fmla="*/ 811189 w 815621"/>
                <a:gd name="connsiteY1" fmla="*/ 259259 h 1242019"/>
                <a:gd name="connsiteX2" fmla="*/ 677077 w 815621"/>
                <a:gd name="connsiteY2" fmla="*/ 782558 h 1242019"/>
                <a:gd name="connsiteX3" fmla="*/ 400577 w 815621"/>
                <a:gd name="connsiteY3" fmla="*/ 1241938 h 1242019"/>
                <a:gd name="connsiteX4" fmla="*/ 87501 w 815621"/>
                <a:gd name="connsiteY4" fmla="*/ 752078 h 1242019"/>
                <a:gd name="connsiteX5" fmla="*/ 2157 w 815621"/>
                <a:gd name="connsiteY5" fmla="*/ 320219 h 1242019"/>
                <a:gd name="connsiteX6" fmla="*/ 111382 w 815621"/>
                <a:gd name="connsiteY6" fmla="*/ 1877 h 1242019"/>
                <a:gd name="connsiteX7" fmla="*/ 388385 w 815621"/>
                <a:gd name="connsiteY7" fmla="*/ 216853 h 1242019"/>
                <a:gd name="connsiteX8" fmla="*/ 617071 w 815621"/>
                <a:gd name="connsiteY8" fmla="*/ 3693 h 1242019"/>
                <a:gd name="connsiteX0" fmla="*/ 617071 w 817119"/>
                <a:gd name="connsiteY0" fmla="*/ 3693 h 1242019"/>
                <a:gd name="connsiteX1" fmla="*/ 811189 w 817119"/>
                <a:gd name="connsiteY1" fmla="*/ 259259 h 1242019"/>
                <a:gd name="connsiteX2" fmla="*/ 677077 w 817119"/>
                <a:gd name="connsiteY2" fmla="*/ 782558 h 1242019"/>
                <a:gd name="connsiteX3" fmla="*/ 400577 w 817119"/>
                <a:gd name="connsiteY3" fmla="*/ 1241938 h 1242019"/>
                <a:gd name="connsiteX4" fmla="*/ 87501 w 817119"/>
                <a:gd name="connsiteY4" fmla="*/ 752078 h 1242019"/>
                <a:gd name="connsiteX5" fmla="*/ 2157 w 817119"/>
                <a:gd name="connsiteY5" fmla="*/ 320219 h 1242019"/>
                <a:gd name="connsiteX6" fmla="*/ 111382 w 817119"/>
                <a:gd name="connsiteY6" fmla="*/ 1877 h 1242019"/>
                <a:gd name="connsiteX7" fmla="*/ 388385 w 817119"/>
                <a:gd name="connsiteY7" fmla="*/ 216853 h 1242019"/>
                <a:gd name="connsiteX8" fmla="*/ 617071 w 817119"/>
                <a:gd name="connsiteY8" fmla="*/ 3693 h 1242019"/>
                <a:gd name="connsiteX0" fmla="*/ 618814 w 818862"/>
                <a:gd name="connsiteY0" fmla="*/ 3693 h 1242019"/>
                <a:gd name="connsiteX1" fmla="*/ 812932 w 818862"/>
                <a:gd name="connsiteY1" fmla="*/ 259259 h 1242019"/>
                <a:gd name="connsiteX2" fmla="*/ 678820 w 818862"/>
                <a:gd name="connsiteY2" fmla="*/ 782558 h 1242019"/>
                <a:gd name="connsiteX3" fmla="*/ 402320 w 818862"/>
                <a:gd name="connsiteY3" fmla="*/ 1241938 h 1242019"/>
                <a:gd name="connsiteX4" fmla="*/ 89244 w 818862"/>
                <a:gd name="connsiteY4" fmla="*/ 752078 h 1242019"/>
                <a:gd name="connsiteX5" fmla="*/ 3900 w 818862"/>
                <a:gd name="connsiteY5" fmla="*/ 320219 h 1242019"/>
                <a:gd name="connsiteX6" fmla="*/ 113125 w 818862"/>
                <a:gd name="connsiteY6" fmla="*/ 1877 h 1242019"/>
                <a:gd name="connsiteX7" fmla="*/ 390128 w 818862"/>
                <a:gd name="connsiteY7" fmla="*/ 216853 h 1242019"/>
                <a:gd name="connsiteX8" fmla="*/ 618814 w 818862"/>
                <a:gd name="connsiteY8" fmla="*/ 3693 h 12420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18862" h="1242019">
                  <a:moveTo>
                    <a:pt x="618814" y="3693"/>
                  </a:moveTo>
                  <a:cubicBezTo>
                    <a:pt x="738049" y="10761"/>
                    <a:pt x="845603" y="141640"/>
                    <a:pt x="812932" y="259259"/>
                  </a:cubicBezTo>
                  <a:cubicBezTo>
                    <a:pt x="780261" y="376878"/>
                    <a:pt x="719460" y="604061"/>
                    <a:pt x="678820" y="782558"/>
                  </a:cubicBezTo>
                  <a:cubicBezTo>
                    <a:pt x="599572" y="1014791"/>
                    <a:pt x="543255" y="1247018"/>
                    <a:pt x="402320" y="1241938"/>
                  </a:cubicBezTo>
                  <a:cubicBezTo>
                    <a:pt x="261385" y="1236858"/>
                    <a:pt x="150204" y="972119"/>
                    <a:pt x="89244" y="752078"/>
                  </a:cubicBezTo>
                  <a:cubicBezTo>
                    <a:pt x="42508" y="577645"/>
                    <a:pt x="18208" y="475732"/>
                    <a:pt x="3900" y="320219"/>
                  </a:cubicBezTo>
                  <a:cubicBezTo>
                    <a:pt x="-10408" y="164706"/>
                    <a:pt x="12178" y="19105"/>
                    <a:pt x="113125" y="1877"/>
                  </a:cubicBezTo>
                  <a:cubicBezTo>
                    <a:pt x="214072" y="-15351"/>
                    <a:pt x="299826" y="88298"/>
                    <a:pt x="390128" y="216853"/>
                  </a:cubicBezTo>
                  <a:cubicBezTo>
                    <a:pt x="464325" y="182376"/>
                    <a:pt x="499579" y="-3375"/>
                    <a:pt x="618814" y="3693"/>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59" name="フリーフォーム 258"/>
            <p:cNvSpPr/>
            <p:nvPr/>
          </p:nvSpPr>
          <p:spPr>
            <a:xfrm rot="4161112">
              <a:off x="4290741" y="-1904427"/>
              <a:ext cx="818862" cy="1242019"/>
            </a:xfrm>
            <a:custGeom>
              <a:avLst/>
              <a:gdLst>
                <a:gd name="connsiteX0" fmla="*/ 480802 w 796840"/>
                <a:gd name="connsiteY0" fmla="*/ 0 h 1305301"/>
                <a:gd name="connsiteX1" fmla="*/ 553503 w 796840"/>
                <a:gd name="connsiteY1" fmla="*/ 22568 h 1305301"/>
                <a:gd name="connsiteX2" fmla="*/ 796840 w 796840"/>
                <a:gd name="connsiteY2" fmla="*/ 389678 h 1305301"/>
                <a:gd name="connsiteX3" fmla="*/ 796840 w 796840"/>
                <a:gd name="connsiteY3" fmla="*/ 906881 h 1305301"/>
                <a:gd name="connsiteX4" fmla="*/ 398420 w 796840"/>
                <a:gd name="connsiteY4" fmla="*/ 1305301 h 1305301"/>
                <a:gd name="connsiteX5" fmla="*/ 0 w 796840"/>
                <a:gd name="connsiteY5" fmla="*/ 906881 h 1305301"/>
                <a:gd name="connsiteX6" fmla="*/ 0 w 796840"/>
                <a:gd name="connsiteY6" fmla="*/ 389678 h 1305301"/>
                <a:gd name="connsiteX7" fmla="*/ 243337 w 796840"/>
                <a:gd name="connsiteY7" fmla="*/ 22568 h 1305301"/>
                <a:gd name="connsiteX8" fmla="*/ 316039 w 796840"/>
                <a:gd name="connsiteY8" fmla="*/ 0 h 1305301"/>
                <a:gd name="connsiteX9" fmla="*/ 398420 w 796840"/>
                <a:gd name="connsiteY9" fmla="*/ 365560 h 1305301"/>
                <a:gd name="connsiteX0" fmla="*/ 480802 w 796840"/>
                <a:gd name="connsiteY0" fmla="*/ 0 h 1305301"/>
                <a:gd name="connsiteX1" fmla="*/ 553503 w 796840"/>
                <a:gd name="connsiteY1" fmla="*/ 22568 h 1305301"/>
                <a:gd name="connsiteX2" fmla="*/ 796840 w 796840"/>
                <a:gd name="connsiteY2" fmla="*/ 389678 h 1305301"/>
                <a:gd name="connsiteX3" fmla="*/ 796840 w 796840"/>
                <a:gd name="connsiteY3" fmla="*/ 906881 h 1305301"/>
                <a:gd name="connsiteX4" fmla="*/ 398420 w 796840"/>
                <a:gd name="connsiteY4" fmla="*/ 1305301 h 1305301"/>
                <a:gd name="connsiteX5" fmla="*/ 0 w 796840"/>
                <a:gd name="connsiteY5" fmla="*/ 906881 h 1305301"/>
                <a:gd name="connsiteX6" fmla="*/ 0 w 796840"/>
                <a:gd name="connsiteY6" fmla="*/ 389678 h 1305301"/>
                <a:gd name="connsiteX7" fmla="*/ 243337 w 796840"/>
                <a:gd name="connsiteY7" fmla="*/ 22568 h 1305301"/>
                <a:gd name="connsiteX8" fmla="*/ 316039 w 796840"/>
                <a:gd name="connsiteY8" fmla="*/ 0 h 1305301"/>
                <a:gd name="connsiteX9" fmla="*/ 398420 w 796840"/>
                <a:gd name="connsiteY9" fmla="*/ 365560 h 1305301"/>
                <a:gd name="connsiteX10" fmla="*/ 480802 w 796840"/>
                <a:gd name="connsiteY10" fmla="*/ 0 h 1305301"/>
                <a:gd name="connsiteX0" fmla="*/ 480802 w 796840"/>
                <a:gd name="connsiteY0" fmla="*/ 0 h 1433317"/>
                <a:gd name="connsiteX1" fmla="*/ 553503 w 796840"/>
                <a:gd name="connsiteY1" fmla="*/ 22568 h 1433317"/>
                <a:gd name="connsiteX2" fmla="*/ 796840 w 796840"/>
                <a:gd name="connsiteY2" fmla="*/ 389678 h 1433317"/>
                <a:gd name="connsiteX3" fmla="*/ 796840 w 796840"/>
                <a:gd name="connsiteY3" fmla="*/ 906881 h 1433317"/>
                <a:gd name="connsiteX4" fmla="*/ 404516 w 796840"/>
                <a:gd name="connsiteY4" fmla="*/ 1433317 h 1433317"/>
                <a:gd name="connsiteX5" fmla="*/ 0 w 796840"/>
                <a:gd name="connsiteY5" fmla="*/ 906881 h 1433317"/>
                <a:gd name="connsiteX6" fmla="*/ 0 w 796840"/>
                <a:gd name="connsiteY6" fmla="*/ 389678 h 1433317"/>
                <a:gd name="connsiteX7" fmla="*/ 243337 w 796840"/>
                <a:gd name="connsiteY7" fmla="*/ 22568 h 1433317"/>
                <a:gd name="connsiteX8" fmla="*/ 316039 w 796840"/>
                <a:gd name="connsiteY8" fmla="*/ 0 h 1433317"/>
                <a:gd name="connsiteX9" fmla="*/ 398420 w 796840"/>
                <a:gd name="connsiteY9" fmla="*/ 365560 h 1433317"/>
                <a:gd name="connsiteX10" fmla="*/ 480802 w 796840"/>
                <a:gd name="connsiteY10" fmla="*/ 0 h 1433317"/>
                <a:gd name="connsiteX0" fmla="*/ 480802 w 796840"/>
                <a:gd name="connsiteY0" fmla="*/ 0 h 1433340"/>
                <a:gd name="connsiteX1" fmla="*/ 553503 w 796840"/>
                <a:gd name="connsiteY1" fmla="*/ 22568 h 1433340"/>
                <a:gd name="connsiteX2" fmla="*/ 796840 w 796840"/>
                <a:gd name="connsiteY2" fmla="*/ 389678 h 1433340"/>
                <a:gd name="connsiteX3" fmla="*/ 674920 w 796840"/>
                <a:gd name="connsiteY3" fmla="*/ 925169 h 1433340"/>
                <a:gd name="connsiteX4" fmla="*/ 404516 w 796840"/>
                <a:gd name="connsiteY4" fmla="*/ 1433317 h 1433340"/>
                <a:gd name="connsiteX5" fmla="*/ 0 w 796840"/>
                <a:gd name="connsiteY5" fmla="*/ 906881 h 1433340"/>
                <a:gd name="connsiteX6" fmla="*/ 0 w 796840"/>
                <a:gd name="connsiteY6" fmla="*/ 389678 h 1433340"/>
                <a:gd name="connsiteX7" fmla="*/ 243337 w 796840"/>
                <a:gd name="connsiteY7" fmla="*/ 22568 h 1433340"/>
                <a:gd name="connsiteX8" fmla="*/ 316039 w 796840"/>
                <a:gd name="connsiteY8" fmla="*/ 0 h 1433340"/>
                <a:gd name="connsiteX9" fmla="*/ 398420 w 796840"/>
                <a:gd name="connsiteY9" fmla="*/ 365560 h 1433340"/>
                <a:gd name="connsiteX10" fmla="*/ 480802 w 796840"/>
                <a:gd name="connsiteY10" fmla="*/ 0 h 1433340"/>
                <a:gd name="connsiteX0" fmla="*/ 480802 w 796840"/>
                <a:gd name="connsiteY0" fmla="*/ 0 h 1433341"/>
                <a:gd name="connsiteX1" fmla="*/ 553503 w 796840"/>
                <a:gd name="connsiteY1" fmla="*/ 22568 h 1433341"/>
                <a:gd name="connsiteX2" fmla="*/ 796840 w 796840"/>
                <a:gd name="connsiteY2" fmla="*/ 389678 h 1433341"/>
                <a:gd name="connsiteX3" fmla="*/ 674920 w 796840"/>
                <a:gd name="connsiteY3" fmla="*/ 925169 h 1433341"/>
                <a:gd name="connsiteX4" fmla="*/ 404516 w 796840"/>
                <a:gd name="connsiteY4" fmla="*/ 1433317 h 1433341"/>
                <a:gd name="connsiteX5" fmla="*/ 0 w 796840"/>
                <a:gd name="connsiteY5" fmla="*/ 906881 h 1433341"/>
                <a:gd name="connsiteX6" fmla="*/ 0 w 796840"/>
                <a:gd name="connsiteY6" fmla="*/ 389678 h 1433341"/>
                <a:gd name="connsiteX7" fmla="*/ 243337 w 796840"/>
                <a:gd name="connsiteY7" fmla="*/ 22568 h 1433341"/>
                <a:gd name="connsiteX8" fmla="*/ 316039 w 796840"/>
                <a:gd name="connsiteY8" fmla="*/ 0 h 1433341"/>
                <a:gd name="connsiteX9" fmla="*/ 398420 w 796840"/>
                <a:gd name="connsiteY9" fmla="*/ 365560 h 1433341"/>
                <a:gd name="connsiteX10" fmla="*/ 480802 w 796840"/>
                <a:gd name="connsiteY10" fmla="*/ 0 h 1433341"/>
                <a:gd name="connsiteX0" fmla="*/ 480802 w 796840"/>
                <a:gd name="connsiteY0" fmla="*/ 0 h 1433384"/>
                <a:gd name="connsiteX1" fmla="*/ 553503 w 796840"/>
                <a:gd name="connsiteY1" fmla="*/ 22568 h 1433384"/>
                <a:gd name="connsiteX2" fmla="*/ 796840 w 796840"/>
                <a:gd name="connsiteY2" fmla="*/ 389678 h 1433384"/>
                <a:gd name="connsiteX3" fmla="*/ 674920 w 796840"/>
                <a:gd name="connsiteY3" fmla="*/ 925169 h 1433384"/>
                <a:gd name="connsiteX4" fmla="*/ 404516 w 796840"/>
                <a:gd name="connsiteY4" fmla="*/ 1433317 h 1433384"/>
                <a:gd name="connsiteX5" fmla="*/ 85344 w 796840"/>
                <a:gd name="connsiteY5" fmla="*/ 894689 h 1433384"/>
                <a:gd name="connsiteX6" fmla="*/ 0 w 796840"/>
                <a:gd name="connsiteY6" fmla="*/ 389678 h 1433384"/>
                <a:gd name="connsiteX7" fmla="*/ 243337 w 796840"/>
                <a:gd name="connsiteY7" fmla="*/ 22568 h 1433384"/>
                <a:gd name="connsiteX8" fmla="*/ 316039 w 796840"/>
                <a:gd name="connsiteY8" fmla="*/ 0 h 1433384"/>
                <a:gd name="connsiteX9" fmla="*/ 398420 w 796840"/>
                <a:gd name="connsiteY9" fmla="*/ 365560 h 1433384"/>
                <a:gd name="connsiteX10" fmla="*/ 480802 w 796840"/>
                <a:gd name="connsiteY10" fmla="*/ 0 h 1433384"/>
                <a:gd name="connsiteX0" fmla="*/ 480802 w 796840"/>
                <a:gd name="connsiteY0" fmla="*/ 0 h 1433384"/>
                <a:gd name="connsiteX1" fmla="*/ 553503 w 796840"/>
                <a:gd name="connsiteY1" fmla="*/ 22568 h 1433384"/>
                <a:gd name="connsiteX2" fmla="*/ 796840 w 796840"/>
                <a:gd name="connsiteY2" fmla="*/ 389678 h 1433384"/>
                <a:gd name="connsiteX3" fmla="*/ 674920 w 796840"/>
                <a:gd name="connsiteY3" fmla="*/ 925169 h 1433384"/>
                <a:gd name="connsiteX4" fmla="*/ 404516 w 796840"/>
                <a:gd name="connsiteY4" fmla="*/ 1433317 h 1433384"/>
                <a:gd name="connsiteX5" fmla="*/ 85344 w 796840"/>
                <a:gd name="connsiteY5" fmla="*/ 894689 h 1433384"/>
                <a:gd name="connsiteX6" fmla="*/ 0 w 796840"/>
                <a:gd name="connsiteY6" fmla="*/ 389678 h 1433384"/>
                <a:gd name="connsiteX7" fmla="*/ 243337 w 796840"/>
                <a:gd name="connsiteY7" fmla="*/ 22568 h 1433384"/>
                <a:gd name="connsiteX8" fmla="*/ 316039 w 796840"/>
                <a:gd name="connsiteY8" fmla="*/ 0 h 1433384"/>
                <a:gd name="connsiteX9" fmla="*/ 398420 w 796840"/>
                <a:gd name="connsiteY9" fmla="*/ 365560 h 1433384"/>
                <a:gd name="connsiteX10" fmla="*/ 480802 w 796840"/>
                <a:gd name="connsiteY10" fmla="*/ 0 h 1433384"/>
                <a:gd name="connsiteX0" fmla="*/ 480802 w 796840"/>
                <a:gd name="connsiteY0" fmla="*/ 0 h 1433384"/>
                <a:gd name="connsiteX1" fmla="*/ 553503 w 796840"/>
                <a:gd name="connsiteY1" fmla="*/ 22568 h 1433384"/>
                <a:gd name="connsiteX2" fmla="*/ 796840 w 796840"/>
                <a:gd name="connsiteY2" fmla="*/ 389678 h 1433384"/>
                <a:gd name="connsiteX3" fmla="*/ 674920 w 796840"/>
                <a:gd name="connsiteY3" fmla="*/ 925169 h 1433384"/>
                <a:gd name="connsiteX4" fmla="*/ 404516 w 796840"/>
                <a:gd name="connsiteY4" fmla="*/ 1433317 h 1433384"/>
                <a:gd name="connsiteX5" fmla="*/ 85344 w 796840"/>
                <a:gd name="connsiteY5" fmla="*/ 894689 h 1433384"/>
                <a:gd name="connsiteX6" fmla="*/ 0 w 796840"/>
                <a:gd name="connsiteY6" fmla="*/ 389678 h 1433384"/>
                <a:gd name="connsiteX7" fmla="*/ 243337 w 796840"/>
                <a:gd name="connsiteY7" fmla="*/ 22568 h 1433384"/>
                <a:gd name="connsiteX8" fmla="*/ 316039 w 796840"/>
                <a:gd name="connsiteY8" fmla="*/ 0 h 1433384"/>
                <a:gd name="connsiteX9" fmla="*/ 398420 w 796840"/>
                <a:gd name="connsiteY9" fmla="*/ 365560 h 1433384"/>
                <a:gd name="connsiteX10" fmla="*/ 480802 w 796840"/>
                <a:gd name="connsiteY10" fmla="*/ 0 h 1433384"/>
                <a:gd name="connsiteX0" fmla="*/ 480802 w 796840"/>
                <a:gd name="connsiteY0" fmla="*/ 0 h 1384630"/>
                <a:gd name="connsiteX1" fmla="*/ 553503 w 796840"/>
                <a:gd name="connsiteY1" fmla="*/ 22568 h 1384630"/>
                <a:gd name="connsiteX2" fmla="*/ 796840 w 796840"/>
                <a:gd name="connsiteY2" fmla="*/ 389678 h 1384630"/>
                <a:gd name="connsiteX3" fmla="*/ 674920 w 796840"/>
                <a:gd name="connsiteY3" fmla="*/ 925169 h 1384630"/>
                <a:gd name="connsiteX4" fmla="*/ 398420 w 796840"/>
                <a:gd name="connsiteY4" fmla="*/ 1384549 h 1384630"/>
                <a:gd name="connsiteX5" fmla="*/ 85344 w 796840"/>
                <a:gd name="connsiteY5" fmla="*/ 894689 h 1384630"/>
                <a:gd name="connsiteX6" fmla="*/ 0 w 796840"/>
                <a:gd name="connsiteY6" fmla="*/ 389678 h 1384630"/>
                <a:gd name="connsiteX7" fmla="*/ 243337 w 796840"/>
                <a:gd name="connsiteY7" fmla="*/ 22568 h 1384630"/>
                <a:gd name="connsiteX8" fmla="*/ 316039 w 796840"/>
                <a:gd name="connsiteY8" fmla="*/ 0 h 1384630"/>
                <a:gd name="connsiteX9" fmla="*/ 398420 w 796840"/>
                <a:gd name="connsiteY9" fmla="*/ 365560 h 1384630"/>
                <a:gd name="connsiteX10" fmla="*/ 480802 w 796840"/>
                <a:gd name="connsiteY10" fmla="*/ 0 h 1384630"/>
                <a:gd name="connsiteX0" fmla="*/ 480802 w 796840"/>
                <a:gd name="connsiteY0" fmla="*/ 0 h 1384630"/>
                <a:gd name="connsiteX1" fmla="*/ 553503 w 796840"/>
                <a:gd name="connsiteY1" fmla="*/ 22568 h 1384630"/>
                <a:gd name="connsiteX2" fmla="*/ 796840 w 796840"/>
                <a:gd name="connsiteY2" fmla="*/ 389678 h 1384630"/>
                <a:gd name="connsiteX3" fmla="*/ 674920 w 796840"/>
                <a:gd name="connsiteY3" fmla="*/ 925169 h 1384630"/>
                <a:gd name="connsiteX4" fmla="*/ 398420 w 796840"/>
                <a:gd name="connsiteY4" fmla="*/ 1384549 h 1384630"/>
                <a:gd name="connsiteX5" fmla="*/ 85344 w 796840"/>
                <a:gd name="connsiteY5" fmla="*/ 894689 h 1384630"/>
                <a:gd name="connsiteX6" fmla="*/ 0 w 796840"/>
                <a:gd name="connsiteY6" fmla="*/ 389678 h 1384630"/>
                <a:gd name="connsiteX7" fmla="*/ 243337 w 796840"/>
                <a:gd name="connsiteY7" fmla="*/ 22568 h 1384630"/>
                <a:gd name="connsiteX8" fmla="*/ 316039 w 796840"/>
                <a:gd name="connsiteY8" fmla="*/ 0 h 1384630"/>
                <a:gd name="connsiteX9" fmla="*/ 398420 w 796840"/>
                <a:gd name="connsiteY9" fmla="*/ 365560 h 1384630"/>
                <a:gd name="connsiteX10" fmla="*/ 480802 w 796840"/>
                <a:gd name="connsiteY10" fmla="*/ 0 h 1384630"/>
                <a:gd name="connsiteX0" fmla="*/ 480802 w 796840"/>
                <a:gd name="connsiteY0" fmla="*/ 0 h 1384630"/>
                <a:gd name="connsiteX1" fmla="*/ 553503 w 796840"/>
                <a:gd name="connsiteY1" fmla="*/ 22568 h 1384630"/>
                <a:gd name="connsiteX2" fmla="*/ 796840 w 796840"/>
                <a:gd name="connsiteY2" fmla="*/ 389678 h 1384630"/>
                <a:gd name="connsiteX3" fmla="*/ 674920 w 796840"/>
                <a:gd name="connsiteY3" fmla="*/ 925169 h 1384630"/>
                <a:gd name="connsiteX4" fmla="*/ 398420 w 796840"/>
                <a:gd name="connsiteY4" fmla="*/ 1384549 h 1384630"/>
                <a:gd name="connsiteX5" fmla="*/ 85344 w 796840"/>
                <a:gd name="connsiteY5" fmla="*/ 894689 h 1384630"/>
                <a:gd name="connsiteX6" fmla="*/ 0 w 796840"/>
                <a:gd name="connsiteY6" fmla="*/ 389678 h 1384630"/>
                <a:gd name="connsiteX7" fmla="*/ 243337 w 796840"/>
                <a:gd name="connsiteY7" fmla="*/ 22568 h 1384630"/>
                <a:gd name="connsiteX8" fmla="*/ 316039 w 796840"/>
                <a:gd name="connsiteY8" fmla="*/ 0 h 1384630"/>
                <a:gd name="connsiteX9" fmla="*/ 398420 w 796840"/>
                <a:gd name="connsiteY9" fmla="*/ 365560 h 1384630"/>
                <a:gd name="connsiteX10" fmla="*/ 480802 w 796840"/>
                <a:gd name="connsiteY10" fmla="*/ 0 h 1384630"/>
                <a:gd name="connsiteX0" fmla="*/ 480802 w 796902"/>
                <a:gd name="connsiteY0" fmla="*/ 0 h 1384630"/>
                <a:gd name="connsiteX1" fmla="*/ 553503 w 796902"/>
                <a:gd name="connsiteY1" fmla="*/ 22568 h 1384630"/>
                <a:gd name="connsiteX2" fmla="*/ 796840 w 796902"/>
                <a:gd name="connsiteY2" fmla="*/ 389678 h 1384630"/>
                <a:gd name="connsiteX3" fmla="*/ 674920 w 796902"/>
                <a:gd name="connsiteY3" fmla="*/ 925169 h 1384630"/>
                <a:gd name="connsiteX4" fmla="*/ 398420 w 796902"/>
                <a:gd name="connsiteY4" fmla="*/ 1384549 h 1384630"/>
                <a:gd name="connsiteX5" fmla="*/ 85344 w 796902"/>
                <a:gd name="connsiteY5" fmla="*/ 894689 h 1384630"/>
                <a:gd name="connsiteX6" fmla="*/ 0 w 796902"/>
                <a:gd name="connsiteY6" fmla="*/ 389678 h 1384630"/>
                <a:gd name="connsiteX7" fmla="*/ 243337 w 796902"/>
                <a:gd name="connsiteY7" fmla="*/ 22568 h 1384630"/>
                <a:gd name="connsiteX8" fmla="*/ 316039 w 796902"/>
                <a:gd name="connsiteY8" fmla="*/ 0 h 1384630"/>
                <a:gd name="connsiteX9" fmla="*/ 398420 w 796902"/>
                <a:gd name="connsiteY9" fmla="*/ 365560 h 1384630"/>
                <a:gd name="connsiteX10" fmla="*/ 480802 w 796902"/>
                <a:gd name="connsiteY10" fmla="*/ 0 h 1384630"/>
                <a:gd name="connsiteX0" fmla="*/ 480802 w 796902"/>
                <a:gd name="connsiteY0" fmla="*/ 0 h 1384630"/>
                <a:gd name="connsiteX1" fmla="*/ 553503 w 796902"/>
                <a:gd name="connsiteY1" fmla="*/ 22568 h 1384630"/>
                <a:gd name="connsiteX2" fmla="*/ 796840 w 796902"/>
                <a:gd name="connsiteY2" fmla="*/ 389678 h 1384630"/>
                <a:gd name="connsiteX3" fmla="*/ 674920 w 796902"/>
                <a:gd name="connsiteY3" fmla="*/ 925169 h 1384630"/>
                <a:gd name="connsiteX4" fmla="*/ 398420 w 796902"/>
                <a:gd name="connsiteY4" fmla="*/ 1384549 h 1384630"/>
                <a:gd name="connsiteX5" fmla="*/ 85344 w 796902"/>
                <a:gd name="connsiteY5" fmla="*/ 894689 h 1384630"/>
                <a:gd name="connsiteX6" fmla="*/ 0 w 796902"/>
                <a:gd name="connsiteY6" fmla="*/ 389678 h 1384630"/>
                <a:gd name="connsiteX7" fmla="*/ 243337 w 796902"/>
                <a:gd name="connsiteY7" fmla="*/ 22568 h 1384630"/>
                <a:gd name="connsiteX8" fmla="*/ 316039 w 796902"/>
                <a:gd name="connsiteY8" fmla="*/ 0 h 1384630"/>
                <a:gd name="connsiteX9" fmla="*/ 398420 w 796902"/>
                <a:gd name="connsiteY9" fmla="*/ 365560 h 1384630"/>
                <a:gd name="connsiteX10" fmla="*/ 480802 w 796902"/>
                <a:gd name="connsiteY10" fmla="*/ 0 h 1384630"/>
                <a:gd name="connsiteX0" fmla="*/ 480802 w 797359"/>
                <a:gd name="connsiteY0" fmla="*/ 0 h 1384630"/>
                <a:gd name="connsiteX1" fmla="*/ 553503 w 797359"/>
                <a:gd name="connsiteY1" fmla="*/ 22568 h 1384630"/>
                <a:gd name="connsiteX2" fmla="*/ 796840 w 797359"/>
                <a:gd name="connsiteY2" fmla="*/ 389678 h 1384630"/>
                <a:gd name="connsiteX3" fmla="*/ 674920 w 797359"/>
                <a:gd name="connsiteY3" fmla="*/ 925169 h 1384630"/>
                <a:gd name="connsiteX4" fmla="*/ 398420 w 797359"/>
                <a:gd name="connsiteY4" fmla="*/ 1384549 h 1384630"/>
                <a:gd name="connsiteX5" fmla="*/ 85344 w 797359"/>
                <a:gd name="connsiteY5" fmla="*/ 894689 h 1384630"/>
                <a:gd name="connsiteX6" fmla="*/ 0 w 797359"/>
                <a:gd name="connsiteY6" fmla="*/ 389678 h 1384630"/>
                <a:gd name="connsiteX7" fmla="*/ 243337 w 797359"/>
                <a:gd name="connsiteY7" fmla="*/ 22568 h 1384630"/>
                <a:gd name="connsiteX8" fmla="*/ 316039 w 797359"/>
                <a:gd name="connsiteY8" fmla="*/ 0 h 1384630"/>
                <a:gd name="connsiteX9" fmla="*/ 398420 w 797359"/>
                <a:gd name="connsiteY9" fmla="*/ 365560 h 1384630"/>
                <a:gd name="connsiteX10" fmla="*/ 480802 w 797359"/>
                <a:gd name="connsiteY10" fmla="*/ 0 h 1384630"/>
                <a:gd name="connsiteX0" fmla="*/ 480802 w 797359"/>
                <a:gd name="connsiteY0" fmla="*/ 0 h 1384630"/>
                <a:gd name="connsiteX1" fmla="*/ 553503 w 797359"/>
                <a:gd name="connsiteY1" fmla="*/ 22568 h 1384630"/>
                <a:gd name="connsiteX2" fmla="*/ 796840 w 797359"/>
                <a:gd name="connsiteY2" fmla="*/ 389678 h 1384630"/>
                <a:gd name="connsiteX3" fmla="*/ 674920 w 797359"/>
                <a:gd name="connsiteY3" fmla="*/ 925169 h 1384630"/>
                <a:gd name="connsiteX4" fmla="*/ 398420 w 797359"/>
                <a:gd name="connsiteY4" fmla="*/ 1384549 h 1384630"/>
                <a:gd name="connsiteX5" fmla="*/ 85344 w 797359"/>
                <a:gd name="connsiteY5" fmla="*/ 894689 h 1384630"/>
                <a:gd name="connsiteX6" fmla="*/ 0 w 797359"/>
                <a:gd name="connsiteY6" fmla="*/ 389678 h 1384630"/>
                <a:gd name="connsiteX7" fmla="*/ 243337 w 797359"/>
                <a:gd name="connsiteY7" fmla="*/ 22568 h 1384630"/>
                <a:gd name="connsiteX8" fmla="*/ 316039 w 797359"/>
                <a:gd name="connsiteY8" fmla="*/ 0 h 1384630"/>
                <a:gd name="connsiteX9" fmla="*/ 398420 w 797359"/>
                <a:gd name="connsiteY9" fmla="*/ 365560 h 1384630"/>
                <a:gd name="connsiteX10" fmla="*/ 480802 w 797359"/>
                <a:gd name="connsiteY10" fmla="*/ 0 h 1384630"/>
                <a:gd name="connsiteX0" fmla="*/ 480802 w 797359"/>
                <a:gd name="connsiteY0" fmla="*/ 0 h 1384630"/>
                <a:gd name="connsiteX1" fmla="*/ 553503 w 797359"/>
                <a:gd name="connsiteY1" fmla="*/ 22568 h 1384630"/>
                <a:gd name="connsiteX2" fmla="*/ 796840 w 797359"/>
                <a:gd name="connsiteY2" fmla="*/ 389678 h 1384630"/>
                <a:gd name="connsiteX3" fmla="*/ 674920 w 797359"/>
                <a:gd name="connsiteY3" fmla="*/ 925169 h 1384630"/>
                <a:gd name="connsiteX4" fmla="*/ 398420 w 797359"/>
                <a:gd name="connsiteY4" fmla="*/ 1384549 h 1384630"/>
                <a:gd name="connsiteX5" fmla="*/ 85344 w 797359"/>
                <a:gd name="connsiteY5" fmla="*/ 894689 h 1384630"/>
                <a:gd name="connsiteX6" fmla="*/ 0 w 797359"/>
                <a:gd name="connsiteY6" fmla="*/ 389678 h 1384630"/>
                <a:gd name="connsiteX7" fmla="*/ 243337 w 797359"/>
                <a:gd name="connsiteY7" fmla="*/ 22568 h 1384630"/>
                <a:gd name="connsiteX8" fmla="*/ 316039 w 797359"/>
                <a:gd name="connsiteY8" fmla="*/ 0 h 1384630"/>
                <a:gd name="connsiteX9" fmla="*/ 398420 w 797359"/>
                <a:gd name="connsiteY9" fmla="*/ 365560 h 1384630"/>
                <a:gd name="connsiteX10" fmla="*/ 480802 w 797359"/>
                <a:gd name="connsiteY10" fmla="*/ 0 h 1384630"/>
                <a:gd name="connsiteX0" fmla="*/ 480802 w 797359"/>
                <a:gd name="connsiteY0" fmla="*/ 0 h 1384630"/>
                <a:gd name="connsiteX1" fmla="*/ 796840 w 797359"/>
                <a:gd name="connsiteY1" fmla="*/ 389678 h 1384630"/>
                <a:gd name="connsiteX2" fmla="*/ 674920 w 797359"/>
                <a:gd name="connsiteY2" fmla="*/ 925169 h 1384630"/>
                <a:gd name="connsiteX3" fmla="*/ 398420 w 797359"/>
                <a:gd name="connsiteY3" fmla="*/ 1384549 h 1384630"/>
                <a:gd name="connsiteX4" fmla="*/ 85344 w 797359"/>
                <a:gd name="connsiteY4" fmla="*/ 894689 h 1384630"/>
                <a:gd name="connsiteX5" fmla="*/ 0 w 797359"/>
                <a:gd name="connsiteY5" fmla="*/ 389678 h 1384630"/>
                <a:gd name="connsiteX6" fmla="*/ 243337 w 797359"/>
                <a:gd name="connsiteY6" fmla="*/ 22568 h 1384630"/>
                <a:gd name="connsiteX7" fmla="*/ 316039 w 797359"/>
                <a:gd name="connsiteY7" fmla="*/ 0 h 1384630"/>
                <a:gd name="connsiteX8" fmla="*/ 398420 w 797359"/>
                <a:gd name="connsiteY8" fmla="*/ 365560 h 1384630"/>
                <a:gd name="connsiteX9" fmla="*/ 480802 w 797359"/>
                <a:gd name="connsiteY9" fmla="*/ 0 h 1384630"/>
                <a:gd name="connsiteX0" fmla="*/ 480802 w 797359"/>
                <a:gd name="connsiteY0" fmla="*/ 9937 h 1394567"/>
                <a:gd name="connsiteX1" fmla="*/ 796840 w 797359"/>
                <a:gd name="connsiteY1" fmla="*/ 399615 h 1394567"/>
                <a:gd name="connsiteX2" fmla="*/ 674920 w 797359"/>
                <a:gd name="connsiteY2" fmla="*/ 935106 h 1394567"/>
                <a:gd name="connsiteX3" fmla="*/ 398420 w 797359"/>
                <a:gd name="connsiteY3" fmla="*/ 1394486 h 1394567"/>
                <a:gd name="connsiteX4" fmla="*/ 85344 w 797359"/>
                <a:gd name="connsiteY4" fmla="*/ 904626 h 1394567"/>
                <a:gd name="connsiteX5" fmla="*/ 0 w 797359"/>
                <a:gd name="connsiteY5" fmla="*/ 399615 h 1394567"/>
                <a:gd name="connsiteX6" fmla="*/ 243337 w 797359"/>
                <a:gd name="connsiteY6" fmla="*/ 32505 h 1394567"/>
                <a:gd name="connsiteX7" fmla="*/ 316039 w 797359"/>
                <a:gd name="connsiteY7" fmla="*/ 9937 h 1394567"/>
                <a:gd name="connsiteX8" fmla="*/ 398420 w 797359"/>
                <a:gd name="connsiteY8" fmla="*/ 375497 h 1394567"/>
                <a:gd name="connsiteX9" fmla="*/ 480802 w 797359"/>
                <a:gd name="connsiteY9" fmla="*/ 9937 h 1394567"/>
                <a:gd name="connsiteX0" fmla="*/ 480802 w 796866"/>
                <a:gd name="connsiteY0" fmla="*/ 10748 h 1395378"/>
                <a:gd name="connsiteX1" fmla="*/ 796840 w 796866"/>
                <a:gd name="connsiteY1" fmla="*/ 400426 h 1395378"/>
                <a:gd name="connsiteX2" fmla="*/ 674920 w 796866"/>
                <a:gd name="connsiteY2" fmla="*/ 935917 h 1395378"/>
                <a:gd name="connsiteX3" fmla="*/ 398420 w 796866"/>
                <a:gd name="connsiteY3" fmla="*/ 1395297 h 1395378"/>
                <a:gd name="connsiteX4" fmla="*/ 85344 w 796866"/>
                <a:gd name="connsiteY4" fmla="*/ 905437 h 1395378"/>
                <a:gd name="connsiteX5" fmla="*/ 0 w 796866"/>
                <a:gd name="connsiteY5" fmla="*/ 400426 h 1395378"/>
                <a:gd name="connsiteX6" fmla="*/ 243337 w 796866"/>
                <a:gd name="connsiteY6" fmla="*/ 33316 h 1395378"/>
                <a:gd name="connsiteX7" fmla="*/ 316039 w 796866"/>
                <a:gd name="connsiteY7" fmla="*/ 10748 h 1395378"/>
                <a:gd name="connsiteX8" fmla="*/ 398420 w 796866"/>
                <a:gd name="connsiteY8" fmla="*/ 376308 h 1395378"/>
                <a:gd name="connsiteX9" fmla="*/ 480802 w 796866"/>
                <a:gd name="connsiteY9" fmla="*/ 10748 h 1395378"/>
                <a:gd name="connsiteX0" fmla="*/ 480802 w 797745"/>
                <a:gd name="connsiteY0" fmla="*/ 13564 h 1398194"/>
                <a:gd name="connsiteX1" fmla="*/ 796840 w 797745"/>
                <a:gd name="connsiteY1" fmla="*/ 403242 h 1398194"/>
                <a:gd name="connsiteX2" fmla="*/ 674920 w 797745"/>
                <a:gd name="connsiteY2" fmla="*/ 938733 h 1398194"/>
                <a:gd name="connsiteX3" fmla="*/ 398420 w 797745"/>
                <a:gd name="connsiteY3" fmla="*/ 1398113 h 1398194"/>
                <a:gd name="connsiteX4" fmla="*/ 85344 w 797745"/>
                <a:gd name="connsiteY4" fmla="*/ 908253 h 1398194"/>
                <a:gd name="connsiteX5" fmla="*/ 0 w 797745"/>
                <a:gd name="connsiteY5" fmla="*/ 403242 h 1398194"/>
                <a:gd name="connsiteX6" fmla="*/ 243337 w 797745"/>
                <a:gd name="connsiteY6" fmla="*/ 36132 h 1398194"/>
                <a:gd name="connsiteX7" fmla="*/ 316039 w 797745"/>
                <a:gd name="connsiteY7" fmla="*/ 13564 h 1398194"/>
                <a:gd name="connsiteX8" fmla="*/ 398420 w 797745"/>
                <a:gd name="connsiteY8" fmla="*/ 379124 h 1398194"/>
                <a:gd name="connsiteX9" fmla="*/ 480802 w 797745"/>
                <a:gd name="connsiteY9" fmla="*/ 13564 h 1398194"/>
                <a:gd name="connsiteX0" fmla="*/ 481193 w 798136"/>
                <a:gd name="connsiteY0" fmla="*/ 26200 h 1410830"/>
                <a:gd name="connsiteX1" fmla="*/ 797231 w 798136"/>
                <a:gd name="connsiteY1" fmla="*/ 415878 h 1410830"/>
                <a:gd name="connsiteX2" fmla="*/ 675311 w 798136"/>
                <a:gd name="connsiteY2" fmla="*/ 951369 h 1410830"/>
                <a:gd name="connsiteX3" fmla="*/ 398811 w 798136"/>
                <a:gd name="connsiteY3" fmla="*/ 1410749 h 1410830"/>
                <a:gd name="connsiteX4" fmla="*/ 85735 w 798136"/>
                <a:gd name="connsiteY4" fmla="*/ 920889 h 1410830"/>
                <a:gd name="connsiteX5" fmla="*/ 391 w 798136"/>
                <a:gd name="connsiteY5" fmla="*/ 415878 h 1410830"/>
                <a:gd name="connsiteX6" fmla="*/ 115712 w 798136"/>
                <a:gd name="connsiteY6" fmla="*/ 0 h 1410830"/>
                <a:gd name="connsiteX7" fmla="*/ 316430 w 798136"/>
                <a:gd name="connsiteY7" fmla="*/ 26200 h 1410830"/>
                <a:gd name="connsiteX8" fmla="*/ 398811 w 798136"/>
                <a:gd name="connsiteY8" fmla="*/ 391760 h 1410830"/>
                <a:gd name="connsiteX9" fmla="*/ 481193 w 798136"/>
                <a:gd name="connsiteY9" fmla="*/ 26200 h 1410830"/>
                <a:gd name="connsiteX0" fmla="*/ 481193 w 798136"/>
                <a:gd name="connsiteY0" fmla="*/ 26200 h 1410830"/>
                <a:gd name="connsiteX1" fmla="*/ 797231 w 798136"/>
                <a:gd name="connsiteY1" fmla="*/ 415878 h 1410830"/>
                <a:gd name="connsiteX2" fmla="*/ 675311 w 798136"/>
                <a:gd name="connsiteY2" fmla="*/ 951369 h 1410830"/>
                <a:gd name="connsiteX3" fmla="*/ 398811 w 798136"/>
                <a:gd name="connsiteY3" fmla="*/ 1410749 h 1410830"/>
                <a:gd name="connsiteX4" fmla="*/ 85735 w 798136"/>
                <a:gd name="connsiteY4" fmla="*/ 920889 h 1410830"/>
                <a:gd name="connsiteX5" fmla="*/ 391 w 798136"/>
                <a:gd name="connsiteY5" fmla="*/ 415878 h 1410830"/>
                <a:gd name="connsiteX6" fmla="*/ 115712 w 798136"/>
                <a:gd name="connsiteY6" fmla="*/ 0 h 1410830"/>
                <a:gd name="connsiteX7" fmla="*/ 316430 w 798136"/>
                <a:gd name="connsiteY7" fmla="*/ 26200 h 1410830"/>
                <a:gd name="connsiteX8" fmla="*/ 386619 w 798136"/>
                <a:gd name="connsiteY8" fmla="*/ 385664 h 1410830"/>
                <a:gd name="connsiteX9" fmla="*/ 481193 w 798136"/>
                <a:gd name="connsiteY9" fmla="*/ 26200 h 1410830"/>
                <a:gd name="connsiteX0" fmla="*/ 481193 w 798136"/>
                <a:gd name="connsiteY0" fmla="*/ 26200 h 1410830"/>
                <a:gd name="connsiteX1" fmla="*/ 797231 w 798136"/>
                <a:gd name="connsiteY1" fmla="*/ 415878 h 1410830"/>
                <a:gd name="connsiteX2" fmla="*/ 675311 w 798136"/>
                <a:gd name="connsiteY2" fmla="*/ 951369 h 1410830"/>
                <a:gd name="connsiteX3" fmla="*/ 398811 w 798136"/>
                <a:gd name="connsiteY3" fmla="*/ 1410749 h 1410830"/>
                <a:gd name="connsiteX4" fmla="*/ 85735 w 798136"/>
                <a:gd name="connsiteY4" fmla="*/ 920889 h 1410830"/>
                <a:gd name="connsiteX5" fmla="*/ 391 w 798136"/>
                <a:gd name="connsiteY5" fmla="*/ 415878 h 1410830"/>
                <a:gd name="connsiteX6" fmla="*/ 115712 w 798136"/>
                <a:gd name="connsiteY6" fmla="*/ 0 h 1410830"/>
                <a:gd name="connsiteX7" fmla="*/ 316430 w 798136"/>
                <a:gd name="connsiteY7" fmla="*/ 26200 h 1410830"/>
                <a:gd name="connsiteX8" fmla="*/ 386619 w 798136"/>
                <a:gd name="connsiteY8" fmla="*/ 385664 h 1410830"/>
                <a:gd name="connsiteX9" fmla="*/ 481193 w 798136"/>
                <a:gd name="connsiteY9" fmla="*/ 26200 h 1410830"/>
                <a:gd name="connsiteX0" fmla="*/ 481193 w 798136"/>
                <a:gd name="connsiteY0" fmla="*/ 26200 h 1410830"/>
                <a:gd name="connsiteX1" fmla="*/ 797231 w 798136"/>
                <a:gd name="connsiteY1" fmla="*/ 415878 h 1410830"/>
                <a:gd name="connsiteX2" fmla="*/ 675311 w 798136"/>
                <a:gd name="connsiteY2" fmla="*/ 951369 h 1410830"/>
                <a:gd name="connsiteX3" fmla="*/ 398811 w 798136"/>
                <a:gd name="connsiteY3" fmla="*/ 1410749 h 1410830"/>
                <a:gd name="connsiteX4" fmla="*/ 85735 w 798136"/>
                <a:gd name="connsiteY4" fmla="*/ 920889 h 1410830"/>
                <a:gd name="connsiteX5" fmla="*/ 391 w 798136"/>
                <a:gd name="connsiteY5" fmla="*/ 415878 h 1410830"/>
                <a:gd name="connsiteX6" fmla="*/ 115712 w 798136"/>
                <a:gd name="connsiteY6" fmla="*/ 0 h 1410830"/>
                <a:gd name="connsiteX7" fmla="*/ 316430 w 798136"/>
                <a:gd name="connsiteY7" fmla="*/ 26200 h 1410830"/>
                <a:gd name="connsiteX8" fmla="*/ 386619 w 798136"/>
                <a:gd name="connsiteY8" fmla="*/ 385664 h 1410830"/>
                <a:gd name="connsiteX9" fmla="*/ 481193 w 798136"/>
                <a:gd name="connsiteY9" fmla="*/ 26200 h 1410830"/>
                <a:gd name="connsiteX0" fmla="*/ 584825 w 798817"/>
                <a:gd name="connsiteY0" fmla="*/ 20104 h 1410830"/>
                <a:gd name="connsiteX1" fmla="*/ 797231 w 798817"/>
                <a:gd name="connsiteY1" fmla="*/ 415878 h 1410830"/>
                <a:gd name="connsiteX2" fmla="*/ 675311 w 798817"/>
                <a:gd name="connsiteY2" fmla="*/ 951369 h 1410830"/>
                <a:gd name="connsiteX3" fmla="*/ 398811 w 798817"/>
                <a:gd name="connsiteY3" fmla="*/ 1410749 h 1410830"/>
                <a:gd name="connsiteX4" fmla="*/ 85735 w 798817"/>
                <a:gd name="connsiteY4" fmla="*/ 920889 h 1410830"/>
                <a:gd name="connsiteX5" fmla="*/ 391 w 798817"/>
                <a:gd name="connsiteY5" fmla="*/ 415878 h 1410830"/>
                <a:gd name="connsiteX6" fmla="*/ 115712 w 798817"/>
                <a:gd name="connsiteY6" fmla="*/ 0 h 1410830"/>
                <a:gd name="connsiteX7" fmla="*/ 316430 w 798817"/>
                <a:gd name="connsiteY7" fmla="*/ 26200 h 1410830"/>
                <a:gd name="connsiteX8" fmla="*/ 386619 w 798817"/>
                <a:gd name="connsiteY8" fmla="*/ 385664 h 1410830"/>
                <a:gd name="connsiteX9" fmla="*/ 584825 w 798817"/>
                <a:gd name="connsiteY9" fmla="*/ 20104 h 1410830"/>
                <a:gd name="connsiteX0" fmla="*/ 584825 w 798817"/>
                <a:gd name="connsiteY0" fmla="*/ 20104 h 1410830"/>
                <a:gd name="connsiteX1" fmla="*/ 797231 w 798817"/>
                <a:gd name="connsiteY1" fmla="*/ 415878 h 1410830"/>
                <a:gd name="connsiteX2" fmla="*/ 675311 w 798817"/>
                <a:gd name="connsiteY2" fmla="*/ 951369 h 1410830"/>
                <a:gd name="connsiteX3" fmla="*/ 398811 w 798817"/>
                <a:gd name="connsiteY3" fmla="*/ 1410749 h 1410830"/>
                <a:gd name="connsiteX4" fmla="*/ 85735 w 798817"/>
                <a:gd name="connsiteY4" fmla="*/ 920889 h 1410830"/>
                <a:gd name="connsiteX5" fmla="*/ 391 w 798817"/>
                <a:gd name="connsiteY5" fmla="*/ 415878 h 1410830"/>
                <a:gd name="connsiteX6" fmla="*/ 115712 w 798817"/>
                <a:gd name="connsiteY6" fmla="*/ 0 h 1410830"/>
                <a:gd name="connsiteX7" fmla="*/ 316430 w 798817"/>
                <a:gd name="connsiteY7" fmla="*/ 26200 h 1410830"/>
                <a:gd name="connsiteX8" fmla="*/ 386619 w 798817"/>
                <a:gd name="connsiteY8" fmla="*/ 385664 h 1410830"/>
                <a:gd name="connsiteX9" fmla="*/ 584825 w 798817"/>
                <a:gd name="connsiteY9" fmla="*/ 20104 h 1410830"/>
                <a:gd name="connsiteX0" fmla="*/ 584825 w 798817"/>
                <a:gd name="connsiteY0" fmla="*/ 20104 h 1410830"/>
                <a:gd name="connsiteX1" fmla="*/ 797231 w 798817"/>
                <a:gd name="connsiteY1" fmla="*/ 415878 h 1410830"/>
                <a:gd name="connsiteX2" fmla="*/ 675311 w 798817"/>
                <a:gd name="connsiteY2" fmla="*/ 951369 h 1410830"/>
                <a:gd name="connsiteX3" fmla="*/ 398811 w 798817"/>
                <a:gd name="connsiteY3" fmla="*/ 1410749 h 1410830"/>
                <a:gd name="connsiteX4" fmla="*/ 85735 w 798817"/>
                <a:gd name="connsiteY4" fmla="*/ 920889 h 1410830"/>
                <a:gd name="connsiteX5" fmla="*/ 391 w 798817"/>
                <a:gd name="connsiteY5" fmla="*/ 415878 h 1410830"/>
                <a:gd name="connsiteX6" fmla="*/ 115712 w 798817"/>
                <a:gd name="connsiteY6" fmla="*/ 0 h 1410830"/>
                <a:gd name="connsiteX7" fmla="*/ 316430 w 798817"/>
                <a:gd name="connsiteY7" fmla="*/ 26200 h 1410830"/>
                <a:gd name="connsiteX8" fmla="*/ 386619 w 798817"/>
                <a:gd name="connsiteY8" fmla="*/ 385664 h 1410830"/>
                <a:gd name="connsiteX9" fmla="*/ 584825 w 798817"/>
                <a:gd name="connsiteY9" fmla="*/ 20104 h 1410830"/>
                <a:gd name="connsiteX0" fmla="*/ 615305 w 797991"/>
                <a:gd name="connsiteY0" fmla="*/ 172504 h 1410830"/>
                <a:gd name="connsiteX1" fmla="*/ 797231 w 797991"/>
                <a:gd name="connsiteY1" fmla="*/ 415878 h 1410830"/>
                <a:gd name="connsiteX2" fmla="*/ 675311 w 797991"/>
                <a:gd name="connsiteY2" fmla="*/ 951369 h 1410830"/>
                <a:gd name="connsiteX3" fmla="*/ 398811 w 797991"/>
                <a:gd name="connsiteY3" fmla="*/ 1410749 h 1410830"/>
                <a:gd name="connsiteX4" fmla="*/ 85735 w 797991"/>
                <a:gd name="connsiteY4" fmla="*/ 920889 h 1410830"/>
                <a:gd name="connsiteX5" fmla="*/ 391 w 797991"/>
                <a:gd name="connsiteY5" fmla="*/ 415878 h 1410830"/>
                <a:gd name="connsiteX6" fmla="*/ 115712 w 797991"/>
                <a:gd name="connsiteY6" fmla="*/ 0 h 1410830"/>
                <a:gd name="connsiteX7" fmla="*/ 316430 w 797991"/>
                <a:gd name="connsiteY7" fmla="*/ 26200 h 1410830"/>
                <a:gd name="connsiteX8" fmla="*/ 386619 w 797991"/>
                <a:gd name="connsiteY8" fmla="*/ 385664 h 1410830"/>
                <a:gd name="connsiteX9" fmla="*/ 615305 w 797991"/>
                <a:gd name="connsiteY9" fmla="*/ 172504 h 1410830"/>
                <a:gd name="connsiteX0" fmla="*/ 615305 w 797991"/>
                <a:gd name="connsiteY0" fmla="*/ 172504 h 1410830"/>
                <a:gd name="connsiteX1" fmla="*/ 797231 w 797991"/>
                <a:gd name="connsiteY1" fmla="*/ 415878 h 1410830"/>
                <a:gd name="connsiteX2" fmla="*/ 675311 w 797991"/>
                <a:gd name="connsiteY2" fmla="*/ 951369 h 1410830"/>
                <a:gd name="connsiteX3" fmla="*/ 398811 w 797991"/>
                <a:gd name="connsiteY3" fmla="*/ 1410749 h 1410830"/>
                <a:gd name="connsiteX4" fmla="*/ 85735 w 797991"/>
                <a:gd name="connsiteY4" fmla="*/ 920889 h 1410830"/>
                <a:gd name="connsiteX5" fmla="*/ 391 w 797991"/>
                <a:gd name="connsiteY5" fmla="*/ 415878 h 1410830"/>
                <a:gd name="connsiteX6" fmla="*/ 115712 w 797991"/>
                <a:gd name="connsiteY6" fmla="*/ 0 h 1410830"/>
                <a:gd name="connsiteX7" fmla="*/ 316430 w 797991"/>
                <a:gd name="connsiteY7" fmla="*/ 26200 h 1410830"/>
                <a:gd name="connsiteX8" fmla="*/ 386619 w 797991"/>
                <a:gd name="connsiteY8" fmla="*/ 385664 h 1410830"/>
                <a:gd name="connsiteX9" fmla="*/ 615305 w 797991"/>
                <a:gd name="connsiteY9" fmla="*/ 172504 h 1410830"/>
                <a:gd name="connsiteX0" fmla="*/ 615305 w 797991"/>
                <a:gd name="connsiteY0" fmla="*/ 172504 h 1410830"/>
                <a:gd name="connsiteX1" fmla="*/ 797231 w 797991"/>
                <a:gd name="connsiteY1" fmla="*/ 415878 h 1410830"/>
                <a:gd name="connsiteX2" fmla="*/ 675311 w 797991"/>
                <a:gd name="connsiteY2" fmla="*/ 951369 h 1410830"/>
                <a:gd name="connsiteX3" fmla="*/ 398811 w 797991"/>
                <a:gd name="connsiteY3" fmla="*/ 1410749 h 1410830"/>
                <a:gd name="connsiteX4" fmla="*/ 85735 w 797991"/>
                <a:gd name="connsiteY4" fmla="*/ 920889 h 1410830"/>
                <a:gd name="connsiteX5" fmla="*/ 391 w 797991"/>
                <a:gd name="connsiteY5" fmla="*/ 415878 h 1410830"/>
                <a:gd name="connsiteX6" fmla="*/ 115712 w 797991"/>
                <a:gd name="connsiteY6" fmla="*/ 0 h 1410830"/>
                <a:gd name="connsiteX7" fmla="*/ 316430 w 797991"/>
                <a:gd name="connsiteY7" fmla="*/ 26200 h 1410830"/>
                <a:gd name="connsiteX8" fmla="*/ 386619 w 797991"/>
                <a:gd name="connsiteY8" fmla="*/ 385664 h 1410830"/>
                <a:gd name="connsiteX9" fmla="*/ 615305 w 797991"/>
                <a:gd name="connsiteY9" fmla="*/ 172504 h 1410830"/>
                <a:gd name="connsiteX0" fmla="*/ 615305 w 797991"/>
                <a:gd name="connsiteY0" fmla="*/ 172504 h 1410830"/>
                <a:gd name="connsiteX1" fmla="*/ 797231 w 797991"/>
                <a:gd name="connsiteY1" fmla="*/ 415878 h 1410830"/>
                <a:gd name="connsiteX2" fmla="*/ 675311 w 797991"/>
                <a:gd name="connsiteY2" fmla="*/ 951369 h 1410830"/>
                <a:gd name="connsiteX3" fmla="*/ 398811 w 797991"/>
                <a:gd name="connsiteY3" fmla="*/ 1410749 h 1410830"/>
                <a:gd name="connsiteX4" fmla="*/ 85735 w 797991"/>
                <a:gd name="connsiteY4" fmla="*/ 920889 h 1410830"/>
                <a:gd name="connsiteX5" fmla="*/ 391 w 797991"/>
                <a:gd name="connsiteY5" fmla="*/ 415878 h 1410830"/>
                <a:gd name="connsiteX6" fmla="*/ 115712 w 797991"/>
                <a:gd name="connsiteY6" fmla="*/ 0 h 1410830"/>
                <a:gd name="connsiteX7" fmla="*/ 386619 w 797991"/>
                <a:gd name="connsiteY7" fmla="*/ 385664 h 1410830"/>
                <a:gd name="connsiteX8" fmla="*/ 615305 w 797991"/>
                <a:gd name="connsiteY8" fmla="*/ 172504 h 1410830"/>
                <a:gd name="connsiteX0" fmla="*/ 615305 w 797991"/>
                <a:gd name="connsiteY0" fmla="*/ 198034 h 1436360"/>
                <a:gd name="connsiteX1" fmla="*/ 797231 w 797991"/>
                <a:gd name="connsiteY1" fmla="*/ 441408 h 1436360"/>
                <a:gd name="connsiteX2" fmla="*/ 675311 w 797991"/>
                <a:gd name="connsiteY2" fmla="*/ 976899 h 1436360"/>
                <a:gd name="connsiteX3" fmla="*/ 398811 w 797991"/>
                <a:gd name="connsiteY3" fmla="*/ 1436279 h 1436360"/>
                <a:gd name="connsiteX4" fmla="*/ 85735 w 797991"/>
                <a:gd name="connsiteY4" fmla="*/ 946419 h 1436360"/>
                <a:gd name="connsiteX5" fmla="*/ 391 w 797991"/>
                <a:gd name="connsiteY5" fmla="*/ 441408 h 1436360"/>
                <a:gd name="connsiteX6" fmla="*/ 115712 w 797991"/>
                <a:gd name="connsiteY6" fmla="*/ 25530 h 1436360"/>
                <a:gd name="connsiteX7" fmla="*/ 386619 w 797991"/>
                <a:gd name="connsiteY7" fmla="*/ 411194 h 1436360"/>
                <a:gd name="connsiteX8" fmla="*/ 615305 w 797991"/>
                <a:gd name="connsiteY8" fmla="*/ 198034 h 1436360"/>
                <a:gd name="connsiteX0" fmla="*/ 615305 w 797991"/>
                <a:gd name="connsiteY0" fmla="*/ 172591 h 1410917"/>
                <a:gd name="connsiteX1" fmla="*/ 797231 w 797991"/>
                <a:gd name="connsiteY1" fmla="*/ 415965 h 1410917"/>
                <a:gd name="connsiteX2" fmla="*/ 675311 w 797991"/>
                <a:gd name="connsiteY2" fmla="*/ 951456 h 1410917"/>
                <a:gd name="connsiteX3" fmla="*/ 398811 w 797991"/>
                <a:gd name="connsiteY3" fmla="*/ 1410836 h 1410917"/>
                <a:gd name="connsiteX4" fmla="*/ 85735 w 797991"/>
                <a:gd name="connsiteY4" fmla="*/ 920976 h 1410917"/>
                <a:gd name="connsiteX5" fmla="*/ 391 w 797991"/>
                <a:gd name="connsiteY5" fmla="*/ 415965 h 1410917"/>
                <a:gd name="connsiteX6" fmla="*/ 115712 w 797991"/>
                <a:gd name="connsiteY6" fmla="*/ 87 h 1410917"/>
                <a:gd name="connsiteX7" fmla="*/ 386619 w 797991"/>
                <a:gd name="connsiteY7" fmla="*/ 385751 h 1410917"/>
                <a:gd name="connsiteX8" fmla="*/ 615305 w 797991"/>
                <a:gd name="connsiteY8" fmla="*/ 172591 h 1410917"/>
                <a:gd name="connsiteX0" fmla="*/ 615173 w 797859"/>
                <a:gd name="connsiteY0" fmla="*/ 2055 h 1240381"/>
                <a:gd name="connsiteX1" fmla="*/ 797099 w 797859"/>
                <a:gd name="connsiteY1" fmla="*/ 245429 h 1240381"/>
                <a:gd name="connsiteX2" fmla="*/ 675179 w 797859"/>
                <a:gd name="connsiteY2" fmla="*/ 780920 h 1240381"/>
                <a:gd name="connsiteX3" fmla="*/ 398679 w 797859"/>
                <a:gd name="connsiteY3" fmla="*/ 1240300 h 1240381"/>
                <a:gd name="connsiteX4" fmla="*/ 85603 w 797859"/>
                <a:gd name="connsiteY4" fmla="*/ 750440 h 1240381"/>
                <a:gd name="connsiteX5" fmla="*/ 259 w 797859"/>
                <a:gd name="connsiteY5" fmla="*/ 245429 h 1240381"/>
                <a:gd name="connsiteX6" fmla="*/ 109484 w 797859"/>
                <a:gd name="connsiteY6" fmla="*/ 239 h 1240381"/>
                <a:gd name="connsiteX7" fmla="*/ 386487 w 797859"/>
                <a:gd name="connsiteY7" fmla="*/ 215215 h 1240381"/>
                <a:gd name="connsiteX8" fmla="*/ 615173 w 797859"/>
                <a:gd name="connsiteY8" fmla="*/ 2055 h 1240381"/>
                <a:gd name="connsiteX0" fmla="*/ 615173 w 797859"/>
                <a:gd name="connsiteY0" fmla="*/ 3693 h 1242019"/>
                <a:gd name="connsiteX1" fmla="*/ 797099 w 797859"/>
                <a:gd name="connsiteY1" fmla="*/ 247067 h 1242019"/>
                <a:gd name="connsiteX2" fmla="*/ 675179 w 797859"/>
                <a:gd name="connsiteY2" fmla="*/ 782558 h 1242019"/>
                <a:gd name="connsiteX3" fmla="*/ 398679 w 797859"/>
                <a:gd name="connsiteY3" fmla="*/ 1241938 h 1242019"/>
                <a:gd name="connsiteX4" fmla="*/ 85603 w 797859"/>
                <a:gd name="connsiteY4" fmla="*/ 752078 h 1242019"/>
                <a:gd name="connsiteX5" fmla="*/ 259 w 797859"/>
                <a:gd name="connsiteY5" fmla="*/ 320219 h 1242019"/>
                <a:gd name="connsiteX6" fmla="*/ 109484 w 797859"/>
                <a:gd name="connsiteY6" fmla="*/ 1877 h 1242019"/>
                <a:gd name="connsiteX7" fmla="*/ 386487 w 797859"/>
                <a:gd name="connsiteY7" fmla="*/ 216853 h 1242019"/>
                <a:gd name="connsiteX8" fmla="*/ 615173 w 797859"/>
                <a:gd name="connsiteY8" fmla="*/ 3693 h 1242019"/>
                <a:gd name="connsiteX0" fmla="*/ 617071 w 799757"/>
                <a:gd name="connsiteY0" fmla="*/ 3693 h 1242019"/>
                <a:gd name="connsiteX1" fmla="*/ 798997 w 799757"/>
                <a:gd name="connsiteY1" fmla="*/ 247067 h 1242019"/>
                <a:gd name="connsiteX2" fmla="*/ 677077 w 799757"/>
                <a:gd name="connsiteY2" fmla="*/ 782558 h 1242019"/>
                <a:gd name="connsiteX3" fmla="*/ 400577 w 799757"/>
                <a:gd name="connsiteY3" fmla="*/ 1241938 h 1242019"/>
                <a:gd name="connsiteX4" fmla="*/ 87501 w 799757"/>
                <a:gd name="connsiteY4" fmla="*/ 752078 h 1242019"/>
                <a:gd name="connsiteX5" fmla="*/ 2157 w 799757"/>
                <a:gd name="connsiteY5" fmla="*/ 320219 h 1242019"/>
                <a:gd name="connsiteX6" fmla="*/ 111382 w 799757"/>
                <a:gd name="connsiteY6" fmla="*/ 1877 h 1242019"/>
                <a:gd name="connsiteX7" fmla="*/ 388385 w 799757"/>
                <a:gd name="connsiteY7" fmla="*/ 216853 h 1242019"/>
                <a:gd name="connsiteX8" fmla="*/ 617071 w 799757"/>
                <a:gd name="connsiteY8" fmla="*/ 3693 h 1242019"/>
                <a:gd name="connsiteX0" fmla="*/ 617071 w 793710"/>
                <a:gd name="connsiteY0" fmla="*/ 3693 h 1242019"/>
                <a:gd name="connsiteX1" fmla="*/ 792901 w 793710"/>
                <a:gd name="connsiteY1" fmla="*/ 326315 h 1242019"/>
                <a:gd name="connsiteX2" fmla="*/ 677077 w 793710"/>
                <a:gd name="connsiteY2" fmla="*/ 782558 h 1242019"/>
                <a:gd name="connsiteX3" fmla="*/ 400577 w 793710"/>
                <a:gd name="connsiteY3" fmla="*/ 1241938 h 1242019"/>
                <a:gd name="connsiteX4" fmla="*/ 87501 w 793710"/>
                <a:gd name="connsiteY4" fmla="*/ 752078 h 1242019"/>
                <a:gd name="connsiteX5" fmla="*/ 2157 w 793710"/>
                <a:gd name="connsiteY5" fmla="*/ 320219 h 1242019"/>
                <a:gd name="connsiteX6" fmla="*/ 111382 w 793710"/>
                <a:gd name="connsiteY6" fmla="*/ 1877 h 1242019"/>
                <a:gd name="connsiteX7" fmla="*/ 388385 w 793710"/>
                <a:gd name="connsiteY7" fmla="*/ 216853 h 1242019"/>
                <a:gd name="connsiteX8" fmla="*/ 617071 w 793710"/>
                <a:gd name="connsiteY8" fmla="*/ 3693 h 1242019"/>
                <a:gd name="connsiteX0" fmla="*/ 617071 w 797737"/>
                <a:gd name="connsiteY0" fmla="*/ 3693 h 1242019"/>
                <a:gd name="connsiteX1" fmla="*/ 792901 w 797737"/>
                <a:gd name="connsiteY1" fmla="*/ 326315 h 1242019"/>
                <a:gd name="connsiteX2" fmla="*/ 677077 w 797737"/>
                <a:gd name="connsiteY2" fmla="*/ 782558 h 1242019"/>
                <a:gd name="connsiteX3" fmla="*/ 400577 w 797737"/>
                <a:gd name="connsiteY3" fmla="*/ 1241938 h 1242019"/>
                <a:gd name="connsiteX4" fmla="*/ 87501 w 797737"/>
                <a:gd name="connsiteY4" fmla="*/ 752078 h 1242019"/>
                <a:gd name="connsiteX5" fmla="*/ 2157 w 797737"/>
                <a:gd name="connsiteY5" fmla="*/ 320219 h 1242019"/>
                <a:gd name="connsiteX6" fmla="*/ 111382 w 797737"/>
                <a:gd name="connsiteY6" fmla="*/ 1877 h 1242019"/>
                <a:gd name="connsiteX7" fmla="*/ 388385 w 797737"/>
                <a:gd name="connsiteY7" fmla="*/ 216853 h 1242019"/>
                <a:gd name="connsiteX8" fmla="*/ 617071 w 797737"/>
                <a:gd name="connsiteY8" fmla="*/ 3693 h 1242019"/>
                <a:gd name="connsiteX0" fmla="*/ 617071 w 815621"/>
                <a:gd name="connsiteY0" fmla="*/ 3693 h 1242019"/>
                <a:gd name="connsiteX1" fmla="*/ 811189 w 815621"/>
                <a:gd name="connsiteY1" fmla="*/ 259259 h 1242019"/>
                <a:gd name="connsiteX2" fmla="*/ 677077 w 815621"/>
                <a:gd name="connsiteY2" fmla="*/ 782558 h 1242019"/>
                <a:gd name="connsiteX3" fmla="*/ 400577 w 815621"/>
                <a:gd name="connsiteY3" fmla="*/ 1241938 h 1242019"/>
                <a:gd name="connsiteX4" fmla="*/ 87501 w 815621"/>
                <a:gd name="connsiteY4" fmla="*/ 752078 h 1242019"/>
                <a:gd name="connsiteX5" fmla="*/ 2157 w 815621"/>
                <a:gd name="connsiteY5" fmla="*/ 320219 h 1242019"/>
                <a:gd name="connsiteX6" fmla="*/ 111382 w 815621"/>
                <a:gd name="connsiteY6" fmla="*/ 1877 h 1242019"/>
                <a:gd name="connsiteX7" fmla="*/ 388385 w 815621"/>
                <a:gd name="connsiteY7" fmla="*/ 216853 h 1242019"/>
                <a:gd name="connsiteX8" fmla="*/ 617071 w 815621"/>
                <a:gd name="connsiteY8" fmla="*/ 3693 h 1242019"/>
                <a:gd name="connsiteX0" fmla="*/ 617071 w 817119"/>
                <a:gd name="connsiteY0" fmla="*/ 3693 h 1242019"/>
                <a:gd name="connsiteX1" fmla="*/ 811189 w 817119"/>
                <a:gd name="connsiteY1" fmla="*/ 259259 h 1242019"/>
                <a:gd name="connsiteX2" fmla="*/ 677077 w 817119"/>
                <a:gd name="connsiteY2" fmla="*/ 782558 h 1242019"/>
                <a:gd name="connsiteX3" fmla="*/ 400577 w 817119"/>
                <a:gd name="connsiteY3" fmla="*/ 1241938 h 1242019"/>
                <a:gd name="connsiteX4" fmla="*/ 87501 w 817119"/>
                <a:gd name="connsiteY4" fmla="*/ 752078 h 1242019"/>
                <a:gd name="connsiteX5" fmla="*/ 2157 w 817119"/>
                <a:gd name="connsiteY5" fmla="*/ 320219 h 1242019"/>
                <a:gd name="connsiteX6" fmla="*/ 111382 w 817119"/>
                <a:gd name="connsiteY6" fmla="*/ 1877 h 1242019"/>
                <a:gd name="connsiteX7" fmla="*/ 388385 w 817119"/>
                <a:gd name="connsiteY7" fmla="*/ 216853 h 1242019"/>
                <a:gd name="connsiteX8" fmla="*/ 617071 w 817119"/>
                <a:gd name="connsiteY8" fmla="*/ 3693 h 1242019"/>
                <a:gd name="connsiteX0" fmla="*/ 618814 w 818862"/>
                <a:gd name="connsiteY0" fmla="*/ 3693 h 1242019"/>
                <a:gd name="connsiteX1" fmla="*/ 812932 w 818862"/>
                <a:gd name="connsiteY1" fmla="*/ 259259 h 1242019"/>
                <a:gd name="connsiteX2" fmla="*/ 678820 w 818862"/>
                <a:gd name="connsiteY2" fmla="*/ 782558 h 1242019"/>
                <a:gd name="connsiteX3" fmla="*/ 402320 w 818862"/>
                <a:gd name="connsiteY3" fmla="*/ 1241938 h 1242019"/>
                <a:gd name="connsiteX4" fmla="*/ 89244 w 818862"/>
                <a:gd name="connsiteY4" fmla="*/ 752078 h 1242019"/>
                <a:gd name="connsiteX5" fmla="*/ 3900 w 818862"/>
                <a:gd name="connsiteY5" fmla="*/ 320219 h 1242019"/>
                <a:gd name="connsiteX6" fmla="*/ 113125 w 818862"/>
                <a:gd name="connsiteY6" fmla="*/ 1877 h 1242019"/>
                <a:gd name="connsiteX7" fmla="*/ 390128 w 818862"/>
                <a:gd name="connsiteY7" fmla="*/ 216853 h 1242019"/>
                <a:gd name="connsiteX8" fmla="*/ 618814 w 818862"/>
                <a:gd name="connsiteY8" fmla="*/ 3693 h 12420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18862" h="1242019">
                  <a:moveTo>
                    <a:pt x="618814" y="3693"/>
                  </a:moveTo>
                  <a:cubicBezTo>
                    <a:pt x="738049" y="10761"/>
                    <a:pt x="845603" y="141640"/>
                    <a:pt x="812932" y="259259"/>
                  </a:cubicBezTo>
                  <a:cubicBezTo>
                    <a:pt x="780261" y="376878"/>
                    <a:pt x="719460" y="604061"/>
                    <a:pt x="678820" y="782558"/>
                  </a:cubicBezTo>
                  <a:cubicBezTo>
                    <a:pt x="599572" y="1014791"/>
                    <a:pt x="543255" y="1247018"/>
                    <a:pt x="402320" y="1241938"/>
                  </a:cubicBezTo>
                  <a:cubicBezTo>
                    <a:pt x="261385" y="1236858"/>
                    <a:pt x="150204" y="972119"/>
                    <a:pt x="89244" y="752078"/>
                  </a:cubicBezTo>
                  <a:cubicBezTo>
                    <a:pt x="42508" y="577645"/>
                    <a:pt x="18208" y="475732"/>
                    <a:pt x="3900" y="320219"/>
                  </a:cubicBezTo>
                  <a:cubicBezTo>
                    <a:pt x="-10408" y="164706"/>
                    <a:pt x="12178" y="19105"/>
                    <a:pt x="113125" y="1877"/>
                  </a:cubicBezTo>
                  <a:cubicBezTo>
                    <a:pt x="214072" y="-15351"/>
                    <a:pt x="299826" y="88298"/>
                    <a:pt x="390128" y="216853"/>
                  </a:cubicBezTo>
                  <a:cubicBezTo>
                    <a:pt x="464325" y="182376"/>
                    <a:pt x="499579" y="-3375"/>
                    <a:pt x="618814" y="3693"/>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60" name="フリーフォーム 259"/>
            <p:cNvSpPr/>
            <p:nvPr/>
          </p:nvSpPr>
          <p:spPr>
            <a:xfrm rot="18202610" flipH="1">
              <a:off x="3262123" y="-1988269"/>
              <a:ext cx="818862" cy="1242019"/>
            </a:xfrm>
            <a:custGeom>
              <a:avLst/>
              <a:gdLst>
                <a:gd name="connsiteX0" fmla="*/ 480802 w 796840"/>
                <a:gd name="connsiteY0" fmla="*/ 0 h 1305301"/>
                <a:gd name="connsiteX1" fmla="*/ 553503 w 796840"/>
                <a:gd name="connsiteY1" fmla="*/ 22568 h 1305301"/>
                <a:gd name="connsiteX2" fmla="*/ 796840 w 796840"/>
                <a:gd name="connsiteY2" fmla="*/ 389678 h 1305301"/>
                <a:gd name="connsiteX3" fmla="*/ 796840 w 796840"/>
                <a:gd name="connsiteY3" fmla="*/ 906881 h 1305301"/>
                <a:gd name="connsiteX4" fmla="*/ 398420 w 796840"/>
                <a:gd name="connsiteY4" fmla="*/ 1305301 h 1305301"/>
                <a:gd name="connsiteX5" fmla="*/ 0 w 796840"/>
                <a:gd name="connsiteY5" fmla="*/ 906881 h 1305301"/>
                <a:gd name="connsiteX6" fmla="*/ 0 w 796840"/>
                <a:gd name="connsiteY6" fmla="*/ 389678 h 1305301"/>
                <a:gd name="connsiteX7" fmla="*/ 243337 w 796840"/>
                <a:gd name="connsiteY7" fmla="*/ 22568 h 1305301"/>
                <a:gd name="connsiteX8" fmla="*/ 316039 w 796840"/>
                <a:gd name="connsiteY8" fmla="*/ 0 h 1305301"/>
                <a:gd name="connsiteX9" fmla="*/ 398420 w 796840"/>
                <a:gd name="connsiteY9" fmla="*/ 365560 h 1305301"/>
                <a:gd name="connsiteX0" fmla="*/ 480802 w 796840"/>
                <a:gd name="connsiteY0" fmla="*/ 0 h 1305301"/>
                <a:gd name="connsiteX1" fmla="*/ 553503 w 796840"/>
                <a:gd name="connsiteY1" fmla="*/ 22568 h 1305301"/>
                <a:gd name="connsiteX2" fmla="*/ 796840 w 796840"/>
                <a:gd name="connsiteY2" fmla="*/ 389678 h 1305301"/>
                <a:gd name="connsiteX3" fmla="*/ 796840 w 796840"/>
                <a:gd name="connsiteY3" fmla="*/ 906881 h 1305301"/>
                <a:gd name="connsiteX4" fmla="*/ 398420 w 796840"/>
                <a:gd name="connsiteY4" fmla="*/ 1305301 h 1305301"/>
                <a:gd name="connsiteX5" fmla="*/ 0 w 796840"/>
                <a:gd name="connsiteY5" fmla="*/ 906881 h 1305301"/>
                <a:gd name="connsiteX6" fmla="*/ 0 w 796840"/>
                <a:gd name="connsiteY6" fmla="*/ 389678 h 1305301"/>
                <a:gd name="connsiteX7" fmla="*/ 243337 w 796840"/>
                <a:gd name="connsiteY7" fmla="*/ 22568 h 1305301"/>
                <a:gd name="connsiteX8" fmla="*/ 316039 w 796840"/>
                <a:gd name="connsiteY8" fmla="*/ 0 h 1305301"/>
                <a:gd name="connsiteX9" fmla="*/ 398420 w 796840"/>
                <a:gd name="connsiteY9" fmla="*/ 365560 h 1305301"/>
                <a:gd name="connsiteX10" fmla="*/ 480802 w 796840"/>
                <a:gd name="connsiteY10" fmla="*/ 0 h 1305301"/>
                <a:gd name="connsiteX0" fmla="*/ 480802 w 796840"/>
                <a:gd name="connsiteY0" fmla="*/ 0 h 1433317"/>
                <a:gd name="connsiteX1" fmla="*/ 553503 w 796840"/>
                <a:gd name="connsiteY1" fmla="*/ 22568 h 1433317"/>
                <a:gd name="connsiteX2" fmla="*/ 796840 w 796840"/>
                <a:gd name="connsiteY2" fmla="*/ 389678 h 1433317"/>
                <a:gd name="connsiteX3" fmla="*/ 796840 w 796840"/>
                <a:gd name="connsiteY3" fmla="*/ 906881 h 1433317"/>
                <a:gd name="connsiteX4" fmla="*/ 404516 w 796840"/>
                <a:gd name="connsiteY4" fmla="*/ 1433317 h 1433317"/>
                <a:gd name="connsiteX5" fmla="*/ 0 w 796840"/>
                <a:gd name="connsiteY5" fmla="*/ 906881 h 1433317"/>
                <a:gd name="connsiteX6" fmla="*/ 0 w 796840"/>
                <a:gd name="connsiteY6" fmla="*/ 389678 h 1433317"/>
                <a:gd name="connsiteX7" fmla="*/ 243337 w 796840"/>
                <a:gd name="connsiteY7" fmla="*/ 22568 h 1433317"/>
                <a:gd name="connsiteX8" fmla="*/ 316039 w 796840"/>
                <a:gd name="connsiteY8" fmla="*/ 0 h 1433317"/>
                <a:gd name="connsiteX9" fmla="*/ 398420 w 796840"/>
                <a:gd name="connsiteY9" fmla="*/ 365560 h 1433317"/>
                <a:gd name="connsiteX10" fmla="*/ 480802 w 796840"/>
                <a:gd name="connsiteY10" fmla="*/ 0 h 1433317"/>
                <a:gd name="connsiteX0" fmla="*/ 480802 w 796840"/>
                <a:gd name="connsiteY0" fmla="*/ 0 h 1433340"/>
                <a:gd name="connsiteX1" fmla="*/ 553503 w 796840"/>
                <a:gd name="connsiteY1" fmla="*/ 22568 h 1433340"/>
                <a:gd name="connsiteX2" fmla="*/ 796840 w 796840"/>
                <a:gd name="connsiteY2" fmla="*/ 389678 h 1433340"/>
                <a:gd name="connsiteX3" fmla="*/ 674920 w 796840"/>
                <a:gd name="connsiteY3" fmla="*/ 925169 h 1433340"/>
                <a:gd name="connsiteX4" fmla="*/ 404516 w 796840"/>
                <a:gd name="connsiteY4" fmla="*/ 1433317 h 1433340"/>
                <a:gd name="connsiteX5" fmla="*/ 0 w 796840"/>
                <a:gd name="connsiteY5" fmla="*/ 906881 h 1433340"/>
                <a:gd name="connsiteX6" fmla="*/ 0 w 796840"/>
                <a:gd name="connsiteY6" fmla="*/ 389678 h 1433340"/>
                <a:gd name="connsiteX7" fmla="*/ 243337 w 796840"/>
                <a:gd name="connsiteY7" fmla="*/ 22568 h 1433340"/>
                <a:gd name="connsiteX8" fmla="*/ 316039 w 796840"/>
                <a:gd name="connsiteY8" fmla="*/ 0 h 1433340"/>
                <a:gd name="connsiteX9" fmla="*/ 398420 w 796840"/>
                <a:gd name="connsiteY9" fmla="*/ 365560 h 1433340"/>
                <a:gd name="connsiteX10" fmla="*/ 480802 w 796840"/>
                <a:gd name="connsiteY10" fmla="*/ 0 h 1433340"/>
                <a:gd name="connsiteX0" fmla="*/ 480802 w 796840"/>
                <a:gd name="connsiteY0" fmla="*/ 0 h 1433341"/>
                <a:gd name="connsiteX1" fmla="*/ 553503 w 796840"/>
                <a:gd name="connsiteY1" fmla="*/ 22568 h 1433341"/>
                <a:gd name="connsiteX2" fmla="*/ 796840 w 796840"/>
                <a:gd name="connsiteY2" fmla="*/ 389678 h 1433341"/>
                <a:gd name="connsiteX3" fmla="*/ 674920 w 796840"/>
                <a:gd name="connsiteY3" fmla="*/ 925169 h 1433341"/>
                <a:gd name="connsiteX4" fmla="*/ 404516 w 796840"/>
                <a:gd name="connsiteY4" fmla="*/ 1433317 h 1433341"/>
                <a:gd name="connsiteX5" fmla="*/ 0 w 796840"/>
                <a:gd name="connsiteY5" fmla="*/ 906881 h 1433341"/>
                <a:gd name="connsiteX6" fmla="*/ 0 w 796840"/>
                <a:gd name="connsiteY6" fmla="*/ 389678 h 1433341"/>
                <a:gd name="connsiteX7" fmla="*/ 243337 w 796840"/>
                <a:gd name="connsiteY7" fmla="*/ 22568 h 1433341"/>
                <a:gd name="connsiteX8" fmla="*/ 316039 w 796840"/>
                <a:gd name="connsiteY8" fmla="*/ 0 h 1433341"/>
                <a:gd name="connsiteX9" fmla="*/ 398420 w 796840"/>
                <a:gd name="connsiteY9" fmla="*/ 365560 h 1433341"/>
                <a:gd name="connsiteX10" fmla="*/ 480802 w 796840"/>
                <a:gd name="connsiteY10" fmla="*/ 0 h 1433341"/>
                <a:gd name="connsiteX0" fmla="*/ 480802 w 796840"/>
                <a:gd name="connsiteY0" fmla="*/ 0 h 1433384"/>
                <a:gd name="connsiteX1" fmla="*/ 553503 w 796840"/>
                <a:gd name="connsiteY1" fmla="*/ 22568 h 1433384"/>
                <a:gd name="connsiteX2" fmla="*/ 796840 w 796840"/>
                <a:gd name="connsiteY2" fmla="*/ 389678 h 1433384"/>
                <a:gd name="connsiteX3" fmla="*/ 674920 w 796840"/>
                <a:gd name="connsiteY3" fmla="*/ 925169 h 1433384"/>
                <a:gd name="connsiteX4" fmla="*/ 404516 w 796840"/>
                <a:gd name="connsiteY4" fmla="*/ 1433317 h 1433384"/>
                <a:gd name="connsiteX5" fmla="*/ 85344 w 796840"/>
                <a:gd name="connsiteY5" fmla="*/ 894689 h 1433384"/>
                <a:gd name="connsiteX6" fmla="*/ 0 w 796840"/>
                <a:gd name="connsiteY6" fmla="*/ 389678 h 1433384"/>
                <a:gd name="connsiteX7" fmla="*/ 243337 w 796840"/>
                <a:gd name="connsiteY7" fmla="*/ 22568 h 1433384"/>
                <a:gd name="connsiteX8" fmla="*/ 316039 w 796840"/>
                <a:gd name="connsiteY8" fmla="*/ 0 h 1433384"/>
                <a:gd name="connsiteX9" fmla="*/ 398420 w 796840"/>
                <a:gd name="connsiteY9" fmla="*/ 365560 h 1433384"/>
                <a:gd name="connsiteX10" fmla="*/ 480802 w 796840"/>
                <a:gd name="connsiteY10" fmla="*/ 0 h 1433384"/>
                <a:gd name="connsiteX0" fmla="*/ 480802 w 796840"/>
                <a:gd name="connsiteY0" fmla="*/ 0 h 1433384"/>
                <a:gd name="connsiteX1" fmla="*/ 553503 w 796840"/>
                <a:gd name="connsiteY1" fmla="*/ 22568 h 1433384"/>
                <a:gd name="connsiteX2" fmla="*/ 796840 w 796840"/>
                <a:gd name="connsiteY2" fmla="*/ 389678 h 1433384"/>
                <a:gd name="connsiteX3" fmla="*/ 674920 w 796840"/>
                <a:gd name="connsiteY3" fmla="*/ 925169 h 1433384"/>
                <a:gd name="connsiteX4" fmla="*/ 404516 w 796840"/>
                <a:gd name="connsiteY4" fmla="*/ 1433317 h 1433384"/>
                <a:gd name="connsiteX5" fmla="*/ 85344 w 796840"/>
                <a:gd name="connsiteY5" fmla="*/ 894689 h 1433384"/>
                <a:gd name="connsiteX6" fmla="*/ 0 w 796840"/>
                <a:gd name="connsiteY6" fmla="*/ 389678 h 1433384"/>
                <a:gd name="connsiteX7" fmla="*/ 243337 w 796840"/>
                <a:gd name="connsiteY7" fmla="*/ 22568 h 1433384"/>
                <a:gd name="connsiteX8" fmla="*/ 316039 w 796840"/>
                <a:gd name="connsiteY8" fmla="*/ 0 h 1433384"/>
                <a:gd name="connsiteX9" fmla="*/ 398420 w 796840"/>
                <a:gd name="connsiteY9" fmla="*/ 365560 h 1433384"/>
                <a:gd name="connsiteX10" fmla="*/ 480802 w 796840"/>
                <a:gd name="connsiteY10" fmla="*/ 0 h 1433384"/>
                <a:gd name="connsiteX0" fmla="*/ 480802 w 796840"/>
                <a:gd name="connsiteY0" fmla="*/ 0 h 1433384"/>
                <a:gd name="connsiteX1" fmla="*/ 553503 w 796840"/>
                <a:gd name="connsiteY1" fmla="*/ 22568 h 1433384"/>
                <a:gd name="connsiteX2" fmla="*/ 796840 w 796840"/>
                <a:gd name="connsiteY2" fmla="*/ 389678 h 1433384"/>
                <a:gd name="connsiteX3" fmla="*/ 674920 w 796840"/>
                <a:gd name="connsiteY3" fmla="*/ 925169 h 1433384"/>
                <a:gd name="connsiteX4" fmla="*/ 404516 w 796840"/>
                <a:gd name="connsiteY4" fmla="*/ 1433317 h 1433384"/>
                <a:gd name="connsiteX5" fmla="*/ 85344 w 796840"/>
                <a:gd name="connsiteY5" fmla="*/ 894689 h 1433384"/>
                <a:gd name="connsiteX6" fmla="*/ 0 w 796840"/>
                <a:gd name="connsiteY6" fmla="*/ 389678 h 1433384"/>
                <a:gd name="connsiteX7" fmla="*/ 243337 w 796840"/>
                <a:gd name="connsiteY7" fmla="*/ 22568 h 1433384"/>
                <a:gd name="connsiteX8" fmla="*/ 316039 w 796840"/>
                <a:gd name="connsiteY8" fmla="*/ 0 h 1433384"/>
                <a:gd name="connsiteX9" fmla="*/ 398420 w 796840"/>
                <a:gd name="connsiteY9" fmla="*/ 365560 h 1433384"/>
                <a:gd name="connsiteX10" fmla="*/ 480802 w 796840"/>
                <a:gd name="connsiteY10" fmla="*/ 0 h 1433384"/>
                <a:gd name="connsiteX0" fmla="*/ 480802 w 796840"/>
                <a:gd name="connsiteY0" fmla="*/ 0 h 1384630"/>
                <a:gd name="connsiteX1" fmla="*/ 553503 w 796840"/>
                <a:gd name="connsiteY1" fmla="*/ 22568 h 1384630"/>
                <a:gd name="connsiteX2" fmla="*/ 796840 w 796840"/>
                <a:gd name="connsiteY2" fmla="*/ 389678 h 1384630"/>
                <a:gd name="connsiteX3" fmla="*/ 674920 w 796840"/>
                <a:gd name="connsiteY3" fmla="*/ 925169 h 1384630"/>
                <a:gd name="connsiteX4" fmla="*/ 398420 w 796840"/>
                <a:gd name="connsiteY4" fmla="*/ 1384549 h 1384630"/>
                <a:gd name="connsiteX5" fmla="*/ 85344 w 796840"/>
                <a:gd name="connsiteY5" fmla="*/ 894689 h 1384630"/>
                <a:gd name="connsiteX6" fmla="*/ 0 w 796840"/>
                <a:gd name="connsiteY6" fmla="*/ 389678 h 1384630"/>
                <a:gd name="connsiteX7" fmla="*/ 243337 w 796840"/>
                <a:gd name="connsiteY7" fmla="*/ 22568 h 1384630"/>
                <a:gd name="connsiteX8" fmla="*/ 316039 w 796840"/>
                <a:gd name="connsiteY8" fmla="*/ 0 h 1384630"/>
                <a:gd name="connsiteX9" fmla="*/ 398420 w 796840"/>
                <a:gd name="connsiteY9" fmla="*/ 365560 h 1384630"/>
                <a:gd name="connsiteX10" fmla="*/ 480802 w 796840"/>
                <a:gd name="connsiteY10" fmla="*/ 0 h 1384630"/>
                <a:gd name="connsiteX0" fmla="*/ 480802 w 796840"/>
                <a:gd name="connsiteY0" fmla="*/ 0 h 1384630"/>
                <a:gd name="connsiteX1" fmla="*/ 553503 w 796840"/>
                <a:gd name="connsiteY1" fmla="*/ 22568 h 1384630"/>
                <a:gd name="connsiteX2" fmla="*/ 796840 w 796840"/>
                <a:gd name="connsiteY2" fmla="*/ 389678 h 1384630"/>
                <a:gd name="connsiteX3" fmla="*/ 674920 w 796840"/>
                <a:gd name="connsiteY3" fmla="*/ 925169 h 1384630"/>
                <a:gd name="connsiteX4" fmla="*/ 398420 w 796840"/>
                <a:gd name="connsiteY4" fmla="*/ 1384549 h 1384630"/>
                <a:gd name="connsiteX5" fmla="*/ 85344 w 796840"/>
                <a:gd name="connsiteY5" fmla="*/ 894689 h 1384630"/>
                <a:gd name="connsiteX6" fmla="*/ 0 w 796840"/>
                <a:gd name="connsiteY6" fmla="*/ 389678 h 1384630"/>
                <a:gd name="connsiteX7" fmla="*/ 243337 w 796840"/>
                <a:gd name="connsiteY7" fmla="*/ 22568 h 1384630"/>
                <a:gd name="connsiteX8" fmla="*/ 316039 w 796840"/>
                <a:gd name="connsiteY8" fmla="*/ 0 h 1384630"/>
                <a:gd name="connsiteX9" fmla="*/ 398420 w 796840"/>
                <a:gd name="connsiteY9" fmla="*/ 365560 h 1384630"/>
                <a:gd name="connsiteX10" fmla="*/ 480802 w 796840"/>
                <a:gd name="connsiteY10" fmla="*/ 0 h 1384630"/>
                <a:gd name="connsiteX0" fmla="*/ 480802 w 796840"/>
                <a:gd name="connsiteY0" fmla="*/ 0 h 1384630"/>
                <a:gd name="connsiteX1" fmla="*/ 553503 w 796840"/>
                <a:gd name="connsiteY1" fmla="*/ 22568 h 1384630"/>
                <a:gd name="connsiteX2" fmla="*/ 796840 w 796840"/>
                <a:gd name="connsiteY2" fmla="*/ 389678 h 1384630"/>
                <a:gd name="connsiteX3" fmla="*/ 674920 w 796840"/>
                <a:gd name="connsiteY3" fmla="*/ 925169 h 1384630"/>
                <a:gd name="connsiteX4" fmla="*/ 398420 w 796840"/>
                <a:gd name="connsiteY4" fmla="*/ 1384549 h 1384630"/>
                <a:gd name="connsiteX5" fmla="*/ 85344 w 796840"/>
                <a:gd name="connsiteY5" fmla="*/ 894689 h 1384630"/>
                <a:gd name="connsiteX6" fmla="*/ 0 w 796840"/>
                <a:gd name="connsiteY6" fmla="*/ 389678 h 1384630"/>
                <a:gd name="connsiteX7" fmla="*/ 243337 w 796840"/>
                <a:gd name="connsiteY7" fmla="*/ 22568 h 1384630"/>
                <a:gd name="connsiteX8" fmla="*/ 316039 w 796840"/>
                <a:gd name="connsiteY8" fmla="*/ 0 h 1384630"/>
                <a:gd name="connsiteX9" fmla="*/ 398420 w 796840"/>
                <a:gd name="connsiteY9" fmla="*/ 365560 h 1384630"/>
                <a:gd name="connsiteX10" fmla="*/ 480802 w 796840"/>
                <a:gd name="connsiteY10" fmla="*/ 0 h 1384630"/>
                <a:gd name="connsiteX0" fmla="*/ 480802 w 796902"/>
                <a:gd name="connsiteY0" fmla="*/ 0 h 1384630"/>
                <a:gd name="connsiteX1" fmla="*/ 553503 w 796902"/>
                <a:gd name="connsiteY1" fmla="*/ 22568 h 1384630"/>
                <a:gd name="connsiteX2" fmla="*/ 796840 w 796902"/>
                <a:gd name="connsiteY2" fmla="*/ 389678 h 1384630"/>
                <a:gd name="connsiteX3" fmla="*/ 674920 w 796902"/>
                <a:gd name="connsiteY3" fmla="*/ 925169 h 1384630"/>
                <a:gd name="connsiteX4" fmla="*/ 398420 w 796902"/>
                <a:gd name="connsiteY4" fmla="*/ 1384549 h 1384630"/>
                <a:gd name="connsiteX5" fmla="*/ 85344 w 796902"/>
                <a:gd name="connsiteY5" fmla="*/ 894689 h 1384630"/>
                <a:gd name="connsiteX6" fmla="*/ 0 w 796902"/>
                <a:gd name="connsiteY6" fmla="*/ 389678 h 1384630"/>
                <a:gd name="connsiteX7" fmla="*/ 243337 w 796902"/>
                <a:gd name="connsiteY7" fmla="*/ 22568 h 1384630"/>
                <a:gd name="connsiteX8" fmla="*/ 316039 w 796902"/>
                <a:gd name="connsiteY8" fmla="*/ 0 h 1384630"/>
                <a:gd name="connsiteX9" fmla="*/ 398420 w 796902"/>
                <a:gd name="connsiteY9" fmla="*/ 365560 h 1384630"/>
                <a:gd name="connsiteX10" fmla="*/ 480802 w 796902"/>
                <a:gd name="connsiteY10" fmla="*/ 0 h 1384630"/>
                <a:gd name="connsiteX0" fmla="*/ 480802 w 796902"/>
                <a:gd name="connsiteY0" fmla="*/ 0 h 1384630"/>
                <a:gd name="connsiteX1" fmla="*/ 553503 w 796902"/>
                <a:gd name="connsiteY1" fmla="*/ 22568 h 1384630"/>
                <a:gd name="connsiteX2" fmla="*/ 796840 w 796902"/>
                <a:gd name="connsiteY2" fmla="*/ 389678 h 1384630"/>
                <a:gd name="connsiteX3" fmla="*/ 674920 w 796902"/>
                <a:gd name="connsiteY3" fmla="*/ 925169 h 1384630"/>
                <a:gd name="connsiteX4" fmla="*/ 398420 w 796902"/>
                <a:gd name="connsiteY4" fmla="*/ 1384549 h 1384630"/>
                <a:gd name="connsiteX5" fmla="*/ 85344 w 796902"/>
                <a:gd name="connsiteY5" fmla="*/ 894689 h 1384630"/>
                <a:gd name="connsiteX6" fmla="*/ 0 w 796902"/>
                <a:gd name="connsiteY6" fmla="*/ 389678 h 1384630"/>
                <a:gd name="connsiteX7" fmla="*/ 243337 w 796902"/>
                <a:gd name="connsiteY7" fmla="*/ 22568 h 1384630"/>
                <a:gd name="connsiteX8" fmla="*/ 316039 w 796902"/>
                <a:gd name="connsiteY8" fmla="*/ 0 h 1384630"/>
                <a:gd name="connsiteX9" fmla="*/ 398420 w 796902"/>
                <a:gd name="connsiteY9" fmla="*/ 365560 h 1384630"/>
                <a:gd name="connsiteX10" fmla="*/ 480802 w 796902"/>
                <a:gd name="connsiteY10" fmla="*/ 0 h 1384630"/>
                <a:gd name="connsiteX0" fmla="*/ 480802 w 797359"/>
                <a:gd name="connsiteY0" fmla="*/ 0 h 1384630"/>
                <a:gd name="connsiteX1" fmla="*/ 553503 w 797359"/>
                <a:gd name="connsiteY1" fmla="*/ 22568 h 1384630"/>
                <a:gd name="connsiteX2" fmla="*/ 796840 w 797359"/>
                <a:gd name="connsiteY2" fmla="*/ 389678 h 1384630"/>
                <a:gd name="connsiteX3" fmla="*/ 674920 w 797359"/>
                <a:gd name="connsiteY3" fmla="*/ 925169 h 1384630"/>
                <a:gd name="connsiteX4" fmla="*/ 398420 w 797359"/>
                <a:gd name="connsiteY4" fmla="*/ 1384549 h 1384630"/>
                <a:gd name="connsiteX5" fmla="*/ 85344 w 797359"/>
                <a:gd name="connsiteY5" fmla="*/ 894689 h 1384630"/>
                <a:gd name="connsiteX6" fmla="*/ 0 w 797359"/>
                <a:gd name="connsiteY6" fmla="*/ 389678 h 1384630"/>
                <a:gd name="connsiteX7" fmla="*/ 243337 w 797359"/>
                <a:gd name="connsiteY7" fmla="*/ 22568 h 1384630"/>
                <a:gd name="connsiteX8" fmla="*/ 316039 w 797359"/>
                <a:gd name="connsiteY8" fmla="*/ 0 h 1384630"/>
                <a:gd name="connsiteX9" fmla="*/ 398420 w 797359"/>
                <a:gd name="connsiteY9" fmla="*/ 365560 h 1384630"/>
                <a:gd name="connsiteX10" fmla="*/ 480802 w 797359"/>
                <a:gd name="connsiteY10" fmla="*/ 0 h 1384630"/>
                <a:gd name="connsiteX0" fmla="*/ 480802 w 797359"/>
                <a:gd name="connsiteY0" fmla="*/ 0 h 1384630"/>
                <a:gd name="connsiteX1" fmla="*/ 553503 w 797359"/>
                <a:gd name="connsiteY1" fmla="*/ 22568 h 1384630"/>
                <a:gd name="connsiteX2" fmla="*/ 796840 w 797359"/>
                <a:gd name="connsiteY2" fmla="*/ 389678 h 1384630"/>
                <a:gd name="connsiteX3" fmla="*/ 674920 w 797359"/>
                <a:gd name="connsiteY3" fmla="*/ 925169 h 1384630"/>
                <a:gd name="connsiteX4" fmla="*/ 398420 w 797359"/>
                <a:gd name="connsiteY4" fmla="*/ 1384549 h 1384630"/>
                <a:gd name="connsiteX5" fmla="*/ 85344 w 797359"/>
                <a:gd name="connsiteY5" fmla="*/ 894689 h 1384630"/>
                <a:gd name="connsiteX6" fmla="*/ 0 w 797359"/>
                <a:gd name="connsiteY6" fmla="*/ 389678 h 1384630"/>
                <a:gd name="connsiteX7" fmla="*/ 243337 w 797359"/>
                <a:gd name="connsiteY7" fmla="*/ 22568 h 1384630"/>
                <a:gd name="connsiteX8" fmla="*/ 316039 w 797359"/>
                <a:gd name="connsiteY8" fmla="*/ 0 h 1384630"/>
                <a:gd name="connsiteX9" fmla="*/ 398420 w 797359"/>
                <a:gd name="connsiteY9" fmla="*/ 365560 h 1384630"/>
                <a:gd name="connsiteX10" fmla="*/ 480802 w 797359"/>
                <a:gd name="connsiteY10" fmla="*/ 0 h 1384630"/>
                <a:gd name="connsiteX0" fmla="*/ 480802 w 797359"/>
                <a:gd name="connsiteY0" fmla="*/ 0 h 1384630"/>
                <a:gd name="connsiteX1" fmla="*/ 553503 w 797359"/>
                <a:gd name="connsiteY1" fmla="*/ 22568 h 1384630"/>
                <a:gd name="connsiteX2" fmla="*/ 796840 w 797359"/>
                <a:gd name="connsiteY2" fmla="*/ 389678 h 1384630"/>
                <a:gd name="connsiteX3" fmla="*/ 674920 w 797359"/>
                <a:gd name="connsiteY3" fmla="*/ 925169 h 1384630"/>
                <a:gd name="connsiteX4" fmla="*/ 398420 w 797359"/>
                <a:gd name="connsiteY4" fmla="*/ 1384549 h 1384630"/>
                <a:gd name="connsiteX5" fmla="*/ 85344 w 797359"/>
                <a:gd name="connsiteY5" fmla="*/ 894689 h 1384630"/>
                <a:gd name="connsiteX6" fmla="*/ 0 w 797359"/>
                <a:gd name="connsiteY6" fmla="*/ 389678 h 1384630"/>
                <a:gd name="connsiteX7" fmla="*/ 243337 w 797359"/>
                <a:gd name="connsiteY7" fmla="*/ 22568 h 1384630"/>
                <a:gd name="connsiteX8" fmla="*/ 316039 w 797359"/>
                <a:gd name="connsiteY8" fmla="*/ 0 h 1384630"/>
                <a:gd name="connsiteX9" fmla="*/ 398420 w 797359"/>
                <a:gd name="connsiteY9" fmla="*/ 365560 h 1384630"/>
                <a:gd name="connsiteX10" fmla="*/ 480802 w 797359"/>
                <a:gd name="connsiteY10" fmla="*/ 0 h 1384630"/>
                <a:gd name="connsiteX0" fmla="*/ 480802 w 797359"/>
                <a:gd name="connsiteY0" fmla="*/ 0 h 1384630"/>
                <a:gd name="connsiteX1" fmla="*/ 796840 w 797359"/>
                <a:gd name="connsiteY1" fmla="*/ 389678 h 1384630"/>
                <a:gd name="connsiteX2" fmla="*/ 674920 w 797359"/>
                <a:gd name="connsiteY2" fmla="*/ 925169 h 1384630"/>
                <a:gd name="connsiteX3" fmla="*/ 398420 w 797359"/>
                <a:gd name="connsiteY3" fmla="*/ 1384549 h 1384630"/>
                <a:gd name="connsiteX4" fmla="*/ 85344 w 797359"/>
                <a:gd name="connsiteY4" fmla="*/ 894689 h 1384630"/>
                <a:gd name="connsiteX5" fmla="*/ 0 w 797359"/>
                <a:gd name="connsiteY5" fmla="*/ 389678 h 1384630"/>
                <a:gd name="connsiteX6" fmla="*/ 243337 w 797359"/>
                <a:gd name="connsiteY6" fmla="*/ 22568 h 1384630"/>
                <a:gd name="connsiteX7" fmla="*/ 316039 w 797359"/>
                <a:gd name="connsiteY7" fmla="*/ 0 h 1384630"/>
                <a:gd name="connsiteX8" fmla="*/ 398420 w 797359"/>
                <a:gd name="connsiteY8" fmla="*/ 365560 h 1384630"/>
                <a:gd name="connsiteX9" fmla="*/ 480802 w 797359"/>
                <a:gd name="connsiteY9" fmla="*/ 0 h 1384630"/>
                <a:gd name="connsiteX0" fmla="*/ 480802 w 797359"/>
                <a:gd name="connsiteY0" fmla="*/ 9937 h 1394567"/>
                <a:gd name="connsiteX1" fmla="*/ 796840 w 797359"/>
                <a:gd name="connsiteY1" fmla="*/ 399615 h 1394567"/>
                <a:gd name="connsiteX2" fmla="*/ 674920 w 797359"/>
                <a:gd name="connsiteY2" fmla="*/ 935106 h 1394567"/>
                <a:gd name="connsiteX3" fmla="*/ 398420 w 797359"/>
                <a:gd name="connsiteY3" fmla="*/ 1394486 h 1394567"/>
                <a:gd name="connsiteX4" fmla="*/ 85344 w 797359"/>
                <a:gd name="connsiteY4" fmla="*/ 904626 h 1394567"/>
                <a:gd name="connsiteX5" fmla="*/ 0 w 797359"/>
                <a:gd name="connsiteY5" fmla="*/ 399615 h 1394567"/>
                <a:gd name="connsiteX6" fmla="*/ 243337 w 797359"/>
                <a:gd name="connsiteY6" fmla="*/ 32505 h 1394567"/>
                <a:gd name="connsiteX7" fmla="*/ 316039 w 797359"/>
                <a:gd name="connsiteY7" fmla="*/ 9937 h 1394567"/>
                <a:gd name="connsiteX8" fmla="*/ 398420 w 797359"/>
                <a:gd name="connsiteY8" fmla="*/ 375497 h 1394567"/>
                <a:gd name="connsiteX9" fmla="*/ 480802 w 797359"/>
                <a:gd name="connsiteY9" fmla="*/ 9937 h 1394567"/>
                <a:gd name="connsiteX0" fmla="*/ 480802 w 796866"/>
                <a:gd name="connsiteY0" fmla="*/ 10748 h 1395378"/>
                <a:gd name="connsiteX1" fmla="*/ 796840 w 796866"/>
                <a:gd name="connsiteY1" fmla="*/ 400426 h 1395378"/>
                <a:gd name="connsiteX2" fmla="*/ 674920 w 796866"/>
                <a:gd name="connsiteY2" fmla="*/ 935917 h 1395378"/>
                <a:gd name="connsiteX3" fmla="*/ 398420 w 796866"/>
                <a:gd name="connsiteY3" fmla="*/ 1395297 h 1395378"/>
                <a:gd name="connsiteX4" fmla="*/ 85344 w 796866"/>
                <a:gd name="connsiteY4" fmla="*/ 905437 h 1395378"/>
                <a:gd name="connsiteX5" fmla="*/ 0 w 796866"/>
                <a:gd name="connsiteY5" fmla="*/ 400426 h 1395378"/>
                <a:gd name="connsiteX6" fmla="*/ 243337 w 796866"/>
                <a:gd name="connsiteY6" fmla="*/ 33316 h 1395378"/>
                <a:gd name="connsiteX7" fmla="*/ 316039 w 796866"/>
                <a:gd name="connsiteY7" fmla="*/ 10748 h 1395378"/>
                <a:gd name="connsiteX8" fmla="*/ 398420 w 796866"/>
                <a:gd name="connsiteY8" fmla="*/ 376308 h 1395378"/>
                <a:gd name="connsiteX9" fmla="*/ 480802 w 796866"/>
                <a:gd name="connsiteY9" fmla="*/ 10748 h 1395378"/>
                <a:gd name="connsiteX0" fmla="*/ 480802 w 797745"/>
                <a:gd name="connsiteY0" fmla="*/ 13564 h 1398194"/>
                <a:gd name="connsiteX1" fmla="*/ 796840 w 797745"/>
                <a:gd name="connsiteY1" fmla="*/ 403242 h 1398194"/>
                <a:gd name="connsiteX2" fmla="*/ 674920 w 797745"/>
                <a:gd name="connsiteY2" fmla="*/ 938733 h 1398194"/>
                <a:gd name="connsiteX3" fmla="*/ 398420 w 797745"/>
                <a:gd name="connsiteY3" fmla="*/ 1398113 h 1398194"/>
                <a:gd name="connsiteX4" fmla="*/ 85344 w 797745"/>
                <a:gd name="connsiteY4" fmla="*/ 908253 h 1398194"/>
                <a:gd name="connsiteX5" fmla="*/ 0 w 797745"/>
                <a:gd name="connsiteY5" fmla="*/ 403242 h 1398194"/>
                <a:gd name="connsiteX6" fmla="*/ 243337 w 797745"/>
                <a:gd name="connsiteY6" fmla="*/ 36132 h 1398194"/>
                <a:gd name="connsiteX7" fmla="*/ 316039 w 797745"/>
                <a:gd name="connsiteY7" fmla="*/ 13564 h 1398194"/>
                <a:gd name="connsiteX8" fmla="*/ 398420 w 797745"/>
                <a:gd name="connsiteY8" fmla="*/ 379124 h 1398194"/>
                <a:gd name="connsiteX9" fmla="*/ 480802 w 797745"/>
                <a:gd name="connsiteY9" fmla="*/ 13564 h 1398194"/>
                <a:gd name="connsiteX0" fmla="*/ 481193 w 798136"/>
                <a:gd name="connsiteY0" fmla="*/ 26200 h 1410830"/>
                <a:gd name="connsiteX1" fmla="*/ 797231 w 798136"/>
                <a:gd name="connsiteY1" fmla="*/ 415878 h 1410830"/>
                <a:gd name="connsiteX2" fmla="*/ 675311 w 798136"/>
                <a:gd name="connsiteY2" fmla="*/ 951369 h 1410830"/>
                <a:gd name="connsiteX3" fmla="*/ 398811 w 798136"/>
                <a:gd name="connsiteY3" fmla="*/ 1410749 h 1410830"/>
                <a:gd name="connsiteX4" fmla="*/ 85735 w 798136"/>
                <a:gd name="connsiteY4" fmla="*/ 920889 h 1410830"/>
                <a:gd name="connsiteX5" fmla="*/ 391 w 798136"/>
                <a:gd name="connsiteY5" fmla="*/ 415878 h 1410830"/>
                <a:gd name="connsiteX6" fmla="*/ 115712 w 798136"/>
                <a:gd name="connsiteY6" fmla="*/ 0 h 1410830"/>
                <a:gd name="connsiteX7" fmla="*/ 316430 w 798136"/>
                <a:gd name="connsiteY7" fmla="*/ 26200 h 1410830"/>
                <a:gd name="connsiteX8" fmla="*/ 398811 w 798136"/>
                <a:gd name="connsiteY8" fmla="*/ 391760 h 1410830"/>
                <a:gd name="connsiteX9" fmla="*/ 481193 w 798136"/>
                <a:gd name="connsiteY9" fmla="*/ 26200 h 1410830"/>
                <a:gd name="connsiteX0" fmla="*/ 481193 w 798136"/>
                <a:gd name="connsiteY0" fmla="*/ 26200 h 1410830"/>
                <a:gd name="connsiteX1" fmla="*/ 797231 w 798136"/>
                <a:gd name="connsiteY1" fmla="*/ 415878 h 1410830"/>
                <a:gd name="connsiteX2" fmla="*/ 675311 w 798136"/>
                <a:gd name="connsiteY2" fmla="*/ 951369 h 1410830"/>
                <a:gd name="connsiteX3" fmla="*/ 398811 w 798136"/>
                <a:gd name="connsiteY3" fmla="*/ 1410749 h 1410830"/>
                <a:gd name="connsiteX4" fmla="*/ 85735 w 798136"/>
                <a:gd name="connsiteY4" fmla="*/ 920889 h 1410830"/>
                <a:gd name="connsiteX5" fmla="*/ 391 w 798136"/>
                <a:gd name="connsiteY5" fmla="*/ 415878 h 1410830"/>
                <a:gd name="connsiteX6" fmla="*/ 115712 w 798136"/>
                <a:gd name="connsiteY6" fmla="*/ 0 h 1410830"/>
                <a:gd name="connsiteX7" fmla="*/ 316430 w 798136"/>
                <a:gd name="connsiteY7" fmla="*/ 26200 h 1410830"/>
                <a:gd name="connsiteX8" fmla="*/ 386619 w 798136"/>
                <a:gd name="connsiteY8" fmla="*/ 385664 h 1410830"/>
                <a:gd name="connsiteX9" fmla="*/ 481193 w 798136"/>
                <a:gd name="connsiteY9" fmla="*/ 26200 h 1410830"/>
                <a:gd name="connsiteX0" fmla="*/ 481193 w 798136"/>
                <a:gd name="connsiteY0" fmla="*/ 26200 h 1410830"/>
                <a:gd name="connsiteX1" fmla="*/ 797231 w 798136"/>
                <a:gd name="connsiteY1" fmla="*/ 415878 h 1410830"/>
                <a:gd name="connsiteX2" fmla="*/ 675311 w 798136"/>
                <a:gd name="connsiteY2" fmla="*/ 951369 h 1410830"/>
                <a:gd name="connsiteX3" fmla="*/ 398811 w 798136"/>
                <a:gd name="connsiteY3" fmla="*/ 1410749 h 1410830"/>
                <a:gd name="connsiteX4" fmla="*/ 85735 w 798136"/>
                <a:gd name="connsiteY4" fmla="*/ 920889 h 1410830"/>
                <a:gd name="connsiteX5" fmla="*/ 391 w 798136"/>
                <a:gd name="connsiteY5" fmla="*/ 415878 h 1410830"/>
                <a:gd name="connsiteX6" fmla="*/ 115712 w 798136"/>
                <a:gd name="connsiteY6" fmla="*/ 0 h 1410830"/>
                <a:gd name="connsiteX7" fmla="*/ 316430 w 798136"/>
                <a:gd name="connsiteY7" fmla="*/ 26200 h 1410830"/>
                <a:gd name="connsiteX8" fmla="*/ 386619 w 798136"/>
                <a:gd name="connsiteY8" fmla="*/ 385664 h 1410830"/>
                <a:gd name="connsiteX9" fmla="*/ 481193 w 798136"/>
                <a:gd name="connsiteY9" fmla="*/ 26200 h 1410830"/>
                <a:gd name="connsiteX0" fmla="*/ 481193 w 798136"/>
                <a:gd name="connsiteY0" fmla="*/ 26200 h 1410830"/>
                <a:gd name="connsiteX1" fmla="*/ 797231 w 798136"/>
                <a:gd name="connsiteY1" fmla="*/ 415878 h 1410830"/>
                <a:gd name="connsiteX2" fmla="*/ 675311 w 798136"/>
                <a:gd name="connsiteY2" fmla="*/ 951369 h 1410830"/>
                <a:gd name="connsiteX3" fmla="*/ 398811 w 798136"/>
                <a:gd name="connsiteY3" fmla="*/ 1410749 h 1410830"/>
                <a:gd name="connsiteX4" fmla="*/ 85735 w 798136"/>
                <a:gd name="connsiteY4" fmla="*/ 920889 h 1410830"/>
                <a:gd name="connsiteX5" fmla="*/ 391 w 798136"/>
                <a:gd name="connsiteY5" fmla="*/ 415878 h 1410830"/>
                <a:gd name="connsiteX6" fmla="*/ 115712 w 798136"/>
                <a:gd name="connsiteY6" fmla="*/ 0 h 1410830"/>
                <a:gd name="connsiteX7" fmla="*/ 316430 w 798136"/>
                <a:gd name="connsiteY7" fmla="*/ 26200 h 1410830"/>
                <a:gd name="connsiteX8" fmla="*/ 386619 w 798136"/>
                <a:gd name="connsiteY8" fmla="*/ 385664 h 1410830"/>
                <a:gd name="connsiteX9" fmla="*/ 481193 w 798136"/>
                <a:gd name="connsiteY9" fmla="*/ 26200 h 1410830"/>
                <a:gd name="connsiteX0" fmla="*/ 584825 w 798817"/>
                <a:gd name="connsiteY0" fmla="*/ 20104 h 1410830"/>
                <a:gd name="connsiteX1" fmla="*/ 797231 w 798817"/>
                <a:gd name="connsiteY1" fmla="*/ 415878 h 1410830"/>
                <a:gd name="connsiteX2" fmla="*/ 675311 w 798817"/>
                <a:gd name="connsiteY2" fmla="*/ 951369 h 1410830"/>
                <a:gd name="connsiteX3" fmla="*/ 398811 w 798817"/>
                <a:gd name="connsiteY3" fmla="*/ 1410749 h 1410830"/>
                <a:gd name="connsiteX4" fmla="*/ 85735 w 798817"/>
                <a:gd name="connsiteY4" fmla="*/ 920889 h 1410830"/>
                <a:gd name="connsiteX5" fmla="*/ 391 w 798817"/>
                <a:gd name="connsiteY5" fmla="*/ 415878 h 1410830"/>
                <a:gd name="connsiteX6" fmla="*/ 115712 w 798817"/>
                <a:gd name="connsiteY6" fmla="*/ 0 h 1410830"/>
                <a:gd name="connsiteX7" fmla="*/ 316430 w 798817"/>
                <a:gd name="connsiteY7" fmla="*/ 26200 h 1410830"/>
                <a:gd name="connsiteX8" fmla="*/ 386619 w 798817"/>
                <a:gd name="connsiteY8" fmla="*/ 385664 h 1410830"/>
                <a:gd name="connsiteX9" fmla="*/ 584825 w 798817"/>
                <a:gd name="connsiteY9" fmla="*/ 20104 h 1410830"/>
                <a:gd name="connsiteX0" fmla="*/ 584825 w 798817"/>
                <a:gd name="connsiteY0" fmla="*/ 20104 h 1410830"/>
                <a:gd name="connsiteX1" fmla="*/ 797231 w 798817"/>
                <a:gd name="connsiteY1" fmla="*/ 415878 h 1410830"/>
                <a:gd name="connsiteX2" fmla="*/ 675311 w 798817"/>
                <a:gd name="connsiteY2" fmla="*/ 951369 h 1410830"/>
                <a:gd name="connsiteX3" fmla="*/ 398811 w 798817"/>
                <a:gd name="connsiteY3" fmla="*/ 1410749 h 1410830"/>
                <a:gd name="connsiteX4" fmla="*/ 85735 w 798817"/>
                <a:gd name="connsiteY4" fmla="*/ 920889 h 1410830"/>
                <a:gd name="connsiteX5" fmla="*/ 391 w 798817"/>
                <a:gd name="connsiteY5" fmla="*/ 415878 h 1410830"/>
                <a:gd name="connsiteX6" fmla="*/ 115712 w 798817"/>
                <a:gd name="connsiteY6" fmla="*/ 0 h 1410830"/>
                <a:gd name="connsiteX7" fmla="*/ 316430 w 798817"/>
                <a:gd name="connsiteY7" fmla="*/ 26200 h 1410830"/>
                <a:gd name="connsiteX8" fmla="*/ 386619 w 798817"/>
                <a:gd name="connsiteY8" fmla="*/ 385664 h 1410830"/>
                <a:gd name="connsiteX9" fmla="*/ 584825 w 798817"/>
                <a:gd name="connsiteY9" fmla="*/ 20104 h 1410830"/>
                <a:gd name="connsiteX0" fmla="*/ 584825 w 798817"/>
                <a:gd name="connsiteY0" fmla="*/ 20104 h 1410830"/>
                <a:gd name="connsiteX1" fmla="*/ 797231 w 798817"/>
                <a:gd name="connsiteY1" fmla="*/ 415878 h 1410830"/>
                <a:gd name="connsiteX2" fmla="*/ 675311 w 798817"/>
                <a:gd name="connsiteY2" fmla="*/ 951369 h 1410830"/>
                <a:gd name="connsiteX3" fmla="*/ 398811 w 798817"/>
                <a:gd name="connsiteY3" fmla="*/ 1410749 h 1410830"/>
                <a:gd name="connsiteX4" fmla="*/ 85735 w 798817"/>
                <a:gd name="connsiteY4" fmla="*/ 920889 h 1410830"/>
                <a:gd name="connsiteX5" fmla="*/ 391 w 798817"/>
                <a:gd name="connsiteY5" fmla="*/ 415878 h 1410830"/>
                <a:gd name="connsiteX6" fmla="*/ 115712 w 798817"/>
                <a:gd name="connsiteY6" fmla="*/ 0 h 1410830"/>
                <a:gd name="connsiteX7" fmla="*/ 316430 w 798817"/>
                <a:gd name="connsiteY7" fmla="*/ 26200 h 1410830"/>
                <a:gd name="connsiteX8" fmla="*/ 386619 w 798817"/>
                <a:gd name="connsiteY8" fmla="*/ 385664 h 1410830"/>
                <a:gd name="connsiteX9" fmla="*/ 584825 w 798817"/>
                <a:gd name="connsiteY9" fmla="*/ 20104 h 1410830"/>
                <a:gd name="connsiteX0" fmla="*/ 615305 w 797991"/>
                <a:gd name="connsiteY0" fmla="*/ 172504 h 1410830"/>
                <a:gd name="connsiteX1" fmla="*/ 797231 w 797991"/>
                <a:gd name="connsiteY1" fmla="*/ 415878 h 1410830"/>
                <a:gd name="connsiteX2" fmla="*/ 675311 w 797991"/>
                <a:gd name="connsiteY2" fmla="*/ 951369 h 1410830"/>
                <a:gd name="connsiteX3" fmla="*/ 398811 w 797991"/>
                <a:gd name="connsiteY3" fmla="*/ 1410749 h 1410830"/>
                <a:gd name="connsiteX4" fmla="*/ 85735 w 797991"/>
                <a:gd name="connsiteY4" fmla="*/ 920889 h 1410830"/>
                <a:gd name="connsiteX5" fmla="*/ 391 w 797991"/>
                <a:gd name="connsiteY5" fmla="*/ 415878 h 1410830"/>
                <a:gd name="connsiteX6" fmla="*/ 115712 w 797991"/>
                <a:gd name="connsiteY6" fmla="*/ 0 h 1410830"/>
                <a:gd name="connsiteX7" fmla="*/ 316430 w 797991"/>
                <a:gd name="connsiteY7" fmla="*/ 26200 h 1410830"/>
                <a:gd name="connsiteX8" fmla="*/ 386619 w 797991"/>
                <a:gd name="connsiteY8" fmla="*/ 385664 h 1410830"/>
                <a:gd name="connsiteX9" fmla="*/ 615305 w 797991"/>
                <a:gd name="connsiteY9" fmla="*/ 172504 h 1410830"/>
                <a:gd name="connsiteX0" fmla="*/ 615305 w 797991"/>
                <a:gd name="connsiteY0" fmla="*/ 172504 h 1410830"/>
                <a:gd name="connsiteX1" fmla="*/ 797231 w 797991"/>
                <a:gd name="connsiteY1" fmla="*/ 415878 h 1410830"/>
                <a:gd name="connsiteX2" fmla="*/ 675311 w 797991"/>
                <a:gd name="connsiteY2" fmla="*/ 951369 h 1410830"/>
                <a:gd name="connsiteX3" fmla="*/ 398811 w 797991"/>
                <a:gd name="connsiteY3" fmla="*/ 1410749 h 1410830"/>
                <a:gd name="connsiteX4" fmla="*/ 85735 w 797991"/>
                <a:gd name="connsiteY4" fmla="*/ 920889 h 1410830"/>
                <a:gd name="connsiteX5" fmla="*/ 391 w 797991"/>
                <a:gd name="connsiteY5" fmla="*/ 415878 h 1410830"/>
                <a:gd name="connsiteX6" fmla="*/ 115712 w 797991"/>
                <a:gd name="connsiteY6" fmla="*/ 0 h 1410830"/>
                <a:gd name="connsiteX7" fmla="*/ 316430 w 797991"/>
                <a:gd name="connsiteY7" fmla="*/ 26200 h 1410830"/>
                <a:gd name="connsiteX8" fmla="*/ 386619 w 797991"/>
                <a:gd name="connsiteY8" fmla="*/ 385664 h 1410830"/>
                <a:gd name="connsiteX9" fmla="*/ 615305 w 797991"/>
                <a:gd name="connsiteY9" fmla="*/ 172504 h 1410830"/>
                <a:gd name="connsiteX0" fmla="*/ 615305 w 797991"/>
                <a:gd name="connsiteY0" fmla="*/ 172504 h 1410830"/>
                <a:gd name="connsiteX1" fmla="*/ 797231 w 797991"/>
                <a:gd name="connsiteY1" fmla="*/ 415878 h 1410830"/>
                <a:gd name="connsiteX2" fmla="*/ 675311 w 797991"/>
                <a:gd name="connsiteY2" fmla="*/ 951369 h 1410830"/>
                <a:gd name="connsiteX3" fmla="*/ 398811 w 797991"/>
                <a:gd name="connsiteY3" fmla="*/ 1410749 h 1410830"/>
                <a:gd name="connsiteX4" fmla="*/ 85735 w 797991"/>
                <a:gd name="connsiteY4" fmla="*/ 920889 h 1410830"/>
                <a:gd name="connsiteX5" fmla="*/ 391 w 797991"/>
                <a:gd name="connsiteY5" fmla="*/ 415878 h 1410830"/>
                <a:gd name="connsiteX6" fmla="*/ 115712 w 797991"/>
                <a:gd name="connsiteY6" fmla="*/ 0 h 1410830"/>
                <a:gd name="connsiteX7" fmla="*/ 316430 w 797991"/>
                <a:gd name="connsiteY7" fmla="*/ 26200 h 1410830"/>
                <a:gd name="connsiteX8" fmla="*/ 386619 w 797991"/>
                <a:gd name="connsiteY8" fmla="*/ 385664 h 1410830"/>
                <a:gd name="connsiteX9" fmla="*/ 615305 w 797991"/>
                <a:gd name="connsiteY9" fmla="*/ 172504 h 1410830"/>
                <a:gd name="connsiteX0" fmla="*/ 615305 w 797991"/>
                <a:gd name="connsiteY0" fmla="*/ 172504 h 1410830"/>
                <a:gd name="connsiteX1" fmla="*/ 797231 w 797991"/>
                <a:gd name="connsiteY1" fmla="*/ 415878 h 1410830"/>
                <a:gd name="connsiteX2" fmla="*/ 675311 w 797991"/>
                <a:gd name="connsiteY2" fmla="*/ 951369 h 1410830"/>
                <a:gd name="connsiteX3" fmla="*/ 398811 w 797991"/>
                <a:gd name="connsiteY3" fmla="*/ 1410749 h 1410830"/>
                <a:gd name="connsiteX4" fmla="*/ 85735 w 797991"/>
                <a:gd name="connsiteY4" fmla="*/ 920889 h 1410830"/>
                <a:gd name="connsiteX5" fmla="*/ 391 w 797991"/>
                <a:gd name="connsiteY5" fmla="*/ 415878 h 1410830"/>
                <a:gd name="connsiteX6" fmla="*/ 115712 w 797991"/>
                <a:gd name="connsiteY6" fmla="*/ 0 h 1410830"/>
                <a:gd name="connsiteX7" fmla="*/ 386619 w 797991"/>
                <a:gd name="connsiteY7" fmla="*/ 385664 h 1410830"/>
                <a:gd name="connsiteX8" fmla="*/ 615305 w 797991"/>
                <a:gd name="connsiteY8" fmla="*/ 172504 h 1410830"/>
                <a:gd name="connsiteX0" fmla="*/ 615305 w 797991"/>
                <a:gd name="connsiteY0" fmla="*/ 198034 h 1436360"/>
                <a:gd name="connsiteX1" fmla="*/ 797231 w 797991"/>
                <a:gd name="connsiteY1" fmla="*/ 441408 h 1436360"/>
                <a:gd name="connsiteX2" fmla="*/ 675311 w 797991"/>
                <a:gd name="connsiteY2" fmla="*/ 976899 h 1436360"/>
                <a:gd name="connsiteX3" fmla="*/ 398811 w 797991"/>
                <a:gd name="connsiteY3" fmla="*/ 1436279 h 1436360"/>
                <a:gd name="connsiteX4" fmla="*/ 85735 w 797991"/>
                <a:gd name="connsiteY4" fmla="*/ 946419 h 1436360"/>
                <a:gd name="connsiteX5" fmla="*/ 391 w 797991"/>
                <a:gd name="connsiteY5" fmla="*/ 441408 h 1436360"/>
                <a:gd name="connsiteX6" fmla="*/ 115712 w 797991"/>
                <a:gd name="connsiteY6" fmla="*/ 25530 h 1436360"/>
                <a:gd name="connsiteX7" fmla="*/ 386619 w 797991"/>
                <a:gd name="connsiteY7" fmla="*/ 411194 h 1436360"/>
                <a:gd name="connsiteX8" fmla="*/ 615305 w 797991"/>
                <a:gd name="connsiteY8" fmla="*/ 198034 h 1436360"/>
                <a:gd name="connsiteX0" fmla="*/ 615305 w 797991"/>
                <a:gd name="connsiteY0" fmla="*/ 172591 h 1410917"/>
                <a:gd name="connsiteX1" fmla="*/ 797231 w 797991"/>
                <a:gd name="connsiteY1" fmla="*/ 415965 h 1410917"/>
                <a:gd name="connsiteX2" fmla="*/ 675311 w 797991"/>
                <a:gd name="connsiteY2" fmla="*/ 951456 h 1410917"/>
                <a:gd name="connsiteX3" fmla="*/ 398811 w 797991"/>
                <a:gd name="connsiteY3" fmla="*/ 1410836 h 1410917"/>
                <a:gd name="connsiteX4" fmla="*/ 85735 w 797991"/>
                <a:gd name="connsiteY4" fmla="*/ 920976 h 1410917"/>
                <a:gd name="connsiteX5" fmla="*/ 391 w 797991"/>
                <a:gd name="connsiteY5" fmla="*/ 415965 h 1410917"/>
                <a:gd name="connsiteX6" fmla="*/ 115712 w 797991"/>
                <a:gd name="connsiteY6" fmla="*/ 87 h 1410917"/>
                <a:gd name="connsiteX7" fmla="*/ 386619 w 797991"/>
                <a:gd name="connsiteY7" fmla="*/ 385751 h 1410917"/>
                <a:gd name="connsiteX8" fmla="*/ 615305 w 797991"/>
                <a:gd name="connsiteY8" fmla="*/ 172591 h 1410917"/>
                <a:gd name="connsiteX0" fmla="*/ 615173 w 797859"/>
                <a:gd name="connsiteY0" fmla="*/ 2055 h 1240381"/>
                <a:gd name="connsiteX1" fmla="*/ 797099 w 797859"/>
                <a:gd name="connsiteY1" fmla="*/ 245429 h 1240381"/>
                <a:gd name="connsiteX2" fmla="*/ 675179 w 797859"/>
                <a:gd name="connsiteY2" fmla="*/ 780920 h 1240381"/>
                <a:gd name="connsiteX3" fmla="*/ 398679 w 797859"/>
                <a:gd name="connsiteY3" fmla="*/ 1240300 h 1240381"/>
                <a:gd name="connsiteX4" fmla="*/ 85603 w 797859"/>
                <a:gd name="connsiteY4" fmla="*/ 750440 h 1240381"/>
                <a:gd name="connsiteX5" fmla="*/ 259 w 797859"/>
                <a:gd name="connsiteY5" fmla="*/ 245429 h 1240381"/>
                <a:gd name="connsiteX6" fmla="*/ 109484 w 797859"/>
                <a:gd name="connsiteY6" fmla="*/ 239 h 1240381"/>
                <a:gd name="connsiteX7" fmla="*/ 386487 w 797859"/>
                <a:gd name="connsiteY7" fmla="*/ 215215 h 1240381"/>
                <a:gd name="connsiteX8" fmla="*/ 615173 w 797859"/>
                <a:gd name="connsiteY8" fmla="*/ 2055 h 1240381"/>
                <a:gd name="connsiteX0" fmla="*/ 615173 w 797859"/>
                <a:gd name="connsiteY0" fmla="*/ 3693 h 1242019"/>
                <a:gd name="connsiteX1" fmla="*/ 797099 w 797859"/>
                <a:gd name="connsiteY1" fmla="*/ 247067 h 1242019"/>
                <a:gd name="connsiteX2" fmla="*/ 675179 w 797859"/>
                <a:gd name="connsiteY2" fmla="*/ 782558 h 1242019"/>
                <a:gd name="connsiteX3" fmla="*/ 398679 w 797859"/>
                <a:gd name="connsiteY3" fmla="*/ 1241938 h 1242019"/>
                <a:gd name="connsiteX4" fmla="*/ 85603 w 797859"/>
                <a:gd name="connsiteY4" fmla="*/ 752078 h 1242019"/>
                <a:gd name="connsiteX5" fmla="*/ 259 w 797859"/>
                <a:gd name="connsiteY5" fmla="*/ 320219 h 1242019"/>
                <a:gd name="connsiteX6" fmla="*/ 109484 w 797859"/>
                <a:gd name="connsiteY6" fmla="*/ 1877 h 1242019"/>
                <a:gd name="connsiteX7" fmla="*/ 386487 w 797859"/>
                <a:gd name="connsiteY7" fmla="*/ 216853 h 1242019"/>
                <a:gd name="connsiteX8" fmla="*/ 615173 w 797859"/>
                <a:gd name="connsiteY8" fmla="*/ 3693 h 1242019"/>
                <a:gd name="connsiteX0" fmla="*/ 617071 w 799757"/>
                <a:gd name="connsiteY0" fmla="*/ 3693 h 1242019"/>
                <a:gd name="connsiteX1" fmla="*/ 798997 w 799757"/>
                <a:gd name="connsiteY1" fmla="*/ 247067 h 1242019"/>
                <a:gd name="connsiteX2" fmla="*/ 677077 w 799757"/>
                <a:gd name="connsiteY2" fmla="*/ 782558 h 1242019"/>
                <a:gd name="connsiteX3" fmla="*/ 400577 w 799757"/>
                <a:gd name="connsiteY3" fmla="*/ 1241938 h 1242019"/>
                <a:gd name="connsiteX4" fmla="*/ 87501 w 799757"/>
                <a:gd name="connsiteY4" fmla="*/ 752078 h 1242019"/>
                <a:gd name="connsiteX5" fmla="*/ 2157 w 799757"/>
                <a:gd name="connsiteY5" fmla="*/ 320219 h 1242019"/>
                <a:gd name="connsiteX6" fmla="*/ 111382 w 799757"/>
                <a:gd name="connsiteY6" fmla="*/ 1877 h 1242019"/>
                <a:gd name="connsiteX7" fmla="*/ 388385 w 799757"/>
                <a:gd name="connsiteY7" fmla="*/ 216853 h 1242019"/>
                <a:gd name="connsiteX8" fmla="*/ 617071 w 799757"/>
                <a:gd name="connsiteY8" fmla="*/ 3693 h 1242019"/>
                <a:gd name="connsiteX0" fmla="*/ 617071 w 793710"/>
                <a:gd name="connsiteY0" fmla="*/ 3693 h 1242019"/>
                <a:gd name="connsiteX1" fmla="*/ 792901 w 793710"/>
                <a:gd name="connsiteY1" fmla="*/ 326315 h 1242019"/>
                <a:gd name="connsiteX2" fmla="*/ 677077 w 793710"/>
                <a:gd name="connsiteY2" fmla="*/ 782558 h 1242019"/>
                <a:gd name="connsiteX3" fmla="*/ 400577 w 793710"/>
                <a:gd name="connsiteY3" fmla="*/ 1241938 h 1242019"/>
                <a:gd name="connsiteX4" fmla="*/ 87501 w 793710"/>
                <a:gd name="connsiteY4" fmla="*/ 752078 h 1242019"/>
                <a:gd name="connsiteX5" fmla="*/ 2157 w 793710"/>
                <a:gd name="connsiteY5" fmla="*/ 320219 h 1242019"/>
                <a:gd name="connsiteX6" fmla="*/ 111382 w 793710"/>
                <a:gd name="connsiteY6" fmla="*/ 1877 h 1242019"/>
                <a:gd name="connsiteX7" fmla="*/ 388385 w 793710"/>
                <a:gd name="connsiteY7" fmla="*/ 216853 h 1242019"/>
                <a:gd name="connsiteX8" fmla="*/ 617071 w 793710"/>
                <a:gd name="connsiteY8" fmla="*/ 3693 h 1242019"/>
                <a:gd name="connsiteX0" fmla="*/ 617071 w 797737"/>
                <a:gd name="connsiteY0" fmla="*/ 3693 h 1242019"/>
                <a:gd name="connsiteX1" fmla="*/ 792901 w 797737"/>
                <a:gd name="connsiteY1" fmla="*/ 326315 h 1242019"/>
                <a:gd name="connsiteX2" fmla="*/ 677077 w 797737"/>
                <a:gd name="connsiteY2" fmla="*/ 782558 h 1242019"/>
                <a:gd name="connsiteX3" fmla="*/ 400577 w 797737"/>
                <a:gd name="connsiteY3" fmla="*/ 1241938 h 1242019"/>
                <a:gd name="connsiteX4" fmla="*/ 87501 w 797737"/>
                <a:gd name="connsiteY4" fmla="*/ 752078 h 1242019"/>
                <a:gd name="connsiteX5" fmla="*/ 2157 w 797737"/>
                <a:gd name="connsiteY5" fmla="*/ 320219 h 1242019"/>
                <a:gd name="connsiteX6" fmla="*/ 111382 w 797737"/>
                <a:gd name="connsiteY6" fmla="*/ 1877 h 1242019"/>
                <a:gd name="connsiteX7" fmla="*/ 388385 w 797737"/>
                <a:gd name="connsiteY7" fmla="*/ 216853 h 1242019"/>
                <a:gd name="connsiteX8" fmla="*/ 617071 w 797737"/>
                <a:gd name="connsiteY8" fmla="*/ 3693 h 1242019"/>
                <a:gd name="connsiteX0" fmla="*/ 617071 w 815621"/>
                <a:gd name="connsiteY0" fmla="*/ 3693 h 1242019"/>
                <a:gd name="connsiteX1" fmla="*/ 811189 w 815621"/>
                <a:gd name="connsiteY1" fmla="*/ 259259 h 1242019"/>
                <a:gd name="connsiteX2" fmla="*/ 677077 w 815621"/>
                <a:gd name="connsiteY2" fmla="*/ 782558 h 1242019"/>
                <a:gd name="connsiteX3" fmla="*/ 400577 w 815621"/>
                <a:gd name="connsiteY3" fmla="*/ 1241938 h 1242019"/>
                <a:gd name="connsiteX4" fmla="*/ 87501 w 815621"/>
                <a:gd name="connsiteY4" fmla="*/ 752078 h 1242019"/>
                <a:gd name="connsiteX5" fmla="*/ 2157 w 815621"/>
                <a:gd name="connsiteY5" fmla="*/ 320219 h 1242019"/>
                <a:gd name="connsiteX6" fmla="*/ 111382 w 815621"/>
                <a:gd name="connsiteY6" fmla="*/ 1877 h 1242019"/>
                <a:gd name="connsiteX7" fmla="*/ 388385 w 815621"/>
                <a:gd name="connsiteY7" fmla="*/ 216853 h 1242019"/>
                <a:gd name="connsiteX8" fmla="*/ 617071 w 815621"/>
                <a:gd name="connsiteY8" fmla="*/ 3693 h 1242019"/>
                <a:gd name="connsiteX0" fmla="*/ 617071 w 817119"/>
                <a:gd name="connsiteY0" fmla="*/ 3693 h 1242019"/>
                <a:gd name="connsiteX1" fmla="*/ 811189 w 817119"/>
                <a:gd name="connsiteY1" fmla="*/ 259259 h 1242019"/>
                <a:gd name="connsiteX2" fmla="*/ 677077 w 817119"/>
                <a:gd name="connsiteY2" fmla="*/ 782558 h 1242019"/>
                <a:gd name="connsiteX3" fmla="*/ 400577 w 817119"/>
                <a:gd name="connsiteY3" fmla="*/ 1241938 h 1242019"/>
                <a:gd name="connsiteX4" fmla="*/ 87501 w 817119"/>
                <a:gd name="connsiteY4" fmla="*/ 752078 h 1242019"/>
                <a:gd name="connsiteX5" fmla="*/ 2157 w 817119"/>
                <a:gd name="connsiteY5" fmla="*/ 320219 h 1242019"/>
                <a:gd name="connsiteX6" fmla="*/ 111382 w 817119"/>
                <a:gd name="connsiteY6" fmla="*/ 1877 h 1242019"/>
                <a:gd name="connsiteX7" fmla="*/ 388385 w 817119"/>
                <a:gd name="connsiteY7" fmla="*/ 216853 h 1242019"/>
                <a:gd name="connsiteX8" fmla="*/ 617071 w 817119"/>
                <a:gd name="connsiteY8" fmla="*/ 3693 h 1242019"/>
                <a:gd name="connsiteX0" fmla="*/ 618814 w 818862"/>
                <a:gd name="connsiteY0" fmla="*/ 3693 h 1242019"/>
                <a:gd name="connsiteX1" fmla="*/ 812932 w 818862"/>
                <a:gd name="connsiteY1" fmla="*/ 259259 h 1242019"/>
                <a:gd name="connsiteX2" fmla="*/ 678820 w 818862"/>
                <a:gd name="connsiteY2" fmla="*/ 782558 h 1242019"/>
                <a:gd name="connsiteX3" fmla="*/ 402320 w 818862"/>
                <a:gd name="connsiteY3" fmla="*/ 1241938 h 1242019"/>
                <a:gd name="connsiteX4" fmla="*/ 89244 w 818862"/>
                <a:gd name="connsiteY4" fmla="*/ 752078 h 1242019"/>
                <a:gd name="connsiteX5" fmla="*/ 3900 w 818862"/>
                <a:gd name="connsiteY5" fmla="*/ 320219 h 1242019"/>
                <a:gd name="connsiteX6" fmla="*/ 113125 w 818862"/>
                <a:gd name="connsiteY6" fmla="*/ 1877 h 1242019"/>
                <a:gd name="connsiteX7" fmla="*/ 390128 w 818862"/>
                <a:gd name="connsiteY7" fmla="*/ 216853 h 1242019"/>
                <a:gd name="connsiteX8" fmla="*/ 618814 w 818862"/>
                <a:gd name="connsiteY8" fmla="*/ 3693 h 12420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18862" h="1242019">
                  <a:moveTo>
                    <a:pt x="618814" y="3693"/>
                  </a:moveTo>
                  <a:cubicBezTo>
                    <a:pt x="738049" y="10761"/>
                    <a:pt x="845603" y="141640"/>
                    <a:pt x="812932" y="259259"/>
                  </a:cubicBezTo>
                  <a:cubicBezTo>
                    <a:pt x="780261" y="376878"/>
                    <a:pt x="719460" y="604061"/>
                    <a:pt x="678820" y="782558"/>
                  </a:cubicBezTo>
                  <a:cubicBezTo>
                    <a:pt x="599572" y="1014791"/>
                    <a:pt x="543255" y="1247018"/>
                    <a:pt x="402320" y="1241938"/>
                  </a:cubicBezTo>
                  <a:cubicBezTo>
                    <a:pt x="261385" y="1236858"/>
                    <a:pt x="150204" y="972119"/>
                    <a:pt x="89244" y="752078"/>
                  </a:cubicBezTo>
                  <a:cubicBezTo>
                    <a:pt x="42508" y="577645"/>
                    <a:pt x="18208" y="475732"/>
                    <a:pt x="3900" y="320219"/>
                  </a:cubicBezTo>
                  <a:cubicBezTo>
                    <a:pt x="-10408" y="164706"/>
                    <a:pt x="12178" y="19105"/>
                    <a:pt x="113125" y="1877"/>
                  </a:cubicBezTo>
                  <a:cubicBezTo>
                    <a:pt x="214072" y="-15351"/>
                    <a:pt x="299826" y="88298"/>
                    <a:pt x="390128" y="216853"/>
                  </a:cubicBezTo>
                  <a:cubicBezTo>
                    <a:pt x="464325" y="182376"/>
                    <a:pt x="499579" y="-3375"/>
                    <a:pt x="618814" y="3693"/>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61" name="フリーフォーム 260"/>
            <p:cNvSpPr/>
            <p:nvPr/>
          </p:nvSpPr>
          <p:spPr>
            <a:xfrm rot="20305122" flipV="1">
              <a:off x="4049302" y="-1472213"/>
              <a:ext cx="818862" cy="1242019"/>
            </a:xfrm>
            <a:custGeom>
              <a:avLst/>
              <a:gdLst>
                <a:gd name="connsiteX0" fmla="*/ 480802 w 796840"/>
                <a:gd name="connsiteY0" fmla="*/ 0 h 1305301"/>
                <a:gd name="connsiteX1" fmla="*/ 553503 w 796840"/>
                <a:gd name="connsiteY1" fmla="*/ 22568 h 1305301"/>
                <a:gd name="connsiteX2" fmla="*/ 796840 w 796840"/>
                <a:gd name="connsiteY2" fmla="*/ 389678 h 1305301"/>
                <a:gd name="connsiteX3" fmla="*/ 796840 w 796840"/>
                <a:gd name="connsiteY3" fmla="*/ 906881 h 1305301"/>
                <a:gd name="connsiteX4" fmla="*/ 398420 w 796840"/>
                <a:gd name="connsiteY4" fmla="*/ 1305301 h 1305301"/>
                <a:gd name="connsiteX5" fmla="*/ 0 w 796840"/>
                <a:gd name="connsiteY5" fmla="*/ 906881 h 1305301"/>
                <a:gd name="connsiteX6" fmla="*/ 0 w 796840"/>
                <a:gd name="connsiteY6" fmla="*/ 389678 h 1305301"/>
                <a:gd name="connsiteX7" fmla="*/ 243337 w 796840"/>
                <a:gd name="connsiteY7" fmla="*/ 22568 h 1305301"/>
                <a:gd name="connsiteX8" fmla="*/ 316039 w 796840"/>
                <a:gd name="connsiteY8" fmla="*/ 0 h 1305301"/>
                <a:gd name="connsiteX9" fmla="*/ 398420 w 796840"/>
                <a:gd name="connsiteY9" fmla="*/ 365560 h 1305301"/>
                <a:gd name="connsiteX0" fmla="*/ 480802 w 796840"/>
                <a:gd name="connsiteY0" fmla="*/ 0 h 1305301"/>
                <a:gd name="connsiteX1" fmla="*/ 553503 w 796840"/>
                <a:gd name="connsiteY1" fmla="*/ 22568 h 1305301"/>
                <a:gd name="connsiteX2" fmla="*/ 796840 w 796840"/>
                <a:gd name="connsiteY2" fmla="*/ 389678 h 1305301"/>
                <a:gd name="connsiteX3" fmla="*/ 796840 w 796840"/>
                <a:gd name="connsiteY3" fmla="*/ 906881 h 1305301"/>
                <a:gd name="connsiteX4" fmla="*/ 398420 w 796840"/>
                <a:gd name="connsiteY4" fmla="*/ 1305301 h 1305301"/>
                <a:gd name="connsiteX5" fmla="*/ 0 w 796840"/>
                <a:gd name="connsiteY5" fmla="*/ 906881 h 1305301"/>
                <a:gd name="connsiteX6" fmla="*/ 0 w 796840"/>
                <a:gd name="connsiteY6" fmla="*/ 389678 h 1305301"/>
                <a:gd name="connsiteX7" fmla="*/ 243337 w 796840"/>
                <a:gd name="connsiteY7" fmla="*/ 22568 h 1305301"/>
                <a:gd name="connsiteX8" fmla="*/ 316039 w 796840"/>
                <a:gd name="connsiteY8" fmla="*/ 0 h 1305301"/>
                <a:gd name="connsiteX9" fmla="*/ 398420 w 796840"/>
                <a:gd name="connsiteY9" fmla="*/ 365560 h 1305301"/>
                <a:gd name="connsiteX10" fmla="*/ 480802 w 796840"/>
                <a:gd name="connsiteY10" fmla="*/ 0 h 1305301"/>
                <a:gd name="connsiteX0" fmla="*/ 480802 w 796840"/>
                <a:gd name="connsiteY0" fmla="*/ 0 h 1433317"/>
                <a:gd name="connsiteX1" fmla="*/ 553503 w 796840"/>
                <a:gd name="connsiteY1" fmla="*/ 22568 h 1433317"/>
                <a:gd name="connsiteX2" fmla="*/ 796840 w 796840"/>
                <a:gd name="connsiteY2" fmla="*/ 389678 h 1433317"/>
                <a:gd name="connsiteX3" fmla="*/ 796840 w 796840"/>
                <a:gd name="connsiteY3" fmla="*/ 906881 h 1433317"/>
                <a:gd name="connsiteX4" fmla="*/ 404516 w 796840"/>
                <a:gd name="connsiteY4" fmla="*/ 1433317 h 1433317"/>
                <a:gd name="connsiteX5" fmla="*/ 0 w 796840"/>
                <a:gd name="connsiteY5" fmla="*/ 906881 h 1433317"/>
                <a:gd name="connsiteX6" fmla="*/ 0 w 796840"/>
                <a:gd name="connsiteY6" fmla="*/ 389678 h 1433317"/>
                <a:gd name="connsiteX7" fmla="*/ 243337 w 796840"/>
                <a:gd name="connsiteY7" fmla="*/ 22568 h 1433317"/>
                <a:gd name="connsiteX8" fmla="*/ 316039 w 796840"/>
                <a:gd name="connsiteY8" fmla="*/ 0 h 1433317"/>
                <a:gd name="connsiteX9" fmla="*/ 398420 w 796840"/>
                <a:gd name="connsiteY9" fmla="*/ 365560 h 1433317"/>
                <a:gd name="connsiteX10" fmla="*/ 480802 w 796840"/>
                <a:gd name="connsiteY10" fmla="*/ 0 h 1433317"/>
                <a:gd name="connsiteX0" fmla="*/ 480802 w 796840"/>
                <a:gd name="connsiteY0" fmla="*/ 0 h 1433340"/>
                <a:gd name="connsiteX1" fmla="*/ 553503 w 796840"/>
                <a:gd name="connsiteY1" fmla="*/ 22568 h 1433340"/>
                <a:gd name="connsiteX2" fmla="*/ 796840 w 796840"/>
                <a:gd name="connsiteY2" fmla="*/ 389678 h 1433340"/>
                <a:gd name="connsiteX3" fmla="*/ 674920 w 796840"/>
                <a:gd name="connsiteY3" fmla="*/ 925169 h 1433340"/>
                <a:gd name="connsiteX4" fmla="*/ 404516 w 796840"/>
                <a:gd name="connsiteY4" fmla="*/ 1433317 h 1433340"/>
                <a:gd name="connsiteX5" fmla="*/ 0 w 796840"/>
                <a:gd name="connsiteY5" fmla="*/ 906881 h 1433340"/>
                <a:gd name="connsiteX6" fmla="*/ 0 w 796840"/>
                <a:gd name="connsiteY6" fmla="*/ 389678 h 1433340"/>
                <a:gd name="connsiteX7" fmla="*/ 243337 w 796840"/>
                <a:gd name="connsiteY7" fmla="*/ 22568 h 1433340"/>
                <a:gd name="connsiteX8" fmla="*/ 316039 w 796840"/>
                <a:gd name="connsiteY8" fmla="*/ 0 h 1433340"/>
                <a:gd name="connsiteX9" fmla="*/ 398420 w 796840"/>
                <a:gd name="connsiteY9" fmla="*/ 365560 h 1433340"/>
                <a:gd name="connsiteX10" fmla="*/ 480802 w 796840"/>
                <a:gd name="connsiteY10" fmla="*/ 0 h 1433340"/>
                <a:gd name="connsiteX0" fmla="*/ 480802 w 796840"/>
                <a:gd name="connsiteY0" fmla="*/ 0 h 1433341"/>
                <a:gd name="connsiteX1" fmla="*/ 553503 w 796840"/>
                <a:gd name="connsiteY1" fmla="*/ 22568 h 1433341"/>
                <a:gd name="connsiteX2" fmla="*/ 796840 w 796840"/>
                <a:gd name="connsiteY2" fmla="*/ 389678 h 1433341"/>
                <a:gd name="connsiteX3" fmla="*/ 674920 w 796840"/>
                <a:gd name="connsiteY3" fmla="*/ 925169 h 1433341"/>
                <a:gd name="connsiteX4" fmla="*/ 404516 w 796840"/>
                <a:gd name="connsiteY4" fmla="*/ 1433317 h 1433341"/>
                <a:gd name="connsiteX5" fmla="*/ 0 w 796840"/>
                <a:gd name="connsiteY5" fmla="*/ 906881 h 1433341"/>
                <a:gd name="connsiteX6" fmla="*/ 0 w 796840"/>
                <a:gd name="connsiteY6" fmla="*/ 389678 h 1433341"/>
                <a:gd name="connsiteX7" fmla="*/ 243337 w 796840"/>
                <a:gd name="connsiteY7" fmla="*/ 22568 h 1433341"/>
                <a:gd name="connsiteX8" fmla="*/ 316039 w 796840"/>
                <a:gd name="connsiteY8" fmla="*/ 0 h 1433341"/>
                <a:gd name="connsiteX9" fmla="*/ 398420 w 796840"/>
                <a:gd name="connsiteY9" fmla="*/ 365560 h 1433341"/>
                <a:gd name="connsiteX10" fmla="*/ 480802 w 796840"/>
                <a:gd name="connsiteY10" fmla="*/ 0 h 1433341"/>
                <a:gd name="connsiteX0" fmla="*/ 480802 w 796840"/>
                <a:gd name="connsiteY0" fmla="*/ 0 h 1433384"/>
                <a:gd name="connsiteX1" fmla="*/ 553503 w 796840"/>
                <a:gd name="connsiteY1" fmla="*/ 22568 h 1433384"/>
                <a:gd name="connsiteX2" fmla="*/ 796840 w 796840"/>
                <a:gd name="connsiteY2" fmla="*/ 389678 h 1433384"/>
                <a:gd name="connsiteX3" fmla="*/ 674920 w 796840"/>
                <a:gd name="connsiteY3" fmla="*/ 925169 h 1433384"/>
                <a:gd name="connsiteX4" fmla="*/ 404516 w 796840"/>
                <a:gd name="connsiteY4" fmla="*/ 1433317 h 1433384"/>
                <a:gd name="connsiteX5" fmla="*/ 85344 w 796840"/>
                <a:gd name="connsiteY5" fmla="*/ 894689 h 1433384"/>
                <a:gd name="connsiteX6" fmla="*/ 0 w 796840"/>
                <a:gd name="connsiteY6" fmla="*/ 389678 h 1433384"/>
                <a:gd name="connsiteX7" fmla="*/ 243337 w 796840"/>
                <a:gd name="connsiteY7" fmla="*/ 22568 h 1433384"/>
                <a:gd name="connsiteX8" fmla="*/ 316039 w 796840"/>
                <a:gd name="connsiteY8" fmla="*/ 0 h 1433384"/>
                <a:gd name="connsiteX9" fmla="*/ 398420 w 796840"/>
                <a:gd name="connsiteY9" fmla="*/ 365560 h 1433384"/>
                <a:gd name="connsiteX10" fmla="*/ 480802 w 796840"/>
                <a:gd name="connsiteY10" fmla="*/ 0 h 1433384"/>
                <a:gd name="connsiteX0" fmla="*/ 480802 w 796840"/>
                <a:gd name="connsiteY0" fmla="*/ 0 h 1433384"/>
                <a:gd name="connsiteX1" fmla="*/ 553503 w 796840"/>
                <a:gd name="connsiteY1" fmla="*/ 22568 h 1433384"/>
                <a:gd name="connsiteX2" fmla="*/ 796840 w 796840"/>
                <a:gd name="connsiteY2" fmla="*/ 389678 h 1433384"/>
                <a:gd name="connsiteX3" fmla="*/ 674920 w 796840"/>
                <a:gd name="connsiteY3" fmla="*/ 925169 h 1433384"/>
                <a:gd name="connsiteX4" fmla="*/ 404516 w 796840"/>
                <a:gd name="connsiteY4" fmla="*/ 1433317 h 1433384"/>
                <a:gd name="connsiteX5" fmla="*/ 85344 w 796840"/>
                <a:gd name="connsiteY5" fmla="*/ 894689 h 1433384"/>
                <a:gd name="connsiteX6" fmla="*/ 0 w 796840"/>
                <a:gd name="connsiteY6" fmla="*/ 389678 h 1433384"/>
                <a:gd name="connsiteX7" fmla="*/ 243337 w 796840"/>
                <a:gd name="connsiteY7" fmla="*/ 22568 h 1433384"/>
                <a:gd name="connsiteX8" fmla="*/ 316039 w 796840"/>
                <a:gd name="connsiteY8" fmla="*/ 0 h 1433384"/>
                <a:gd name="connsiteX9" fmla="*/ 398420 w 796840"/>
                <a:gd name="connsiteY9" fmla="*/ 365560 h 1433384"/>
                <a:gd name="connsiteX10" fmla="*/ 480802 w 796840"/>
                <a:gd name="connsiteY10" fmla="*/ 0 h 1433384"/>
                <a:gd name="connsiteX0" fmla="*/ 480802 w 796840"/>
                <a:gd name="connsiteY0" fmla="*/ 0 h 1433384"/>
                <a:gd name="connsiteX1" fmla="*/ 553503 w 796840"/>
                <a:gd name="connsiteY1" fmla="*/ 22568 h 1433384"/>
                <a:gd name="connsiteX2" fmla="*/ 796840 w 796840"/>
                <a:gd name="connsiteY2" fmla="*/ 389678 h 1433384"/>
                <a:gd name="connsiteX3" fmla="*/ 674920 w 796840"/>
                <a:gd name="connsiteY3" fmla="*/ 925169 h 1433384"/>
                <a:gd name="connsiteX4" fmla="*/ 404516 w 796840"/>
                <a:gd name="connsiteY4" fmla="*/ 1433317 h 1433384"/>
                <a:gd name="connsiteX5" fmla="*/ 85344 w 796840"/>
                <a:gd name="connsiteY5" fmla="*/ 894689 h 1433384"/>
                <a:gd name="connsiteX6" fmla="*/ 0 w 796840"/>
                <a:gd name="connsiteY6" fmla="*/ 389678 h 1433384"/>
                <a:gd name="connsiteX7" fmla="*/ 243337 w 796840"/>
                <a:gd name="connsiteY7" fmla="*/ 22568 h 1433384"/>
                <a:gd name="connsiteX8" fmla="*/ 316039 w 796840"/>
                <a:gd name="connsiteY8" fmla="*/ 0 h 1433384"/>
                <a:gd name="connsiteX9" fmla="*/ 398420 w 796840"/>
                <a:gd name="connsiteY9" fmla="*/ 365560 h 1433384"/>
                <a:gd name="connsiteX10" fmla="*/ 480802 w 796840"/>
                <a:gd name="connsiteY10" fmla="*/ 0 h 1433384"/>
                <a:gd name="connsiteX0" fmla="*/ 480802 w 796840"/>
                <a:gd name="connsiteY0" fmla="*/ 0 h 1384630"/>
                <a:gd name="connsiteX1" fmla="*/ 553503 w 796840"/>
                <a:gd name="connsiteY1" fmla="*/ 22568 h 1384630"/>
                <a:gd name="connsiteX2" fmla="*/ 796840 w 796840"/>
                <a:gd name="connsiteY2" fmla="*/ 389678 h 1384630"/>
                <a:gd name="connsiteX3" fmla="*/ 674920 w 796840"/>
                <a:gd name="connsiteY3" fmla="*/ 925169 h 1384630"/>
                <a:gd name="connsiteX4" fmla="*/ 398420 w 796840"/>
                <a:gd name="connsiteY4" fmla="*/ 1384549 h 1384630"/>
                <a:gd name="connsiteX5" fmla="*/ 85344 w 796840"/>
                <a:gd name="connsiteY5" fmla="*/ 894689 h 1384630"/>
                <a:gd name="connsiteX6" fmla="*/ 0 w 796840"/>
                <a:gd name="connsiteY6" fmla="*/ 389678 h 1384630"/>
                <a:gd name="connsiteX7" fmla="*/ 243337 w 796840"/>
                <a:gd name="connsiteY7" fmla="*/ 22568 h 1384630"/>
                <a:gd name="connsiteX8" fmla="*/ 316039 w 796840"/>
                <a:gd name="connsiteY8" fmla="*/ 0 h 1384630"/>
                <a:gd name="connsiteX9" fmla="*/ 398420 w 796840"/>
                <a:gd name="connsiteY9" fmla="*/ 365560 h 1384630"/>
                <a:gd name="connsiteX10" fmla="*/ 480802 w 796840"/>
                <a:gd name="connsiteY10" fmla="*/ 0 h 1384630"/>
                <a:gd name="connsiteX0" fmla="*/ 480802 w 796840"/>
                <a:gd name="connsiteY0" fmla="*/ 0 h 1384630"/>
                <a:gd name="connsiteX1" fmla="*/ 553503 w 796840"/>
                <a:gd name="connsiteY1" fmla="*/ 22568 h 1384630"/>
                <a:gd name="connsiteX2" fmla="*/ 796840 w 796840"/>
                <a:gd name="connsiteY2" fmla="*/ 389678 h 1384630"/>
                <a:gd name="connsiteX3" fmla="*/ 674920 w 796840"/>
                <a:gd name="connsiteY3" fmla="*/ 925169 h 1384630"/>
                <a:gd name="connsiteX4" fmla="*/ 398420 w 796840"/>
                <a:gd name="connsiteY4" fmla="*/ 1384549 h 1384630"/>
                <a:gd name="connsiteX5" fmla="*/ 85344 w 796840"/>
                <a:gd name="connsiteY5" fmla="*/ 894689 h 1384630"/>
                <a:gd name="connsiteX6" fmla="*/ 0 w 796840"/>
                <a:gd name="connsiteY6" fmla="*/ 389678 h 1384630"/>
                <a:gd name="connsiteX7" fmla="*/ 243337 w 796840"/>
                <a:gd name="connsiteY7" fmla="*/ 22568 h 1384630"/>
                <a:gd name="connsiteX8" fmla="*/ 316039 w 796840"/>
                <a:gd name="connsiteY8" fmla="*/ 0 h 1384630"/>
                <a:gd name="connsiteX9" fmla="*/ 398420 w 796840"/>
                <a:gd name="connsiteY9" fmla="*/ 365560 h 1384630"/>
                <a:gd name="connsiteX10" fmla="*/ 480802 w 796840"/>
                <a:gd name="connsiteY10" fmla="*/ 0 h 1384630"/>
                <a:gd name="connsiteX0" fmla="*/ 480802 w 796840"/>
                <a:gd name="connsiteY0" fmla="*/ 0 h 1384630"/>
                <a:gd name="connsiteX1" fmla="*/ 553503 w 796840"/>
                <a:gd name="connsiteY1" fmla="*/ 22568 h 1384630"/>
                <a:gd name="connsiteX2" fmla="*/ 796840 w 796840"/>
                <a:gd name="connsiteY2" fmla="*/ 389678 h 1384630"/>
                <a:gd name="connsiteX3" fmla="*/ 674920 w 796840"/>
                <a:gd name="connsiteY3" fmla="*/ 925169 h 1384630"/>
                <a:gd name="connsiteX4" fmla="*/ 398420 w 796840"/>
                <a:gd name="connsiteY4" fmla="*/ 1384549 h 1384630"/>
                <a:gd name="connsiteX5" fmla="*/ 85344 w 796840"/>
                <a:gd name="connsiteY5" fmla="*/ 894689 h 1384630"/>
                <a:gd name="connsiteX6" fmla="*/ 0 w 796840"/>
                <a:gd name="connsiteY6" fmla="*/ 389678 h 1384630"/>
                <a:gd name="connsiteX7" fmla="*/ 243337 w 796840"/>
                <a:gd name="connsiteY7" fmla="*/ 22568 h 1384630"/>
                <a:gd name="connsiteX8" fmla="*/ 316039 w 796840"/>
                <a:gd name="connsiteY8" fmla="*/ 0 h 1384630"/>
                <a:gd name="connsiteX9" fmla="*/ 398420 w 796840"/>
                <a:gd name="connsiteY9" fmla="*/ 365560 h 1384630"/>
                <a:gd name="connsiteX10" fmla="*/ 480802 w 796840"/>
                <a:gd name="connsiteY10" fmla="*/ 0 h 1384630"/>
                <a:gd name="connsiteX0" fmla="*/ 480802 w 796902"/>
                <a:gd name="connsiteY0" fmla="*/ 0 h 1384630"/>
                <a:gd name="connsiteX1" fmla="*/ 553503 w 796902"/>
                <a:gd name="connsiteY1" fmla="*/ 22568 h 1384630"/>
                <a:gd name="connsiteX2" fmla="*/ 796840 w 796902"/>
                <a:gd name="connsiteY2" fmla="*/ 389678 h 1384630"/>
                <a:gd name="connsiteX3" fmla="*/ 674920 w 796902"/>
                <a:gd name="connsiteY3" fmla="*/ 925169 h 1384630"/>
                <a:gd name="connsiteX4" fmla="*/ 398420 w 796902"/>
                <a:gd name="connsiteY4" fmla="*/ 1384549 h 1384630"/>
                <a:gd name="connsiteX5" fmla="*/ 85344 w 796902"/>
                <a:gd name="connsiteY5" fmla="*/ 894689 h 1384630"/>
                <a:gd name="connsiteX6" fmla="*/ 0 w 796902"/>
                <a:gd name="connsiteY6" fmla="*/ 389678 h 1384630"/>
                <a:gd name="connsiteX7" fmla="*/ 243337 w 796902"/>
                <a:gd name="connsiteY7" fmla="*/ 22568 h 1384630"/>
                <a:gd name="connsiteX8" fmla="*/ 316039 w 796902"/>
                <a:gd name="connsiteY8" fmla="*/ 0 h 1384630"/>
                <a:gd name="connsiteX9" fmla="*/ 398420 w 796902"/>
                <a:gd name="connsiteY9" fmla="*/ 365560 h 1384630"/>
                <a:gd name="connsiteX10" fmla="*/ 480802 w 796902"/>
                <a:gd name="connsiteY10" fmla="*/ 0 h 1384630"/>
                <a:gd name="connsiteX0" fmla="*/ 480802 w 796902"/>
                <a:gd name="connsiteY0" fmla="*/ 0 h 1384630"/>
                <a:gd name="connsiteX1" fmla="*/ 553503 w 796902"/>
                <a:gd name="connsiteY1" fmla="*/ 22568 h 1384630"/>
                <a:gd name="connsiteX2" fmla="*/ 796840 w 796902"/>
                <a:gd name="connsiteY2" fmla="*/ 389678 h 1384630"/>
                <a:gd name="connsiteX3" fmla="*/ 674920 w 796902"/>
                <a:gd name="connsiteY3" fmla="*/ 925169 h 1384630"/>
                <a:gd name="connsiteX4" fmla="*/ 398420 w 796902"/>
                <a:gd name="connsiteY4" fmla="*/ 1384549 h 1384630"/>
                <a:gd name="connsiteX5" fmla="*/ 85344 w 796902"/>
                <a:gd name="connsiteY5" fmla="*/ 894689 h 1384630"/>
                <a:gd name="connsiteX6" fmla="*/ 0 w 796902"/>
                <a:gd name="connsiteY6" fmla="*/ 389678 h 1384630"/>
                <a:gd name="connsiteX7" fmla="*/ 243337 w 796902"/>
                <a:gd name="connsiteY7" fmla="*/ 22568 h 1384630"/>
                <a:gd name="connsiteX8" fmla="*/ 316039 w 796902"/>
                <a:gd name="connsiteY8" fmla="*/ 0 h 1384630"/>
                <a:gd name="connsiteX9" fmla="*/ 398420 w 796902"/>
                <a:gd name="connsiteY9" fmla="*/ 365560 h 1384630"/>
                <a:gd name="connsiteX10" fmla="*/ 480802 w 796902"/>
                <a:gd name="connsiteY10" fmla="*/ 0 h 1384630"/>
                <a:gd name="connsiteX0" fmla="*/ 480802 w 797359"/>
                <a:gd name="connsiteY0" fmla="*/ 0 h 1384630"/>
                <a:gd name="connsiteX1" fmla="*/ 553503 w 797359"/>
                <a:gd name="connsiteY1" fmla="*/ 22568 h 1384630"/>
                <a:gd name="connsiteX2" fmla="*/ 796840 w 797359"/>
                <a:gd name="connsiteY2" fmla="*/ 389678 h 1384630"/>
                <a:gd name="connsiteX3" fmla="*/ 674920 w 797359"/>
                <a:gd name="connsiteY3" fmla="*/ 925169 h 1384630"/>
                <a:gd name="connsiteX4" fmla="*/ 398420 w 797359"/>
                <a:gd name="connsiteY4" fmla="*/ 1384549 h 1384630"/>
                <a:gd name="connsiteX5" fmla="*/ 85344 w 797359"/>
                <a:gd name="connsiteY5" fmla="*/ 894689 h 1384630"/>
                <a:gd name="connsiteX6" fmla="*/ 0 w 797359"/>
                <a:gd name="connsiteY6" fmla="*/ 389678 h 1384630"/>
                <a:gd name="connsiteX7" fmla="*/ 243337 w 797359"/>
                <a:gd name="connsiteY7" fmla="*/ 22568 h 1384630"/>
                <a:gd name="connsiteX8" fmla="*/ 316039 w 797359"/>
                <a:gd name="connsiteY8" fmla="*/ 0 h 1384630"/>
                <a:gd name="connsiteX9" fmla="*/ 398420 w 797359"/>
                <a:gd name="connsiteY9" fmla="*/ 365560 h 1384630"/>
                <a:gd name="connsiteX10" fmla="*/ 480802 w 797359"/>
                <a:gd name="connsiteY10" fmla="*/ 0 h 1384630"/>
                <a:gd name="connsiteX0" fmla="*/ 480802 w 797359"/>
                <a:gd name="connsiteY0" fmla="*/ 0 h 1384630"/>
                <a:gd name="connsiteX1" fmla="*/ 553503 w 797359"/>
                <a:gd name="connsiteY1" fmla="*/ 22568 h 1384630"/>
                <a:gd name="connsiteX2" fmla="*/ 796840 w 797359"/>
                <a:gd name="connsiteY2" fmla="*/ 389678 h 1384630"/>
                <a:gd name="connsiteX3" fmla="*/ 674920 w 797359"/>
                <a:gd name="connsiteY3" fmla="*/ 925169 h 1384630"/>
                <a:gd name="connsiteX4" fmla="*/ 398420 w 797359"/>
                <a:gd name="connsiteY4" fmla="*/ 1384549 h 1384630"/>
                <a:gd name="connsiteX5" fmla="*/ 85344 w 797359"/>
                <a:gd name="connsiteY5" fmla="*/ 894689 h 1384630"/>
                <a:gd name="connsiteX6" fmla="*/ 0 w 797359"/>
                <a:gd name="connsiteY6" fmla="*/ 389678 h 1384630"/>
                <a:gd name="connsiteX7" fmla="*/ 243337 w 797359"/>
                <a:gd name="connsiteY7" fmla="*/ 22568 h 1384630"/>
                <a:gd name="connsiteX8" fmla="*/ 316039 w 797359"/>
                <a:gd name="connsiteY8" fmla="*/ 0 h 1384630"/>
                <a:gd name="connsiteX9" fmla="*/ 398420 w 797359"/>
                <a:gd name="connsiteY9" fmla="*/ 365560 h 1384630"/>
                <a:gd name="connsiteX10" fmla="*/ 480802 w 797359"/>
                <a:gd name="connsiteY10" fmla="*/ 0 h 1384630"/>
                <a:gd name="connsiteX0" fmla="*/ 480802 w 797359"/>
                <a:gd name="connsiteY0" fmla="*/ 0 h 1384630"/>
                <a:gd name="connsiteX1" fmla="*/ 553503 w 797359"/>
                <a:gd name="connsiteY1" fmla="*/ 22568 h 1384630"/>
                <a:gd name="connsiteX2" fmla="*/ 796840 w 797359"/>
                <a:gd name="connsiteY2" fmla="*/ 389678 h 1384630"/>
                <a:gd name="connsiteX3" fmla="*/ 674920 w 797359"/>
                <a:gd name="connsiteY3" fmla="*/ 925169 h 1384630"/>
                <a:gd name="connsiteX4" fmla="*/ 398420 w 797359"/>
                <a:gd name="connsiteY4" fmla="*/ 1384549 h 1384630"/>
                <a:gd name="connsiteX5" fmla="*/ 85344 w 797359"/>
                <a:gd name="connsiteY5" fmla="*/ 894689 h 1384630"/>
                <a:gd name="connsiteX6" fmla="*/ 0 w 797359"/>
                <a:gd name="connsiteY6" fmla="*/ 389678 h 1384630"/>
                <a:gd name="connsiteX7" fmla="*/ 243337 w 797359"/>
                <a:gd name="connsiteY7" fmla="*/ 22568 h 1384630"/>
                <a:gd name="connsiteX8" fmla="*/ 316039 w 797359"/>
                <a:gd name="connsiteY8" fmla="*/ 0 h 1384630"/>
                <a:gd name="connsiteX9" fmla="*/ 398420 w 797359"/>
                <a:gd name="connsiteY9" fmla="*/ 365560 h 1384630"/>
                <a:gd name="connsiteX10" fmla="*/ 480802 w 797359"/>
                <a:gd name="connsiteY10" fmla="*/ 0 h 1384630"/>
                <a:gd name="connsiteX0" fmla="*/ 480802 w 797359"/>
                <a:gd name="connsiteY0" fmla="*/ 0 h 1384630"/>
                <a:gd name="connsiteX1" fmla="*/ 796840 w 797359"/>
                <a:gd name="connsiteY1" fmla="*/ 389678 h 1384630"/>
                <a:gd name="connsiteX2" fmla="*/ 674920 w 797359"/>
                <a:gd name="connsiteY2" fmla="*/ 925169 h 1384630"/>
                <a:gd name="connsiteX3" fmla="*/ 398420 w 797359"/>
                <a:gd name="connsiteY3" fmla="*/ 1384549 h 1384630"/>
                <a:gd name="connsiteX4" fmla="*/ 85344 w 797359"/>
                <a:gd name="connsiteY4" fmla="*/ 894689 h 1384630"/>
                <a:gd name="connsiteX5" fmla="*/ 0 w 797359"/>
                <a:gd name="connsiteY5" fmla="*/ 389678 h 1384630"/>
                <a:gd name="connsiteX6" fmla="*/ 243337 w 797359"/>
                <a:gd name="connsiteY6" fmla="*/ 22568 h 1384630"/>
                <a:gd name="connsiteX7" fmla="*/ 316039 w 797359"/>
                <a:gd name="connsiteY7" fmla="*/ 0 h 1384630"/>
                <a:gd name="connsiteX8" fmla="*/ 398420 w 797359"/>
                <a:gd name="connsiteY8" fmla="*/ 365560 h 1384630"/>
                <a:gd name="connsiteX9" fmla="*/ 480802 w 797359"/>
                <a:gd name="connsiteY9" fmla="*/ 0 h 1384630"/>
                <a:gd name="connsiteX0" fmla="*/ 480802 w 797359"/>
                <a:gd name="connsiteY0" fmla="*/ 9937 h 1394567"/>
                <a:gd name="connsiteX1" fmla="*/ 796840 w 797359"/>
                <a:gd name="connsiteY1" fmla="*/ 399615 h 1394567"/>
                <a:gd name="connsiteX2" fmla="*/ 674920 w 797359"/>
                <a:gd name="connsiteY2" fmla="*/ 935106 h 1394567"/>
                <a:gd name="connsiteX3" fmla="*/ 398420 w 797359"/>
                <a:gd name="connsiteY3" fmla="*/ 1394486 h 1394567"/>
                <a:gd name="connsiteX4" fmla="*/ 85344 w 797359"/>
                <a:gd name="connsiteY4" fmla="*/ 904626 h 1394567"/>
                <a:gd name="connsiteX5" fmla="*/ 0 w 797359"/>
                <a:gd name="connsiteY5" fmla="*/ 399615 h 1394567"/>
                <a:gd name="connsiteX6" fmla="*/ 243337 w 797359"/>
                <a:gd name="connsiteY6" fmla="*/ 32505 h 1394567"/>
                <a:gd name="connsiteX7" fmla="*/ 316039 w 797359"/>
                <a:gd name="connsiteY7" fmla="*/ 9937 h 1394567"/>
                <a:gd name="connsiteX8" fmla="*/ 398420 w 797359"/>
                <a:gd name="connsiteY8" fmla="*/ 375497 h 1394567"/>
                <a:gd name="connsiteX9" fmla="*/ 480802 w 797359"/>
                <a:gd name="connsiteY9" fmla="*/ 9937 h 1394567"/>
                <a:gd name="connsiteX0" fmla="*/ 480802 w 796866"/>
                <a:gd name="connsiteY0" fmla="*/ 10748 h 1395378"/>
                <a:gd name="connsiteX1" fmla="*/ 796840 w 796866"/>
                <a:gd name="connsiteY1" fmla="*/ 400426 h 1395378"/>
                <a:gd name="connsiteX2" fmla="*/ 674920 w 796866"/>
                <a:gd name="connsiteY2" fmla="*/ 935917 h 1395378"/>
                <a:gd name="connsiteX3" fmla="*/ 398420 w 796866"/>
                <a:gd name="connsiteY3" fmla="*/ 1395297 h 1395378"/>
                <a:gd name="connsiteX4" fmla="*/ 85344 w 796866"/>
                <a:gd name="connsiteY4" fmla="*/ 905437 h 1395378"/>
                <a:gd name="connsiteX5" fmla="*/ 0 w 796866"/>
                <a:gd name="connsiteY5" fmla="*/ 400426 h 1395378"/>
                <a:gd name="connsiteX6" fmla="*/ 243337 w 796866"/>
                <a:gd name="connsiteY6" fmla="*/ 33316 h 1395378"/>
                <a:gd name="connsiteX7" fmla="*/ 316039 w 796866"/>
                <a:gd name="connsiteY7" fmla="*/ 10748 h 1395378"/>
                <a:gd name="connsiteX8" fmla="*/ 398420 w 796866"/>
                <a:gd name="connsiteY8" fmla="*/ 376308 h 1395378"/>
                <a:gd name="connsiteX9" fmla="*/ 480802 w 796866"/>
                <a:gd name="connsiteY9" fmla="*/ 10748 h 1395378"/>
                <a:gd name="connsiteX0" fmla="*/ 480802 w 797745"/>
                <a:gd name="connsiteY0" fmla="*/ 13564 h 1398194"/>
                <a:gd name="connsiteX1" fmla="*/ 796840 w 797745"/>
                <a:gd name="connsiteY1" fmla="*/ 403242 h 1398194"/>
                <a:gd name="connsiteX2" fmla="*/ 674920 w 797745"/>
                <a:gd name="connsiteY2" fmla="*/ 938733 h 1398194"/>
                <a:gd name="connsiteX3" fmla="*/ 398420 w 797745"/>
                <a:gd name="connsiteY3" fmla="*/ 1398113 h 1398194"/>
                <a:gd name="connsiteX4" fmla="*/ 85344 w 797745"/>
                <a:gd name="connsiteY4" fmla="*/ 908253 h 1398194"/>
                <a:gd name="connsiteX5" fmla="*/ 0 w 797745"/>
                <a:gd name="connsiteY5" fmla="*/ 403242 h 1398194"/>
                <a:gd name="connsiteX6" fmla="*/ 243337 w 797745"/>
                <a:gd name="connsiteY6" fmla="*/ 36132 h 1398194"/>
                <a:gd name="connsiteX7" fmla="*/ 316039 w 797745"/>
                <a:gd name="connsiteY7" fmla="*/ 13564 h 1398194"/>
                <a:gd name="connsiteX8" fmla="*/ 398420 w 797745"/>
                <a:gd name="connsiteY8" fmla="*/ 379124 h 1398194"/>
                <a:gd name="connsiteX9" fmla="*/ 480802 w 797745"/>
                <a:gd name="connsiteY9" fmla="*/ 13564 h 1398194"/>
                <a:gd name="connsiteX0" fmla="*/ 481193 w 798136"/>
                <a:gd name="connsiteY0" fmla="*/ 26200 h 1410830"/>
                <a:gd name="connsiteX1" fmla="*/ 797231 w 798136"/>
                <a:gd name="connsiteY1" fmla="*/ 415878 h 1410830"/>
                <a:gd name="connsiteX2" fmla="*/ 675311 w 798136"/>
                <a:gd name="connsiteY2" fmla="*/ 951369 h 1410830"/>
                <a:gd name="connsiteX3" fmla="*/ 398811 w 798136"/>
                <a:gd name="connsiteY3" fmla="*/ 1410749 h 1410830"/>
                <a:gd name="connsiteX4" fmla="*/ 85735 w 798136"/>
                <a:gd name="connsiteY4" fmla="*/ 920889 h 1410830"/>
                <a:gd name="connsiteX5" fmla="*/ 391 w 798136"/>
                <a:gd name="connsiteY5" fmla="*/ 415878 h 1410830"/>
                <a:gd name="connsiteX6" fmla="*/ 115712 w 798136"/>
                <a:gd name="connsiteY6" fmla="*/ 0 h 1410830"/>
                <a:gd name="connsiteX7" fmla="*/ 316430 w 798136"/>
                <a:gd name="connsiteY7" fmla="*/ 26200 h 1410830"/>
                <a:gd name="connsiteX8" fmla="*/ 398811 w 798136"/>
                <a:gd name="connsiteY8" fmla="*/ 391760 h 1410830"/>
                <a:gd name="connsiteX9" fmla="*/ 481193 w 798136"/>
                <a:gd name="connsiteY9" fmla="*/ 26200 h 1410830"/>
                <a:gd name="connsiteX0" fmla="*/ 481193 w 798136"/>
                <a:gd name="connsiteY0" fmla="*/ 26200 h 1410830"/>
                <a:gd name="connsiteX1" fmla="*/ 797231 w 798136"/>
                <a:gd name="connsiteY1" fmla="*/ 415878 h 1410830"/>
                <a:gd name="connsiteX2" fmla="*/ 675311 w 798136"/>
                <a:gd name="connsiteY2" fmla="*/ 951369 h 1410830"/>
                <a:gd name="connsiteX3" fmla="*/ 398811 w 798136"/>
                <a:gd name="connsiteY3" fmla="*/ 1410749 h 1410830"/>
                <a:gd name="connsiteX4" fmla="*/ 85735 w 798136"/>
                <a:gd name="connsiteY4" fmla="*/ 920889 h 1410830"/>
                <a:gd name="connsiteX5" fmla="*/ 391 w 798136"/>
                <a:gd name="connsiteY5" fmla="*/ 415878 h 1410830"/>
                <a:gd name="connsiteX6" fmla="*/ 115712 w 798136"/>
                <a:gd name="connsiteY6" fmla="*/ 0 h 1410830"/>
                <a:gd name="connsiteX7" fmla="*/ 316430 w 798136"/>
                <a:gd name="connsiteY7" fmla="*/ 26200 h 1410830"/>
                <a:gd name="connsiteX8" fmla="*/ 386619 w 798136"/>
                <a:gd name="connsiteY8" fmla="*/ 385664 h 1410830"/>
                <a:gd name="connsiteX9" fmla="*/ 481193 w 798136"/>
                <a:gd name="connsiteY9" fmla="*/ 26200 h 1410830"/>
                <a:gd name="connsiteX0" fmla="*/ 481193 w 798136"/>
                <a:gd name="connsiteY0" fmla="*/ 26200 h 1410830"/>
                <a:gd name="connsiteX1" fmla="*/ 797231 w 798136"/>
                <a:gd name="connsiteY1" fmla="*/ 415878 h 1410830"/>
                <a:gd name="connsiteX2" fmla="*/ 675311 w 798136"/>
                <a:gd name="connsiteY2" fmla="*/ 951369 h 1410830"/>
                <a:gd name="connsiteX3" fmla="*/ 398811 w 798136"/>
                <a:gd name="connsiteY3" fmla="*/ 1410749 h 1410830"/>
                <a:gd name="connsiteX4" fmla="*/ 85735 w 798136"/>
                <a:gd name="connsiteY4" fmla="*/ 920889 h 1410830"/>
                <a:gd name="connsiteX5" fmla="*/ 391 w 798136"/>
                <a:gd name="connsiteY5" fmla="*/ 415878 h 1410830"/>
                <a:gd name="connsiteX6" fmla="*/ 115712 w 798136"/>
                <a:gd name="connsiteY6" fmla="*/ 0 h 1410830"/>
                <a:gd name="connsiteX7" fmla="*/ 316430 w 798136"/>
                <a:gd name="connsiteY7" fmla="*/ 26200 h 1410830"/>
                <a:gd name="connsiteX8" fmla="*/ 386619 w 798136"/>
                <a:gd name="connsiteY8" fmla="*/ 385664 h 1410830"/>
                <a:gd name="connsiteX9" fmla="*/ 481193 w 798136"/>
                <a:gd name="connsiteY9" fmla="*/ 26200 h 1410830"/>
                <a:gd name="connsiteX0" fmla="*/ 481193 w 798136"/>
                <a:gd name="connsiteY0" fmla="*/ 26200 h 1410830"/>
                <a:gd name="connsiteX1" fmla="*/ 797231 w 798136"/>
                <a:gd name="connsiteY1" fmla="*/ 415878 h 1410830"/>
                <a:gd name="connsiteX2" fmla="*/ 675311 w 798136"/>
                <a:gd name="connsiteY2" fmla="*/ 951369 h 1410830"/>
                <a:gd name="connsiteX3" fmla="*/ 398811 w 798136"/>
                <a:gd name="connsiteY3" fmla="*/ 1410749 h 1410830"/>
                <a:gd name="connsiteX4" fmla="*/ 85735 w 798136"/>
                <a:gd name="connsiteY4" fmla="*/ 920889 h 1410830"/>
                <a:gd name="connsiteX5" fmla="*/ 391 w 798136"/>
                <a:gd name="connsiteY5" fmla="*/ 415878 h 1410830"/>
                <a:gd name="connsiteX6" fmla="*/ 115712 w 798136"/>
                <a:gd name="connsiteY6" fmla="*/ 0 h 1410830"/>
                <a:gd name="connsiteX7" fmla="*/ 316430 w 798136"/>
                <a:gd name="connsiteY7" fmla="*/ 26200 h 1410830"/>
                <a:gd name="connsiteX8" fmla="*/ 386619 w 798136"/>
                <a:gd name="connsiteY8" fmla="*/ 385664 h 1410830"/>
                <a:gd name="connsiteX9" fmla="*/ 481193 w 798136"/>
                <a:gd name="connsiteY9" fmla="*/ 26200 h 1410830"/>
                <a:gd name="connsiteX0" fmla="*/ 584825 w 798817"/>
                <a:gd name="connsiteY0" fmla="*/ 20104 h 1410830"/>
                <a:gd name="connsiteX1" fmla="*/ 797231 w 798817"/>
                <a:gd name="connsiteY1" fmla="*/ 415878 h 1410830"/>
                <a:gd name="connsiteX2" fmla="*/ 675311 w 798817"/>
                <a:gd name="connsiteY2" fmla="*/ 951369 h 1410830"/>
                <a:gd name="connsiteX3" fmla="*/ 398811 w 798817"/>
                <a:gd name="connsiteY3" fmla="*/ 1410749 h 1410830"/>
                <a:gd name="connsiteX4" fmla="*/ 85735 w 798817"/>
                <a:gd name="connsiteY4" fmla="*/ 920889 h 1410830"/>
                <a:gd name="connsiteX5" fmla="*/ 391 w 798817"/>
                <a:gd name="connsiteY5" fmla="*/ 415878 h 1410830"/>
                <a:gd name="connsiteX6" fmla="*/ 115712 w 798817"/>
                <a:gd name="connsiteY6" fmla="*/ 0 h 1410830"/>
                <a:gd name="connsiteX7" fmla="*/ 316430 w 798817"/>
                <a:gd name="connsiteY7" fmla="*/ 26200 h 1410830"/>
                <a:gd name="connsiteX8" fmla="*/ 386619 w 798817"/>
                <a:gd name="connsiteY8" fmla="*/ 385664 h 1410830"/>
                <a:gd name="connsiteX9" fmla="*/ 584825 w 798817"/>
                <a:gd name="connsiteY9" fmla="*/ 20104 h 1410830"/>
                <a:gd name="connsiteX0" fmla="*/ 584825 w 798817"/>
                <a:gd name="connsiteY0" fmla="*/ 20104 h 1410830"/>
                <a:gd name="connsiteX1" fmla="*/ 797231 w 798817"/>
                <a:gd name="connsiteY1" fmla="*/ 415878 h 1410830"/>
                <a:gd name="connsiteX2" fmla="*/ 675311 w 798817"/>
                <a:gd name="connsiteY2" fmla="*/ 951369 h 1410830"/>
                <a:gd name="connsiteX3" fmla="*/ 398811 w 798817"/>
                <a:gd name="connsiteY3" fmla="*/ 1410749 h 1410830"/>
                <a:gd name="connsiteX4" fmla="*/ 85735 w 798817"/>
                <a:gd name="connsiteY4" fmla="*/ 920889 h 1410830"/>
                <a:gd name="connsiteX5" fmla="*/ 391 w 798817"/>
                <a:gd name="connsiteY5" fmla="*/ 415878 h 1410830"/>
                <a:gd name="connsiteX6" fmla="*/ 115712 w 798817"/>
                <a:gd name="connsiteY6" fmla="*/ 0 h 1410830"/>
                <a:gd name="connsiteX7" fmla="*/ 316430 w 798817"/>
                <a:gd name="connsiteY7" fmla="*/ 26200 h 1410830"/>
                <a:gd name="connsiteX8" fmla="*/ 386619 w 798817"/>
                <a:gd name="connsiteY8" fmla="*/ 385664 h 1410830"/>
                <a:gd name="connsiteX9" fmla="*/ 584825 w 798817"/>
                <a:gd name="connsiteY9" fmla="*/ 20104 h 1410830"/>
                <a:gd name="connsiteX0" fmla="*/ 584825 w 798817"/>
                <a:gd name="connsiteY0" fmla="*/ 20104 h 1410830"/>
                <a:gd name="connsiteX1" fmla="*/ 797231 w 798817"/>
                <a:gd name="connsiteY1" fmla="*/ 415878 h 1410830"/>
                <a:gd name="connsiteX2" fmla="*/ 675311 w 798817"/>
                <a:gd name="connsiteY2" fmla="*/ 951369 h 1410830"/>
                <a:gd name="connsiteX3" fmla="*/ 398811 w 798817"/>
                <a:gd name="connsiteY3" fmla="*/ 1410749 h 1410830"/>
                <a:gd name="connsiteX4" fmla="*/ 85735 w 798817"/>
                <a:gd name="connsiteY4" fmla="*/ 920889 h 1410830"/>
                <a:gd name="connsiteX5" fmla="*/ 391 w 798817"/>
                <a:gd name="connsiteY5" fmla="*/ 415878 h 1410830"/>
                <a:gd name="connsiteX6" fmla="*/ 115712 w 798817"/>
                <a:gd name="connsiteY6" fmla="*/ 0 h 1410830"/>
                <a:gd name="connsiteX7" fmla="*/ 316430 w 798817"/>
                <a:gd name="connsiteY7" fmla="*/ 26200 h 1410830"/>
                <a:gd name="connsiteX8" fmla="*/ 386619 w 798817"/>
                <a:gd name="connsiteY8" fmla="*/ 385664 h 1410830"/>
                <a:gd name="connsiteX9" fmla="*/ 584825 w 798817"/>
                <a:gd name="connsiteY9" fmla="*/ 20104 h 1410830"/>
                <a:gd name="connsiteX0" fmla="*/ 615305 w 797991"/>
                <a:gd name="connsiteY0" fmla="*/ 172504 h 1410830"/>
                <a:gd name="connsiteX1" fmla="*/ 797231 w 797991"/>
                <a:gd name="connsiteY1" fmla="*/ 415878 h 1410830"/>
                <a:gd name="connsiteX2" fmla="*/ 675311 w 797991"/>
                <a:gd name="connsiteY2" fmla="*/ 951369 h 1410830"/>
                <a:gd name="connsiteX3" fmla="*/ 398811 w 797991"/>
                <a:gd name="connsiteY3" fmla="*/ 1410749 h 1410830"/>
                <a:gd name="connsiteX4" fmla="*/ 85735 w 797991"/>
                <a:gd name="connsiteY4" fmla="*/ 920889 h 1410830"/>
                <a:gd name="connsiteX5" fmla="*/ 391 w 797991"/>
                <a:gd name="connsiteY5" fmla="*/ 415878 h 1410830"/>
                <a:gd name="connsiteX6" fmla="*/ 115712 w 797991"/>
                <a:gd name="connsiteY6" fmla="*/ 0 h 1410830"/>
                <a:gd name="connsiteX7" fmla="*/ 316430 w 797991"/>
                <a:gd name="connsiteY7" fmla="*/ 26200 h 1410830"/>
                <a:gd name="connsiteX8" fmla="*/ 386619 w 797991"/>
                <a:gd name="connsiteY8" fmla="*/ 385664 h 1410830"/>
                <a:gd name="connsiteX9" fmla="*/ 615305 w 797991"/>
                <a:gd name="connsiteY9" fmla="*/ 172504 h 1410830"/>
                <a:gd name="connsiteX0" fmla="*/ 615305 w 797991"/>
                <a:gd name="connsiteY0" fmla="*/ 172504 h 1410830"/>
                <a:gd name="connsiteX1" fmla="*/ 797231 w 797991"/>
                <a:gd name="connsiteY1" fmla="*/ 415878 h 1410830"/>
                <a:gd name="connsiteX2" fmla="*/ 675311 w 797991"/>
                <a:gd name="connsiteY2" fmla="*/ 951369 h 1410830"/>
                <a:gd name="connsiteX3" fmla="*/ 398811 w 797991"/>
                <a:gd name="connsiteY3" fmla="*/ 1410749 h 1410830"/>
                <a:gd name="connsiteX4" fmla="*/ 85735 w 797991"/>
                <a:gd name="connsiteY4" fmla="*/ 920889 h 1410830"/>
                <a:gd name="connsiteX5" fmla="*/ 391 w 797991"/>
                <a:gd name="connsiteY5" fmla="*/ 415878 h 1410830"/>
                <a:gd name="connsiteX6" fmla="*/ 115712 w 797991"/>
                <a:gd name="connsiteY6" fmla="*/ 0 h 1410830"/>
                <a:gd name="connsiteX7" fmla="*/ 316430 w 797991"/>
                <a:gd name="connsiteY7" fmla="*/ 26200 h 1410830"/>
                <a:gd name="connsiteX8" fmla="*/ 386619 w 797991"/>
                <a:gd name="connsiteY8" fmla="*/ 385664 h 1410830"/>
                <a:gd name="connsiteX9" fmla="*/ 615305 w 797991"/>
                <a:gd name="connsiteY9" fmla="*/ 172504 h 1410830"/>
                <a:gd name="connsiteX0" fmla="*/ 615305 w 797991"/>
                <a:gd name="connsiteY0" fmla="*/ 172504 h 1410830"/>
                <a:gd name="connsiteX1" fmla="*/ 797231 w 797991"/>
                <a:gd name="connsiteY1" fmla="*/ 415878 h 1410830"/>
                <a:gd name="connsiteX2" fmla="*/ 675311 w 797991"/>
                <a:gd name="connsiteY2" fmla="*/ 951369 h 1410830"/>
                <a:gd name="connsiteX3" fmla="*/ 398811 w 797991"/>
                <a:gd name="connsiteY3" fmla="*/ 1410749 h 1410830"/>
                <a:gd name="connsiteX4" fmla="*/ 85735 w 797991"/>
                <a:gd name="connsiteY4" fmla="*/ 920889 h 1410830"/>
                <a:gd name="connsiteX5" fmla="*/ 391 w 797991"/>
                <a:gd name="connsiteY5" fmla="*/ 415878 h 1410830"/>
                <a:gd name="connsiteX6" fmla="*/ 115712 w 797991"/>
                <a:gd name="connsiteY6" fmla="*/ 0 h 1410830"/>
                <a:gd name="connsiteX7" fmla="*/ 316430 w 797991"/>
                <a:gd name="connsiteY7" fmla="*/ 26200 h 1410830"/>
                <a:gd name="connsiteX8" fmla="*/ 386619 w 797991"/>
                <a:gd name="connsiteY8" fmla="*/ 385664 h 1410830"/>
                <a:gd name="connsiteX9" fmla="*/ 615305 w 797991"/>
                <a:gd name="connsiteY9" fmla="*/ 172504 h 1410830"/>
                <a:gd name="connsiteX0" fmla="*/ 615305 w 797991"/>
                <a:gd name="connsiteY0" fmla="*/ 172504 h 1410830"/>
                <a:gd name="connsiteX1" fmla="*/ 797231 w 797991"/>
                <a:gd name="connsiteY1" fmla="*/ 415878 h 1410830"/>
                <a:gd name="connsiteX2" fmla="*/ 675311 w 797991"/>
                <a:gd name="connsiteY2" fmla="*/ 951369 h 1410830"/>
                <a:gd name="connsiteX3" fmla="*/ 398811 w 797991"/>
                <a:gd name="connsiteY3" fmla="*/ 1410749 h 1410830"/>
                <a:gd name="connsiteX4" fmla="*/ 85735 w 797991"/>
                <a:gd name="connsiteY4" fmla="*/ 920889 h 1410830"/>
                <a:gd name="connsiteX5" fmla="*/ 391 w 797991"/>
                <a:gd name="connsiteY5" fmla="*/ 415878 h 1410830"/>
                <a:gd name="connsiteX6" fmla="*/ 115712 w 797991"/>
                <a:gd name="connsiteY6" fmla="*/ 0 h 1410830"/>
                <a:gd name="connsiteX7" fmla="*/ 386619 w 797991"/>
                <a:gd name="connsiteY7" fmla="*/ 385664 h 1410830"/>
                <a:gd name="connsiteX8" fmla="*/ 615305 w 797991"/>
                <a:gd name="connsiteY8" fmla="*/ 172504 h 1410830"/>
                <a:gd name="connsiteX0" fmla="*/ 615305 w 797991"/>
                <a:gd name="connsiteY0" fmla="*/ 198034 h 1436360"/>
                <a:gd name="connsiteX1" fmla="*/ 797231 w 797991"/>
                <a:gd name="connsiteY1" fmla="*/ 441408 h 1436360"/>
                <a:gd name="connsiteX2" fmla="*/ 675311 w 797991"/>
                <a:gd name="connsiteY2" fmla="*/ 976899 h 1436360"/>
                <a:gd name="connsiteX3" fmla="*/ 398811 w 797991"/>
                <a:gd name="connsiteY3" fmla="*/ 1436279 h 1436360"/>
                <a:gd name="connsiteX4" fmla="*/ 85735 w 797991"/>
                <a:gd name="connsiteY4" fmla="*/ 946419 h 1436360"/>
                <a:gd name="connsiteX5" fmla="*/ 391 w 797991"/>
                <a:gd name="connsiteY5" fmla="*/ 441408 h 1436360"/>
                <a:gd name="connsiteX6" fmla="*/ 115712 w 797991"/>
                <a:gd name="connsiteY6" fmla="*/ 25530 h 1436360"/>
                <a:gd name="connsiteX7" fmla="*/ 386619 w 797991"/>
                <a:gd name="connsiteY7" fmla="*/ 411194 h 1436360"/>
                <a:gd name="connsiteX8" fmla="*/ 615305 w 797991"/>
                <a:gd name="connsiteY8" fmla="*/ 198034 h 1436360"/>
                <a:gd name="connsiteX0" fmla="*/ 615305 w 797991"/>
                <a:gd name="connsiteY0" fmla="*/ 172591 h 1410917"/>
                <a:gd name="connsiteX1" fmla="*/ 797231 w 797991"/>
                <a:gd name="connsiteY1" fmla="*/ 415965 h 1410917"/>
                <a:gd name="connsiteX2" fmla="*/ 675311 w 797991"/>
                <a:gd name="connsiteY2" fmla="*/ 951456 h 1410917"/>
                <a:gd name="connsiteX3" fmla="*/ 398811 w 797991"/>
                <a:gd name="connsiteY3" fmla="*/ 1410836 h 1410917"/>
                <a:gd name="connsiteX4" fmla="*/ 85735 w 797991"/>
                <a:gd name="connsiteY4" fmla="*/ 920976 h 1410917"/>
                <a:gd name="connsiteX5" fmla="*/ 391 w 797991"/>
                <a:gd name="connsiteY5" fmla="*/ 415965 h 1410917"/>
                <a:gd name="connsiteX6" fmla="*/ 115712 w 797991"/>
                <a:gd name="connsiteY6" fmla="*/ 87 h 1410917"/>
                <a:gd name="connsiteX7" fmla="*/ 386619 w 797991"/>
                <a:gd name="connsiteY7" fmla="*/ 385751 h 1410917"/>
                <a:gd name="connsiteX8" fmla="*/ 615305 w 797991"/>
                <a:gd name="connsiteY8" fmla="*/ 172591 h 1410917"/>
                <a:gd name="connsiteX0" fmla="*/ 615173 w 797859"/>
                <a:gd name="connsiteY0" fmla="*/ 2055 h 1240381"/>
                <a:gd name="connsiteX1" fmla="*/ 797099 w 797859"/>
                <a:gd name="connsiteY1" fmla="*/ 245429 h 1240381"/>
                <a:gd name="connsiteX2" fmla="*/ 675179 w 797859"/>
                <a:gd name="connsiteY2" fmla="*/ 780920 h 1240381"/>
                <a:gd name="connsiteX3" fmla="*/ 398679 w 797859"/>
                <a:gd name="connsiteY3" fmla="*/ 1240300 h 1240381"/>
                <a:gd name="connsiteX4" fmla="*/ 85603 w 797859"/>
                <a:gd name="connsiteY4" fmla="*/ 750440 h 1240381"/>
                <a:gd name="connsiteX5" fmla="*/ 259 w 797859"/>
                <a:gd name="connsiteY5" fmla="*/ 245429 h 1240381"/>
                <a:gd name="connsiteX6" fmla="*/ 109484 w 797859"/>
                <a:gd name="connsiteY6" fmla="*/ 239 h 1240381"/>
                <a:gd name="connsiteX7" fmla="*/ 386487 w 797859"/>
                <a:gd name="connsiteY7" fmla="*/ 215215 h 1240381"/>
                <a:gd name="connsiteX8" fmla="*/ 615173 w 797859"/>
                <a:gd name="connsiteY8" fmla="*/ 2055 h 1240381"/>
                <a:gd name="connsiteX0" fmla="*/ 615173 w 797859"/>
                <a:gd name="connsiteY0" fmla="*/ 3693 h 1242019"/>
                <a:gd name="connsiteX1" fmla="*/ 797099 w 797859"/>
                <a:gd name="connsiteY1" fmla="*/ 247067 h 1242019"/>
                <a:gd name="connsiteX2" fmla="*/ 675179 w 797859"/>
                <a:gd name="connsiteY2" fmla="*/ 782558 h 1242019"/>
                <a:gd name="connsiteX3" fmla="*/ 398679 w 797859"/>
                <a:gd name="connsiteY3" fmla="*/ 1241938 h 1242019"/>
                <a:gd name="connsiteX4" fmla="*/ 85603 w 797859"/>
                <a:gd name="connsiteY4" fmla="*/ 752078 h 1242019"/>
                <a:gd name="connsiteX5" fmla="*/ 259 w 797859"/>
                <a:gd name="connsiteY5" fmla="*/ 320219 h 1242019"/>
                <a:gd name="connsiteX6" fmla="*/ 109484 w 797859"/>
                <a:gd name="connsiteY6" fmla="*/ 1877 h 1242019"/>
                <a:gd name="connsiteX7" fmla="*/ 386487 w 797859"/>
                <a:gd name="connsiteY7" fmla="*/ 216853 h 1242019"/>
                <a:gd name="connsiteX8" fmla="*/ 615173 w 797859"/>
                <a:gd name="connsiteY8" fmla="*/ 3693 h 1242019"/>
                <a:gd name="connsiteX0" fmla="*/ 617071 w 799757"/>
                <a:gd name="connsiteY0" fmla="*/ 3693 h 1242019"/>
                <a:gd name="connsiteX1" fmla="*/ 798997 w 799757"/>
                <a:gd name="connsiteY1" fmla="*/ 247067 h 1242019"/>
                <a:gd name="connsiteX2" fmla="*/ 677077 w 799757"/>
                <a:gd name="connsiteY2" fmla="*/ 782558 h 1242019"/>
                <a:gd name="connsiteX3" fmla="*/ 400577 w 799757"/>
                <a:gd name="connsiteY3" fmla="*/ 1241938 h 1242019"/>
                <a:gd name="connsiteX4" fmla="*/ 87501 w 799757"/>
                <a:gd name="connsiteY4" fmla="*/ 752078 h 1242019"/>
                <a:gd name="connsiteX5" fmla="*/ 2157 w 799757"/>
                <a:gd name="connsiteY5" fmla="*/ 320219 h 1242019"/>
                <a:gd name="connsiteX6" fmla="*/ 111382 w 799757"/>
                <a:gd name="connsiteY6" fmla="*/ 1877 h 1242019"/>
                <a:gd name="connsiteX7" fmla="*/ 388385 w 799757"/>
                <a:gd name="connsiteY7" fmla="*/ 216853 h 1242019"/>
                <a:gd name="connsiteX8" fmla="*/ 617071 w 799757"/>
                <a:gd name="connsiteY8" fmla="*/ 3693 h 1242019"/>
                <a:gd name="connsiteX0" fmla="*/ 617071 w 793710"/>
                <a:gd name="connsiteY0" fmla="*/ 3693 h 1242019"/>
                <a:gd name="connsiteX1" fmla="*/ 792901 w 793710"/>
                <a:gd name="connsiteY1" fmla="*/ 326315 h 1242019"/>
                <a:gd name="connsiteX2" fmla="*/ 677077 w 793710"/>
                <a:gd name="connsiteY2" fmla="*/ 782558 h 1242019"/>
                <a:gd name="connsiteX3" fmla="*/ 400577 w 793710"/>
                <a:gd name="connsiteY3" fmla="*/ 1241938 h 1242019"/>
                <a:gd name="connsiteX4" fmla="*/ 87501 w 793710"/>
                <a:gd name="connsiteY4" fmla="*/ 752078 h 1242019"/>
                <a:gd name="connsiteX5" fmla="*/ 2157 w 793710"/>
                <a:gd name="connsiteY5" fmla="*/ 320219 h 1242019"/>
                <a:gd name="connsiteX6" fmla="*/ 111382 w 793710"/>
                <a:gd name="connsiteY6" fmla="*/ 1877 h 1242019"/>
                <a:gd name="connsiteX7" fmla="*/ 388385 w 793710"/>
                <a:gd name="connsiteY7" fmla="*/ 216853 h 1242019"/>
                <a:gd name="connsiteX8" fmla="*/ 617071 w 793710"/>
                <a:gd name="connsiteY8" fmla="*/ 3693 h 1242019"/>
                <a:gd name="connsiteX0" fmla="*/ 617071 w 797737"/>
                <a:gd name="connsiteY0" fmla="*/ 3693 h 1242019"/>
                <a:gd name="connsiteX1" fmla="*/ 792901 w 797737"/>
                <a:gd name="connsiteY1" fmla="*/ 326315 h 1242019"/>
                <a:gd name="connsiteX2" fmla="*/ 677077 w 797737"/>
                <a:gd name="connsiteY2" fmla="*/ 782558 h 1242019"/>
                <a:gd name="connsiteX3" fmla="*/ 400577 w 797737"/>
                <a:gd name="connsiteY3" fmla="*/ 1241938 h 1242019"/>
                <a:gd name="connsiteX4" fmla="*/ 87501 w 797737"/>
                <a:gd name="connsiteY4" fmla="*/ 752078 h 1242019"/>
                <a:gd name="connsiteX5" fmla="*/ 2157 w 797737"/>
                <a:gd name="connsiteY5" fmla="*/ 320219 h 1242019"/>
                <a:gd name="connsiteX6" fmla="*/ 111382 w 797737"/>
                <a:gd name="connsiteY6" fmla="*/ 1877 h 1242019"/>
                <a:gd name="connsiteX7" fmla="*/ 388385 w 797737"/>
                <a:gd name="connsiteY7" fmla="*/ 216853 h 1242019"/>
                <a:gd name="connsiteX8" fmla="*/ 617071 w 797737"/>
                <a:gd name="connsiteY8" fmla="*/ 3693 h 1242019"/>
                <a:gd name="connsiteX0" fmla="*/ 617071 w 815621"/>
                <a:gd name="connsiteY0" fmla="*/ 3693 h 1242019"/>
                <a:gd name="connsiteX1" fmla="*/ 811189 w 815621"/>
                <a:gd name="connsiteY1" fmla="*/ 259259 h 1242019"/>
                <a:gd name="connsiteX2" fmla="*/ 677077 w 815621"/>
                <a:gd name="connsiteY2" fmla="*/ 782558 h 1242019"/>
                <a:gd name="connsiteX3" fmla="*/ 400577 w 815621"/>
                <a:gd name="connsiteY3" fmla="*/ 1241938 h 1242019"/>
                <a:gd name="connsiteX4" fmla="*/ 87501 w 815621"/>
                <a:gd name="connsiteY4" fmla="*/ 752078 h 1242019"/>
                <a:gd name="connsiteX5" fmla="*/ 2157 w 815621"/>
                <a:gd name="connsiteY5" fmla="*/ 320219 h 1242019"/>
                <a:gd name="connsiteX6" fmla="*/ 111382 w 815621"/>
                <a:gd name="connsiteY6" fmla="*/ 1877 h 1242019"/>
                <a:gd name="connsiteX7" fmla="*/ 388385 w 815621"/>
                <a:gd name="connsiteY7" fmla="*/ 216853 h 1242019"/>
                <a:gd name="connsiteX8" fmla="*/ 617071 w 815621"/>
                <a:gd name="connsiteY8" fmla="*/ 3693 h 1242019"/>
                <a:gd name="connsiteX0" fmla="*/ 617071 w 817119"/>
                <a:gd name="connsiteY0" fmla="*/ 3693 h 1242019"/>
                <a:gd name="connsiteX1" fmla="*/ 811189 w 817119"/>
                <a:gd name="connsiteY1" fmla="*/ 259259 h 1242019"/>
                <a:gd name="connsiteX2" fmla="*/ 677077 w 817119"/>
                <a:gd name="connsiteY2" fmla="*/ 782558 h 1242019"/>
                <a:gd name="connsiteX3" fmla="*/ 400577 w 817119"/>
                <a:gd name="connsiteY3" fmla="*/ 1241938 h 1242019"/>
                <a:gd name="connsiteX4" fmla="*/ 87501 w 817119"/>
                <a:gd name="connsiteY4" fmla="*/ 752078 h 1242019"/>
                <a:gd name="connsiteX5" fmla="*/ 2157 w 817119"/>
                <a:gd name="connsiteY5" fmla="*/ 320219 h 1242019"/>
                <a:gd name="connsiteX6" fmla="*/ 111382 w 817119"/>
                <a:gd name="connsiteY6" fmla="*/ 1877 h 1242019"/>
                <a:gd name="connsiteX7" fmla="*/ 388385 w 817119"/>
                <a:gd name="connsiteY7" fmla="*/ 216853 h 1242019"/>
                <a:gd name="connsiteX8" fmla="*/ 617071 w 817119"/>
                <a:gd name="connsiteY8" fmla="*/ 3693 h 1242019"/>
                <a:gd name="connsiteX0" fmla="*/ 618814 w 818862"/>
                <a:gd name="connsiteY0" fmla="*/ 3693 h 1242019"/>
                <a:gd name="connsiteX1" fmla="*/ 812932 w 818862"/>
                <a:gd name="connsiteY1" fmla="*/ 259259 h 1242019"/>
                <a:gd name="connsiteX2" fmla="*/ 678820 w 818862"/>
                <a:gd name="connsiteY2" fmla="*/ 782558 h 1242019"/>
                <a:gd name="connsiteX3" fmla="*/ 402320 w 818862"/>
                <a:gd name="connsiteY3" fmla="*/ 1241938 h 1242019"/>
                <a:gd name="connsiteX4" fmla="*/ 89244 w 818862"/>
                <a:gd name="connsiteY4" fmla="*/ 752078 h 1242019"/>
                <a:gd name="connsiteX5" fmla="*/ 3900 w 818862"/>
                <a:gd name="connsiteY5" fmla="*/ 320219 h 1242019"/>
                <a:gd name="connsiteX6" fmla="*/ 113125 w 818862"/>
                <a:gd name="connsiteY6" fmla="*/ 1877 h 1242019"/>
                <a:gd name="connsiteX7" fmla="*/ 390128 w 818862"/>
                <a:gd name="connsiteY7" fmla="*/ 216853 h 1242019"/>
                <a:gd name="connsiteX8" fmla="*/ 618814 w 818862"/>
                <a:gd name="connsiteY8" fmla="*/ 3693 h 12420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18862" h="1242019">
                  <a:moveTo>
                    <a:pt x="618814" y="3693"/>
                  </a:moveTo>
                  <a:cubicBezTo>
                    <a:pt x="738049" y="10761"/>
                    <a:pt x="845603" y="141640"/>
                    <a:pt x="812932" y="259259"/>
                  </a:cubicBezTo>
                  <a:cubicBezTo>
                    <a:pt x="780261" y="376878"/>
                    <a:pt x="719460" y="604061"/>
                    <a:pt x="678820" y="782558"/>
                  </a:cubicBezTo>
                  <a:cubicBezTo>
                    <a:pt x="599572" y="1014791"/>
                    <a:pt x="543255" y="1247018"/>
                    <a:pt x="402320" y="1241938"/>
                  </a:cubicBezTo>
                  <a:cubicBezTo>
                    <a:pt x="261385" y="1236858"/>
                    <a:pt x="150204" y="972119"/>
                    <a:pt x="89244" y="752078"/>
                  </a:cubicBezTo>
                  <a:cubicBezTo>
                    <a:pt x="42508" y="577645"/>
                    <a:pt x="18208" y="475732"/>
                    <a:pt x="3900" y="320219"/>
                  </a:cubicBezTo>
                  <a:cubicBezTo>
                    <a:pt x="-10408" y="164706"/>
                    <a:pt x="12178" y="19105"/>
                    <a:pt x="113125" y="1877"/>
                  </a:cubicBezTo>
                  <a:cubicBezTo>
                    <a:pt x="214072" y="-15351"/>
                    <a:pt x="299826" y="88298"/>
                    <a:pt x="390128" y="216853"/>
                  </a:cubicBezTo>
                  <a:cubicBezTo>
                    <a:pt x="464325" y="182376"/>
                    <a:pt x="499579" y="-3375"/>
                    <a:pt x="618814" y="3693"/>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62" name="フリーフォーム 261"/>
            <p:cNvSpPr/>
            <p:nvPr/>
          </p:nvSpPr>
          <p:spPr>
            <a:xfrm rot="2424834" flipH="1" flipV="1">
              <a:off x="3410149" y="-1512320"/>
              <a:ext cx="818862" cy="1242019"/>
            </a:xfrm>
            <a:custGeom>
              <a:avLst/>
              <a:gdLst>
                <a:gd name="connsiteX0" fmla="*/ 480802 w 796840"/>
                <a:gd name="connsiteY0" fmla="*/ 0 h 1305301"/>
                <a:gd name="connsiteX1" fmla="*/ 553503 w 796840"/>
                <a:gd name="connsiteY1" fmla="*/ 22568 h 1305301"/>
                <a:gd name="connsiteX2" fmla="*/ 796840 w 796840"/>
                <a:gd name="connsiteY2" fmla="*/ 389678 h 1305301"/>
                <a:gd name="connsiteX3" fmla="*/ 796840 w 796840"/>
                <a:gd name="connsiteY3" fmla="*/ 906881 h 1305301"/>
                <a:gd name="connsiteX4" fmla="*/ 398420 w 796840"/>
                <a:gd name="connsiteY4" fmla="*/ 1305301 h 1305301"/>
                <a:gd name="connsiteX5" fmla="*/ 0 w 796840"/>
                <a:gd name="connsiteY5" fmla="*/ 906881 h 1305301"/>
                <a:gd name="connsiteX6" fmla="*/ 0 w 796840"/>
                <a:gd name="connsiteY6" fmla="*/ 389678 h 1305301"/>
                <a:gd name="connsiteX7" fmla="*/ 243337 w 796840"/>
                <a:gd name="connsiteY7" fmla="*/ 22568 h 1305301"/>
                <a:gd name="connsiteX8" fmla="*/ 316039 w 796840"/>
                <a:gd name="connsiteY8" fmla="*/ 0 h 1305301"/>
                <a:gd name="connsiteX9" fmla="*/ 398420 w 796840"/>
                <a:gd name="connsiteY9" fmla="*/ 365560 h 1305301"/>
                <a:gd name="connsiteX0" fmla="*/ 480802 w 796840"/>
                <a:gd name="connsiteY0" fmla="*/ 0 h 1305301"/>
                <a:gd name="connsiteX1" fmla="*/ 553503 w 796840"/>
                <a:gd name="connsiteY1" fmla="*/ 22568 h 1305301"/>
                <a:gd name="connsiteX2" fmla="*/ 796840 w 796840"/>
                <a:gd name="connsiteY2" fmla="*/ 389678 h 1305301"/>
                <a:gd name="connsiteX3" fmla="*/ 796840 w 796840"/>
                <a:gd name="connsiteY3" fmla="*/ 906881 h 1305301"/>
                <a:gd name="connsiteX4" fmla="*/ 398420 w 796840"/>
                <a:gd name="connsiteY4" fmla="*/ 1305301 h 1305301"/>
                <a:gd name="connsiteX5" fmla="*/ 0 w 796840"/>
                <a:gd name="connsiteY5" fmla="*/ 906881 h 1305301"/>
                <a:gd name="connsiteX6" fmla="*/ 0 w 796840"/>
                <a:gd name="connsiteY6" fmla="*/ 389678 h 1305301"/>
                <a:gd name="connsiteX7" fmla="*/ 243337 w 796840"/>
                <a:gd name="connsiteY7" fmla="*/ 22568 h 1305301"/>
                <a:gd name="connsiteX8" fmla="*/ 316039 w 796840"/>
                <a:gd name="connsiteY8" fmla="*/ 0 h 1305301"/>
                <a:gd name="connsiteX9" fmla="*/ 398420 w 796840"/>
                <a:gd name="connsiteY9" fmla="*/ 365560 h 1305301"/>
                <a:gd name="connsiteX10" fmla="*/ 480802 w 796840"/>
                <a:gd name="connsiteY10" fmla="*/ 0 h 1305301"/>
                <a:gd name="connsiteX0" fmla="*/ 480802 w 796840"/>
                <a:gd name="connsiteY0" fmla="*/ 0 h 1433317"/>
                <a:gd name="connsiteX1" fmla="*/ 553503 w 796840"/>
                <a:gd name="connsiteY1" fmla="*/ 22568 h 1433317"/>
                <a:gd name="connsiteX2" fmla="*/ 796840 w 796840"/>
                <a:gd name="connsiteY2" fmla="*/ 389678 h 1433317"/>
                <a:gd name="connsiteX3" fmla="*/ 796840 w 796840"/>
                <a:gd name="connsiteY3" fmla="*/ 906881 h 1433317"/>
                <a:gd name="connsiteX4" fmla="*/ 404516 w 796840"/>
                <a:gd name="connsiteY4" fmla="*/ 1433317 h 1433317"/>
                <a:gd name="connsiteX5" fmla="*/ 0 w 796840"/>
                <a:gd name="connsiteY5" fmla="*/ 906881 h 1433317"/>
                <a:gd name="connsiteX6" fmla="*/ 0 w 796840"/>
                <a:gd name="connsiteY6" fmla="*/ 389678 h 1433317"/>
                <a:gd name="connsiteX7" fmla="*/ 243337 w 796840"/>
                <a:gd name="connsiteY7" fmla="*/ 22568 h 1433317"/>
                <a:gd name="connsiteX8" fmla="*/ 316039 w 796840"/>
                <a:gd name="connsiteY8" fmla="*/ 0 h 1433317"/>
                <a:gd name="connsiteX9" fmla="*/ 398420 w 796840"/>
                <a:gd name="connsiteY9" fmla="*/ 365560 h 1433317"/>
                <a:gd name="connsiteX10" fmla="*/ 480802 w 796840"/>
                <a:gd name="connsiteY10" fmla="*/ 0 h 1433317"/>
                <a:gd name="connsiteX0" fmla="*/ 480802 w 796840"/>
                <a:gd name="connsiteY0" fmla="*/ 0 h 1433340"/>
                <a:gd name="connsiteX1" fmla="*/ 553503 w 796840"/>
                <a:gd name="connsiteY1" fmla="*/ 22568 h 1433340"/>
                <a:gd name="connsiteX2" fmla="*/ 796840 w 796840"/>
                <a:gd name="connsiteY2" fmla="*/ 389678 h 1433340"/>
                <a:gd name="connsiteX3" fmla="*/ 674920 w 796840"/>
                <a:gd name="connsiteY3" fmla="*/ 925169 h 1433340"/>
                <a:gd name="connsiteX4" fmla="*/ 404516 w 796840"/>
                <a:gd name="connsiteY4" fmla="*/ 1433317 h 1433340"/>
                <a:gd name="connsiteX5" fmla="*/ 0 w 796840"/>
                <a:gd name="connsiteY5" fmla="*/ 906881 h 1433340"/>
                <a:gd name="connsiteX6" fmla="*/ 0 w 796840"/>
                <a:gd name="connsiteY6" fmla="*/ 389678 h 1433340"/>
                <a:gd name="connsiteX7" fmla="*/ 243337 w 796840"/>
                <a:gd name="connsiteY7" fmla="*/ 22568 h 1433340"/>
                <a:gd name="connsiteX8" fmla="*/ 316039 w 796840"/>
                <a:gd name="connsiteY8" fmla="*/ 0 h 1433340"/>
                <a:gd name="connsiteX9" fmla="*/ 398420 w 796840"/>
                <a:gd name="connsiteY9" fmla="*/ 365560 h 1433340"/>
                <a:gd name="connsiteX10" fmla="*/ 480802 w 796840"/>
                <a:gd name="connsiteY10" fmla="*/ 0 h 1433340"/>
                <a:gd name="connsiteX0" fmla="*/ 480802 w 796840"/>
                <a:gd name="connsiteY0" fmla="*/ 0 h 1433341"/>
                <a:gd name="connsiteX1" fmla="*/ 553503 w 796840"/>
                <a:gd name="connsiteY1" fmla="*/ 22568 h 1433341"/>
                <a:gd name="connsiteX2" fmla="*/ 796840 w 796840"/>
                <a:gd name="connsiteY2" fmla="*/ 389678 h 1433341"/>
                <a:gd name="connsiteX3" fmla="*/ 674920 w 796840"/>
                <a:gd name="connsiteY3" fmla="*/ 925169 h 1433341"/>
                <a:gd name="connsiteX4" fmla="*/ 404516 w 796840"/>
                <a:gd name="connsiteY4" fmla="*/ 1433317 h 1433341"/>
                <a:gd name="connsiteX5" fmla="*/ 0 w 796840"/>
                <a:gd name="connsiteY5" fmla="*/ 906881 h 1433341"/>
                <a:gd name="connsiteX6" fmla="*/ 0 w 796840"/>
                <a:gd name="connsiteY6" fmla="*/ 389678 h 1433341"/>
                <a:gd name="connsiteX7" fmla="*/ 243337 w 796840"/>
                <a:gd name="connsiteY7" fmla="*/ 22568 h 1433341"/>
                <a:gd name="connsiteX8" fmla="*/ 316039 w 796840"/>
                <a:gd name="connsiteY8" fmla="*/ 0 h 1433341"/>
                <a:gd name="connsiteX9" fmla="*/ 398420 w 796840"/>
                <a:gd name="connsiteY9" fmla="*/ 365560 h 1433341"/>
                <a:gd name="connsiteX10" fmla="*/ 480802 w 796840"/>
                <a:gd name="connsiteY10" fmla="*/ 0 h 1433341"/>
                <a:gd name="connsiteX0" fmla="*/ 480802 w 796840"/>
                <a:gd name="connsiteY0" fmla="*/ 0 h 1433384"/>
                <a:gd name="connsiteX1" fmla="*/ 553503 w 796840"/>
                <a:gd name="connsiteY1" fmla="*/ 22568 h 1433384"/>
                <a:gd name="connsiteX2" fmla="*/ 796840 w 796840"/>
                <a:gd name="connsiteY2" fmla="*/ 389678 h 1433384"/>
                <a:gd name="connsiteX3" fmla="*/ 674920 w 796840"/>
                <a:gd name="connsiteY3" fmla="*/ 925169 h 1433384"/>
                <a:gd name="connsiteX4" fmla="*/ 404516 w 796840"/>
                <a:gd name="connsiteY4" fmla="*/ 1433317 h 1433384"/>
                <a:gd name="connsiteX5" fmla="*/ 85344 w 796840"/>
                <a:gd name="connsiteY5" fmla="*/ 894689 h 1433384"/>
                <a:gd name="connsiteX6" fmla="*/ 0 w 796840"/>
                <a:gd name="connsiteY6" fmla="*/ 389678 h 1433384"/>
                <a:gd name="connsiteX7" fmla="*/ 243337 w 796840"/>
                <a:gd name="connsiteY7" fmla="*/ 22568 h 1433384"/>
                <a:gd name="connsiteX8" fmla="*/ 316039 w 796840"/>
                <a:gd name="connsiteY8" fmla="*/ 0 h 1433384"/>
                <a:gd name="connsiteX9" fmla="*/ 398420 w 796840"/>
                <a:gd name="connsiteY9" fmla="*/ 365560 h 1433384"/>
                <a:gd name="connsiteX10" fmla="*/ 480802 w 796840"/>
                <a:gd name="connsiteY10" fmla="*/ 0 h 1433384"/>
                <a:gd name="connsiteX0" fmla="*/ 480802 w 796840"/>
                <a:gd name="connsiteY0" fmla="*/ 0 h 1433384"/>
                <a:gd name="connsiteX1" fmla="*/ 553503 w 796840"/>
                <a:gd name="connsiteY1" fmla="*/ 22568 h 1433384"/>
                <a:gd name="connsiteX2" fmla="*/ 796840 w 796840"/>
                <a:gd name="connsiteY2" fmla="*/ 389678 h 1433384"/>
                <a:gd name="connsiteX3" fmla="*/ 674920 w 796840"/>
                <a:gd name="connsiteY3" fmla="*/ 925169 h 1433384"/>
                <a:gd name="connsiteX4" fmla="*/ 404516 w 796840"/>
                <a:gd name="connsiteY4" fmla="*/ 1433317 h 1433384"/>
                <a:gd name="connsiteX5" fmla="*/ 85344 w 796840"/>
                <a:gd name="connsiteY5" fmla="*/ 894689 h 1433384"/>
                <a:gd name="connsiteX6" fmla="*/ 0 w 796840"/>
                <a:gd name="connsiteY6" fmla="*/ 389678 h 1433384"/>
                <a:gd name="connsiteX7" fmla="*/ 243337 w 796840"/>
                <a:gd name="connsiteY7" fmla="*/ 22568 h 1433384"/>
                <a:gd name="connsiteX8" fmla="*/ 316039 w 796840"/>
                <a:gd name="connsiteY8" fmla="*/ 0 h 1433384"/>
                <a:gd name="connsiteX9" fmla="*/ 398420 w 796840"/>
                <a:gd name="connsiteY9" fmla="*/ 365560 h 1433384"/>
                <a:gd name="connsiteX10" fmla="*/ 480802 w 796840"/>
                <a:gd name="connsiteY10" fmla="*/ 0 h 1433384"/>
                <a:gd name="connsiteX0" fmla="*/ 480802 w 796840"/>
                <a:gd name="connsiteY0" fmla="*/ 0 h 1433384"/>
                <a:gd name="connsiteX1" fmla="*/ 553503 w 796840"/>
                <a:gd name="connsiteY1" fmla="*/ 22568 h 1433384"/>
                <a:gd name="connsiteX2" fmla="*/ 796840 w 796840"/>
                <a:gd name="connsiteY2" fmla="*/ 389678 h 1433384"/>
                <a:gd name="connsiteX3" fmla="*/ 674920 w 796840"/>
                <a:gd name="connsiteY3" fmla="*/ 925169 h 1433384"/>
                <a:gd name="connsiteX4" fmla="*/ 404516 w 796840"/>
                <a:gd name="connsiteY4" fmla="*/ 1433317 h 1433384"/>
                <a:gd name="connsiteX5" fmla="*/ 85344 w 796840"/>
                <a:gd name="connsiteY5" fmla="*/ 894689 h 1433384"/>
                <a:gd name="connsiteX6" fmla="*/ 0 w 796840"/>
                <a:gd name="connsiteY6" fmla="*/ 389678 h 1433384"/>
                <a:gd name="connsiteX7" fmla="*/ 243337 w 796840"/>
                <a:gd name="connsiteY7" fmla="*/ 22568 h 1433384"/>
                <a:gd name="connsiteX8" fmla="*/ 316039 w 796840"/>
                <a:gd name="connsiteY8" fmla="*/ 0 h 1433384"/>
                <a:gd name="connsiteX9" fmla="*/ 398420 w 796840"/>
                <a:gd name="connsiteY9" fmla="*/ 365560 h 1433384"/>
                <a:gd name="connsiteX10" fmla="*/ 480802 w 796840"/>
                <a:gd name="connsiteY10" fmla="*/ 0 h 1433384"/>
                <a:gd name="connsiteX0" fmla="*/ 480802 w 796840"/>
                <a:gd name="connsiteY0" fmla="*/ 0 h 1384630"/>
                <a:gd name="connsiteX1" fmla="*/ 553503 w 796840"/>
                <a:gd name="connsiteY1" fmla="*/ 22568 h 1384630"/>
                <a:gd name="connsiteX2" fmla="*/ 796840 w 796840"/>
                <a:gd name="connsiteY2" fmla="*/ 389678 h 1384630"/>
                <a:gd name="connsiteX3" fmla="*/ 674920 w 796840"/>
                <a:gd name="connsiteY3" fmla="*/ 925169 h 1384630"/>
                <a:gd name="connsiteX4" fmla="*/ 398420 w 796840"/>
                <a:gd name="connsiteY4" fmla="*/ 1384549 h 1384630"/>
                <a:gd name="connsiteX5" fmla="*/ 85344 w 796840"/>
                <a:gd name="connsiteY5" fmla="*/ 894689 h 1384630"/>
                <a:gd name="connsiteX6" fmla="*/ 0 w 796840"/>
                <a:gd name="connsiteY6" fmla="*/ 389678 h 1384630"/>
                <a:gd name="connsiteX7" fmla="*/ 243337 w 796840"/>
                <a:gd name="connsiteY7" fmla="*/ 22568 h 1384630"/>
                <a:gd name="connsiteX8" fmla="*/ 316039 w 796840"/>
                <a:gd name="connsiteY8" fmla="*/ 0 h 1384630"/>
                <a:gd name="connsiteX9" fmla="*/ 398420 w 796840"/>
                <a:gd name="connsiteY9" fmla="*/ 365560 h 1384630"/>
                <a:gd name="connsiteX10" fmla="*/ 480802 w 796840"/>
                <a:gd name="connsiteY10" fmla="*/ 0 h 1384630"/>
                <a:gd name="connsiteX0" fmla="*/ 480802 w 796840"/>
                <a:gd name="connsiteY0" fmla="*/ 0 h 1384630"/>
                <a:gd name="connsiteX1" fmla="*/ 553503 w 796840"/>
                <a:gd name="connsiteY1" fmla="*/ 22568 h 1384630"/>
                <a:gd name="connsiteX2" fmla="*/ 796840 w 796840"/>
                <a:gd name="connsiteY2" fmla="*/ 389678 h 1384630"/>
                <a:gd name="connsiteX3" fmla="*/ 674920 w 796840"/>
                <a:gd name="connsiteY3" fmla="*/ 925169 h 1384630"/>
                <a:gd name="connsiteX4" fmla="*/ 398420 w 796840"/>
                <a:gd name="connsiteY4" fmla="*/ 1384549 h 1384630"/>
                <a:gd name="connsiteX5" fmla="*/ 85344 w 796840"/>
                <a:gd name="connsiteY5" fmla="*/ 894689 h 1384630"/>
                <a:gd name="connsiteX6" fmla="*/ 0 w 796840"/>
                <a:gd name="connsiteY6" fmla="*/ 389678 h 1384630"/>
                <a:gd name="connsiteX7" fmla="*/ 243337 w 796840"/>
                <a:gd name="connsiteY7" fmla="*/ 22568 h 1384630"/>
                <a:gd name="connsiteX8" fmla="*/ 316039 w 796840"/>
                <a:gd name="connsiteY8" fmla="*/ 0 h 1384630"/>
                <a:gd name="connsiteX9" fmla="*/ 398420 w 796840"/>
                <a:gd name="connsiteY9" fmla="*/ 365560 h 1384630"/>
                <a:gd name="connsiteX10" fmla="*/ 480802 w 796840"/>
                <a:gd name="connsiteY10" fmla="*/ 0 h 1384630"/>
                <a:gd name="connsiteX0" fmla="*/ 480802 w 796840"/>
                <a:gd name="connsiteY0" fmla="*/ 0 h 1384630"/>
                <a:gd name="connsiteX1" fmla="*/ 553503 w 796840"/>
                <a:gd name="connsiteY1" fmla="*/ 22568 h 1384630"/>
                <a:gd name="connsiteX2" fmla="*/ 796840 w 796840"/>
                <a:gd name="connsiteY2" fmla="*/ 389678 h 1384630"/>
                <a:gd name="connsiteX3" fmla="*/ 674920 w 796840"/>
                <a:gd name="connsiteY3" fmla="*/ 925169 h 1384630"/>
                <a:gd name="connsiteX4" fmla="*/ 398420 w 796840"/>
                <a:gd name="connsiteY4" fmla="*/ 1384549 h 1384630"/>
                <a:gd name="connsiteX5" fmla="*/ 85344 w 796840"/>
                <a:gd name="connsiteY5" fmla="*/ 894689 h 1384630"/>
                <a:gd name="connsiteX6" fmla="*/ 0 w 796840"/>
                <a:gd name="connsiteY6" fmla="*/ 389678 h 1384630"/>
                <a:gd name="connsiteX7" fmla="*/ 243337 w 796840"/>
                <a:gd name="connsiteY7" fmla="*/ 22568 h 1384630"/>
                <a:gd name="connsiteX8" fmla="*/ 316039 w 796840"/>
                <a:gd name="connsiteY8" fmla="*/ 0 h 1384630"/>
                <a:gd name="connsiteX9" fmla="*/ 398420 w 796840"/>
                <a:gd name="connsiteY9" fmla="*/ 365560 h 1384630"/>
                <a:gd name="connsiteX10" fmla="*/ 480802 w 796840"/>
                <a:gd name="connsiteY10" fmla="*/ 0 h 1384630"/>
                <a:gd name="connsiteX0" fmla="*/ 480802 w 796902"/>
                <a:gd name="connsiteY0" fmla="*/ 0 h 1384630"/>
                <a:gd name="connsiteX1" fmla="*/ 553503 w 796902"/>
                <a:gd name="connsiteY1" fmla="*/ 22568 h 1384630"/>
                <a:gd name="connsiteX2" fmla="*/ 796840 w 796902"/>
                <a:gd name="connsiteY2" fmla="*/ 389678 h 1384630"/>
                <a:gd name="connsiteX3" fmla="*/ 674920 w 796902"/>
                <a:gd name="connsiteY3" fmla="*/ 925169 h 1384630"/>
                <a:gd name="connsiteX4" fmla="*/ 398420 w 796902"/>
                <a:gd name="connsiteY4" fmla="*/ 1384549 h 1384630"/>
                <a:gd name="connsiteX5" fmla="*/ 85344 w 796902"/>
                <a:gd name="connsiteY5" fmla="*/ 894689 h 1384630"/>
                <a:gd name="connsiteX6" fmla="*/ 0 w 796902"/>
                <a:gd name="connsiteY6" fmla="*/ 389678 h 1384630"/>
                <a:gd name="connsiteX7" fmla="*/ 243337 w 796902"/>
                <a:gd name="connsiteY7" fmla="*/ 22568 h 1384630"/>
                <a:gd name="connsiteX8" fmla="*/ 316039 w 796902"/>
                <a:gd name="connsiteY8" fmla="*/ 0 h 1384630"/>
                <a:gd name="connsiteX9" fmla="*/ 398420 w 796902"/>
                <a:gd name="connsiteY9" fmla="*/ 365560 h 1384630"/>
                <a:gd name="connsiteX10" fmla="*/ 480802 w 796902"/>
                <a:gd name="connsiteY10" fmla="*/ 0 h 1384630"/>
                <a:gd name="connsiteX0" fmla="*/ 480802 w 796902"/>
                <a:gd name="connsiteY0" fmla="*/ 0 h 1384630"/>
                <a:gd name="connsiteX1" fmla="*/ 553503 w 796902"/>
                <a:gd name="connsiteY1" fmla="*/ 22568 h 1384630"/>
                <a:gd name="connsiteX2" fmla="*/ 796840 w 796902"/>
                <a:gd name="connsiteY2" fmla="*/ 389678 h 1384630"/>
                <a:gd name="connsiteX3" fmla="*/ 674920 w 796902"/>
                <a:gd name="connsiteY3" fmla="*/ 925169 h 1384630"/>
                <a:gd name="connsiteX4" fmla="*/ 398420 w 796902"/>
                <a:gd name="connsiteY4" fmla="*/ 1384549 h 1384630"/>
                <a:gd name="connsiteX5" fmla="*/ 85344 w 796902"/>
                <a:gd name="connsiteY5" fmla="*/ 894689 h 1384630"/>
                <a:gd name="connsiteX6" fmla="*/ 0 w 796902"/>
                <a:gd name="connsiteY6" fmla="*/ 389678 h 1384630"/>
                <a:gd name="connsiteX7" fmla="*/ 243337 w 796902"/>
                <a:gd name="connsiteY7" fmla="*/ 22568 h 1384630"/>
                <a:gd name="connsiteX8" fmla="*/ 316039 w 796902"/>
                <a:gd name="connsiteY8" fmla="*/ 0 h 1384630"/>
                <a:gd name="connsiteX9" fmla="*/ 398420 w 796902"/>
                <a:gd name="connsiteY9" fmla="*/ 365560 h 1384630"/>
                <a:gd name="connsiteX10" fmla="*/ 480802 w 796902"/>
                <a:gd name="connsiteY10" fmla="*/ 0 h 1384630"/>
                <a:gd name="connsiteX0" fmla="*/ 480802 w 797359"/>
                <a:gd name="connsiteY0" fmla="*/ 0 h 1384630"/>
                <a:gd name="connsiteX1" fmla="*/ 553503 w 797359"/>
                <a:gd name="connsiteY1" fmla="*/ 22568 h 1384630"/>
                <a:gd name="connsiteX2" fmla="*/ 796840 w 797359"/>
                <a:gd name="connsiteY2" fmla="*/ 389678 h 1384630"/>
                <a:gd name="connsiteX3" fmla="*/ 674920 w 797359"/>
                <a:gd name="connsiteY3" fmla="*/ 925169 h 1384630"/>
                <a:gd name="connsiteX4" fmla="*/ 398420 w 797359"/>
                <a:gd name="connsiteY4" fmla="*/ 1384549 h 1384630"/>
                <a:gd name="connsiteX5" fmla="*/ 85344 w 797359"/>
                <a:gd name="connsiteY5" fmla="*/ 894689 h 1384630"/>
                <a:gd name="connsiteX6" fmla="*/ 0 w 797359"/>
                <a:gd name="connsiteY6" fmla="*/ 389678 h 1384630"/>
                <a:gd name="connsiteX7" fmla="*/ 243337 w 797359"/>
                <a:gd name="connsiteY7" fmla="*/ 22568 h 1384630"/>
                <a:gd name="connsiteX8" fmla="*/ 316039 w 797359"/>
                <a:gd name="connsiteY8" fmla="*/ 0 h 1384630"/>
                <a:gd name="connsiteX9" fmla="*/ 398420 w 797359"/>
                <a:gd name="connsiteY9" fmla="*/ 365560 h 1384630"/>
                <a:gd name="connsiteX10" fmla="*/ 480802 w 797359"/>
                <a:gd name="connsiteY10" fmla="*/ 0 h 1384630"/>
                <a:gd name="connsiteX0" fmla="*/ 480802 w 797359"/>
                <a:gd name="connsiteY0" fmla="*/ 0 h 1384630"/>
                <a:gd name="connsiteX1" fmla="*/ 553503 w 797359"/>
                <a:gd name="connsiteY1" fmla="*/ 22568 h 1384630"/>
                <a:gd name="connsiteX2" fmla="*/ 796840 w 797359"/>
                <a:gd name="connsiteY2" fmla="*/ 389678 h 1384630"/>
                <a:gd name="connsiteX3" fmla="*/ 674920 w 797359"/>
                <a:gd name="connsiteY3" fmla="*/ 925169 h 1384630"/>
                <a:gd name="connsiteX4" fmla="*/ 398420 w 797359"/>
                <a:gd name="connsiteY4" fmla="*/ 1384549 h 1384630"/>
                <a:gd name="connsiteX5" fmla="*/ 85344 w 797359"/>
                <a:gd name="connsiteY5" fmla="*/ 894689 h 1384630"/>
                <a:gd name="connsiteX6" fmla="*/ 0 w 797359"/>
                <a:gd name="connsiteY6" fmla="*/ 389678 h 1384630"/>
                <a:gd name="connsiteX7" fmla="*/ 243337 w 797359"/>
                <a:gd name="connsiteY7" fmla="*/ 22568 h 1384630"/>
                <a:gd name="connsiteX8" fmla="*/ 316039 w 797359"/>
                <a:gd name="connsiteY8" fmla="*/ 0 h 1384630"/>
                <a:gd name="connsiteX9" fmla="*/ 398420 w 797359"/>
                <a:gd name="connsiteY9" fmla="*/ 365560 h 1384630"/>
                <a:gd name="connsiteX10" fmla="*/ 480802 w 797359"/>
                <a:gd name="connsiteY10" fmla="*/ 0 h 1384630"/>
                <a:gd name="connsiteX0" fmla="*/ 480802 w 797359"/>
                <a:gd name="connsiteY0" fmla="*/ 0 h 1384630"/>
                <a:gd name="connsiteX1" fmla="*/ 553503 w 797359"/>
                <a:gd name="connsiteY1" fmla="*/ 22568 h 1384630"/>
                <a:gd name="connsiteX2" fmla="*/ 796840 w 797359"/>
                <a:gd name="connsiteY2" fmla="*/ 389678 h 1384630"/>
                <a:gd name="connsiteX3" fmla="*/ 674920 w 797359"/>
                <a:gd name="connsiteY3" fmla="*/ 925169 h 1384630"/>
                <a:gd name="connsiteX4" fmla="*/ 398420 w 797359"/>
                <a:gd name="connsiteY4" fmla="*/ 1384549 h 1384630"/>
                <a:gd name="connsiteX5" fmla="*/ 85344 w 797359"/>
                <a:gd name="connsiteY5" fmla="*/ 894689 h 1384630"/>
                <a:gd name="connsiteX6" fmla="*/ 0 w 797359"/>
                <a:gd name="connsiteY6" fmla="*/ 389678 h 1384630"/>
                <a:gd name="connsiteX7" fmla="*/ 243337 w 797359"/>
                <a:gd name="connsiteY7" fmla="*/ 22568 h 1384630"/>
                <a:gd name="connsiteX8" fmla="*/ 316039 w 797359"/>
                <a:gd name="connsiteY8" fmla="*/ 0 h 1384630"/>
                <a:gd name="connsiteX9" fmla="*/ 398420 w 797359"/>
                <a:gd name="connsiteY9" fmla="*/ 365560 h 1384630"/>
                <a:gd name="connsiteX10" fmla="*/ 480802 w 797359"/>
                <a:gd name="connsiteY10" fmla="*/ 0 h 1384630"/>
                <a:gd name="connsiteX0" fmla="*/ 480802 w 797359"/>
                <a:gd name="connsiteY0" fmla="*/ 0 h 1384630"/>
                <a:gd name="connsiteX1" fmla="*/ 796840 w 797359"/>
                <a:gd name="connsiteY1" fmla="*/ 389678 h 1384630"/>
                <a:gd name="connsiteX2" fmla="*/ 674920 w 797359"/>
                <a:gd name="connsiteY2" fmla="*/ 925169 h 1384630"/>
                <a:gd name="connsiteX3" fmla="*/ 398420 w 797359"/>
                <a:gd name="connsiteY3" fmla="*/ 1384549 h 1384630"/>
                <a:gd name="connsiteX4" fmla="*/ 85344 w 797359"/>
                <a:gd name="connsiteY4" fmla="*/ 894689 h 1384630"/>
                <a:gd name="connsiteX5" fmla="*/ 0 w 797359"/>
                <a:gd name="connsiteY5" fmla="*/ 389678 h 1384630"/>
                <a:gd name="connsiteX6" fmla="*/ 243337 w 797359"/>
                <a:gd name="connsiteY6" fmla="*/ 22568 h 1384630"/>
                <a:gd name="connsiteX7" fmla="*/ 316039 w 797359"/>
                <a:gd name="connsiteY7" fmla="*/ 0 h 1384630"/>
                <a:gd name="connsiteX8" fmla="*/ 398420 w 797359"/>
                <a:gd name="connsiteY8" fmla="*/ 365560 h 1384630"/>
                <a:gd name="connsiteX9" fmla="*/ 480802 w 797359"/>
                <a:gd name="connsiteY9" fmla="*/ 0 h 1384630"/>
                <a:gd name="connsiteX0" fmla="*/ 480802 w 797359"/>
                <a:gd name="connsiteY0" fmla="*/ 9937 h 1394567"/>
                <a:gd name="connsiteX1" fmla="*/ 796840 w 797359"/>
                <a:gd name="connsiteY1" fmla="*/ 399615 h 1394567"/>
                <a:gd name="connsiteX2" fmla="*/ 674920 w 797359"/>
                <a:gd name="connsiteY2" fmla="*/ 935106 h 1394567"/>
                <a:gd name="connsiteX3" fmla="*/ 398420 w 797359"/>
                <a:gd name="connsiteY3" fmla="*/ 1394486 h 1394567"/>
                <a:gd name="connsiteX4" fmla="*/ 85344 w 797359"/>
                <a:gd name="connsiteY4" fmla="*/ 904626 h 1394567"/>
                <a:gd name="connsiteX5" fmla="*/ 0 w 797359"/>
                <a:gd name="connsiteY5" fmla="*/ 399615 h 1394567"/>
                <a:gd name="connsiteX6" fmla="*/ 243337 w 797359"/>
                <a:gd name="connsiteY6" fmla="*/ 32505 h 1394567"/>
                <a:gd name="connsiteX7" fmla="*/ 316039 w 797359"/>
                <a:gd name="connsiteY7" fmla="*/ 9937 h 1394567"/>
                <a:gd name="connsiteX8" fmla="*/ 398420 w 797359"/>
                <a:gd name="connsiteY8" fmla="*/ 375497 h 1394567"/>
                <a:gd name="connsiteX9" fmla="*/ 480802 w 797359"/>
                <a:gd name="connsiteY9" fmla="*/ 9937 h 1394567"/>
                <a:gd name="connsiteX0" fmla="*/ 480802 w 796866"/>
                <a:gd name="connsiteY0" fmla="*/ 10748 h 1395378"/>
                <a:gd name="connsiteX1" fmla="*/ 796840 w 796866"/>
                <a:gd name="connsiteY1" fmla="*/ 400426 h 1395378"/>
                <a:gd name="connsiteX2" fmla="*/ 674920 w 796866"/>
                <a:gd name="connsiteY2" fmla="*/ 935917 h 1395378"/>
                <a:gd name="connsiteX3" fmla="*/ 398420 w 796866"/>
                <a:gd name="connsiteY3" fmla="*/ 1395297 h 1395378"/>
                <a:gd name="connsiteX4" fmla="*/ 85344 w 796866"/>
                <a:gd name="connsiteY4" fmla="*/ 905437 h 1395378"/>
                <a:gd name="connsiteX5" fmla="*/ 0 w 796866"/>
                <a:gd name="connsiteY5" fmla="*/ 400426 h 1395378"/>
                <a:gd name="connsiteX6" fmla="*/ 243337 w 796866"/>
                <a:gd name="connsiteY6" fmla="*/ 33316 h 1395378"/>
                <a:gd name="connsiteX7" fmla="*/ 316039 w 796866"/>
                <a:gd name="connsiteY7" fmla="*/ 10748 h 1395378"/>
                <a:gd name="connsiteX8" fmla="*/ 398420 w 796866"/>
                <a:gd name="connsiteY8" fmla="*/ 376308 h 1395378"/>
                <a:gd name="connsiteX9" fmla="*/ 480802 w 796866"/>
                <a:gd name="connsiteY9" fmla="*/ 10748 h 1395378"/>
                <a:gd name="connsiteX0" fmla="*/ 480802 w 797745"/>
                <a:gd name="connsiteY0" fmla="*/ 13564 h 1398194"/>
                <a:gd name="connsiteX1" fmla="*/ 796840 w 797745"/>
                <a:gd name="connsiteY1" fmla="*/ 403242 h 1398194"/>
                <a:gd name="connsiteX2" fmla="*/ 674920 w 797745"/>
                <a:gd name="connsiteY2" fmla="*/ 938733 h 1398194"/>
                <a:gd name="connsiteX3" fmla="*/ 398420 w 797745"/>
                <a:gd name="connsiteY3" fmla="*/ 1398113 h 1398194"/>
                <a:gd name="connsiteX4" fmla="*/ 85344 w 797745"/>
                <a:gd name="connsiteY4" fmla="*/ 908253 h 1398194"/>
                <a:gd name="connsiteX5" fmla="*/ 0 w 797745"/>
                <a:gd name="connsiteY5" fmla="*/ 403242 h 1398194"/>
                <a:gd name="connsiteX6" fmla="*/ 243337 w 797745"/>
                <a:gd name="connsiteY6" fmla="*/ 36132 h 1398194"/>
                <a:gd name="connsiteX7" fmla="*/ 316039 w 797745"/>
                <a:gd name="connsiteY7" fmla="*/ 13564 h 1398194"/>
                <a:gd name="connsiteX8" fmla="*/ 398420 w 797745"/>
                <a:gd name="connsiteY8" fmla="*/ 379124 h 1398194"/>
                <a:gd name="connsiteX9" fmla="*/ 480802 w 797745"/>
                <a:gd name="connsiteY9" fmla="*/ 13564 h 1398194"/>
                <a:gd name="connsiteX0" fmla="*/ 481193 w 798136"/>
                <a:gd name="connsiteY0" fmla="*/ 26200 h 1410830"/>
                <a:gd name="connsiteX1" fmla="*/ 797231 w 798136"/>
                <a:gd name="connsiteY1" fmla="*/ 415878 h 1410830"/>
                <a:gd name="connsiteX2" fmla="*/ 675311 w 798136"/>
                <a:gd name="connsiteY2" fmla="*/ 951369 h 1410830"/>
                <a:gd name="connsiteX3" fmla="*/ 398811 w 798136"/>
                <a:gd name="connsiteY3" fmla="*/ 1410749 h 1410830"/>
                <a:gd name="connsiteX4" fmla="*/ 85735 w 798136"/>
                <a:gd name="connsiteY4" fmla="*/ 920889 h 1410830"/>
                <a:gd name="connsiteX5" fmla="*/ 391 w 798136"/>
                <a:gd name="connsiteY5" fmla="*/ 415878 h 1410830"/>
                <a:gd name="connsiteX6" fmla="*/ 115712 w 798136"/>
                <a:gd name="connsiteY6" fmla="*/ 0 h 1410830"/>
                <a:gd name="connsiteX7" fmla="*/ 316430 w 798136"/>
                <a:gd name="connsiteY7" fmla="*/ 26200 h 1410830"/>
                <a:gd name="connsiteX8" fmla="*/ 398811 w 798136"/>
                <a:gd name="connsiteY8" fmla="*/ 391760 h 1410830"/>
                <a:gd name="connsiteX9" fmla="*/ 481193 w 798136"/>
                <a:gd name="connsiteY9" fmla="*/ 26200 h 1410830"/>
                <a:gd name="connsiteX0" fmla="*/ 481193 w 798136"/>
                <a:gd name="connsiteY0" fmla="*/ 26200 h 1410830"/>
                <a:gd name="connsiteX1" fmla="*/ 797231 w 798136"/>
                <a:gd name="connsiteY1" fmla="*/ 415878 h 1410830"/>
                <a:gd name="connsiteX2" fmla="*/ 675311 w 798136"/>
                <a:gd name="connsiteY2" fmla="*/ 951369 h 1410830"/>
                <a:gd name="connsiteX3" fmla="*/ 398811 w 798136"/>
                <a:gd name="connsiteY3" fmla="*/ 1410749 h 1410830"/>
                <a:gd name="connsiteX4" fmla="*/ 85735 w 798136"/>
                <a:gd name="connsiteY4" fmla="*/ 920889 h 1410830"/>
                <a:gd name="connsiteX5" fmla="*/ 391 w 798136"/>
                <a:gd name="connsiteY5" fmla="*/ 415878 h 1410830"/>
                <a:gd name="connsiteX6" fmla="*/ 115712 w 798136"/>
                <a:gd name="connsiteY6" fmla="*/ 0 h 1410830"/>
                <a:gd name="connsiteX7" fmla="*/ 316430 w 798136"/>
                <a:gd name="connsiteY7" fmla="*/ 26200 h 1410830"/>
                <a:gd name="connsiteX8" fmla="*/ 386619 w 798136"/>
                <a:gd name="connsiteY8" fmla="*/ 385664 h 1410830"/>
                <a:gd name="connsiteX9" fmla="*/ 481193 w 798136"/>
                <a:gd name="connsiteY9" fmla="*/ 26200 h 1410830"/>
                <a:gd name="connsiteX0" fmla="*/ 481193 w 798136"/>
                <a:gd name="connsiteY0" fmla="*/ 26200 h 1410830"/>
                <a:gd name="connsiteX1" fmla="*/ 797231 w 798136"/>
                <a:gd name="connsiteY1" fmla="*/ 415878 h 1410830"/>
                <a:gd name="connsiteX2" fmla="*/ 675311 w 798136"/>
                <a:gd name="connsiteY2" fmla="*/ 951369 h 1410830"/>
                <a:gd name="connsiteX3" fmla="*/ 398811 w 798136"/>
                <a:gd name="connsiteY3" fmla="*/ 1410749 h 1410830"/>
                <a:gd name="connsiteX4" fmla="*/ 85735 w 798136"/>
                <a:gd name="connsiteY4" fmla="*/ 920889 h 1410830"/>
                <a:gd name="connsiteX5" fmla="*/ 391 w 798136"/>
                <a:gd name="connsiteY5" fmla="*/ 415878 h 1410830"/>
                <a:gd name="connsiteX6" fmla="*/ 115712 w 798136"/>
                <a:gd name="connsiteY6" fmla="*/ 0 h 1410830"/>
                <a:gd name="connsiteX7" fmla="*/ 316430 w 798136"/>
                <a:gd name="connsiteY7" fmla="*/ 26200 h 1410830"/>
                <a:gd name="connsiteX8" fmla="*/ 386619 w 798136"/>
                <a:gd name="connsiteY8" fmla="*/ 385664 h 1410830"/>
                <a:gd name="connsiteX9" fmla="*/ 481193 w 798136"/>
                <a:gd name="connsiteY9" fmla="*/ 26200 h 1410830"/>
                <a:gd name="connsiteX0" fmla="*/ 481193 w 798136"/>
                <a:gd name="connsiteY0" fmla="*/ 26200 h 1410830"/>
                <a:gd name="connsiteX1" fmla="*/ 797231 w 798136"/>
                <a:gd name="connsiteY1" fmla="*/ 415878 h 1410830"/>
                <a:gd name="connsiteX2" fmla="*/ 675311 w 798136"/>
                <a:gd name="connsiteY2" fmla="*/ 951369 h 1410830"/>
                <a:gd name="connsiteX3" fmla="*/ 398811 w 798136"/>
                <a:gd name="connsiteY3" fmla="*/ 1410749 h 1410830"/>
                <a:gd name="connsiteX4" fmla="*/ 85735 w 798136"/>
                <a:gd name="connsiteY4" fmla="*/ 920889 h 1410830"/>
                <a:gd name="connsiteX5" fmla="*/ 391 w 798136"/>
                <a:gd name="connsiteY5" fmla="*/ 415878 h 1410830"/>
                <a:gd name="connsiteX6" fmla="*/ 115712 w 798136"/>
                <a:gd name="connsiteY6" fmla="*/ 0 h 1410830"/>
                <a:gd name="connsiteX7" fmla="*/ 316430 w 798136"/>
                <a:gd name="connsiteY7" fmla="*/ 26200 h 1410830"/>
                <a:gd name="connsiteX8" fmla="*/ 386619 w 798136"/>
                <a:gd name="connsiteY8" fmla="*/ 385664 h 1410830"/>
                <a:gd name="connsiteX9" fmla="*/ 481193 w 798136"/>
                <a:gd name="connsiteY9" fmla="*/ 26200 h 1410830"/>
                <a:gd name="connsiteX0" fmla="*/ 584825 w 798817"/>
                <a:gd name="connsiteY0" fmla="*/ 20104 h 1410830"/>
                <a:gd name="connsiteX1" fmla="*/ 797231 w 798817"/>
                <a:gd name="connsiteY1" fmla="*/ 415878 h 1410830"/>
                <a:gd name="connsiteX2" fmla="*/ 675311 w 798817"/>
                <a:gd name="connsiteY2" fmla="*/ 951369 h 1410830"/>
                <a:gd name="connsiteX3" fmla="*/ 398811 w 798817"/>
                <a:gd name="connsiteY3" fmla="*/ 1410749 h 1410830"/>
                <a:gd name="connsiteX4" fmla="*/ 85735 w 798817"/>
                <a:gd name="connsiteY4" fmla="*/ 920889 h 1410830"/>
                <a:gd name="connsiteX5" fmla="*/ 391 w 798817"/>
                <a:gd name="connsiteY5" fmla="*/ 415878 h 1410830"/>
                <a:gd name="connsiteX6" fmla="*/ 115712 w 798817"/>
                <a:gd name="connsiteY6" fmla="*/ 0 h 1410830"/>
                <a:gd name="connsiteX7" fmla="*/ 316430 w 798817"/>
                <a:gd name="connsiteY7" fmla="*/ 26200 h 1410830"/>
                <a:gd name="connsiteX8" fmla="*/ 386619 w 798817"/>
                <a:gd name="connsiteY8" fmla="*/ 385664 h 1410830"/>
                <a:gd name="connsiteX9" fmla="*/ 584825 w 798817"/>
                <a:gd name="connsiteY9" fmla="*/ 20104 h 1410830"/>
                <a:gd name="connsiteX0" fmla="*/ 584825 w 798817"/>
                <a:gd name="connsiteY0" fmla="*/ 20104 h 1410830"/>
                <a:gd name="connsiteX1" fmla="*/ 797231 w 798817"/>
                <a:gd name="connsiteY1" fmla="*/ 415878 h 1410830"/>
                <a:gd name="connsiteX2" fmla="*/ 675311 w 798817"/>
                <a:gd name="connsiteY2" fmla="*/ 951369 h 1410830"/>
                <a:gd name="connsiteX3" fmla="*/ 398811 w 798817"/>
                <a:gd name="connsiteY3" fmla="*/ 1410749 h 1410830"/>
                <a:gd name="connsiteX4" fmla="*/ 85735 w 798817"/>
                <a:gd name="connsiteY4" fmla="*/ 920889 h 1410830"/>
                <a:gd name="connsiteX5" fmla="*/ 391 w 798817"/>
                <a:gd name="connsiteY5" fmla="*/ 415878 h 1410830"/>
                <a:gd name="connsiteX6" fmla="*/ 115712 w 798817"/>
                <a:gd name="connsiteY6" fmla="*/ 0 h 1410830"/>
                <a:gd name="connsiteX7" fmla="*/ 316430 w 798817"/>
                <a:gd name="connsiteY7" fmla="*/ 26200 h 1410830"/>
                <a:gd name="connsiteX8" fmla="*/ 386619 w 798817"/>
                <a:gd name="connsiteY8" fmla="*/ 385664 h 1410830"/>
                <a:gd name="connsiteX9" fmla="*/ 584825 w 798817"/>
                <a:gd name="connsiteY9" fmla="*/ 20104 h 1410830"/>
                <a:gd name="connsiteX0" fmla="*/ 584825 w 798817"/>
                <a:gd name="connsiteY0" fmla="*/ 20104 h 1410830"/>
                <a:gd name="connsiteX1" fmla="*/ 797231 w 798817"/>
                <a:gd name="connsiteY1" fmla="*/ 415878 h 1410830"/>
                <a:gd name="connsiteX2" fmla="*/ 675311 w 798817"/>
                <a:gd name="connsiteY2" fmla="*/ 951369 h 1410830"/>
                <a:gd name="connsiteX3" fmla="*/ 398811 w 798817"/>
                <a:gd name="connsiteY3" fmla="*/ 1410749 h 1410830"/>
                <a:gd name="connsiteX4" fmla="*/ 85735 w 798817"/>
                <a:gd name="connsiteY4" fmla="*/ 920889 h 1410830"/>
                <a:gd name="connsiteX5" fmla="*/ 391 w 798817"/>
                <a:gd name="connsiteY5" fmla="*/ 415878 h 1410830"/>
                <a:gd name="connsiteX6" fmla="*/ 115712 w 798817"/>
                <a:gd name="connsiteY6" fmla="*/ 0 h 1410830"/>
                <a:gd name="connsiteX7" fmla="*/ 316430 w 798817"/>
                <a:gd name="connsiteY7" fmla="*/ 26200 h 1410830"/>
                <a:gd name="connsiteX8" fmla="*/ 386619 w 798817"/>
                <a:gd name="connsiteY8" fmla="*/ 385664 h 1410830"/>
                <a:gd name="connsiteX9" fmla="*/ 584825 w 798817"/>
                <a:gd name="connsiteY9" fmla="*/ 20104 h 1410830"/>
                <a:gd name="connsiteX0" fmla="*/ 615305 w 797991"/>
                <a:gd name="connsiteY0" fmla="*/ 172504 h 1410830"/>
                <a:gd name="connsiteX1" fmla="*/ 797231 w 797991"/>
                <a:gd name="connsiteY1" fmla="*/ 415878 h 1410830"/>
                <a:gd name="connsiteX2" fmla="*/ 675311 w 797991"/>
                <a:gd name="connsiteY2" fmla="*/ 951369 h 1410830"/>
                <a:gd name="connsiteX3" fmla="*/ 398811 w 797991"/>
                <a:gd name="connsiteY3" fmla="*/ 1410749 h 1410830"/>
                <a:gd name="connsiteX4" fmla="*/ 85735 w 797991"/>
                <a:gd name="connsiteY4" fmla="*/ 920889 h 1410830"/>
                <a:gd name="connsiteX5" fmla="*/ 391 w 797991"/>
                <a:gd name="connsiteY5" fmla="*/ 415878 h 1410830"/>
                <a:gd name="connsiteX6" fmla="*/ 115712 w 797991"/>
                <a:gd name="connsiteY6" fmla="*/ 0 h 1410830"/>
                <a:gd name="connsiteX7" fmla="*/ 316430 w 797991"/>
                <a:gd name="connsiteY7" fmla="*/ 26200 h 1410830"/>
                <a:gd name="connsiteX8" fmla="*/ 386619 w 797991"/>
                <a:gd name="connsiteY8" fmla="*/ 385664 h 1410830"/>
                <a:gd name="connsiteX9" fmla="*/ 615305 w 797991"/>
                <a:gd name="connsiteY9" fmla="*/ 172504 h 1410830"/>
                <a:gd name="connsiteX0" fmla="*/ 615305 w 797991"/>
                <a:gd name="connsiteY0" fmla="*/ 172504 h 1410830"/>
                <a:gd name="connsiteX1" fmla="*/ 797231 w 797991"/>
                <a:gd name="connsiteY1" fmla="*/ 415878 h 1410830"/>
                <a:gd name="connsiteX2" fmla="*/ 675311 w 797991"/>
                <a:gd name="connsiteY2" fmla="*/ 951369 h 1410830"/>
                <a:gd name="connsiteX3" fmla="*/ 398811 w 797991"/>
                <a:gd name="connsiteY3" fmla="*/ 1410749 h 1410830"/>
                <a:gd name="connsiteX4" fmla="*/ 85735 w 797991"/>
                <a:gd name="connsiteY4" fmla="*/ 920889 h 1410830"/>
                <a:gd name="connsiteX5" fmla="*/ 391 w 797991"/>
                <a:gd name="connsiteY5" fmla="*/ 415878 h 1410830"/>
                <a:gd name="connsiteX6" fmla="*/ 115712 w 797991"/>
                <a:gd name="connsiteY6" fmla="*/ 0 h 1410830"/>
                <a:gd name="connsiteX7" fmla="*/ 316430 w 797991"/>
                <a:gd name="connsiteY7" fmla="*/ 26200 h 1410830"/>
                <a:gd name="connsiteX8" fmla="*/ 386619 w 797991"/>
                <a:gd name="connsiteY8" fmla="*/ 385664 h 1410830"/>
                <a:gd name="connsiteX9" fmla="*/ 615305 w 797991"/>
                <a:gd name="connsiteY9" fmla="*/ 172504 h 1410830"/>
                <a:gd name="connsiteX0" fmla="*/ 615305 w 797991"/>
                <a:gd name="connsiteY0" fmla="*/ 172504 h 1410830"/>
                <a:gd name="connsiteX1" fmla="*/ 797231 w 797991"/>
                <a:gd name="connsiteY1" fmla="*/ 415878 h 1410830"/>
                <a:gd name="connsiteX2" fmla="*/ 675311 w 797991"/>
                <a:gd name="connsiteY2" fmla="*/ 951369 h 1410830"/>
                <a:gd name="connsiteX3" fmla="*/ 398811 w 797991"/>
                <a:gd name="connsiteY3" fmla="*/ 1410749 h 1410830"/>
                <a:gd name="connsiteX4" fmla="*/ 85735 w 797991"/>
                <a:gd name="connsiteY4" fmla="*/ 920889 h 1410830"/>
                <a:gd name="connsiteX5" fmla="*/ 391 w 797991"/>
                <a:gd name="connsiteY5" fmla="*/ 415878 h 1410830"/>
                <a:gd name="connsiteX6" fmla="*/ 115712 w 797991"/>
                <a:gd name="connsiteY6" fmla="*/ 0 h 1410830"/>
                <a:gd name="connsiteX7" fmla="*/ 316430 w 797991"/>
                <a:gd name="connsiteY7" fmla="*/ 26200 h 1410830"/>
                <a:gd name="connsiteX8" fmla="*/ 386619 w 797991"/>
                <a:gd name="connsiteY8" fmla="*/ 385664 h 1410830"/>
                <a:gd name="connsiteX9" fmla="*/ 615305 w 797991"/>
                <a:gd name="connsiteY9" fmla="*/ 172504 h 1410830"/>
                <a:gd name="connsiteX0" fmla="*/ 615305 w 797991"/>
                <a:gd name="connsiteY0" fmla="*/ 172504 h 1410830"/>
                <a:gd name="connsiteX1" fmla="*/ 797231 w 797991"/>
                <a:gd name="connsiteY1" fmla="*/ 415878 h 1410830"/>
                <a:gd name="connsiteX2" fmla="*/ 675311 w 797991"/>
                <a:gd name="connsiteY2" fmla="*/ 951369 h 1410830"/>
                <a:gd name="connsiteX3" fmla="*/ 398811 w 797991"/>
                <a:gd name="connsiteY3" fmla="*/ 1410749 h 1410830"/>
                <a:gd name="connsiteX4" fmla="*/ 85735 w 797991"/>
                <a:gd name="connsiteY4" fmla="*/ 920889 h 1410830"/>
                <a:gd name="connsiteX5" fmla="*/ 391 w 797991"/>
                <a:gd name="connsiteY5" fmla="*/ 415878 h 1410830"/>
                <a:gd name="connsiteX6" fmla="*/ 115712 w 797991"/>
                <a:gd name="connsiteY6" fmla="*/ 0 h 1410830"/>
                <a:gd name="connsiteX7" fmla="*/ 386619 w 797991"/>
                <a:gd name="connsiteY7" fmla="*/ 385664 h 1410830"/>
                <a:gd name="connsiteX8" fmla="*/ 615305 w 797991"/>
                <a:gd name="connsiteY8" fmla="*/ 172504 h 1410830"/>
                <a:gd name="connsiteX0" fmla="*/ 615305 w 797991"/>
                <a:gd name="connsiteY0" fmla="*/ 198034 h 1436360"/>
                <a:gd name="connsiteX1" fmla="*/ 797231 w 797991"/>
                <a:gd name="connsiteY1" fmla="*/ 441408 h 1436360"/>
                <a:gd name="connsiteX2" fmla="*/ 675311 w 797991"/>
                <a:gd name="connsiteY2" fmla="*/ 976899 h 1436360"/>
                <a:gd name="connsiteX3" fmla="*/ 398811 w 797991"/>
                <a:gd name="connsiteY3" fmla="*/ 1436279 h 1436360"/>
                <a:gd name="connsiteX4" fmla="*/ 85735 w 797991"/>
                <a:gd name="connsiteY4" fmla="*/ 946419 h 1436360"/>
                <a:gd name="connsiteX5" fmla="*/ 391 w 797991"/>
                <a:gd name="connsiteY5" fmla="*/ 441408 h 1436360"/>
                <a:gd name="connsiteX6" fmla="*/ 115712 w 797991"/>
                <a:gd name="connsiteY6" fmla="*/ 25530 h 1436360"/>
                <a:gd name="connsiteX7" fmla="*/ 386619 w 797991"/>
                <a:gd name="connsiteY7" fmla="*/ 411194 h 1436360"/>
                <a:gd name="connsiteX8" fmla="*/ 615305 w 797991"/>
                <a:gd name="connsiteY8" fmla="*/ 198034 h 1436360"/>
                <a:gd name="connsiteX0" fmla="*/ 615305 w 797991"/>
                <a:gd name="connsiteY0" fmla="*/ 172591 h 1410917"/>
                <a:gd name="connsiteX1" fmla="*/ 797231 w 797991"/>
                <a:gd name="connsiteY1" fmla="*/ 415965 h 1410917"/>
                <a:gd name="connsiteX2" fmla="*/ 675311 w 797991"/>
                <a:gd name="connsiteY2" fmla="*/ 951456 h 1410917"/>
                <a:gd name="connsiteX3" fmla="*/ 398811 w 797991"/>
                <a:gd name="connsiteY3" fmla="*/ 1410836 h 1410917"/>
                <a:gd name="connsiteX4" fmla="*/ 85735 w 797991"/>
                <a:gd name="connsiteY4" fmla="*/ 920976 h 1410917"/>
                <a:gd name="connsiteX5" fmla="*/ 391 w 797991"/>
                <a:gd name="connsiteY5" fmla="*/ 415965 h 1410917"/>
                <a:gd name="connsiteX6" fmla="*/ 115712 w 797991"/>
                <a:gd name="connsiteY6" fmla="*/ 87 h 1410917"/>
                <a:gd name="connsiteX7" fmla="*/ 386619 w 797991"/>
                <a:gd name="connsiteY7" fmla="*/ 385751 h 1410917"/>
                <a:gd name="connsiteX8" fmla="*/ 615305 w 797991"/>
                <a:gd name="connsiteY8" fmla="*/ 172591 h 1410917"/>
                <a:gd name="connsiteX0" fmla="*/ 615173 w 797859"/>
                <a:gd name="connsiteY0" fmla="*/ 2055 h 1240381"/>
                <a:gd name="connsiteX1" fmla="*/ 797099 w 797859"/>
                <a:gd name="connsiteY1" fmla="*/ 245429 h 1240381"/>
                <a:gd name="connsiteX2" fmla="*/ 675179 w 797859"/>
                <a:gd name="connsiteY2" fmla="*/ 780920 h 1240381"/>
                <a:gd name="connsiteX3" fmla="*/ 398679 w 797859"/>
                <a:gd name="connsiteY3" fmla="*/ 1240300 h 1240381"/>
                <a:gd name="connsiteX4" fmla="*/ 85603 w 797859"/>
                <a:gd name="connsiteY4" fmla="*/ 750440 h 1240381"/>
                <a:gd name="connsiteX5" fmla="*/ 259 w 797859"/>
                <a:gd name="connsiteY5" fmla="*/ 245429 h 1240381"/>
                <a:gd name="connsiteX6" fmla="*/ 109484 w 797859"/>
                <a:gd name="connsiteY6" fmla="*/ 239 h 1240381"/>
                <a:gd name="connsiteX7" fmla="*/ 386487 w 797859"/>
                <a:gd name="connsiteY7" fmla="*/ 215215 h 1240381"/>
                <a:gd name="connsiteX8" fmla="*/ 615173 w 797859"/>
                <a:gd name="connsiteY8" fmla="*/ 2055 h 1240381"/>
                <a:gd name="connsiteX0" fmla="*/ 615173 w 797859"/>
                <a:gd name="connsiteY0" fmla="*/ 3693 h 1242019"/>
                <a:gd name="connsiteX1" fmla="*/ 797099 w 797859"/>
                <a:gd name="connsiteY1" fmla="*/ 247067 h 1242019"/>
                <a:gd name="connsiteX2" fmla="*/ 675179 w 797859"/>
                <a:gd name="connsiteY2" fmla="*/ 782558 h 1242019"/>
                <a:gd name="connsiteX3" fmla="*/ 398679 w 797859"/>
                <a:gd name="connsiteY3" fmla="*/ 1241938 h 1242019"/>
                <a:gd name="connsiteX4" fmla="*/ 85603 w 797859"/>
                <a:gd name="connsiteY4" fmla="*/ 752078 h 1242019"/>
                <a:gd name="connsiteX5" fmla="*/ 259 w 797859"/>
                <a:gd name="connsiteY5" fmla="*/ 320219 h 1242019"/>
                <a:gd name="connsiteX6" fmla="*/ 109484 w 797859"/>
                <a:gd name="connsiteY6" fmla="*/ 1877 h 1242019"/>
                <a:gd name="connsiteX7" fmla="*/ 386487 w 797859"/>
                <a:gd name="connsiteY7" fmla="*/ 216853 h 1242019"/>
                <a:gd name="connsiteX8" fmla="*/ 615173 w 797859"/>
                <a:gd name="connsiteY8" fmla="*/ 3693 h 1242019"/>
                <a:gd name="connsiteX0" fmla="*/ 617071 w 799757"/>
                <a:gd name="connsiteY0" fmla="*/ 3693 h 1242019"/>
                <a:gd name="connsiteX1" fmla="*/ 798997 w 799757"/>
                <a:gd name="connsiteY1" fmla="*/ 247067 h 1242019"/>
                <a:gd name="connsiteX2" fmla="*/ 677077 w 799757"/>
                <a:gd name="connsiteY2" fmla="*/ 782558 h 1242019"/>
                <a:gd name="connsiteX3" fmla="*/ 400577 w 799757"/>
                <a:gd name="connsiteY3" fmla="*/ 1241938 h 1242019"/>
                <a:gd name="connsiteX4" fmla="*/ 87501 w 799757"/>
                <a:gd name="connsiteY4" fmla="*/ 752078 h 1242019"/>
                <a:gd name="connsiteX5" fmla="*/ 2157 w 799757"/>
                <a:gd name="connsiteY5" fmla="*/ 320219 h 1242019"/>
                <a:gd name="connsiteX6" fmla="*/ 111382 w 799757"/>
                <a:gd name="connsiteY6" fmla="*/ 1877 h 1242019"/>
                <a:gd name="connsiteX7" fmla="*/ 388385 w 799757"/>
                <a:gd name="connsiteY7" fmla="*/ 216853 h 1242019"/>
                <a:gd name="connsiteX8" fmla="*/ 617071 w 799757"/>
                <a:gd name="connsiteY8" fmla="*/ 3693 h 1242019"/>
                <a:gd name="connsiteX0" fmla="*/ 617071 w 793710"/>
                <a:gd name="connsiteY0" fmla="*/ 3693 h 1242019"/>
                <a:gd name="connsiteX1" fmla="*/ 792901 w 793710"/>
                <a:gd name="connsiteY1" fmla="*/ 326315 h 1242019"/>
                <a:gd name="connsiteX2" fmla="*/ 677077 w 793710"/>
                <a:gd name="connsiteY2" fmla="*/ 782558 h 1242019"/>
                <a:gd name="connsiteX3" fmla="*/ 400577 w 793710"/>
                <a:gd name="connsiteY3" fmla="*/ 1241938 h 1242019"/>
                <a:gd name="connsiteX4" fmla="*/ 87501 w 793710"/>
                <a:gd name="connsiteY4" fmla="*/ 752078 h 1242019"/>
                <a:gd name="connsiteX5" fmla="*/ 2157 w 793710"/>
                <a:gd name="connsiteY5" fmla="*/ 320219 h 1242019"/>
                <a:gd name="connsiteX6" fmla="*/ 111382 w 793710"/>
                <a:gd name="connsiteY6" fmla="*/ 1877 h 1242019"/>
                <a:gd name="connsiteX7" fmla="*/ 388385 w 793710"/>
                <a:gd name="connsiteY7" fmla="*/ 216853 h 1242019"/>
                <a:gd name="connsiteX8" fmla="*/ 617071 w 793710"/>
                <a:gd name="connsiteY8" fmla="*/ 3693 h 1242019"/>
                <a:gd name="connsiteX0" fmla="*/ 617071 w 797737"/>
                <a:gd name="connsiteY0" fmla="*/ 3693 h 1242019"/>
                <a:gd name="connsiteX1" fmla="*/ 792901 w 797737"/>
                <a:gd name="connsiteY1" fmla="*/ 326315 h 1242019"/>
                <a:gd name="connsiteX2" fmla="*/ 677077 w 797737"/>
                <a:gd name="connsiteY2" fmla="*/ 782558 h 1242019"/>
                <a:gd name="connsiteX3" fmla="*/ 400577 w 797737"/>
                <a:gd name="connsiteY3" fmla="*/ 1241938 h 1242019"/>
                <a:gd name="connsiteX4" fmla="*/ 87501 w 797737"/>
                <a:gd name="connsiteY4" fmla="*/ 752078 h 1242019"/>
                <a:gd name="connsiteX5" fmla="*/ 2157 w 797737"/>
                <a:gd name="connsiteY5" fmla="*/ 320219 h 1242019"/>
                <a:gd name="connsiteX6" fmla="*/ 111382 w 797737"/>
                <a:gd name="connsiteY6" fmla="*/ 1877 h 1242019"/>
                <a:gd name="connsiteX7" fmla="*/ 388385 w 797737"/>
                <a:gd name="connsiteY7" fmla="*/ 216853 h 1242019"/>
                <a:gd name="connsiteX8" fmla="*/ 617071 w 797737"/>
                <a:gd name="connsiteY8" fmla="*/ 3693 h 1242019"/>
                <a:gd name="connsiteX0" fmla="*/ 617071 w 815621"/>
                <a:gd name="connsiteY0" fmla="*/ 3693 h 1242019"/>
                <a:gd name="connsiteX1" fmla="*/ 811189 w 815621"/>
                <a:gd name="connsiteY1" fmla="*/ 259259 h 1242019"/>
                <a:gd name="connsiteX2" fmla="*/ 677077 w 815621"/>
                <a:gd name="connsiteY2" fmla="*/ 782558 h 1242019"/>
                <a:gd name="connsiteX3" fmla="*/ 400577 w 815621"/>
                <a:gd name="connsiteY3" fmla="*/ 1241938 h 1242019"/>
                <a:gd name="connsiteX4" fmla="*/ 87501 w 815621"/>
                <a:gd name="connsiteY4" fmla="*/ 752078 h 1242019"/>
                <a:gd name="connsiteX5" fmla="*/ 2157 w 815621"/>
                <a:gd name="connsiteY5" fmla="*/ 320219 h 1242019"/>
                <a:gd name="connsiteX6" fmla="*/ 111382 w 815621"/>
                <a:gd name="connsiteY6" fmla="*/ 1877 h 1242019"/>
                <a:gd name="connsiteX7" fmla="*/ 388385 w 815621"/>
                <a:gd name="connsiteY7" fmla="*/ 216853 h 1242019"/>
                <a:gd name="connsiteX8" fmla="*/ 617071 w 815621"/>
                <a:gd name="connsiteY8" fmla="*/ 3693 h 1242019"/>
                <a:gd name="connsiteX0" fmla="*/ 617071 w 817119"/>
                <a:gd name="connsiteY0" fmla="*/ 3693 h 1242019"/>
                <a:gd name="connsiteX1" fmla="*/ 811189 w 817119"/>
                <a:gd name="connsiteY1" fmla="*/ 259259 h 1242019"/>
                <a:gd name="connsiteX2" fmla="*/ 677077 w 817119"/>
                <a:gd name="connsiteY2" fmla="*/ 782558 h 1242019"/>
                <a:gd name="connsiteX3" fmla="*/ 400577 w 817119"/>
                <a:gd name="connsiteY3" fmla="*/ 1241938 h 1242019"/>
                <a:gd name="connsiteX4" fmla="*/ 87501 w 817119"/>
                <a:gd name="connsiteY4" fmla="*/ 752078 h 1242019"/>
                <a:gd name="connsiteX5" fmla="*/ 2157 w 817119"/>
                <a:gd name="connsiteY5" fmla="*/ 320219 h 1242019"/>
                <a:gd name="connsiteX6" fmla="*/ 111382 w 817119"/>
                <a:gd name="connsiteY6" fmla="*/ 1877 h 1242019"/>
                <a:gd name="connsiteX7" fmla="*/ 388385 w 817119"/>
                <a:gd name="connsiteY7" fmla="*/ 216853 h 1242019"/>
                <a:gd name="connsiteX8" fmla="*/ 617071 w 817119"/>
                <a:gd name="connsiteY8" fmla="*/ 3693 h 1242019"/>
                <a:gd name="connsiteX0" fmla="*/ 618814 w 818862"/>
                <a:gd name="connsiteY0" fmla="*/ 3693 h 1242019"/>
                <a:gd name="connsiteX1" fmla="*/ 812932 w 818862"/>
                <a:gd name="connsiteY1" fmla="*/ 259259 h 1242019"/>
                <a:gd name="connsiteX2" fmla="*/ 678820 w 818862"/>
                <a:gd name="connsiteY2" fmla="*/ 782558 h 1242019"/>
                <a:gd name="connsiteX3" fmla="*/ 402320 w 818862"/>
                <a:gd name="connsiteY3" fmla="*/ 1241938 h 1242019"/>
                <a:gd name="connsiteX4" fmla="*/ 89244 w 818862"/>
                <a:gd name="connsiteY4" fmla="*/ 752078 h 1242019"/>
                <a:gd name="connsiteX5" fmla="*/ 3900 w 818862"/>
                <a:gd name="connsiteY5" fmla="*/ 320219 h 1242019"/>
                <a:gd name="connsiteX6" fmla="*/ 113125 w 818862"/>
                <a:gd name="connsiteY6" fmla="*/ 1877 h 1242019"/>
                <a:gd name="connsiteX7" fmla="*/ 390128 w 818862"/>
                <a:gd name="connsiteY7" fmla="*/ 216853 h 1242019"/>
                <a:gd name="connsiteX8" fmla="*/ 618814 w 818862"/>
                <a:gd name="connsiteY8" fmla="*/ 3693 h 12420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18862" h="1242019">
                  <a:moveTo>
                    <a:pt x="618814" y="3693"/>
                  </a:moveTo>
                  <a:cubicBezTo>
                    <a:pt x="738049" y="10761"/>
                    <a:pt x="845603" y="141640"/>
                    <a:pt x="812932" y="259259"/>
                  </a:cubicBezTo>
                  <a:cubicBezTo>
                    <a:pt x="780261" y="376878"/>
                    <a:pt x="719460" y="604061"/>
                    <a:pt x="678820" y="782558"/>
                  </a:cubicBezTo>
                  <a:cubicBezTo>
                    <a:pt x="599572" y="1014791"/>
                    <a:pt x="543255" y="1247018"/>
                    <a:pt x="402320" y="1241938"/>
                  </a:cubicBezTo>
                  <a:cubicBezTo>
                    <a:pt x="261385" y="1236858"/>
                    <a:pt x="150204" y="972119"/>
                    <a:pt x="89244" y="752078"/>
                  </a:cubicBezTo>
                  <a:cubicBezTo>
                    <a:pt x="42508" y="577645"/>
                    <a:pt x="18208" y="475732"/>
                    <a:pt x="3900" y="320219"/>
                  </a:cubicBezTo>
                  <a:cubicBezTo>
                    <a:pt x="-10408" y="164706"/>
                    <a:pt x="12178" y="19105"/>
                    <a:pt x="113125" y="1877"/>
                  </a:cubicBezTo>
                  <a:cubicBezTo>
                    <a:pt x="214072" y="-15351"/>
                    <a:pt x="299826" y="88298"/>
                    <a:pt x="390128" y="216853"/>
                  </a:cubicBezTo>
                  <a:cubicBezTo>
                    <a:pt x="464325" y="182376"/>
                    <a:pt x="499579" y="-3375"/>
                    <a:pt x="618814" y="3693"/>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pic>
        <p:nvPicPr>
          <p:cNvPr id="264" name="Picture 4" descr="https://tsukatte.com/wp-content/uploads/2020/08/flag_05_orange.png"/>
          <p:cNvPicPr>
            <a:picLocks noChangeAspect="1" noChangeArrowheads="1"/>
          </p:cNvPicPr>
          <p:nvPr/>
        </p:nvPicPr>
        <p:blipFill rotWithShape="1">
          <a:blip r:embed="rId12" cstate="print">
            <a:extLst>
              <a:ext uri="{28A0092B-C50C-407E-A947-70E740481C1C}">
                <a14:useLocalDpi xmlns:a14="http://schemas.microsoft.com/office/drawing/2010/main" val="0"/>
              </a:ext>
            </a:extLst>
          </a:blip>
          <a:srcRect l="14486" t="5462" r="15984" b="6227"/>
          <a:stretch/>
        </p:blipFill>
        <p:spPr bwMode="auto">
          <a:xfrm rot="322422">
            <a:off x="5868498" y="3971949"/>
            <a:ext cx="480878" cy="610771"/>
          </a:xfrm>
          <a:prstGeom prst="rect">
            <a:avLst/>
          </a:prstGeom>
          <a:noFill/>
          <a:extLst>
            <a:ext uri="{909E8E84-426E-40DD-AFC4-6F175D3DCCD1}">
              <a14:hiddenFill xmlns:a14="http://schemas.microsoft.com/office/drawing/2010/main">
                <a:solidFill>
                  <a:srgbClr val="FFFFFF"/>
                </a:solidFill>
              </a14:hiddenFill>
            </a:ext>
          </a:extLst>
        </p:spPr>
      </p:pic>
      <p:sp>
        <p:nvSpPr>
          <p:cNvPr id="266" name="角丸四角形 265"/>
          <p:cNvSpPr/>
          <p:nvPr/>
        </p:nvSpPr>
        <p:spPr>
          <a:xfrm>
            <a:off x="3675524" y="4849853"/>
            <a:ext cx="2924109" cy="559539"/>
          </a:xfrm>
          <a:prstGeom prst="roundRect">
            <a:avLst>
              <a:gd name="adj" fmla="val 7612"/>
            </a:avLst>
          </a:prstGeom>
          <a:solidFill>
            <a:schemeClr val="bg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67" name="正方形/長方形 46"/>
          <p:cNvSpPr>
            <a:spLocks noChangeArrowheads="1"/>
          </p:cNvSpPr>
          <p:nvPr/>
        </p:nvSpPr>
        <p:spPr bwMode="auto">
          <a:xfrm>
            <a:off x="3621497" y="4842921"/>
            <a:ext cx="3024345" cy="668726"/>
          </a:xfrm>
          <a:prstGeom prst="rect">
            <a:avLst/>
          </a:prstGeom>
          <a:noFill/>
          <a:ln w="9525">
            <a:noFill/>
            <a:miter lim="800000"/>
            <a:headEnd/>
            <a:tailEnd/>
          </a:ln>
        </p:spPr>
        <p:txBody>
          <a:bodyPr/>
          <a:lstStyle/>
          <a:p>
            <a:r>
              <a:rPr kumimoji="0" lang="ja-JP" altLang="en-US" sz="1100" dirty="0">
                <a:latin typeface="メイリオ" panose="020B0604030504040204" pitchFamily="50" charset="-128"/>
                <a:ea typeface="メイリオ" panose="020B0604030504040204" pitchFamily="50" charset="-128"/>
              </a:rPr>
              <a:t>さっくりジューシーなとんかつと</a:t>
            </a:r>
            <a:r>
              <a:rPr kumimoji="0" lang="ja-JP" altLang="en-US" sz="1100" dirty="0" smtClean="0">
                <a:latin typeface="メイリオ" panose="020B0604030504040204" pitchFamily="50" charset="-128"/>
                <a:ea typeface="メイリオ" panose="020B0604030504040204" pitchFamily="50" charset="-128"/>
              </a:rPr>
              <a:t>、ご飯</a:t>
            </a:r>
            <a:r>
              <a:rPr kumimoji="0" lang="ja-JP" altLang="en-US" sz="1100" dirty="0">
                <a:latin typeface="メイリオ" panose="020B0604030504040204" pitchFamily="50" charset="-128"/>
                <a:ea typeface="メイリオ" panose="020B0604030504040204" pitchFamily="50" charset="-128"/>
              </a:rPr>
              <a:t>が</a:t>
            </a:r>
            <a:r>
              <a:rPr kumimoji="0" lang="ja-JP" altLang="en-US" sz="1100" dirty="0" smtClean="0">
                <a:latin typeface="メイリオ" panose="020B0604030504040204" pitchFamily="50" charset="-128"/>
                <a:ea typeface="メイリオ" panose="020B0604030504040204" pitchFamily="50" charset="-128"/>
              </a:rPr>
              <a:t>すすむ豚</a:t>
            </a:r>
            <a:r>
              <a:rPr kumimoji="0" lang="ja-JP" altLang="en-US" sz="1100" dirty="0">
                <a:latin typeface="メイリオ" panose="020B0604030504040204" pitchFamily="50" charset="-128"/>
                <a:ea typeface="メイリオ" panose="020B0604030504040204" pitchFamily="50" charset="-128"/>
              </a:rPr>
              <a:t>の生姜焼き、王道豚肉料理を堪能</a:t>
            </a:r>
            <a:r>
              <a:rPr kumimoji="0" lang="ja-JP" altLang="en-US" sz="1100" dirty="0" smtClean="0">
                <a:latin typeface="メイリオ" panose="020B0604030504040204" pitchFamily="50" charset="-128"/>
                <a:ea typeface="メイリオ" panose="020B0604030504040204" pitchFamily="50" charset="-128"/>
              </a:rPr>
              <a:t>できる一皿</a:t>
            </a:r>
            <a:r>
              <a:rPr kumimoji="0" lang="ja-JP" altLang="en-US" sz="1100" dirty="0">
                <a:latin typeface="メイリオ" panose="020B0604030504040204" pitchFamily="50" charset="-128"/>
                <a:ea typeface="メイリオ" panose="020B0604030504040204" pitchFamily="50" charset="-128"/>
              </a:rPr>
              <a:t>です。</a:t>
            </a:r>
          </a:p>
        </p:txBody>
      </p:sp>
      <p:grpSp>
        <p:nvGrpSpPr>
          <p:cNvPr id="310" name="グループ化 309"/>
          <p:cNvGrpSpPr/>
          <p:nvPr/>
        </p:nvGrpSpPr>
        <p:grpSpPr>
          <a:xfrm rot="20469495">
            <a:off x="253497" y="4714287"/>
            <a:ext cx="470084" cy="412068"/>
            <a:chOff x="3050544" y="-2290979"/>
            <a:chExt cx="2270637" cy="2060785"/>
          </a:xfrm>
          <a:solidFill>
            <a:srgbClr val="F0C1D3"/>
          </a:solidFill>
        </p:grpSpPr>
        <p:sp>
          <p:nvSpPr>
            <p:cNvPr id="311" name="フリーフォーム 310"/>
            <p:cNvSpPr/>
            <p:nvPr/>
          </p:nvSpPr>
          <p:spPr>
            <a:xfrm>
              <a:off x="3791951" y="-2290979"/>
              <a:ext cx="818862" cy="1242019"/>
            </a:xfrm>
            <a:custGeom>
              <a:avLst/>
              <a:gdLst>
                <a:gd name="connsiteX0" fmla="*/ 480802 w 796840"/>
                <a:gd name="connsiteY0" fmla="*/ 0 h 1305301"/>
                <a:gd name="connsiteX1" fmla="*/ 553503 w 796840"/>
                <a:gd name="connsiteY1" fmla="*/ 22568 h 1305301"/>
                <a:gd name="connsiteX2" fmla="*/ 796840 w 796840"/>
                <a:gd name="connsiteY2" fmla="*/ 389678 h 1305301"/>
                <a:gd name="connsiteX3" fmla="*/ 796840 w 796840"/>
                <a:gd name="connsiteY3" fmla="*/ 906881 h 1305301"/>
                <a:gd name="connsiteX4" fmla="*/ 398420 w 796840"/>
                <a:gd name="connsiteY4" fmla="*/ 1305301 h 1305301"/>
                <a:gd name="connsiteX5" fmla="*/ 0 w 796840"/>
                <a:gd name="connsiteY5" fmla="*/ 906881 h 1305301"/>
                <a:gd name="connsiteX6" fmla="*/ 0 w 796840"/>
                <a:gd name="connsiteY6" fmla="*/ 389678 h 1305301"/>
                <a:gd name="connsiteX7" fmla="*/ 243337 w 796840"/>
                <a:gd name="connsiteY7" fmla="*/ 22568 h 1305301"/>
                <a:gd name="connsiteX8" fmla="*/ 316039 w 796840"/>
                <a:gd name="connsiteY8" fmla="*/ 0 h 1305301"/>
                <a:gd name="connsiteX9" fmla="*/ 398420 w 796840"/>
                <a:gd name="connsiteY9" fmla="*/ 365560 h 1305301"/>
                <a:gd name="connsiteX0" fmla="*/ 480802 w 796840"/>
                <a:gd name="connsiteY0" fmla="*/ 0 h 1305301"/>
                <a:gd name="connsiteX1" fmla="*/ 553503 w 796840"/>
                <a:gd name="connsiteY1" fmla="*/ 22568 h 1305301"/>
                <a:gd name="connsiteX2" fmla="*/ 796840 w 796840"/>
                <a:gd name="connsiteY2" fmla="*/ 389678 h 1305301"/>
                <a:gd name="connsiteX3" fmla="*/ 796840 w 796840"/>
                <a:gd name="connsiteY3" fmla="*/ 906881 h 1305301"/>
                <a:gd name="connsiteX4" fmla="*/ 398420 w 796840"/>
                <a:gd name="connsiteY4" fmla="*/ 1305301 h 1305301"/>
                <a:gd name="connsiteX5" fmla="*/ 0 w 796840"/>
                <a:gd name="connsiteY5" fmla="*/ 906881 h 1305301"/>
                <a:gd name="connsiteX6" fmla="*/ 0 w 796840"/>
                <a:gd name="connsiteY6" fmla="*/ 389678 h 1305301"/>
                <a:gd name="connsiteX7" fmla="*/ 243337 w 796840"/>
                <a:gd name="connsiteY7" fmla="*/ 22568 h 1305301"/>
                <a:gd name="connsiteX8" fmla="*/ 316039 w 796840"/>
                <a:gd name="connsiteY8" fmla="*/ 0 h 1305301"/>
                <a:gd name="connsiteX9" fmla="*/ 398420 w 796840"/>
                <a:gd name="connsiteY9" fmla="*/ 365560 h 1305301"/>
                <a:gd name="connsiteX10" fmla="*/ 480802 w 796840"/>
                <a:gd name="connsiteY10" fmla="*/ 0 h 1305301"/>
                <a:gd name="connsiteX0" fmla="*/ 480802 w 796840"/>
                <a:gd name="connsiteY0" fmla="*/ 0 h 1433317"/>
                <a:gd name="connsiteX1" fmla="*/ 553503 w 796840"/>
                <a:gd name="connsiteY1" fmla="*/ 22568 h 1433317"/>
                <a:gd name="connsiteX2" fmla="*/ 796840 w 796840"/>
                <a:gd name="connsiteY2" fmla="*/ 389678 h 1433317"/>
                <a:gd name="connsiteX3" fmla="*/ 796840 w 796840"/>
                <a:gd name="connsiteY3" fmla="*/ 906881 h 1433317"/>
                <a:gd name="connsiteX4" fmla="*/ 404516 w 796840"/>
                <a:gd name="connsiteY4" fmla="*/ 1433317 h 1433317"/>
                <a:gd name="connsiteX5" fmla="*/ 0 w 796840"/>
                <a:gd name="connsiteY5" fmla="*/ 906881 h 1433317"/>
                <a:gd name="connsiteX6" fmla="*/ 0 w 796840"/>
                <a:gd name="connsiteY6" fmla="*/ 389678 h 1433317"/>
                <a:gd name="connsiteX7" fmla="*/ 243337 w 796840"/>
                <a:gd name="connsiteY7" fmla="*/ 22568 h 1433317"/>
                <a:gd name="connsiteX8" fmla="*/ 316039 w 796840"/>
                <a:gd name="connsiteY8" fmla="*/ 0 h 1433317"/>
                <a:gd name="connsiteX9" fmla="*/ 398420 w 796840"/>
                <a:gd name="connsiteY9" fmla="*/ 365560 h 1433317"/>
                <a:gd name="connsiteX10" fmla="*/ 480802 w 796840"/>
                <a:gd name="connsiteY10" fmla="*/ 0 h 1433317"/>
                <a:gd name="connsiteX0" fmla="*/ 480802 w 796840"/>
                <a:gd name="connsiteY0" fmla="*/ 0 h 1433340"/>
                <a:gd name="connsiteX1" fmla="*/ 553503 w 796840"/>
                <a:gd name="connsiteY1" fmla="*/ 22568 h 1433340"/>
                <a:gd name="connsiteX2" fmla="*/ 796840 w 796840"/>
                <a:gd name="connsiteY2" fmla="*/ 389678 h 1433340"/>
                <a:gd name="connsiteX3" fmla="*/ 674920 w 796840"/>
                <a:gd name="connsiteY3" fmla="*/ 925169 h 1433340"/>
                <a:gd name="connsiteX4" fmla="*/ 404516 w 796840"/>
                <a:gd name="connsiteY4" fmla="*/ 1433317 h 1433340"/>
                <a:gd name="connsiteX5" fmla="*/ 0 w 796840"/>
                <a:gd name="connsiteY5" fmla="*/ 906881 h 1433340"/>
                <a:gd name="connsiteX6" fmla="*/ 0 w 796840"/>
                <a:gd name="connsiteY6" fmla="*/ 389678 h 1433340"/>
                <a:gd name="connsiteX7" fmla="*/ 243337 w 796840"/>
                <a:gd name="connsiteY7" fmla="*/ 22568 h 1433340"/>
                <a:gd name="connsiteX8" fmla="*/ 316039 w 796840"/>
                <a:gd name="connsiteY8" fmla="*/ 0 h 1433340"/>
                <a:gd name="connsiteX9" fmla="*/ 398420 w 796840"/>
                <a:gd name="connsiteY9" fmla="*/ 365560 h 1433340"/>
                <a:gd name="connsiteX10" fmla="*/ 480802 w 796840"/>
                <a:gd name="connsiteY10" fmla="*/ 0 h 1433340"/>
                <a:gd name="connsiteX0" fmla="*/ 480802 w 796840"/>
                <a:gd name="connsiteY0" fmla="*/ 0 h 1433341"/>
                <a:gd name="connsiteX1" fmla="*/ 553503 w 796840"/>
                <a:gd name="connsiteY1" fmla="*/ 22568 h 1433341"/>
                <a:gd name="connsiteX2" fmla="*/ 796840 w 796840"/>
                <a:gd name="connsiteY2" fmla="*/ 389678 h 1433341"/>
                <a:gd name="connsiteX3" fmla="*/ 674920 w 796840"/>
                <a:gd name="connsiteY3" fmla="*/ 925169 h 1433341"/>
                <a:gd name="connsiteX4" fmla="*/ 404516 w 796840"/>
                <a:gd name="connsiteY4" fmla="*/ 1433317 h 1433341"/>
                <a:gd name="connsiteX5" fmla="*/ 0 w 796840"/>
                <a:gd name="connsiteY5" fmla="*/ 906881 h 1433341"/>
                <a:gd name="connsiteX6" fmla="*/ 0 w 796840"/>
                <a:gd name="connsiteY6" fmla="*/ 389678 h 1433341"/>
                <a:gd name="connsiteX7" fmla="*/ 243337 w 796840"/>
                <a:gd name="connsiteY7" fmla="*/ 22568 h 1433341"/>
                <a:gd name="connsiteX8" fmla="*/ 316039 w 796840"/>
                <a:gd name="connsiteY8" fmla="*/ 0 h 1433341"/>
                <a:gd name="connsiteX9" fmla="*/ 398420 w 796840"/>
                <a:gd name="connsiteY9" fmla="*/ 365560 h 1433341"/>
                <a:gd name="connsiteX10" fmla="*/ 480802 w 796840"/>
                <a:gd name="connsiteY10" fmla="*/ 0 h 1433341"/>
                <a:gd name="connsiteX0" fmla="*/ 480802 w 796840"/>
                <a:gd name="connsiteY0" fmla="*/ 0 h 1433384"/>
                <a:gd name="connsiteX1" fmla="*/ 553503 w 796840"/>
                <a:gd name="connsiteY1" fmla="*/ 22568 h 1433384"/>
                <a:gd name="connsiteX2" fmla="*/ 796840 w 796840"/>
                <a:gd name="connsiteY2" fmla="*/ 389678 h 1433384"/>
                <a:gd name="connsiteX3" fmla="*/ 674920 w 796840"/>
                <a:gd name="connsiteY3" fmla="*/ 925169 h 1433384"/>
                <a:gd name="connsiteX4" fmla="*/ 404516 w 796840"/>
                <a:gd name="connsiteY4" fmla="*/ 1433317 h 1433384"/>
                <a:gd name="connsiteX5" fmla="*/ 85344 w 796840"/>
                <a:gd name="connsiteY5" fmla="*/ 894689 h 1433384"/>
                <a:gd name="connsiteX6" fmla="*/ 0 w 796840"/>
                <a:gd name="connsiteY6" fmla="*/ 389678 h 1433384"/>
                <a:gd name="connsiteX7" fmla="*/ 243337 w 796840"/>
                <a:gd name="connsiteY7" fmla="*/ 22568 h 1433384"/>
                <a:gd name="connsiteX8" fmla="*/ 316039 w 796840"/>
                <a:gd name="connsiteY8" fmla="*/ 0 h 1433384"/>
                <a:gd name="connsiteX9" fmla="*/ 398420 w 796840"/>
                <a:gd name="connsiteY9" fmla="*/ 365560 h 1433384"/>
                <a:gd name="connsiteX10" fmla="*/ 480802 w 796840"/>
                <a:gd name="connsiteY10" fmla="*/ 0 h 1433384"/>
                <a:gd name="connsiteX0" fmla="*/ 480802 w 796840"/>
                <a:gd name="connsiteY0" fmla="*/ 0 h 1433384"/>
                <a:gd name="connsiteX1" fmla="*/ 553503 w 796840"/>
                <a:gd name="connsiteY1" fmla="*/ 22568 h 1433384"/>
                <a:gd name="connsiteX2" fmla="*/ 796840 w 796840"/>
                <a:gd name="connsiteY2" fmla="*/ 389678 h 1433384"/>
                <a:gd name="connsiteX3" fmla="*/ 674920 w 796840"/>
                <a:gd name="connsiteY3" fmla="*/ 925169 h 1433384"/>
                <a:gd name="connsiteX4" fmla="*/ 404516 w 796840"/>
                <a:gd name="connsiteY4" fmla="*/ 1433317 h 1433384"/>
                <a:gd name="connsiteX5" fmla="*/ 85344 w 796840"/>
                <a:gd name="connsiteY5" fmla="*/ 894689 h 1433384"/>
                <a:gd name="connsiteX6" fmla="*/ 0 w 796840"/>
                <a:gd name="connsiteY6" fmla="*/ 389678 h 1433384"/>
                <a:gd name="connsiteX7" fmla="*/ 243337 w 796840"/>
                <a:gd name="connsiteY7" fmla="*/ 22568 h 1433384"/>
                <a:gd name="connsiteX8" fmla="*/ 316039 w 796840"/>
                <a:gd name="connsiteY8" fmla="*/ 0 h 1433384"/>
                <a:gd name="connsiteX9" fmla="*/ 398420 w 796840"/>
                <a:gd name="connsiteY9" fmla="*/ 365560 h 1433384"/>
                <a:gd name="connsiteX10" fmla="*/ 480802 w 796840"/>
                <a:gd name="connsiteY10" fmla="*/ 0 h 1433384"/>
                <a:gd name="connsiteX0" fmla="*/ 480802 w 796840"/>
                <a:gd name="connsiteY0" fmla="*/ 0 h 1433384"/>
                <a:gd name="connsiteX1" fmla="*/ 553503 w 796840"/>
                <a:gd name="connsiteY1" fmla="*/ 22568 h 1433384"/>
                <a:gd name="connsiteX2" fmla="*/ 796840 w 796840"/>
                <a:gd name="connsiteY2" fmla="*/ 389678 h 1433384"/>
                <a:gd name="connsiteX3" fmla="*/ 674920 w 796840"/>
                <a:gd name="connsiteY3" fmla="*/ 925169 h 1433384"/>
                <a:gd name="connsiteX4" fmla="*/ 404516 w 796840"/>
                <a:gd name="connsiteY4" fmla="*/ 1433317 h 1433384"/>
                <a:gd name="connsiteX5" fmla="*/ 85344 w 796840"/>
                <a:gd name="connsiteY5" fmla="*/ 894689 h 1433384"/>
                <a:gd name="connsiteX6" fmla="*/ 0 w 796840"/>
                <a:gd name="connsiteY6" fmla="*/ 389678 h 1433384"/>
                <a:gd name="connsiteX7" fmla="*/ 243337 w 796840"/>
                <a:gd name="connsiteY7" fmla="*/ 22568 h 1433384"/>
                <a:gd name="connsiteX8" fmla="*/ 316039 w 796840"/>
                <a:gd name="connsiteY8" fmla="*/ 0 h 1433384"/>
                <a:gd name="connsiteX9" fmla="*/ 398420 w 796840"/>
                <a:gd name="connsiteY9" fmla="*/ 365560 h 1433384"/>
                <a:gd name="connsiteX10" fmla="*/ 480802 w 796840"/>
                <a:gd name="connsiteY10" fmla="*/ 0 h 1433384"/>
                <a:gd name="connsiteX0" fmla="*/ 480802 w 796840"/>
                <a:gd name="connsiteY0" fmla="*/ 0 h 1384630"/>
                <a:gd name="connsiteX1" fmla="*/ 553503 w 796840"/>
                <a:gd name="connsiteY1" fmla="*/ 22568 h 1384630"/>
                <a:gd name="connsiteX2" fmla="*/ 796840 w 796840"/>
                <a:gd name="connsiteY2" fmla="*/ 389678 h 1384630"/>
                <a:gd name="connsiteX3" fmla="*/ 674920 w 796840"/>
                <a:gd name="connsiteY3" fmla="*/ 925169 h 1384630"/>
                <a:gd name="connsiteX4" fmla="*/ 398420 w 796840"/>
                <a:gd name="connsiteY4" fmla="*/ 1384549 h 1384630"/>
                <a:gd name="connsiteX5" fmla="*/ 85344 w 796840"/>
                <a:gd name="connsiteY5" fmla="*/ 894689 h 1384630"/>
                <a:gd name="connsiteX6" fmla="*/ 0 w 796840"/>
                <a:gd name="connsiteY6" fmla="*/ 389678 h 1384630"/>
                <a:gd name="connsiteX7" fmla="*/ 243337 w 796840"/>
                <a:gd name="connsiteY7" fmla="*/ 22568 h 1384630"/>
                <a:gd name="connsiteX8" fmla="*/ 316039 w 796840"/>
                <a:gd name="connsiteY8" fmla="*/ 0 h 1384630"/>
                <a:gd name="connsiteX9" fmla="*/ 398420 w 796840"/>
                <a:gd name="connsiteY9" fmla="*/ 365560 h 1384630"/>
                <a:gd name="connsiteX10" fmla="*/ 480802 w 796840"/>
                <a:gd name="connsiteY10" fmla="*/ 0 h 1384630"/>
                <a:gd name="connsiteX0" fmla="*/ 480802 w 796840"/>
                <a:gd name="connsiteY0" fmla="*/ 0 h 1384630"/>
                <a:gd name="connsiteX1" fmla="*/ 553503 w 796840"/>
                <a:gd name="connsiteY1" fmla="*/ 22568 h 1384630"/>
                <a:gd name="connsiteX2" fmla="*/ 796840 w 796840"/>
                <a:gd name="connsiteY2" fmla="*/ 389678 h 1384630"/>
                <a:gd name="connsiteX3" fmla="*/ 674920 w 796840"/>
                <a:gd name="connsiteY3" fmla="*/ 925169 h 1384630"/>
                <a:gd name="connsiteX4" fmla="*/ 398420 w 796840"/>
                <a:gd name="connsiteY4" fmla="*/ 1384549 h 1384630"/>
                <a:gd name="connsiteX5" fmla="*/ 85344 w 796840"/>
                <a:gd name="connsiteY5" fmla="*/ 894689 h 1384630"/>
                <a:gd name="connsiteX6" fmla="*/ 0 w 796840"/>
                <a:gd name="connsiteY6" fmla="*/ 389678 h 1384630"/>
                <a:gd name="connsiteX7" fmla="*/ 243337 w 796840"/>
                <a:gd name="connsiteY7" fmla="*/ 22568 h 1384630"/>
                <a:gd name="connsiteX8" fmla="*/ 316039 w 796840"/>
                <a:gd name="connsiteY8" fmla="*/ 0 h 1384630"/>
                <a:gd name="connsiteX9" fmla="*/ 398420 w 796840"/>
                <a:gd name="connsiteY9" fmla="*/ 365560 h 1384630"/>
                <a:gd name="connsiteX10" fmla="*/ 480802 w 796840"/>
                <a:gd name="connsiteY10" fmla="*/ 0 h 1384630"/>
                <a:gd name="connsiteX0" fmla="*/ 480802 w 796840"/>
                <a:gd name="connsiteY0" fmla="*/ 0 h 1384630"/>
                <a:gd name="connsiteX1" fmla="*/ 553503 w 796840"/>
                <a:gd name="connsiteY1" fmla="*/ 22568 h 1384630"/>
                <a:gd name="connsiteX2" fmla="*/ 796840 w 796840"/>
                <a:gd name="connsiteY2" fmla="*/ 389678 h 1384630"/>
                <a:gd name="connsiteX3" fmla="*/ 674920 w 796840"/>
                <a:gd name="connsiteY3" fmla="*/ 925169 h 1384630"/>
                <a:gd name="connsiteX4" fmla="*/ 398420 w 796840"/>
                <a:gd name="connsiteY4" fmla="*/ 1384549 h 1384630"/>
                <a:gd name="connsiteX5" fmla="*/ 85344 w 796840"/>
                <a:gd name="connsiteY5" fmla="*/ 894689 h 1384630"/>
                <a:gd name="connsiteX6" fmla="*/ 0 w 796840"/>
                <a:gd name="connsiteY6" fmla="*/ 389678 h 1384630"/>
                <a:gd name="connsiteX7" fmla="*/ 243337 w 796840"/>
                <a:gd name="connsiteY7" fmla="*/ 22568 h 1384630"/>
                <a:gd name="connsiteX8" fmla="*/ 316039 w 796840"/>
                <a:gd name="connsiteY8" fmla="*/ 0 h 1384630"/>
                <a:gd name="connsiteX9" fmla="*/ 398420 w 796840"/>
                <a:gd name="connsiteY9" fmla="*/ 365560 h 1384630"/>
                <a:gd name="connsiteX10" fmla="*/ 480802 w 796840"/>
                <a:gd name="connsiteY10" fmla="*/ 0 h 1384630"/>
                <a:gd name="connsiteX0" fmla="*/ 480802 w 796902"/>
                <a:gd name="connsiteY0" fmla="*/ 0 h 1384630"/>
                <a:gd name="connsiteX1" fmla="*/ 553503 w 796902"/>
                <a:gd name="connsiteY1" fmla="*/ 22568 h 1384630"/>
                <a:gd name="connsiteX2" fmla="*/ 796840 w 796902"/>
                <a:gd name="connsiteY2" fmla="*/ 389678 h 1384630"/>
                <a:gd name="connsiteX3" fmla="*/ 674920 w 796902"/>
                <a:gd name="connsiteY3" fmla="*/ 925169 h 1384630"/>
                <a:gd name="connsiteX4" fmla="*/ 398420 w 796902"/>
                <a:gd name="connsiteY4" fmla="*/ 1384549 h 1384630"/>
                <a:gd name="connsiteX5" fmla="*/ 85344 w 796902"/>
                <a:gd name="connsiteY5" fmla="*/ 894689 h 1384630"/>
                <a:gd name="connsiteX6" fmla="*/ 0 w 796902"/>
                <a:gd name="connsiteY6" fmla="*/ 389678 h 1384630"/>
                <a:gd name="connsiteX7" fmla="*/ 243337 w 796902"/>
                <a:gd name="connsiteY7" fmla="*/ 22568 h 1384630"/>
                <a:gd name="connsiteX8" fmla="*/ 316039 w 796902"/>
                <a:gd name="connsiteY8" fmla="*/ 0 h 1384630"/>
                <a:gd name="connsiteX9" fmla="*/ 398420 w 796902"/>
                <a:gd name="connsiteY9" fmla="*/ 365560 h 1384630"/>
                <a:gd name="connsiteX10" fmla="*/ 480802 w 796902"/>
                <a:gd name="connsiteY10" fmla="*/ 0 h 1384630"/>
                <a:gd name="connsiteX0" fmla="*/ 480802 w 796902"/>
                <a:gd name="connsiteY0" fmla="*/ 0 h 1384630"/>
                <a:gd name="connsiteX1" fmla="*/ 553503 w 796902"/>
                <a:gd name="connsiteY1" fmla="*/ 22568 h 1384630"/>
                <a:gd name="connsiteX2" fmla="*/ 796840 w 796902"/>
                <a:gd name="connsiteY2" fmla="*/ 389678 h 1384630"/>
                <a:gd name="connsiteX3" fmla="*/ 674920 w 796902"/>
                <a:gd name="connsiteY3" fmla="*/ 925169 h 1384630"/>
                <a:gd name="connsiteX4" fmla="*/ 398420 w 796902"/>
                <a:gd name="connsiteY4" fmla="*/ 1384549 h 1384630"/>
                <a:gd name="connsiteX5" fmla="*/ 85344 w 796902"/>
                <a:gd name="connsiteY5" fmla="*/ 894689 h 1384630"/>
                <a:gd name="connsiteX6" fmla="*/ 0 w 796902"/>
                <a:gd name="connsiteY6" fmla="*/ 389678 h 1384630"/>
                <a:gd name="connsiteX7" fmla="*/ 243337 w 796902"/>
                <a:gd name="connsiteY7" fmla="*/ 22568 h 1384630"/>
                <a:gd name="connsiteX8" fmla="*/ 316039 w 796902"/>
                <a:gd name="connsiteY8" fmla="*/ 0 h 1384630"/>
                <a:gd name="connsiteX9" fmla="*/ 398420 w 796902"/>
                <a:gd name="connsiteY9" fmla="*/ 365560 h 1384630"/>
                <a:gd name="connsiteX10" fmla="*/ 480802 w 796902"/>
                <a:gd name="connsiteY10" fmla="*/ 0 h 1384630"/>
                <a:gd name="connsiteX0" fmla="*/ 480802 w 797359"/>
                <a:gd name="connsiteY0" fmla="*/ 0 h 1384630"/>
                <a:gd name="connsiteX1" fmla="*/ 553503 w 797359"/>
                <a:gd name="connsiteY1" fmla="*/ 22568 h 1384630"/>
                <a:gd name="connsiteX2" fmla="*/ 796840 w 797359"/>
                <a:gd name="connsiteY2" fmla="*/ 389678 h 1384630"/>
                <a:gd name="connsiteX3" fmla="*/ 674920 w 797359"/>
                <a:gd name="connsiteY3" fmla="*/ 925169 h 1384630"/>
                <a:gd name="connsiteX4" fmla="*/ 398420 w 797359"/>
                <a:gd name="connsiteY4" fmla="*/ 1384549 h 1384630"/>
                <a:gd name="connsiteX5" fmla="*/ 85344 w 797359"/>
                <a:gd name="connsiteY5" fmla="*/ 894689 h 1384630"/>
                <a:gd name="connsiteX6" fmla="*/ 0 w 797359"/>
                <a:gd name="connsiteY6" fmla="*/ 389678 h 1384630"/>
                <a:gd name="connsiteX7" fmla="*/ 243337 w 797359"/>
                <a:gd name="connsiteY7" fmla="*/ 22568 h 1384630"/>
                <a:gd name="connsiteX8" fmla="*/ 316039 w 797359"/>
                <a:gd name="connsiteY8" fmla="*/ 0 h 1384630"/>
                <a:gd name="connsiteX9" fmla="*/ 398420 w 797359"/>
                <a:gd name="connsiteY9" fmla="*/ 365560 h 1384630"/>
                <a:gd name="connsiteX10" fmla="*/ 480802 w 797359"/>
                <a:gd name="connsiteY10" fmla="*/ 0 h 1384630"/>
                <a:gd name="connsiteX0" fmla="*/ 480802 w 797359"/>
                <a:gd name="connsiteY0" fmla="*/ 0 h 1384630"/>
                <a:gd name="connsiteX1" fmla="*/ 553503 w 797359"/>
                <a:gd name="connsiteY1" fmla="*/ 22568 h 1384630"/>
                <a:gd name="connsiteX2" fmla="*/ 796840 w 797359"/>
                <a:gd name="connsiteY2" fmla="*/ 389678 h 1384630"/>
                <a:gd name="connsiteX3" fmla="*/ 674920 w 797359"/>
                <a:gd name="connsiteY3" fmla="*/ 925169 h 1384630"/>
                <a:gd name="connsiteX4" fmla="*/ 398420 w 797359"/>
                <a:gd name="connsiteY4" fmla="*/ 1384549 h 1384630"/>
                <a:gd name="connsiteX5" fmla="*/ 85344 w 797359"/>
                <a:gd name="connsiteY5" fmla="*/ 894689 h 1384630"/>
                <a:gd name="connsiteX6" fmla="*/ 0 w 797359"/>
                <a:gd name="connsiteY6" fmla="*/ 389678 h 1384630"/>
                <a:gd name="connsiteX7" fmla="*/ 243337 w 797359"/>
                <a:gd name="connsiteY7" fmla="*/ 22568 h 1384630"/>
                <a:gd name="connsiteX8" fmla="*/ 316039 w 797359"/>
                <a:gd name="connsiteY8" fmla="*/ 0 h 1384630"/>
                <a:gd name="connsiteX9" fmla="*/ 398420 w 797359"/>
                <a:gd name="connsiteY9" fmla="*/ 365560 h 1384630"/>
                <a:gd name="connsiteX10" fmla="*/ 480802 w 797359"/>
                <a:gd name="connsiteY10" fmla="*/ 0 h 1384630"/>
                <a:gd name="connsiteX0" fmla="*/ 480802 w 797359"/>
                <a:gd name="connsiteY0" fmla="*/ 0 h 1384630"/>
                <a:gd name="connsiteX1" fmla="*/ 553503 w 797359"/>
                <a:gd name="connsiteY1" fmla="*/ 22568 h 1384630"/>
                <a:gd name="connsiteX2" fmla="*/ 796840 w 797359"/>
                <a:gd name="connsiteY2" fmla="*/ 389678 h 1384630"/>
                <a:gd name="connsiteX3" fmla="*/ 674920 w 797359"/>
                <a:gd name="connsiteY3" fmla="*/ 925169 h 1384630"/>
                <a:gd name="connsiteX4" fmla="*/ 398420 w 797359"/>
                <a:gd name="connsiteY4" fmla="*/ 1384549 h 1384630"/>
                <a:gd name="connsiteX5" fmla="*/ 85344 w 797359"/>
                <a:gd name="connsiteY5" fmla="*/ 894689 h 1384630"/>
                <a:gd name="connsiteX6" fmla="*/ 0 w 797359"/>
                <a:gd name="connsiteY6" fmla="*/ 389678 h 1384630"/>
                <a:gd name="connsiteX7" fmla="*/ 243337 w 797359"/>
                <a:gd name="connsiteY7" fmla="*/ 22568 h 1384630"/>
                <a:gd name="connsiteX8" fmla="*/ 316039 w 797359"/>
                <a:gd name="connsiteY8" fmla="*/ 0 h 1384630"/>
                <a:gd name="connsiteX9" fmla="*/ 398420 w 797359"/>
                <a:gd name="connsiteY9" fmla="*/ 365560 h 1384630"/>
                <a:gd name="connsiteX10" fmla="*/ 480802 w 797359"/>
                <a:gd name="connsiteY10" fmla="*/ 0 h 1384630"/>
                <a:gd name="connsiteX0" fmla="*/ 480802 w 797359"/>
                <a:gd name="connsiteY0" fmla="*/ 0 h 1384630"/>
                <a:gd name="connsiteX1" fmla="*/ 796840 w 797359"/>
                <a:gd name="connsiteY1" fmla="*/ 389678 h 1384630"/>
                <a:gd name="connsiteX2" fmla="*/ 674920 w 797359"/>
                <a:gd name="connsiteY2" fmla="*/ 925169 h 1384630"/>
                <a:gd name="connsiteX3" fmla="*/ 398420 w 797359"/>
                <a:gd name="connsiteY3" fmla="*/ 1384549 h 1384630"/>
                <a:gd name="connsiteX4" fmla="*/ 85344 w 797359"/>
                <a:gd name="connsiteY4" fmla="*/ 894689 h 1384630"/>
                <a:gd name="connsiteX5" fmla="*/ 0 w 797359"/>
                <a:gd name="connsiteY5" fmla="*/ 389678 h 1384630"/>
                <a:gd name="connsiteX6" fmla="*/ 243337 w 797359"/>
                <a:gd name="connsiteY6" fmla="*/ 22568 h 1384630"/>
                <a:gd name="connsiteX7" fmla="*/ 316039 w 797359"/>
                <a:gd name="connsiteY7" fmla="*/ 0 h 1384630"/>
                <a:gd name="connsiteX8" fmla="*/ 398420 w 797359"/>
                <a:gd name="connsiteY8" fmla="*/ 365560 h 1384630"/>
                <a:gd name="connsiteX9" fmla="*/ 480802 w 797359"/>
                <a:gd name="connsiteY9" fmla="*/ 0 h 1384630"/>
                <a:gd name="connsiteX0" fmla="*/ 480802 w 797359"/>
                <a:gd name="connsiteY0" fmla="*/ 9937 h 1394567"/>
                <a:gd name="connsiteX1" fmla="*/ 796840 w 797359"/>
                <a:gd name="connsiteY1" fmla="*/ 399615 h 1394567"/>
                <a:gd name="connsiteX2" fmla="*/ 674920 w 797359"/>
                <a:gd name="connsiteY2" fmla="*/ 935106 h 1394567"/>
                <a:gd name="connsiteX3" fmla="*/ 398420 w 797359"/>
                <a:gd name="connsiteY3" fmla="*/ 1394486 h 1394567"/>
                <a:gd name="connsiteX4" fmla="*/ 85344 w 797359"/>
                <a:gd name="connsiteY4" fmla="*/ 904626 h 1394567"/>
                <a:gd name="connsiteX5" fmla="*/ 0 w 797359"/>
                <a:gd name="connsiteY5" fmla="*/ 399615 h 1394567"/>
                <a:gd name="connsiteX6" fmla="*/ 243337 w 797359"/>
                <a:gd name="connsiteY6" fmla="*/ 32505 h 1394567"/>
                <a:gd name="connsiteX7" fmla="*/ 316039 w 797359"/>
                <a:gd name="connsiteY7" fmla="*/ 9937 h 1394567"/>
                <a:gd name="connsiteX8" fmla="*/ 398420 w 797359"/>
                <a:gd name="connsiteY8" fmla="*/ 375497 h 1394567"/>
                <a:gd name="connsiteX9" fmla="*/ 480802 w 797359"/>
                <a:gd name="connsiteY9" fmla="*/ 9937 h 1394567"/>
                <a:gd name="connsiteX0" fmla="*/ 480802 w 796866"/>
                <a:gd name="connsiteY0" fmla="*/ 10748 h 1395378"/>
                <a:gd name="connsiteX1" fmla="*/ 796840 w 796866"/>
                <a:gd name="connsiteY1" fmla="*/ 400426 h 1395378"/>
                <a:gd name="connsiteX2" fmla="*/ 674920 w 796866"/>
                <a:gd name="connsiteY2" fmla="*/ 935917 h 1395378"/>
                <a:gd name="connsiteX3" fmla="*/ 398420 w 796866"/>
                <a:gd name="connsiteY3" fmla="*/ 1395297 h 1395378"/>
                <a:gd name="connsiteX4" fmla="*/ 85344 w 796866"/>
                <a:gd name="connsiteY4" fmla="*/ 905437 h 1395378"/>
                <a:gd name="connsiteX5" fmla="*/ 0 w 796866"/>
                <a:gd name="connsiteY5" fmla="*/ 400426 h 1395378"/>
                <a:gd name="connsiteX6" fmla="*/ 243337 w 796866"/>
                <a:gd name="connsiteY6" fmla="*/ 33316 h 1395378"/>
                <a:gd name="connsiteX7" fmla="*/ 316039 w 796866"/>
                <a:gd name="connsiteY7" fmla="*/ 10748 h 1395378"/>
                <a:gd name="connsiteX8" fmla="*/ 398420 w 796866"/>
                <a:gd name="connsiteY8" fmla="*/ 376308 h 1395378"/>
                <a:gd name="connsiteX9" fmla="*/ 480802 w 796866"/>
                <a:gd name="connsiteY9" fmla="*/ 10748 h 1395378"/>
                <a:gd name="connsiteX0" fmla="*/ 480802 w 797745"/>
                <a:gd name="connsiteY0" fmla="*/ 13564 h 1398194"/>
                <a:gd name="connsiteX1" fmla="*/ 796840 w 797745"/>
                <a:gd name="connsiteY1" fmla="*/ 403242 h 1398194"/>
                <a:gd name="connsiteX2" fmla="*/ 674920 w 797745"/>
                <a:gd name="connsiteY2" fmla="*/ 938733 h 1398194"/>
                <a:gd name="connsiteX3" fmla="*/ 398420 w 797745"/>
                <a:gd name="connsiteY3" fmla="*/ 1398113 h 1398194"/>
                <a:gd name="connsiteX4" fmla="*/ 85344 w 797745"/>
                <a:gd name="connsiteY4" fmla="*/ 908253 h 1398194"/>
                <a:gd name="connsiteX5" fmla="*/ 0 w 797745"/>
                <a:gd name="connsiteY5" fmla="*/ 403242 h 1398194"/>
                <a:gd name="connsiteX6" fmla="*/ 243337 w 797745"/>
                <a:gd name="connsiteY6" fmla="*/ 36132 h 1398194"/>
                <a:gd name="connsiteX7" fmla="*/ 316039 w 797745"/>
                <a:gd name="connsiteY7" fmla="*/ 13564 h 1398194"/>
                <a:gd name="connsiteX8" fmla="*/ 398420 w 797745"/>
                <a:gd name="connsiteY8" fmla="*/ 379124 h 1398194"/>
                <a:gd name="connsiteX9" fmla="*/ 480802 w 797745"/>
                <a:gd name="connsiteY9" fmla="*/ 13564 h 1398194"/>
                <a:gd name="connsiteX0" fmla="*/ 481193 w 798136"/>
                <a:gd name="connsiteY0" fmla="*/ 26200 h 1410830"/>
                <a:gd name="connsiteX1" fmla="*/ 797231 w 798136"/>
                <a:gd name="connsiteY1" fmla="*/ 415878 h 1410830"/>
                <a:gd name="connsiteX2" fmla="*/ 675311 w 798136"/>
                <a:gd name="connsiteY2" fmla="*/ 951369 h 1410830"/>
                <a:gd name="connsiteX3" fmla="*/ 398811 w 798136"/>
                <a:gd name="connsiteY3" fmla="*/ 1410749 h 1410830"/>
                <a:gd name="connsiteX4" fmla="*/ 85735 w 798136"/>
                <a:gd name="connsiteY4" fmla="*/ 920889 h 1410830"/>
                <a:gd name="connsiteX5" fmla="*/ 391 w 798136"/>
                <a:gd name="connsiteY5" fmla="*/ 415878 h 1410830"/>
                <a:gd name="connsiteX6" fmla="*/ 115712 w 798136"/>
                <a:gd name="connsiteY6" fmla="*/ 0 h 1410830"/>
                <a:gd name="connsiteX7" fmla="*/ 316430 w 798136"/>
                <a:gd name="connsiteY7" fmla="*/ 26200 h 1410830"/>
                <a:gd name="connsiteX8" fmla="*/ 398811 w 798136"/>
                <a:gd name="connsiteY8" fmla="*/ 391760 h 1410830"/>
                <a:gd name="connsiteX9" fmla="*/ 481193 w 798136"/>
                <a:gd name="connsiteY9" fmla="*/ 26200 h 1410830"/>
                <a:gd name="connsiteX0" fmla="*/ 481193 w 798136"/>
                <a:gd name="connsiteY0" fmla="*/ 26200 h 1410830"/>
                <a:gd name="connsiteX1" fmla="*/ 797231 w 798136"/>
                <a:gd name="connsiteY1" fmla="*/ 415878 h 1410830"/>
                <a:gd name="connsiteX2" fmla="*/ 675311 w 798136"/>
                <a:gd name="connsiteY2" fmla="*/ 951369 h 1410830"/>
                <a:gd name="connsiteX3" fmla="*/ 398811 w 798136"/>
                <a:gd name="connsiteY3" fmla="*/ 1410749 h 1410830"/>
                <a:gd name="connsiteX4" fmla="*/ 85735 w 798136"/>
                <a:gd name="connsiteY4" fmla="*/ 920889 h 1410830"/>
                <a:gd name="connsiteX5" fmla="*/ 391 w 798136"/>
                <a:gd name="connsiteY5" fmla="*/ 415878 h 1410830"/>
                <a:gd name="connsiteX6" fmla="*/ 115712 w 798136"/>
                <a:gd name="connsiteY6" fmla="*/ 0 h 1410830"/>
                <a:gd name="connsiteX7" fmla="*/ 316430 w 798136"/>
                <a:gd name="connsiteY7" fmla="*/ 26200 h 1410830"/>
                <a:gd name="connsiteX8" fmla="*/ 386619 w 798136"/>
                <a:gd name="connsiteY8" fmla="*/ 385664 h 1410830"/>
                <a:gd name="connsiteX9" fmla="*/ 481193 w 798136"/>
                <a:gd name="connsiteY9" fmla="*/ 26200 h 1410830"/>
                <a:gd name="connsiteX0" fmla="*/ 481193 w 798136"/>
                <a:gd name="connsiteY0" fmla="*/ 26200 h 1410830"/>
                <a:gd name="connsiteX1" fmla="*/ 797231 w 798136"/>
                <a:gd name="connsiteY1" fmla="*/ 415878 h 1410830"/>
                <a:gd name="connsiteX2" fmla="*/ 675311 w 798136"/>
                <a:gd name="connsiteY2" fmla="*/ 951369 h 1410830"/>
                <a:gd name="connsiteX3" fmla="*/ 398811 w 798136"/>
                <a:gd name="connsiteY3" fmla="*/ 1410749 h 1410830"/>
                <a:gd name="connsiteX4" fmla="*/ 85735 w 798136"/>
                <a:gd name="connsiteY4" fmla="*/ 920889 h 1410830"/>
                <a:gd name="connsiteX5" fmla="*/ 391 w 798136"/>
                <a:gd name="connsiteY5" fmla="*/ 415878 h 1410830"/>
                <a:gd name="connsiteX6" fmla="*/ 115712 w 798136"/>
                <a:gd name="connsiteY6" fmla="*/ 0 h 1410830"/>
                <a:gd name="connsiteX7" fmla="*/ 316430 w 798136"/>
                <a:gd name="connsiteY7" fmla="*/ 26200 h 1410830"/>
                <a:gd name="connsiteX8" fmla="*/ 386619 w 798136"/>
                <a:gd name="connsiteY8" fmla="*/ 385664 h 1410830"/>
                <a:gd name="connsiteX9" fmla="*/ 481193 w 798136"/>
                <a:gd name="connsiteY9" fmla="*/ 26200 h 1410830"/>
                <a:gd name="connsiteX0" fmla="*/ 481193 w 798136"/>
                <a:gd name="connsiteY0" fmla="*/ 26200 h 1410830"/>
                <a:gd name="connsiteX1" fmla="*/ 797231 w 798136"/>
                <a:gd name="connsiteY1" fmla="*/ 415878 h 1410830"/>
                <a:gd name="connsiteX2" fmla="*/ 675311 w 798136"/>
                <a:gd name="connsiteY2" fmla="*/ 951369 h 1410830"/>
                <a:gd name="connsiteX3" fmla="*/ 398811 w 798136"/>
                <a:gd name="connsiteY3" fmla="*/ 1410749 h 1410830"/>
                <a:gd name="connsiteX4" fmla="*/ 85735 w 798136"/>
                <a:gd name="connsiteY4" fmla="*/ 920889 h 1410830"/>
                <a:gd name="connsiteX5" fmla="*/ 391 w 798136"/>
                <a:gd name="connsiteY5" fmla="*/ 415878 h 1410830"/>
                <a:gd name="connsiteX6" fmla="*/ 115712 w 798136"/>
                <a:gd name="connsiteY6" fmla="*/ 0 h 1410830"/>
                <a:gd name="connsiteX7" fmla="*/ 316430 w 798136"/>
                <a:gd name="connsiteY7" fmla="*/ 26200 h 1410830"/>
                <a:gd name="connsiteX8" fmla="*/ 386619 w 798136"/>
                <a:gd name="connsiteY8" fmla="*/ 385664 h 1410830"/>
                <a:gd name="connsiteX9" fmla="*/ 481193 w 798136"/>
                <a:gd name="connsiteY9" fmla="*/ 26200 h 1410830"/>
                <a:gd name="connsiteX0" fmla="*/ 584825 w 798817"/>
                <a:gd name="connsiteY0" fmla="*/ 20104 h 1410830"/>
                <a:gd name="connsiteX1" fmla="*/ 797231 w 798817"/>
                <a:gd name="connsiteY1" fmla="*/ 415878 h 1410830"/>
                <a:gd name="connsiteX2" fmla="*/ 675311 w 798817"/>
                <a:gd name="connsiteY2" fmla="*/ 951369 h 1410830"/>
                <a:gd name="connsiteX3" fmla="*/ 398811 w 798817"/>
                <a:gd name="connsiteY3" fmla="*/ 1410749 h 1410830"/>
                <a:gd name="connsiteX4" fmla="*/ 85735 w 798817"/>
                <a:gd name="connsiteY4" fmla="*/ 920889 h 1410830"/>
                <a:gd name="connsiteX5" fmla="*/ 391 w 798817"/>
                <a:gd name="connsiteY5" fmla="*/ 415878 h 1410830"/>
                <a:gd name="connsiteX6" fmla="*/ 115712 w 798817"/>
                <a:gd name="connsiteY6" fmla="*/ 0 h 1410830"/>
                <a:gd name="connsiteX7" fmla="*/ 316430 w 798817"/>
                <a:gd name="connsiteY7" fmla="*/ 26200 h 1410830"/>
                <a:gd name="connsiteX8" fmla="*/ 386619 w 798817"/>
                <a:gd name="connsiteY8" fmla="*/ 385664 h 1410830"/>
                <a:gd name="connsiteX9" fmla="*/ 584825 w 798817"/>
                <a:gd name="connsiteY9" fmla="*/ 20104 h 1410830"/>
                <a:gd name="connsiteX0" fmla="*/ 584825 w 798817"/>
                <a:gd name="connsiteY0" fmla="*/ 20104 h 1410830"/>
                <a:gd name="connsiteX1" fmla="*/ 797231 w 798817"/>
                <a:gd name="connsiteY1" fmla="*/ 415878 h 1410830"/>
                <a:gd name="connsiteX2" fmla="*/ 675311 w 798817"/>
                <a:gd name="connsiteY2" fmla="*/ 951369 h 1410830"/>
                <a:gd name="connsiteX3" fmla="*/ 398811 w 798817"/>
                <a:gd name="connsiteY3" fmla="*/ 1410749 h 1410830"/>
                <a:gd name="connsiteX4" fmla="*/ 85735 w 798817"/>
                <a:gd name="connsiteY4" fmla="*/ 920889 h 1410830"/>
                <a:gd name="connsiteX5" fmla="*/ 391 w 798817"/>
                <a:gd name="connsiteY5" fmla="*/ 415878 h 1410830"/>
                <a:gd name="connsiteX6" fmla="*/ 115712 w 798817"/>
                <a:gd name="connsiteY6" fmla="*/ 0 h 1410830"/>
                <a:gd name="connsiteX7" fmla="*/ 316430 w 798817"/>
                <a:gd name="connsiteY7" fmla="*/ 26200 h 1410830"/>
                <a:gd name="connsiteX8" fmla="*/ 386619 w 798817"/>
                <a:gd name="connsiteY8" fmla="*/ 385664 h 1410830"/>
                <a:gd name="connsiteX9" fmla="*/ 584825 w 798817"/>
                <a:gd name="connsiteY9" fmla="*/ 20104 h 1410830"/>
                <a:gd name="connsiteX0" fmla="*/ 584825 w 798817"/>
                <a:gd name="connsiteY0" fmla="*/ 20104 h 1410830"/>
                <a:gd name="connsiteX1" fmla="*/ 797231 w 798817"/>
                <a:gd name="connsiteY1" fmla="*/ 415878 h 1410830"/>
                <a:gd name="connsiteX2" fmla="*/ 675311 w 798817"/>
                <a:gd name="connsiteY2" fmla="*/ 951369 h 1410830"/>
                <a:gd name="connsiteX3" fmla="*/ 398811 w 798817"/>
                <a:gd name="connsiteY3" fmla="*/ 1410749 h 1410830"/>
                <a:gd name="connsiteX4" fmla="*/ 85735 w 798817"/>
                <a:gd name="connsiteY4" fmla="*/ 920889 h 1410830"/>
                <a:gd name="connsiteX5" fmla="*/ 391 w 798817"/>
                <a:gd name="connsiteY5" fmla="*/ 415878 h 1410830"/>
                <a:gd name="connsiteX6" fmla="*/ 115712 w 798817"/>
                <a:gd name="connsiteY6" fmla="*/ 0 h 1410830"/>
                <a:gd name="connsiteX7" fmla="*/ 316430 w 798817"/>
                <a:gd name="connsiteY7" fmla="*/ 26200 h 1410830"/>
                <a:gd name="connsiteX8" fmla="*/ 386619 w 798817"/>
                <a:gd name="connsiteY8" fmla="*/ 385664 h 1410830"/>
                <a:gd name="connsiteX9" fmla="*/ 584825 w 798817"/>
                <a:gd name="connsiteY9" fmla="*/ 20104 h 1410830"/>
                <a:gd name="connsiteX0" fmla="*/ 615305 w 797991"/>
                <a:gd name="connsiteY0" fmla="*/ 172504 h 1410830"/>
                <a:gd name="connsiteX1" fmla="*/ 797231 w 797991"/>
                <a:gd name="connsiteY1" fmla="*/ 415878 h 1410830"/>
                <a:gd name="connsiteX2" fmla="*/ 675311 w 797991"/>
                <a:gd name="connsiteY2" fmla="*/ 951369 h 1410830"/>
                <a:gd name="connsiteX3" fmla="*/ 398811 w 797991"/>
                <a:gd name="connsiteY3" fmla="*/ 1410749 h 1410830"/>
                <a:gd name="connsiteX4" fmla="*/ 85735 w 797991"/>
                <a:gd name="connsiteY4" fmla="*/ 920889 h 1410830"/>
                <a:gd name="connsiteX5" fmla="*/ 391 w 797991"/>
                <a:gd name="connsiteY5" fmla="*/ 415878 h 1410830"/>
                <a:gd name="connsiteX6" fmla="*/ 115712 w 797991"/>
                <a:gd name="connsiteY6" fmla="*/ 0 h 1410830"/>
                <a:gd name="connsiteX7" fmla="*/ 316430 w 797991"/>
                <a:gd name="connsiteY7" fmla="*/ 26200 h 1410830"/>
                <a:gd name="connsiteX8" fmla="*/ 386619 w 797991"/>
                <a:gd name="connsiteY8" fmla="*/ 385664 h 1410830"/>
                <a:gd name="connsiteX9" fmla="*/ 615305 w 797991"/>
                <a:gd name="connsiteY9" fmla="*/ 172504 h 1410830"/>
                <a:gd name="connsiteX0" fmla="*/ 615305 w 797991"/>
                <a:gd name="connsiteY0" fmla="*/ 172504 h 1410830"/>
                <a:gd name="connsiteX1" fmla="*/ 797231 w 797991"/>
                <a:gd name="connsiteY1" fmla="*/ 415878 h 1410830"/>
                <a:gd name="connsiteX2" fmla="*/ 675311 w 797991"/>
                <a:gd name="connsiteY2" fmla="*/ 951369 h 1410830"/>
                <a:gd name="connsiteX3" fmla="*/ 398811 w 797991"/>
                <a:gd name="connsiteY3" fmla="*/ 1410749 h 1410830"/>
                <a:gd name="connsiteX4" fmla="*/ 85735 w 797991"/>
                <a:gd name="connsiteY4" fmla="*/ 920889 h 1410830"/>
                <a:gd name="connsiteX5" fmla="*/ 391 w 797991"/>
                <a:gd name="connsiteY5" fmla="*/ 415878 h 1410830"/>
                <a:gd name="connsiteX6" fmla="*/ 115712 w 797991"/>
                <a:gd name="connsiteY6" fmla="*/ 0 h 1410830"/>
                <a:gd name="connsiteX7" fmla="*/ 316430 w 797991"/>
                <a:gd name="connsiteY7" fmla="*/ 26200 h 1410830"/>
                <a:gd name="connsiteX8" fmla="*/ 386619 w 797991"/>
                <a:gd name="connsiteY8" fmla="*/ 385664 h 1410830"/>
                <a:gd name="connsiteX9" fmla="*/ 615305 w 797991"/>
                <a:gd name="connsiteY9" fmla="*/ 172504 h 1410830"/>
                <a:gd name="connsiteX0" fmla="*/ 615305 w 797991"/>
                <a:gd name="connsiteY0" fmla="*/ 172504 h 1410830"/>
                <a:gd name="connsiteX1" fmla="*/ 797231 w 797991"/>
                <a:gd name="connsiteY1" fmla="*/ 415878 h 1410830"/>
                <a:gd name="connsiteX2" fmla="*/ 675311 w 797991"/>
                <a:gd name="connsiteY2" fmla="*/ 951369 h 1410830"/>
                <a:gd name="connsiteX3" fmla="*/ 398811 w 797991"/>
                <a:gd name="connsiteY3" fmla="*/ 1410749 h 1410830"/>
                <a:gd name="connsiteX4" fmla="*/ 85735 w 797991"/>
                <a:gd name="connsiteY4" fmla="*/ 920889 h 1410830"/>
                <a:gd name="connsiteX5" fmla="*/ 391 w 797991"/>
                <a:gd name="connsiteY5" fmla="*/ 415878 h 1410830"/>
                <a:gd name="connsiteX6" fmla="*/ 115712 w 797991"/>
                <a:gd name="connsiteY6" fmla="*/ 0 h 1410830"/>
                <a:gd name="connsiteX7" fmla="*/ 316430 w 797991"/>
                <a:gd name="connsiteY7" fmla="*/ 26200 h 1410830"/>
                <a:gd name="connsiteX8" fmla="*/ 386619 w 797991"/>
                <a:gd name="connsiteY8" fmla="*/ 385664 h 1410830"/>
                <a:gd name="connsiteX9" fmla="*/ 615305 w 797991"/>
                <a:gd name="connsiteY9" fmla="*/ 172504 h 1410830"/>
                <a:gd name="connsiteX0" fmla="*/ 615305 w 797991"/>
                <a:gd name="connsiteY0" fmla="*/ 172504 h 1410830"/>
                <a:gd name="connsiteX1" fmla="*/ 797231 w 797991"/>
                <a:gd name="connsiteY1" fmla="*/ 415878 h 1410830"/>
                <a:gd name="connsiteX2" fmla="*/ 675311 w 797991"/>
                <a:gd name="connsiteY2" fmla="*/ 951369 h 1410830"/>
                <a:gd name="connsiteX3" fmla="*/ 398811 w 797991"/>
                <a:gd name="connsiteY3" fmla="*/ 1410749 h 1410830"/>
                <a:gd name="connsiteX4" fmla="*/ 85735 w 797991"/>
                <a:gd name="connsiteY4" fmla="*/ 920889 h 1410830"/>
                <a:gd name="connsiteX5" fmla="*/ 391 w 797991"/>
                <a:gd name="connsiteY5" fmla="*/ 415878 h 1410830"/>
                <a:gd name="connsiteX6" fmla="*/ 115712 w 797991"/>
                <a:gd name="connsiteY6" fmla="*/ 0 h 1410830"/>
                <a:gd name="connsiteX7" fmla="*/ 386619 w 797991"/>
                <a:gd name="connsiteY7" fmla="*/ 385664 h 1410830"/>
                <a:gd name="connsiteX8" fmla="*/ 615305 w 797991"/>
                <a:gd name="connsiteY8" fmla="*/ 172504 h 1410830"/>
                <a:gd name="connsiteX0" fmla="*/ 615305 w 797991"/>
                <a:gd name="connsiteY0" fmla="*/ 198034 h 1436360"/>
                <a:gd name="connsiteX1" fmla="*/ 797231 w 797991"/>
                <a:gd name="connsiteY1" fmla="*/ 441408 h 1436360"/>
                <a:gd name="connsiteX2" fmla="*/ 675311 w 797991"/>
                <a:gd name="connsiteY2" fmla="*/ 976899 h 1436360"/>
                <a:gd name="connsiteX3" fmla="*/ 398811 w 797991"/>
                <a:gd name="connsiteY3" fmla="*/ 1436279 h 1436360"/>
                <a:gd name="connsiteX4" fmla="*/ 85735 w 797991"/>
                <a:gd name="connsiteY4" fmla="*/ 946419 h 1436360"/>
                <a:gd name="connsiteX5" fmla="*/ 391 w 797991"/>
                <a:gd name="connsiteY5" fmla="*/ 441408 h 1436360"/>
                <a:gd name="connsiteX6" fmla="*/ 115712 w 797991"/>
                <a:gd name="connsiteY6" fmla="*/ 25530 h 1436360"/>
                <a:gd name="connsiteX7" fmla="*/ 386619 w 797991"/>
                <a:gd name="connsiteY7" fmla="*/ 411194 h 1436360"/>
                <a:gd name="connsiteX8" fmla="*/ 615305 w 797991"/>
                <a:gd name="connsiteY8" fmla="*/ 198034 h 1436360"/>
                <a:gd name="connsiteX0" fmla="*/ 615305 w 797991"/>
                <a:gd name="connsiteY0" fmla="*/ 172591 h 1410917"/>
                <a:gd name="connsiteX1" fmla="*/ 797231 w 797991"/>
                <a:gd name="connsiteY1" fmla="*/ 415965 h 1410917"/>
                <a:gd name="connsiteX2" fmla="*/ 675311 w 797991"/>
                <a:gd name="connsiteY2" fmla="*/ 951456 h 1410917"/>
                <a:gd name="connsiteX3" fmla="*/ 398811 w 797991"/>
                <a:gd name="connsiteY3" fmla="*/ 1410836 h 1410917"/>
                <a:gd name="connsiteX4" fmla="*/ 85735 w 797991"/>
                <a:gd name="connsiteY4" fmla="*/ 920976 h 1410917"/>
                <a:gd name="connsiteX5" fmla="*/ 391 w 797991"/>
                <a:gd name="connsiteY5" fmla="*/ 415965 h 1410917"/>
                <a:gd name="connsiteX6" fmla="*/ 115712 w 797991"/>
                <a:gd name="connsiteY6" fmla="*/ 87 h 1410917"/>
                <a:gd name="connsiteX7" fmla="*/ 386619 w 797991"/>
                <a:gd name="connsiteY7" fmla="*/ 385751 h 1410917"/>
                <a:gd name="connsiteX8" fmla="*/ 615305 w 797991"/>
                <a:gd name="connsiteY8" fmla="*/ 172591 h 1410917"/>
                <a:gd name="connsiteX0" fmla="*/ 615173 w 797859"/>
                <a:gd name="connsiteY0" fmla="*/ 2055 h 1240381"/>
                <a:gd name="connsiteX1" fmla="*/ 797099 w 797859"/>
                <a:gd name="connsiteY1" fmla="*/ 245429 h 1240381"/>
                <a:gd name="connsiteX2" fmla="*/ 675179 w 797859"/>
                <a:gd name="connsiteY2" fmla="*/ 780920 h 1240381"/>
                <a:gd name="connsiteX3" fmla="*/ 398679 w 797859"/>
                <a:gd name="connsiteY3" fmla="*/ 1240300 h 1240381"/>
                <a:gd name="connsiteX4" fmla="*/ 85603 w 797859"/>
                <a:gd name="connsiteY4" fmla="*/ 750440 h 1240381"/>
                <a:gd name="connsiteX5" fmla="*/ 259 w 797859"/>
                <a:gd name="connsiteY5" fmla="*/ 245429 h 1240381"/>
                <a:gd name="connsiteX6" fmla="*/ 109484 w 797859"/>
                <a:gd name="connsiteY6" fmla="*/ 239 h 1240381"/>
                <a:gd name="connsiteX7" fmla="*/ 386487 w 797859"/>
                <a:gd name="connsiteY7" fmla="*/ 215215 h 1240381"/>
                <a:gd name="connsiteX8" fmla="*/ 615173 w 797859"/>
                <a:gd name="connsiteY8" fmla="*/ 2055 h 1240381"/>
                <a:gd name="connsiteX0" fmla="*/ 615173 w 797859"/>
                <a:gd name="connsiteY0" fmla="*/ 3693 h 1242019"/>
                <a:gd name="connsiteX1" fmla="*/ 797099 w 797859"/>
                <a:gd name="connsiteY1" fmla="*/ 247067 h 1242019"/>
                <a:gd name="connsiteX2" fmla="*/ 675179 w 797859"/>
                <a:gd name="connsiteY2" fmla="*/ 782558 h 1242019"/>
                <a:gd name="connsiteX3" fmla="*/ 398679 w 797859"/>
                <a:gd name="connsiteY3" fmla="*/ 1241938 h 1242019"/>
                <a:gd name="connsiteX4" fmla="*/ 85603 w 797859"/>
                <a:gd name="connsiteY4" fmla="*/ 752078 h 1242019"/>
                <a:gd name="connsiteX5" fmla="*/ 259 w 797859"/>
                <a:gd name="connsiteY5" fmla="*/ 320219 h 1242019"/>
                <a:gd name="connsiteX6" fmla="*/ 109484 w 797859"/>
                <a:gd name="connsiteY6" fmla="*/ 1877 h 1242019"/>
                <a:gd name="connsiteX7" fmla="*/ 386487 w 797859"/>
                <a:gd name="connsiteY7" fmla="*/ 216853 h 1242019"/>
                <a:gd name="connsiteX8" fmla="*/ 615173 w 797859"/>
                <a:gd name="connsiteY8" fmla="*/ 3693 h 1242019"/>
                <a:gd name="connsiteX0" fmla="*/ 617071 w 799757"/>
                <a:gd name="connsiteY0" fmla="*/ 3693 h 1242019"/>
                <a:gd name="connsiteX1" fmla="*/ 798997 w 799757"/>
                <a:gd name="connsiteY1" fmla="*/ 247067 h 1242019"/>
                <a:gd name="connsiteX2" fmla="*/ 677077 w 799757"/>
                <a:gd name="connsiteY2" fmla="*/ 782558 h 1242019"/>
                <a:gd name="connsiteX3" fmla="*/ 400577 w 799757"/>
                <a:gd name="connsiteY3" fmla="*/ 1241938 h 1242019"/>
                <a:gd name="connsiteX4" fmla="*/ 87501 w 799757"/>
                <a:gd name="connsiteY4" fmla="*/ 752078 h 1242019"/>
                <a:gd name="connsiteX5" fmla="*/ 2157 w 799757"/>
                <a:gd name="connsiteY5" fmla="*/ 320219 h 1242019"/>
                <a:gd name="connsiteX6" fmla="*/ 111382 w 799757"/>
                <a:gd name="connsiteY6" fmla="*/ 1877 h 1242019"/>
                <a:gd name="connsiteX7" fmla="*/ 388385 w 799757"/>
                <a:gd name="connsiteY7" fmla="*/ 216853 h 1242019"/>
                <a:gd name="connsiteX8" fmla="*/ 617071 w 799757"/>
                <a:gd name="connsiteY8" fmla="*/ 3693 h 1242019"/>
                <a:gd name="connsiteX0" fmla="*/ 617071 w 793710"/>
                <a:gd name="connsiteY0" fmla="*/ 3693 h 1242019"/>
                <a:gd name="connsiteX1" fmla="*/ 792901 w 793710"/>
                <a:gd name="connsiteY1" fmla="*/ 326315 h 1242019"/>
                <a:gd name="connsiteX2" fmla="*/ 677077 w 793710"/>
                <a:gd name="connsiteY2" fmla="*/ 782558 h 1242019"/>
                <a:gd name="connsiteX3" fmla="*/ 400577 w 793710"/>
                <a:gd name="connsiteY3" fmla="*/ 1241938 h 1242019"/>
                <a:gd name="connsiteX4" fmla="*/ 87501 w 793710"/>
                <a:gd name="connsiteY4" fmla="*/ 752078 h 1242019"/>
                <a:gd name="connsiteX5" fmla="*/ 2157 w 793710"/>
                <a:gd name="connsiteY5" fmla="*/ 320219 h 1242019"/>
                <a:gd name="connsiteX6" fmla="*/ 111382 w 793710"/>
                <a:gd name="connsiteY6" fmla="*/ 1877 h 1242019"/>
                <a:gd name="connsiteX7" fmla="*/ 388385 w 793710"/>
                <a:gd name="connsiteY7" fmla="*/ 216853 h 1242019"/>
                <a:gd name="connsiteX8" fmla="*/ 617071 w 793710"/>
                <a:gd name="connsiteY8" fmla="*/ 3693 h 1242019"/>
                <a:gd name="connsiteX0" fmla="*/ 617071 w 797737"/>
                <a:gd name="connsiteY0" fmla="*/ 3693 h 1242019"/>
                <a:gd name="connsiteX1" fmla="*/ 792901 w 797737"/>
                <a:gd name="connsiteY1" fmla="*/ 326315 h 1242019"/>
                <a:gd name="connsiteX2" fmla="*/ 677077 w 797737"/>
                <a:gd name="connsiteY2" fmla="*/ 782558 h 1242019"/>
                <a:gd name="connsiteX3" fmla="*/ 400577 w 797737"/>
                <a:gd name="connsiteY3" fmla="*/ 1241938 h 1242019"/>
                <a:gd name="connsiteX4" fmla="*/ 87501 w 797737"/>
                <a:gd name="connsiteY4" fmla="*/ 752078 h 1242019"/>
                <a:gd name="connsiteX5" fmla="*/ 2157 w 797737"/>
                <a:gd name="connsiteY5" fmla="*/ 320219 h 1242019"/>
                <a:gd name="connsiteX6" fmla="*/ 111382 w 797737"/>
                <a:gd name="connsiteY6" fmla="*/ 1877 h 1242019"/>
                <a:gd name="connsiteX7" fmla="*/ 388385 w 797737"/>
                <a:gd name="connsiteY7" fmla="*/ 216853 h 1242019"/>
                <a:gd name="connsiteX8" fmla="*/ 617071 w 797737"/>
                <a:gd name="connsiteY8" fmla="*/ 3693 h 1242019"/>
                <a:gd name="connsiteX0" fmla="*/ 617071 w 815621"/>
                <a:gd name="connsiteY0" fmla="*/ 3693 h 1242019"/>
                <a:gd name="connsiteX1" fmla="*/ 811189 w 815621"/>
                <a:gd name="connsiteY1" fmla="*/ 259259 h 1242019"/>
                <a:gd name="connsiteX2" fmla="*/ 677077 w 815621"/>
                <a:gd name="connsiteY2" fmla="*/ 782558 h 1242019"/>
                <a:gd name="connsiteX3" fmla="*/ 400577 w 815621"/>
                <a:gd name="connsiteY3" fmla="*/ 1241938 h 1242019"/>
                <a:gd name="connsiteX4" fmla="*/ 87501 w 815621"/>
                <a:gd name="connsiteY4" fmla="*/ 752078 h 1242019"/>
                <a:gd name="connsiteX5" fmla="*/ 2157 w 815621"/>
                <a:gd name="connsiteY5" fmla="*/ 320219 h 1242019"/>
                <a:gd name="connsiteX6" fmla="*/ 111382 w 815621"/>
                <a:gd name="connsiteY6" fmla="*/ 1877 h 1242019"/>
                <a:gd name="connsiteX7" fmla="*/ 388385 w 815621"/>
                <a:gd name="connsiteY7" fmla="*/ 216853 h 1242019"/>
                <a:gd name="connsiteX8" fmla="*/ 617071 w 815621"/>
                <a:gd name="connsiteY8" fmla="*/ 3693 h 1242019"/>
                <a:gd name="connsiteX0" fmla="*/ 617071 w 817119"/>
                <a:gd name="connsiteY0" fmla="*/ 3693 h 1242019"/>
                <a:gd name="connsiteX1" fmla="*/ 811189 w 817119"/>
                <a:gd name="connsiteY1" fmla="*/ 259259 h 1242019"/>
                <a:gd name="connsiteX2" fmla="*/ 677077 w 817119"/>
                <a:gd name="connsiteY2" fmla="*/ 782558 h 1242019"/>
                <a:gd name="connsiteX3" fmla="*/ 400577 w 817119"/>
                <a:gd name="connsiteY3" fmla="*/ 1241938 h 1242019"/>
                <a:gd name="connsiteX4" fmla="*/ 87501 w 817119"/>
                <a:gd name="connsiteY4" fmla="*/ 752078 h 1242019"/>
                <a:gd name="connsiteX5" fmla="*/ 2157 w 817119"/>
                <a:gd name="connsiteY5" fmla="*/ 320219 h 1242019"/>
                <a:gd name="connsiteX6" fmla="*/ 111382 w 817119"/>
                <a:gd name="connsiteY6" fmla="*/ 1877 h 1242019"/>
                <a:gd name="connsiteX7" fmla="*/ 388385 w 817119"/>
                <a:gd name="connsiteY7" fmla="*/ 216853 h 1242019"/>
                <a:gd name="connsiteX8" fmla="*/ 617071 w 817119"/>
                <a:gd name="connsiteY8" fmla="*/ 3693 h 1242019"/>
                <a:gd name="connsiteX0" fmla="*/ 618814 w 818862"/>
                <a:gd name="connsiteY0" fmla="*/ 3693 h 1242019"/>
                <a:gd name="connsiteX1" fmla="*/ 812932 w 818862"/>
                <a:gd name="connsiteY1" fmla="*/ 259259 h 1242019"/>
                <a:gd name="connsiteX2" fmla="*/ 678820 w 818862"/>
                <a:gd name="connsiteY2" fmla="*/ 782558 h 1242019"/>
                <a:gd name="connsiteX3" fmla="*/ 402320 w 818862"/>
                <a:gd name="connsiteY3" fmla="*/ 1241938 h 1242019"/>
                <a:gd name="connsiteX4" fmla="*/ 89244 w 818862"/>
                <a:gd name="connsiteY4" fmla="*/ 752078 h 1242019"/>
                <a:gd name="connsiteX5" fmla="*/ 3900 w 818862"/>
                <a:gd name="connsiteY5" fmla="*/ 320219 h 1242019"/>
                <a:gd name="connsiteX6" fmla="*/ 113125 w 818862"/>
                <a:gd name="connsiteY6" fmla="*/ 1877 h 1242019"/>
                <a:gd name="connsiteX7" fmla="*/ 390128 w 818862"/>
                <a:gd name="connsiteY7" fmla="*/ 216853 h 1242019"/>
                <a:gd name="connsiteX8" fmla="*/ 618814 w 818862"/>
                <a:gd name="connsiteY8" fmla="*/ 3693 h 12420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18862" h="1242019">
                  <a:moveTo>
                    <a:pt x="618814" y="3693"/>
                  </a:moveTo>
                  <a:cubicBezTo>
                    <a:pt x="738049" y="10761"/>
                    <a:pt x="845603" y="141640"/>
                    <a:pt x="812932" y="259259"/>
                  </a:cubicBezTo>
                  <a:cubicBezTo>
                    <a:pt x="780261" y="376878"/>
                    <a:pt x="719460" y="604061"/>
                    <a:pt x="678820" y="782558"/>
                  </a:cubicBezTo>
                  <a:cubicBezTo>
                    <a:pt x="599572" y="1014791"/>
                    <a:pt x="543255" y="1247018"/>
                    <a:pt x="402320" y="1241938"/>
                  </a:cubicBezTo>
                  <a:cubicBezTo>
                    <a:pt x="261385" y="1236858"/>
                    <a:pt x="150204" y="972119"/>
                    <a:pt x="89244" y="752078"/>
                  </a:cubicBezTo>
                  <a:cubicBezTo>
                    <a:pt x="42508" y="577645"/>
                    <a:pt x="18208" y="475732"/>
                    <a:pt x="3900" y="320219"/>
                  </a:cubicBezTo>
                  <a:cubicBezTo>
                    <a:pt x="-10408" y="164706"/>
                    <a:pt x="12178" y="19105"/>
                    <a:pt x="113125" y="1877"/>
                  </a:cubicBezTo>
                  <a:cubicBezTo>
                    <a:pt x="214072" y="-15351"/>
                    <a:pt x="299826" y="88298"/>
                    <a:pt x="390128" y="216853"/>
                  </a:cubicBezTo>
                  <a:cubicBezTo>
                    <a:pt x="464325" y="182376"/>
                    <a:pt x="499579" y="-3375"/>
                    <a:pt x="618814" y="3693"/>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18" name="フリーフォーム 317"/>
            <p:cNvSpPr/>
            <p:nvPr/>
          </p:nvSpPr>
          <p:spPr>
            <a:xfrm rot="4161112">
              <a:off x="4290741" y="-1904427"/>
              <a:ext cx="818862" cy="1242019"/>
            </a:xfrm>
            <a:custGeom>
              <a:avLst/>
              <a:gdLst>
                <a:gd name="connsiteX0" fmla="*/ 480802 w 796840"/>
                <a:gd name="connsiteY0" fmla="*/ 0 h 1305301"/>
                <a:gd name="connsiteX1" fmla="*/ 553503 w 796840"/>
                <a:gd name="connsiteY1" fmla="*/ 22568 h 1305301"/>
                <a:gd name="connsiteX2" fmla="*/ 796840 w 796840"/>
                <a:gd name="connsiteY2" fmla="*/ 389678 h 1305301"/>
                <a:gd name="connsiteX3" fmla="*/ 796840 w 796840"/>
                <a:gd name="connsiteY3" fmla="*/ 906881 h 1305301"/>
                <a:gd name="connsiteX4" fmla="*/ 398420 w 796840"/>
                <a:gd name="connsiteY4" fmla="*/ 1305301 h 1305301"/>
                <a:gd name="connsiteX5" fmla="*/ 0 w 796840"/>
                <a:gd name="connsiteY5" fmla="*/ 906881 h 1305301"/>
                <a:gd name="connsiteX6" fmla="*/ 0 w 796840"/>
                <a:gd name="connsiteY6" fmla="*/ 389678 h 1305301"/>
                <a:gd name="connsiteX7" fmla="*/ 243337 w 796840"/>
                <a:gd name="connsiteY7" fmla="*/ 22568 h 1305301"/>
                <a:gd name="connsiteX8" fmla="*/ 316039 w 796840"/>
                <a:gd name="connsiteY8" fmla="*/ 0 h 1305301"/>
                <a:gd name="connsiteX9" fmla="*/ 398420 w 796840"/>
                <a:gd name="connsiteY9" fmla="*/ 365560 h 1305301"/>
                <a:gd name="connsiteX0" fmla="*/ 480802 w 796840"/>
                <a:gd name="connsiteY0" fmla="*/ 0 h 1305301"/>
                <a:gd name="connsiteX1" fmla="*/ 553503 w 796840"/>
                <a:gd name="connsiteY1" fmla="*/ 22568 h 1305301"/>
                <a:gd name="connsiteX2" fmla="*/ 796840 w 796840"/>
                <a:gd name="connsiteY2" fmla="*/ 389678 h 1305301"/>
                <a:gd name="connsiteX3" fmla="*/ 796840 w 796840"/>
                <a:gd name="connsiteY3" fmla="*/ 906881 h 1305301"/>
                <a:gd name="connsiteX4" fmla="*/ 398420 w 796840"/>
                <a:gd name="connsiteY4" fmla="*/ 1305301 h 1305301"/>
                <a:gd name="connsiteX5" fmla="*/ 0 w 796840"/>
                <a:gd name="connsiteY5" fmla="*/ 906881 h 1305301"/>
                <a:gd name="connsiteX6" fmla="*/ 0 w 796840"/>
                <a:gd name="connsiteY6" fmla="*/ 389678 h 1305301"/>
                <a:gd name="connsiteX7" fmla="*/ 243337 w 796840"/>
                <a:gd name="connsiteY7" fmla="*/ 22568 h 1305301"/>
                <a:gd name="connsiteX8" fmla="*/ 316039 w 796840"/>
                <a:gd name="connsiteY8" fmla="*/ 0 h 1305301"/>
                <a:gd name="connsiteX9" fmla="*/ 398420 w 796840"/>
                <a:gd name="connsiteY9" fmla="*/ 365560 h 1305301"/>
                <a:gd name="connsiteX10" fmla="*/ 480802 w 796840"/>
                <a:gd name="connsiteY10" fmla="*/ 0 h 1305301"/>
                <a:gd name="connsiteX0" fmla="*/ 480802 w 796840"/>
                <a:gd name="connsiteY0" fmla="*/ 0 h 1433317"/>
                <a:gd name="connsiteX1" fmla="*/ 553503 w 796840"/>
                <a:gd name="connsiteY1" fmla="*/ 22568 h 1433317"/>
                <a:gd name="connsiteX2" fmla="*/ 796840 w 796840"/>
                <a:gd name="connsiteY2" fmla="*/ 389678 h 1433317"/>
                <a:gd name="connsiteX3" fmla="*/ 796840 w 796840"/>
                <a:gd name="connsiteY3" fmla="*/ 906881 h 1433317"/>
                <a:gd name="connsiteX4" fmla="*/ 404516 w 796840"/>
                <a:gd name="connsiteY4" fmla="*/ 1433317 h 1433317"/>
                <a:gd name="connsiteX5" fmla="*/ 0 w 796840"/>
                <a:gd name="connsiteY5" fmla="*/ 906881 h 1433317"/>
                <a:gd name="connsiteX6" fmla="*/ 0 w 796840"/>
                <a:gd name="connsiteY6" fmla="*/ 389678 h 1433317"/>
                <a:gd name="connsiteX7" fmla="*/ 243337 w 796840"/>
                <a:gd name="connsiteY7" fmla="*/ 22568 h 1433317"/>
                <a:gd name="connsiteX8" fmla="*/ 316039 w 796840"/>
                <a:gd name="connsiteY8" fmla="*/ 0 h 1433317"/>
                <a:gd name="connsiteX9" fmla="*/ 398420 w 796840"/>
                <a:gd name="connsiteY9" fmla="*/ 365560 h 1433317"/>
                <a:gd name="connsiteX10" fmla="*/ 480802 w 796840"/>
                <a:gd name="connsiteY10" fmla="*/ 0 h 1433317"/>
                <a:gd name="connsiteX0" fmla="*/ 480802 w 796840"/>
                <a:gd name="connsiteY0" fmla="*/ 0 h 1433340"/>
                <a:gd name="connsiteX1" fmla="*/ 553503 w 796840"/>
                <a:gd name="connsiteY1" fmla="*/ 22568 h 1433340"/>
                <a:gd name="connsiteX2" fmla="*/ 796840 w 796840"/>
                <a:gd name="connsiteY2" fmla="*/ 389678 h 1433340"/>
                <a:gd name="connsiteX3" fmla="*/ 674920 w 796840"/>
                <a:gd name="connsiteY3" fmla="*/ 925169 h 1433340"/>
                <a:gd name="connsiteX4" fmla="*/ 404516 w 796840"/>
                <a:gd name="connsiteY4" fmla="*/ 1433317 h 1433340"/>
                <a:gd name="connsiteX5" fmla="*/ 0 w 796840"/>
                <a:gd name="connsiteY5" fmla="*/ 906881 h 1433340"/>
                <a:gd name="connsiteX6" fmla="*/ 0 w 796840"/>
                <a:gd name="connsiteY6" fmla="*/ 389678 h 1433340"/>
                <a:gd name="connsiteX7" fmla="*/ 243337 w 796840"/>
                <a:gd name="connsiteY7" fmla="*/ 22568 h 1433340"/>
                <a:gd name="connsiteX8" fmla="*/ 316039 w 796840"/>
                <a:gd name="connsiteY8" fmla="*/ 0 h 1433340"/>
                <a:gd name="connsiteX9" fmla="*/ 398420 w 796840"/>
                <a:gd name="connsiteY9" fmla="*/ 365560 h 1433340"/>
                <a:gd name="connsiteX10" fmla="*/ 480802 w 796840"/>
                <a:gd name="connsiteY10" fmla="*/ 0 h 1433340"/>
                <a:gd name="connsiteX0" fmla="*/ 480802 w 796840"/>
                <a:gd name="connsiteY0" fmla="*/ 0 h 1433341"/>
                <a:gd name="connsiteX1" fmla="*/ 553503 w 796840"/>
                <a:gd name="connsiteY1" fmla="*/ 22568 h 1433341"/>
                <a:gd name="connsiteX2" fmla="*/ 796840 w 796840"/>
                <a:gd name="connsiteY2" fmla="*/ 389678 h 1433341"/>
                <a:gd name="connsiteX3" fmla="*/ 674920 w 796840"/>
                <a:gd name="connsiteY3" fmla="*/ 925169 h 1433341"/>
                <a:gd name="connsiteX4" fmla="*/ 404516 w 796840"/>
                <a:gd name="connsiteY4" fmla="*/ 1433317 h 1433341"/>
                <a:gd name="connsiteX5" fmla="*/ 0 w 796840"/>
                <a:gd name="connsiteY5" fmla="*/ 906881 h 1433341"/>
                <a:gd name="connsiteX6" fmla="*/ 0 w 796840"/>
                <a:gd name="connsiteY6" fmla="*/ 389678 h 1433341"/>
                <a:gd name="connsiteX7" fmla="*/ 243337 w 796840"/>
                <a:gd name="connsiteY7" fmla="*/ 22568 h 1433341"/>
                <a:gd name="connsiteX8" fmla="*/ 316039 w 796840"/>
                <a:gd name="connsiteY8" fmla="*/ 0 h 1433341"/>
                <a:gd name="connsiteX9" fmla="*/ 398420 w 796840"/>
                <a:gd name="connsiteY9" fmla="*/ 365560 h 1433341"/>
                <a:gd name="connsiteX10" fmla="*/ 480802 w 796840"/>
                <a:gd name="connsiteY10" fmla="*/ 0 h 1433341"/>
                <a:gd name="connsiteX0" fmla="*/ 480802 w 796840"/>
                <a:gd name="connsiteY0" fmla="*/ 0 h 1433384"/>
                <a:gd name="connsiteX1" fmla="*/ 553503 w 796840"/>
                <a:gd name="connsiteY1" fmla="*/ 22568 h 1433384"/>
                <a:gd name="connsiteX2" fmla="*/ 796840 w 796840"/>
                <a:gd name="connsiteY2" fmla="*/ 389678 h 1433384"/>
                <a:gd name="connsiteX3" fmla="*/ 674920 w 796840"/>
                <a:gd name="connsiteY3" fmla="*/ 925169 h 1433384"/>
                <a:gd name="connsiteX4" fmla="*/ 404516 w 796840"/>
                <a:gd name="connsiteY4" fmla="*/ 1433317 h 1433384"/>
                <a:gd name="connsiteX5" fmla="*/ 85344 w 796840"/>
                <a:gd name="connsiteY5" fmla="*/ 894689 h 1433384"/>
                <a:gd name="connsiteX6" fmla="*/ 0 w 796840"/>
                <a:gd name="connsiteY6" fmla="*/ 389678 h 1433384"/>
                <a:gd name="connsiteX7" fmla="*/ 243337 w 796840"/>
                <a:gd name="connsiteY7" fmla="*/ 22568 h 1433384"/>
                <a:gd name="connsiteX8" fmla="*/ 316039 w 796840"/>
                <a:gd name="connsiteY8" fmla="*/ 0 h 1433384"/>
                <a:gd name="connsiteX9" fmla="*/ 398420 w 796840"/>
                <a:gd name="connsiteY9" fmla="*/ 365560 h 1433384"/>
                <a:gd name="connsiteX10" fmla="*/ 480802 w 796840"/>
                <a:gd name="connsiteY10" fmla="*/ 0 h 1433384"/>
                <a:gd name="connsiteX0" fmla="*/ 480802 w 796840"/>
                <a:gd name="connsiteY0" fmla="*/ 0 h 1433384"/>
                <a:gd name="connsiteX1" fmla="*/ 553503 w 796840"/>
                <a:gd name="connsiteY1" fmla="*/ 22568 h 1433384"/>
                <a:gd name="connsiteX2" fmla="*/ 796840 w 796840"/>
                <a:gd name="connsiteY2" fmla="*/ 389678 h 1433384"/>
                <a:gd name="connsiteX3" fmla="*/ 674920 w 796840"/>
                <a:gd name="connsiteY3" fmla="*/ 925169 h 1433384"/>
                <a:gd name="connsiteX4" fmla="*/ 404516 w 796840"/>
                <a:gd name="connsiteY4" fmla="*/ 1433317 h 1433384"/>
                <a:gd name="connsiteX5" fmla="*/ 85344 w 796840"/>
                <a:gd name="connsiteY5" fmla="*/ 894689 h 1433384"/>
                <a:gd name="connsiteX6" fmla="*/ 0 w 796840"/>
                <a:gd name="connsiteY6" fmla="*/ 389678 h 1433384"/>
                <a:gd name="connsiteX7" fmla="*/ 243337 w 796840"/>
                <a:gd name="connsiteY7" fmla="*/ 22568 h 1433384"/>
                <a:gd name="connsiteX8" fmla="*/ 316039 w 796840"/>
                <a:gd name="connsiteY8" fmla="*/ 0 h 1433384"/>
                <a:gd name="connsiteX9" fmla="*/ 398420 w 796840"/>
                <a:gd name="connsiteY9" fmla="*/ 365560 h 1433384"/>
                <a:gd name="connsiteX10" fmla="*/ 480802 w 796840"/>
                <a:gd name="connsiteY10" fmla="*/ 0 h 1433384"/>
                <a:gd name="connsiteX0" fmla="*/ 480802 w 796840"/>
                <a:gd name="connsiteY0" fmla="*/ 0 h 1433384"/>
                <a:gd name="connsiteX1" fmla="*/ 553503 w 796840"/>
                <a:gd name="connsiteY1" fmla="*/ 22568 h 1433384"/>
                <a:gd name="connsiteX2" fmla="*/ 796840 w 796840"/>
                <a:gd name="connsiteY2" fmla="*/ 389678 h 1433384"/>
                <a:gd name="connsiteX3" fmla="*/ 674920 w 796840"/>
                <a:gd name="connsiteY3" fmla="*/ 925169 h 1433384"/>
                <a:gd name="connsiteX4" fmla="*/ 404516 w 796840"/>
                <a:gd name="connsiteY4" fmla="*/ 1433317 h 1433384"/>
                <a:gd name="connsiteX5" fmla="*/ 85344 w 796840"/>
                <a:gd name="connsiteY5" fmla="*/ 894689 h 1433384"/>
                <a:gd name="connsiteX6" fmla="*/ 0 w 796840"/>
                <a:gd name="connsiteY6" fmla="*/ 389678 h 1433384"/>
                <a:gd name="connsiteX7" fmla="*/ 243337 w 796840"/>
                <a:gd name="connsiteY7" fmla="*/ 22568 h 1433384"/>
                <a:gd name="connsiteX8" fmla="*/ 316039 w 796840"/>
                <a:gd name="connsiteY8" fmla="*/ 0 h 1433384"/>
                <a:gd name="connsiteX9" fmla="*/ 398420 w 796840"/>
                <a:gd name="connsiteY9" fmla="*/ 365560 h 1433384"/>
                <a:gd name="connsiteX10" fmla="*/ 480802 w 796840"/>
                <a:gd name="connsiteY10" fmla="*/ 0 h 1433384"/>
                <a:gd name="connsiteX0" fmla="*/ 480802 w 796840"/>
                <a:gd name="connsiteY0" fmla="*/ 0 h 1384630"/>
                <a:gd name="connsiteX1" fmla="*/ 553503 w 796840"/>
                <a:gd name="connsiteY1" fmla="*/ 22568 h 1384630"/>
                <a:gd name="connsiteX2" fmla="*/ 796840 w 796840"/>
                <a:gd name="connsiteY2" fmla="*/ 389678 h 1384630"/>
                <a:gd name="connsiteX3" fmla="*/ 674920 w 796840"/>
                <a:gd name="connsiteY3" fmla="*/ 925169 h 1384630"/>
                <a:gd name="connsiteX4" fmla="*/ 398420 w 796840"/>
                <a:gd name="connsiteY4" fmla="*/ 1384549 h 1384630"/>
                <a:gd name="connsiteX5" fmla="*/ 85344 w 796840"/>
                <a:gd name="connsiteY5" fmla="*/ 894689 h 1384630"/>
                <a:gd name="connsiteX6" fmla="*/ 0 w 796840"/>
                <a:gd name="connsiteY6" fmla="*/ 389678 h 1384630"/>
                <a:gd name="connsiteX7" fmla="*/ 243337 w 796840"/>
                <a:gd name="connsiteY7" fmla="*/ 22568 h 1384630"/>
                <a:gd name="connsiteX8" fmla="*/ 316039 w 796840"/>
                <a:gd name="connsiteY8" fmla="*/ 0 h 1384630"/>
                <a:gd name="connsiteX9" fmla="*/ 398420 w 796840"/>
                <a:gd name="connsiteY9" fmla="*/ 365560 h 1384630"/>
                <a:gd name="connsiteX10" fmla="*/ 480802 w 796840"/>
                <a:gd name="connsiteY10" fmla="*/ 0 h 1384630"/>
                <a:gd name="connsiteX0" fmla="*/ 480802 w 796840"/>
                <a:gd name="connsiteY0" fmla="*/ 0 h 1384630"/>
                <a:gd name="connsiteX1" fmla="*/ 553503 w 796840"/>
                <a:gd name="connsiteY1" fmla="*/ 22568 h 1384630"/>
                <a:gd name="connsiteX2" fmla="*/ 796840 w 796840"/>
                <a:gd name="connsiteY2" fmla="*/ 389678 h 1384630"/>
                <a:gd name="connsiteX3" fmla="*/ 674920 w 796840"/>
                <a:gd name="connsiteY3" fmla="*/ 925169 h 1384630"/>
                <a:gd name="connsiteX4" fmla="*/ 398420 w 796840"/>
                <a:gd name="connsiteY4" fmla="*/ 1384549 h 1384630"/>
                <a:gd name="connsiteX5" fmla="*/ 85344 w 796840"/>
                <a:gd name="connsiteY5" fmla="*/ 894689 h 1384630"/>
                <a:gd name="connsiteX6" fmla="*/ 0 w 796840"/>
                <a:gd name="connsiteY6" fmla="*/ 389678 h 1384630"/>
                <a:gd name="connsiteX7" fmla="*/ 243337 w 796840"/>
                <a:gd name="connsiteY7" fmla="*/ 22568 h 1384630"/>
                <a:gd name="connsiteX8" fmla="*/ 316039 w 796840"/>
                <a:gd name="connsiteY8" fmla="*/ 0 h 1384630"/>
                <a:gd name="connsiteX9" fmla="*/ 398420 w 796840"/>
                <a:gd name="connsiteY9" fmla="*/ 365560 h 1384630"/>
                <a:gd name="connsiteX10" fmla="*/ 480802 w 796840"/>
                <a:gd name="connsiteY10" fmla="*/ 0 h 1384630"/>
                <a:gd name="connsiteX0" fmla="*/ 480802 w 796840"/>
                <a:gd name="connsiteY0" fmla="*/ 0 h 1384630"/>
                <a:gd name="connsiteX1" fmla="*/ 553503 w 796840"/>
                <a:gd name="connsiteY1" fmla="*/ 22568 h 1384630"/>
                <a:gd name="connsiteX2" fmla="*/ 796840 w 796840"/>
                <a:gd name="connsiteY2" fmla="*/ 389678 h 1384630"/>
                <a:gd name="connsiteX3" fmla="*/ 674920 w 796840"/>
                <a:gd name="connsiteY3" fmla="*/ 925169 h 1384630"/>
                <a:gd name="connsiteX4" fmla="*/ 398420 w 796840"/>
                <a:gd name="connsiteY4" fmla="*/ 1384549 h 1384630"/>
                <a:gd name="connsiteX5" fmla="*/ 85344 w 796840"/>
                <a:gd name="connsiteY5" fmla="*/ 894689 h 1384630"/>
                <a:gd name="connsiteX6" fmla="*/ 0 w 796840"/>
                <a:gd name="connsiteY6" fmla="*/ 389678 h 1384630"/>
                <a:gd name="connsiteX7" fmla="*/ 243337 w 796840"/>
                <a:gd name="connsiteY7" fmla="*/ 22568 h 1384630"/>
                <a:gd name="connsiteX8" fmla="*/ 316039 w 796840"/>
                <a:gd name="connsiteY8" fmla="*/ 0 h 1384630"/>
                <a:gd name="connsiteX9" fmla="*/ 398420 w 796840"/>
                <a:gd name="connsiteY9" fmla="*/ 365560 h 1384630"/>
                <a:gd name="connsiteX10" fmla="*/ 480802 w 796840"/>
                <a:gd name="connsiteY10" fmla="*/ 0 h 1384630"/>
                <a:gd name="connsiteX0" fmla="*/ 480802 w 796902"/>
                <a:gd name="connsiteY0" fmla="*/ 0 h 1384630"/>
                <a:gd name="connsiteX1" fmla="*/ 553503 w 796902"/>
                <a:gd name="connsiteY1" fmla="*/ 22568 h 1384630"/>
                <a:gd name="connsiteX2" fmla="*/ 796840 w 796902"/>
                <a:gd name="connsiteY2" fmla="*/ 389678 h 1384630"/>
                <a:gd name="connsiteX3" fmla="*/ 674920 w 796902"/>
                <a:gd name="connsiteY3" fmla="*/ 925169 h 1384630"/>
                <a:gd name="connsiteX4" fmla="*/ 398420 w 796902"/>
                <a:gd name="connsiteY4" fmla="*/ 1384549 h 1384630"/>
                <a:gd name="connsiteX5" fmla="*/ 85344 w 796902"/>
                <a:gd name="connsiteY5" fmla="*/ 894689 h 1384630"/>
                <a:gd name="connsiteX6" fmla="*/ 0 w 796902"/>
                <a:gd name="connsiteY6" fmla="*/ 389678 h 1384630"/>
                <a:gd name="connsiteX7" fmla="*/ 243337 w 796902"/>
                <a:gd name="connsiteY7" fmla="*/ 22568 h 1384630"/>
                <a:gd name="connsiteX8" fmla="*/ 316039 w 796902"/>
                <a:gd name="connsiteY8" fmla="*/ 0 h 1384630"/>
                <a:gd name="connsiteX9" fmla="*/ 398420 w 796902"/>
                <a:gd name="connsiteY9" fmla="*/ 365560 h 1384630"/>
                <a:gd name="connsiteX10" fmla="*/ 480802 w 796902"/>
                <a:gd name="connsiteY10" fmla="*/ 0 h 1384630"/>
                <a:gd name="connsiteX0" fmla="*/ 480802 w 796902"/>
                <a:gd name="connsiteY0" fmla="*/ 0 h 1384630"/>
                <a:gd name="connsiteX1" fmla="*/ 553503 w 796902"/>
                <a:gd name="connsiteY1" fmla="*/ 22568 h 1384630"/>
                <a:gd name="connsiteX2" fmla="*/ 796840 w 796902"/>
                <a:gd name="connsiteY2" fmla="*/ 389678 h 1384630"/>
                <a:gd name="connsiteX3" fmla="*/ 674920 w 796902"/>
                <a:gd name="connsiteY3" fmla="*/ 925169 h 1384630"/>
                <a:gd name="connsiteX4" fmla="*/ 398420 w 796902"/>
                <a:gd name="connsiteY4" fmla="*/ 1384549 h 1384630"/>
                <a:gd name="connsiteX5" fmla="*/ 85344 w 796902"/>
                <a:gd name="connsiteY5" fmla="*/ 894689 h 1384630"/>
                <a:gd name="connsiteX6" fmla="*/ 0 w 796902"/>
                <a:gd name="connsiteY6" fmla="*/ 389678 h 1384630"/>
                <a:gd name="connsiteX7" fmla="*/ 243337 w 796902"/>
                <a:gd name="connsiteY7" fmla="*/ 22568 h 1384630"/>
                <a:gd name="connsiteX8" fmla="*/ 316039 w 796902"/>
                <a:gd name="connsiteY8" fmla="*/ 0 h 1384630"/>
                <a:gd name="connsiteX9" fmla="*/ 398420 w 796902"/>
                <a:gd name="connsiteY9" fmla="*/ 365560 h 1384630"/>
                <a:gd name="connsiteX10" fmla="*/ 480802 w 796902"/>
                <a:gd name="connsiteY10" fmla="*/ 0 h 1384630"/>
                <a:gd name="connsiteX0" fmla="*/ 480802 w 797359"/>
                <a:gd name="connsiteY0" fmla="*/ 0 h 1384630"/>
                <a:gd name="connsiteX1" fmla="*/ 553503 w 797359"/>
                <a:gd name="connsiteY1" fmla="*/ 22568 h 1384630"/>
                <a:gd name="connsiteX2" fmla="*/ 796840 w 797359"/>
                <a:gd name="connsiteY2" fmla="*/ 389678 h 1384630"/>
                <a:gd name="connsiteX3" fmla="*/ 674920 w 797359"/>
                <a:gd name="connsiteY3" fmla="*/ 925169 h 1384630"/>
                <a:gd name="connsiteX4" fmla="*/ 398420 w 797359"/>
                <a:gd name="connsiteY4" fmla="*/ 1384549 h 1384630"/>
                <a:gd name="connsiteX5" fmla="*/ 85344 w 797359"/>
                <a:gd name="connsiteY5" fmla="*/ 894689 h 1384630"/>
                <a:gd name="connsiteX6" fmla="*/ 0 w 797359"/>
                <a:gd name="connsiteY6" fmla="*/ 389678 h 1384630"/>
                <a:gd name="connsiteX7" fmla="*/ 243337 w 797359"/>
                <a:gd name="connsiteY7" fmla="*/ 22568 h 1384630"/>
                <a:gd name="connsiteX8" fmla="*/ 316039 w 797359"/>
                <a:gd name="connsiteY8" fmla="*/ 0 h 1384630"/>
                <a:gd name="connsiteX9" fmla="*/ 398420 w 797359"/>
                <a:gd name="connsiteY9" fmla="*/ 365560 h 1384630"/>
                <a:gd name="connsiteX10" fmla="*/ 480802 w 797359"/>
                <a:gd name="connsiteY10" fmla="*/ 0 h 1384630"/>
                <a:gd name="connsiteX0" fmla="*/ 480802 w 797359"/>
                <a:gd name="connsiteY0" fmla="*/ 0 h 1384630"/>
                <a:gd name="connsiteX1" fmla="*/ 553503 w 797359"/>
                <a:gd name="connsiteY1" fmla="*/ 22568 h 1384630"/>
                <a:gd name="connsiteX2" fmla="*/ 796840 w 797359"/>
                <a:gd name="connsiteY2" fmla="*/ 389678 h 1384630"/>
                <a:gd name="connsiteX3" fmla="*/ 674920 w 797359"/>
                <a:gd name="connsiteY3" fmla="*/ 925169 h 1384630"/>
                <a:gd name="connsiteX4" fmla="*/ 398420 w 797359"/>
                <a:gd name="connsiteY4" fmla="*/ 1384549 h 1384630"/>
                <a:gd name="connsiteX5" fmla="*/ 85344 w 797359"/>
                <a:gd name="connsiteY5" fmla="*/ 894689 h 1384630"/>
                <a:gd name="connsiteX6" fmla="*/ 0 w 797359"/>
                <a:gd name="connsiteY6" fmla="*/ 389678 h 1384630"/>
                <a:gd name="connsiteX7" fmla="*/ 243337 w 797359"/>
                <a:gd name="connsiteY7" fmla="*/ 22568 h 1384630"/>
                <a:gd name="connsiteX8" fmla="*/ 316039 w 797359"/>
                <a:gd name="connsiteY8" fmla="*/ 0 h 1384630"/>
                <a:gd name="connsiteX9" fmla="*/ 398420 w 797359"/>
                <a:gd name="connsiteY9" fmla="*/ 365560 h 1384630"/>
                <a:gd name="connsiteX10" fmla="*/ 480802 w 797359"/>
                <a:gd name="connsiteY10" fmla="*/ 0 h 1384630"/>
                <a:gd name="connsiteX0" fmla="*/ 480802 w 797359"/>
                <a:gd name="connsiteY0" fmla="*/ 0 h 1384630"/>
                <a:gd name="connsiteX1" fmla="*/ 553503 w 797359"/>
                <a:gd name="connsiteY1" fmla="*/ 22568 h 1384630"/>
                <a:gd name="connsiteX2" fmla="*/ 796840 w 797359"/>
                <a:gd name="connsiteY2" fmla="*/ 389678 h 1384630"/>
                <a:gd name="connsiteX3" fmla="*/ 674920 w 797359"/>
                <a:gd name="connsiteY3" fmla="*/ 925169 h 1384630"/>
                <a:gd name="connsiteX4" fmla="*/ 398420 w 797359"/>
                <a:gd name="connsiteY4" fmla="*/ 1384549 h 1384630"/>
                <a:gd name="connsiteX5" fmla="*/ 85344 w 797359"/>
                <a:gd name="connsiteY5" fmla="*/ 894689 h 1384630"/>
                <a:gd name="connsiteX6" fmla="*/ 0 w 797359"/>
                <a:gd name="connsiteY6" fmla="*/ 389678 h 1384630"/>
                <a:gd name="connsiteX7" fmla="*/ 243337 w 797359"/>
                <a:gd name="connsiteY7" fmla="*/ 22568 h 1384630"/>
                <a:gd name="connsiteX8" fmla="*/ 316039 w 797359"/>
                <a:gd name="connsiteY8" fmla="*/ 0 h 1384630"/>
                <a:gd name="connsiteX9" fmla="*/ 398420 w 797359"/>
                <a:gd name="connsiteY9" fmla="*/ 365560 h 1384630"/>
                <a:gd name="connsiteX10" fmla="*/ 480802 w 797359"/>
                <a:gd name="connsiteY10" fmla="*/ 0 h 1384630"/>
                <a:gd name="connsiteX0" fmla="*/ 480802 w 797359"/>
                <a:gd name="connsiteY0" fmla="*/ 0 h 1384630"/>
                <a:gd name="connsiteX1" fmla="*/ 796840 w 797359"/>
                <a:gd name="connsiteY1" fmla="*/ 389678 h 1384630"/>
                <a:gd name="connsiteX2" fmla="*/ 674920 w 797359"/>
                <a:gd name="connsiteY2" fmla="*/ 925169 h 1384630"/>
                <a:gd name="connsiteX3" fmla="*/ 398420 w 797359"/>
                <a:gd name="connsiteY3" fmla="*/ 1384549 h 1384630"/>
                <a:gd name="connsiteX4" fmla="*/ 85344 w 797359"/>
                <a:gd name="connsiteY4" fmla="*/ 894689 h 1384630"/>
                <a:gd name="connsiteX5" fmla="*/ 0 w 797359"/>
                <a:gd name="connsiteY5" fmla="*/ 389678 h 1384630"/>
                <a:gd name="connsiteX6" fmla="*/ 243337 w 797359"/>
                <a:gd name="connsiteY6" fmla="*/ 22568 h 1384630"/>
                <a:gd name="connsiteX7" fmla="*/ 316039 w 797359"/>
                <a:gd name="connsiteY7" fmla="*/ 0 h 1384630"/>
                <a:gd name="connsiteX8" fmla="*/ 398420 w 797359"/>
                <a:gd name="connsiteY8" fmla="*/ 365560 h 1384630"/>
                <a:gd name="connsiteX9" fmla="*/ 480802 w 797359"/>
                <a:gd name="connsiteY9" fmla="*/ 0 h 1384630"/>
                <a:gd name="connsiteX0" fmla="*/ 480802 w 797359"/>
                <a:gd name="connsiteY0" fmla="*/ 9937 h 1394567"/>
                <a:gd name="connsiteX1" fmla="*/ 796840 w 797359"/>
                <a:gd name="connsiteY1" fmla="*/ 399615 h 1394567"/>
                <a:gd name="connsiteX2" fmla="*/ 674920 w 797359"/>
                <a:gd name="connsiteY2" fmla="*/ 935106 h 1394567"/>
                <a:gd name="connsiteX3" fmla="*/ 398420 w 797359"/>
                <a:gd name="connsiteY3" fmla="*/ 1394486 h 1394567"/>
                <a:gd name="connsiteX4" fmla="*/ 85344 w 797359"/>
                <a:gd name="connsiteY4" fmla="*/ 904626 h 1394567"/>
                <a:gd name="connsiteX5" fmla="*/ 0 w 797359"/>
                <a:gd name="connsiteY5" fmla="*/ 399615 h 1394567"/>
                <a:gd name="connsiteX6" fmla="*/ 243337 w 797359"/>
                <a:gd name="connsiteY6" fmla="*/ 32505 h 1394567"/>
                <a:gd name="connsiteX7" fmla="*/ 316039 w 797359"/>
                <a:gd name="connsiteY7" fmla="*/ 9937 h 1394567"/>
                <a:gd name="connsiteX8" fmla="*/ 398420 w 797359"/>
                <a:gd name="connsiteY8" fmla="*/ 375497 h 1394567"/>
                <a:gd name="connsiteX9" fmla="*/ 480802 w 797359"/>
                <a:gd name="connsiteY9" fmla="*/ 9937 h 1394567"/>
                <a:gd name="connsiteX0" fmla="*/ 480802 w 796866"/>
                <a:gd name="connsiteY0" fmla="*/ 10748 h 1395378"/>
                <a:gd name="connsiteX1" fmla="*/ 796840 w 796866"/>
                <a:gd name="connsiteY1" fmla="*/ 400426 h 1395378"/>
                <a:gd name="connsiteX2" fmla="*/ 674920 w 796866"/>
                <a:gd name="connsiteY2" fmla="*/ 935917 h 1395378"/>
                <a:gd name="connsiteX3" fmla="*/ 398420 w 796866"/>
                <a:gd name="connsiteY3" fmla="*/ 1395297 h 1395378"/>
                <a:gd name="connsiteX4" fmla="*/ 85344 w 796866"/>
                <a:gd name="connsiteY4" fmla="*/ 905437 h 1395378"/>
                <a:gd name="connsiteX5" fmla="*/ 0 w 796866"/>
                <a:gd name="connsiteY5" fmla="*/ 400426 h 1395378"/>
                <a:gd name="connsiteX6" fmla="*/ 243337 w 796866"/>
                <a:gd name="connsiteY6" fmla="*/ 33316 h 1395378"/>
                <a:gd name="connsiteX7" fmla="*/ 316039 w 796866"/>
                <a:gd name="connsiteY7" fmla="*/ 10748 h 1395378"/>
                <a:gd name="connsiteX8" fmla="*/ 398420 w 796866"/>
                <a:gd name="connsiteY8" fmla="*/ 376308 h 1395378"/>
                <a:gd name="connsiteX9" fmla="*/ 480802 w 796866"/>
                <a:gd name="connsiteY9" fmla="*/ 10748 h 1395378"/>
                <a:gd name="connsiteX0" fmla="*/ 480802 w 797745"/>
                <a:gd name="connsiteY0" fmla="*/ 13564 h 1398194"/>
                <a:gd name="connsiteX1" fmla="*/ 796840 w 797745"/>
                <a:gd name="connsiteY1" fmla="*/ 403242 h 1398194"/>
                <a:gd name="connsiteX2" fmla="*/ 674920 w 797745"/>
                <a:gd name="connsiteY2" fmla="*/ 938733 h 1398194"/>
                <a:gd name="connsiteX3" fmla="*/ 398420 w 797745"/>
                <a:gd name="connsiteY3" fmla="*/ 1398113 h 1398194"/>
                <a:gd name="connsiteX4" fmla="*/ 85344 w 797745"/>
                <a:gd name="connsiteY4" fmla="*/ 908253 h 1398194"/>
                <a:gd name="connsiteX5" fmla="*/ 0 w 797745"/>
                <a:gd name="connsiteY5" fmla="*/ 403242 h 1398194"/>
                <a:gd name="connsiteX6" fmla="*/ 243337 w 797745"/>
                <a:gd name="connsiteY6" fmla="*/ 36132 h 1398194"/>
                <a:gd name="connsiteX7" fmla="*/ 316039 w 797745"/>
                <a:gd name="connsiteY7" fmla="*/ 13564 h 1398194"/>
                <a:gd name="connsiteX8" fmla="*/ 398420 w 797745"/>
                <a:gd name="connsiteY8" fmla="*/ 379124 h 1398194"/>
                <a:gd name="connsiteX9" fmla="*/ 480802 w 797745"/>
                <a:gd name="connsiteY9" fmla="*/ 13564 h 1398194"/>
                <a:gd name="connsiteX0" fmla="*/ 481193 w 798136"/>
                <a:gd name="connsiteY0" fmla="*/ 26200 h 1410830"/>
                <a:gd name="connsiteX1" fmla="*/ 797231 w 798136"/>
                <a:gd name="connsiteY1" fmla="*/ 415878 h 1410830"/>
                <a:gd name="connsiteX2" fmla="*/ 675311 w 798136"/>
                <a:gd name="connsiteY2" fmla="*/ 951369 h 1410830"/>
                <a:gd name="connsiteX3" fmla="*/ 398811 w 798136"/>
                <a:gd name="connsiteY3" fmla="*/ 1410749 h 1410830"/>
                <a:gd name="connsiteX4" fmla="*/ 85735 w 798136"/>
                <a:gd name="connsiteY4" fmla="*/ 920889 h 1410830"/>
                <a:gd name="connsiteX5" fmla="*/ 391 w 798136"/>
                <a:gd name="connsiteY5" fmla="*/ 415878 h 1410830"/>
                <a:gd name="connsiteX6" fmla="*/ 115712 w 798136"/>
                <a:gd name="connsiteY6" fmla="*/ 0 h 1410830"/>
                <a:gd name="connsiteX7" fmla="*/ 316430 w 798136"/>
                <a:gd name="connsiteY7" fmla="*/ 26200 h 1410830"/>
                <a:gd name="connsiteX8" fmla="*/ 398811 w 798136"/>
                <a:gd name="connsiteY8" fmla="*/ 391760 h 1410830"/>
                <a:gd name="connsiteX9" fmla="*/ 481193 w 798136"/>
                <a:gd name="connsiteY9" fmla="*/ 26200 h 1410830"/>
                <a:gd name="connsiteX0" fmla="*/ 481193 w 798136"/>
                <a:gd name="connsiteY0" fmla="*/ 26200 h 1410830"/>
                <a:gd name="connsiteX1" fmla="*/ 797231 w 798136"/>
                <a:gd name="connsiteY1" fmla="*/ 415878 h 1410830"/>
                <a:gd name="connsiteX2" fmla="*/ 675311 w 798136"/>
                <a:gd name="connsiteY2" fmla="*/ 951369 h 1410830"/>
                <a:gd name="connsiteX3" fmla="*/ 398811 w 798136"/>
                <a:gd name="connsiteY3" fmla="*/ 1410749 h 1410830"/>
                <a:gd name="connsiteX4" fmla="*/ 85735 w 798136"/>
                <a:gd name="connsiteY4" fmla="*/ 920889 h 1410830"/>
                <a:gd name="connsiteX5" fmla="*/ 391 w 798136"/>
                <a:gd name="connsiteY5" fmla="*/ 415878 h 1410830"/>
                <a:gd name="connsiteX6" fmla="*/ 115712 w 798136"/>
                <a:gd name="connsiteY6" fmla="*/ 0 h 1410830"/>
                <a:gd name="connsiteX7" fmla="*/ 316430 w 798136"/>
                <a:gd name="connsiteY7" fmla="*/ 26200 h 1410830"/>
                <a:gd name="connsiteX8" fmla="*/ 386619 w 798136"/>
                <a:gd name="connsiteY8" fmla="*/ 385664 h 1410830"/>
                <a:gd name="connsiteX9" fmla="*/ 481193 w 798136"/>
                <a:gd name="connsiteY9" fmla="*/ 26200 h 1410830"/>
                <a:gd name="connsiteX0" fmla="*/ 481193 w 798136"/>
                <a:gd name="connsiteY0" fmla="*/ 26200 h 1410830"/>
                <a:gd name="connsiteX1" fmla="*/ 797231 w 798136"/>
                <a:gd name="connsiteY1" fmla="*/ 415878 h 1410830"/>
                <a:gd name="connsiteX2" fmla="*/ 675311 w 798136"/>
                <a:gd name="connsiteY2" fmla="*/ 951369 h 1410830"/>
                <a:gd name="connsiteX3" fmla="*/ 398811 w 798136"/>
                <a:gd name="connsiteY3" fmla="*/ 1410749 h 1410830"/>
                <a:gd name="connsiteX4" fmla="*/ 85735 w 798136"/>
                <a:gd name="connsiteY4" fmla="*/ 920889 h 1410830"/>
                <a:gd name="connsiteX5" fmla="*/ 391 w 798136"/>
                <a:gd name="connsiteY5" fmla="*/ 415878 h 1410830"/>
                <a:gd name="connsiteX6" fmla="*/ 115712 w 798136"/>
                <a:gd name="connsiteY6" fmla="*/ 0 h 1410830"/>
                <a:gd name="connsiteX7" fmla="*/ 316430 w 798136"/>
                <a:gd name="connsiteY7" fmla="*/ 26200 h 1410830"/>
                <a:gd name="connsiteX8" fmla="*/ 386619 w 798136"/>
                <a:gd name="connsiteY8" fmla="*/ 385664 h 1410830"/>
                <a:gd name="connsiteX9" fmla="*/ 481193 w 798136"/>
                <a:gd name="connsiteY9" fmla="*/ 26200 h 1410830"/>
                <a:gd name="connsiteX0" fmla="*/ 481193 w 798136"/>
                <a:gd name="connsiteY0" fmla="*/ 26200 h 1410830"/>
                <a:gd name="connsiteX1" fmla="*/ 797231 w 798136"/>
                <a:gd name="connsiteY1" fmla="*/ 415878 h 1410830"/>
                <a:gd name="connsiteX2" fmla="*/ 675311 w 798136"/>
                <a:gd name="connsiteY2" fmla="*/ 951369 h 1410830"/>
                <a:gd name="connsiteX3" fmla="*/ 398811 w 798136"/>
                <a:gd name="connsiteY3" fmla="*/ 1410749 h 1410830"/>
                <a:gd name="connsiteX4" fmla="*/ 85735 w 798136"/>
                <a:gd name="connsiteY4" fmla="*/ 920889 h 1410830"/>
                <a:gd name="connsiteX5" fmla="*/ 391 w 798136"/>
                <a:gd name="connsiteY5" fmla="*/ 415878 h 1410830"/>
                <a:gd name="connsiteX6" fmla="*/ 115712 w 798136"/>
                <a:gd name="connsiteY6" fmla="*/ 0 h 1410830"/>
                <a:gd name="connsiteX7" fmla="*/ 316430 w 798136"/>
                <a:gd name="connsiteY7" fmla="*/ 26200 h 1410830"/>
                <a:gd name="connsiteX8" fmla="*/ 386619 w 798136"/>
                <a:gd name="connsiteY8" fmla="*/ 385664 h 1410830"/>
                <a:gd name="connsiteX9" fmla="*/ 481193 w 798136"/>
                <a:gd name="connsiteY9" fmla="*/ 26200 h 1410830"/>
                <a:gd name="connsiteX0" fmla="*/ 584825 w 798817"/>
                <a:gd name="connsiteY0" fmla="*/ 20104 h 1410830"/>
                <a:gd name="connsiteX1" fmla="*/ 797231 w 798817"/>
                <a:gd name="connsiteY1" fmla="*/ 415878 h 1410830"/>
                <a:gd name="connsiteX2" fmla="*/ 675311 w 798817"/>
                <a:gd name="connsiteY2" fmla="*/ 951369 h 1410830"/>
                <a:gd name="connsiteX3" fmla="*/ 398811 w 798817"/>
                <a:gd name="connsiteY3" fmla="*/ 1410749 h 1410830"/>
                <a:gd name="connsiteX4" fmla="*/ 85735 w 798817"/>
                <a:gd name="connsiteY4" fmla="*/ 920889 h 1410830"/>
                <a:gd name="connsiteX5" fmla="*/ 391 w 798817"/>
                <a:gd name="connsiteY5" fmla="*/ 415878 h 1410830"/>
                <a:gd name="connsiteX6" fmla="*/ 115712 w 798817"/>
                <a:gd name="connsiteY6" fmla="*/ 0 h 1410830"/>
                <a:gd name="connsiteX7" fmla="*/ 316430 w 798817"/>
                <a:gd name="connsiteY7" fmla="*/ 26200 h 1410830"/>
                <a:gd name="connsiteX8" fmla="*/ 386619 w 798817"/>
                <a:gd name="connsiteY8" fmla="*/ 385664 h 1410830"/>
                <a:gd name="connsiteX9" fmla="*/ 584825 w 798817"/>
                <a:gd name="connsiteY9" fmla="*/ 20104 h 1410830"/>
                <a:gd name="connsiteX0" fmla="*/ 584825 w 798817"/>
                <a:gd name="connsiteY0" fmla="*/ 20104 h 1410830"/>
                <a:gd name="connsiteX1" fmla="*/ 797231 w 798817"/>
                <a:gd name="connsiteY1" fmla="*/ 415878 h 1410830"/>
                <a:gd name="connsiteX2" fmla="*/ 675311 w 798817"/>
                <a:gd name="connsiteY2" fmla="*/ 951369 h 1410830"/>
                <a:gd name="connsiteX3" fmla="*/ 398811 w 798817"/>
                <a:gd name="connsiteY3" fmla="*/ 1410749 h 1410830"/>
                <a:gd name="connsiteX4" fmla="*/ 85735 w 798817"/>
                <a:gd name="connsiteY4" fmla="*/ 920889 h 1410830"/>
                <a:gd name="connsiteX5" fmla="*/ 391 w 798817"/>
                <a:gd name="connsiteY5" fmla="*/ 415878 h 1410830"/>
                <a:gd name="connsiteX6" fmla="*/ 115712 w 798817"/>
                <a:gd name="connsiteY6" fmla="*/ 0 h 1410830"/>
                <a:gd name="connsiteX7" fmla="*/ 316430 w 798817"/>
                <a:gd name="connsiteY7" fmla="*/ 26200 h 1410830"/>
                <a:gd name="connsiteX8" fmla="*/ 386619 w 798817"/>
                <a:gd name="connsiteY8" fmla="*/ 385664 h 1410830"/>
                <a:gd name="connsiteX9" fmla="*/ 584825 w 798817"/>
                <a:gd name="connsiteY9" fmla="*/ 20104 h 1410830"/>
                <a:gd name="connsiteX0" fmla="*/ 584825 w 798817"/>
                <a:gd name="connsiteY0" fmla="*/ 20104 h 1410830"/>
                <a:gd name="connsiteX1" fmla="*/ 797231 w 798817"/>
                <a:gd name="connsiteY1" fmla="*/ 415878 h 1410830"/>
                <a:gd name="connsiteX2" fmla="*/ 675311 w 798817"/>
                <a:gd name="connsiteY2" fmla="*/ 951369 h 1410830"/>
                <a:gd name="connsiteX3" fmla="*/ 398811 w 798817"/>
                <a:gd name="connsiteY3" fmla="*/ 1410749 h 1410830"/>
                <a:gd name="connsiteX4" fmla="*/ 85735 w 798817"/>
                <a:gd name="connsiteY4" fmla="*/ 920889 h 1410830"/>
                <a:gd name="connsiteX5" fmla="*/ 391 w 798817"/>
                <a:gd name="connsiteY5" fmla="*/ 415878 h 1410830"/>
                <a:gd name="connsiteX6" fmla="*/ 115712 w 798817"/>
                <a:gd name="connsiteY6" fmla="*/ 0 h 1410830"/>
                <a:gd name="connsiteX7" fmla="*/ 316430 w 798817"/>
                <a:gd name="connsiteY7" fmla="*/ 26200 h 1410830"/>
                <a:gd name="connsiteX8" fmla="*/ 386619 w 798817"/>
                <a:gd name="connsiteY8" fmla="*/ 385664 h 1410830"/>
                <a:gd name="connsiteX9" fmla="*/ 584825 w 798817"/>
                <a:gd name="connsiteY9" fmla="*/ 20104 h 1410830"/>
                <a:gd name="connsiteX0" fmla="*/ 615305 w 797991"/>
                <a:gd name="connsiteY0" fmla="*/ 172504 h 1410830"/>
                <a:gd name="connsiteX1" fmla="*/ 797231 w 797991"/>
                <a:gd name="connsiteY1" fmla="*/ 415878 h 1410830"/>
                <a:gd name="connsiteX2" fmla="*/ 675311 w 797991"/>
                <a:gd name="connsiteY2" fmla="*/ 951369 h 1410830"/>
                <a:gd name="connsiteX3" fmla="*/ 398811 w 797991"/>
                <a:gd name="connsiteY3" fmla="*/ 1410749 h 1410830"/>
                <a:gd name="connsiteX4" fmla="*/ 85735 w 797991"/>
                <a:gd name="connsiteY4" fmla="*/ 920889 h 1410830"/>
                <a:gd name="connsiteX5" fmla="*/ 391 w 797991"/>
                <a:gd name="connsiteY5" fmla="*/ 415878 h 1410830"/>
                <a:gd name="connsiteX6" fmla="*/ 115712 w 797991"/>
                <a:gd name="connsiteY6" fmla="*/ 0 h 1410830"/>
                <a:gd name="connsiteX7" fmla="*/ 316430 w 797991"/>
                <a:gd name="connsiteY7" fmla="*/ 26200 h 1410830"/>
                <a:gd name="connsiteX8" fmla="*/ 386619 w 797991"/>
                <a:gd name="connsiteY8" fmla="*/ 385664 h 1410830"/>
                <a:gd name="connsiteX9" fmla="*/ 615305 w 797991"/>
                <a:gd name="connsiteY9" fmla="*/ 172504 h 1410830"/>
                <a:gd name="connsiteX0" fmla="*/ 615305 w 797991"/>
                <a:gd name="connsiteY0" fmla="*/ 172504 h 1410830"/>
                <a:gd name="connsiteX1" fmla="*/ 797231 w 797991"/>
                <a:gd name="connsiteY1" fmla="*/ 415878 h 1410830"/>
                <a:gd name="connsiteX2" fmla="*/ 675311 w 797991"/>
                <a:gd name="connsiteY2" fmla="*/ 951369 h 1410830"/>
                <a:gd name="connsiteX3" fmla="*/ 398811 w 797991"/>
                <a:gd name="connsiteY3" fmla="*/ 1410749 h 1410830"/>
                <a:gd name="connsiteX4" fmla="*/ 85735 w 797991"/>
                <a:gd name="connsiteY4" fmla="*/ 920889 h 1410830"/>
                <a:gd name="connsiteX5" fmla="*/ 391 w 797991"/>
                <a:gd name="connsiteY5" fmla="*/ 415878 h 1410830"/>
                <a:gd name="connsiteX6" fmla="*/ 115712 w 797991"/>
                <a:gd name="connsiteY6" fmla="*/ 0 h 1410830"/>
                <a:gd name="connsiteX7" fmla="*/ 316430 w 797991"/>
                <a:gd name="connsiteY7" fmla="*/ 26200 h 1410830"/>
                <a:gd name="connsiteX8" fmla="*/ 386619 w 797991"/>
                <a:gd name="connsiteY8" fmla="*/ 385664 h 1410830"/>
                <a:gd name="connsiteX9" fmla="*/ 615305 w 797991"/>
                <a:gd name="connsiteY9" fmla="*/ 172504 h 1410830"/>
                <a:gd name="connsiteX0" fmla="*/ 615305 w 797991"/>
                <a:gd name="connsiteY0" fmla="*/ 172504 h 1410830"/>
                <a:gd name="connsiteX1" fmla="*/ 797231 w 797991"/>
                <a:gd name="connsiteY1" fmla="*/ 415878 h 1410830"/>
                <a:gd name="connsiteX2" fmla="*/ 675311 w 797991"/>
                <a:gd name="connsiteY2" fmla="*/ 951369 h 1410830"/>
                <a:gd name="connsiteX3" fmla="*/ 398811 w 797991"/>
                <a:gd name="connsiteY3" fmla="*/ 1410749 h 1410830"/>
                <a:gd name="connsiteX4" fmla="*/ 85735 w 797991"/>
                <a:gd name="connsiteY4" fmla="*/ 920889 h 1410830"/>
                <a:gd name="connsiteX5" fmla="*/ 391 w 797991"/>
                <a:gd name="connsiteY5" fmla="*/ 415878 h 1410830"/>
                <a:gd name="connsiteX6" fmla="*/ 115712 w 797991"/>
                <a:gd name="connsiteY6" fmla="*/ 0 h 1410830"/>
                <a:gd name="connsiteX7" fmla="*/ 316430 w 797991"/>
                <a:gd name="connsiteY7" fmla="*/ 26200 h 1410830"/>
                <a:gd name="connsiteX8" fmla="*/ 386619 w 797991"/>
                <a:gd name="connsiteY8" fmla="*/ 385664 h 1410830"/>
                <a:gd name="connsiteX9" fmla="*/ 615305 w 797991"/>
                <a:gd name="connsiteY9" fmla="*/ 172504 h 1410830"/>
                <a:gd name="connsiteX0" fmla="*/ 615305 w 797991"/>
                <a:gd name="connsiteY0" fmla="*/ 172504 h 1410830"/>
                <a:gd name="connsiteX1" fmla="*/ 797231 w 797991"/>
                <a:gd name="connsiteY1" fmla="*/ 415878 h 1410830"/>
                <a:gd name="connsiteX2" fmla="*/ 675311 w 797991"/>
                <a:gd name="connsiteY2" fmla="*/ 951369 h 1410830"/>
                <a:gd name="connsiteX3" fmla="*/ 398811 w 797991"/>
                <a:gd name="connsiteY3" fmla="*/ 1410749 h 1410830"/>
                <a:gd name="connsiteX4" fmla="*/ 85735 w 797991"/>
                <a:gd name="connsiteY4" fmla="*/ 920889 h 1410830"/>
                <a:gd name="connsiteX5" fmla="*/ 391 w 797991"/>
                <a:gd name="connsiteY5" fmla="*/ 415878 h 1410830"/>
                <a:gd name="connsiteX6" fmla="*/ 115712 w 797991"/>
                <a:gd name="connsiteY6" fmla="*/ 0 h 1410830"/>
                <a:gd name="connsiteX7" fmla="*/ 386619 w 797991"/>
                <a:gd name="connsiteY7" fmla="*/ 385664 h 1410830"/>
                <a:gd name="connsiteX8" fmla="*/ 615305 w 797991"/>
                <a:gd name="connsiteY8" fmla="*/ 172504 h 1410830"/>
                <a:gd name="connsiteX0" fmla="*/ 615305 w 797991"/>
                <a:gd name="connsiteY0" fmla="*/ 198034 h 1436360"/>
                <a:gd name="connsiteX1" fmla="*/ 797231 w 797991"/>
                <a:gd name="connsiteY1" fmla="*/ 441408 h 1436360"/>
                <a:gd name="connsiteX2" fmla="*/ 675311 w 797991"/>
                <a:gd name="connsiteY2" fmla="*/ 976899 h 1436360"/>
                <a:gd name="connsiteX3" fmla="*/ 398811 w 797991"/>
                <a:gd name="connsiteY3" fmla="*/ 1436279 h 1436360"/>
                <a:gd name="connsiteX4" fmla="*/ 85735 w 797991"/>
                <a:gd name="connsiteY4" fmla="*/ 946419 h 1436360"/>
                <a:gd name="connsiteX5" fmla="*/ 391 w 797991"/>
                <a:gd name="connsiteY5" fmla="*/ 441408 h 1436360"/>
                <a:gd name="connsiteX6" fmla="*/ 115712 w 797991"/>
                <a:gd name="connsiteY6" fmla="*/ 25530 h 1436360"/>
                <a:gd name="connsiteX7" fmla="*/ 386619 w 797991"/>
                <a:gd name="connsiteY7" fmla="*/ 411194 h 1436360"/>
                <a:gd name="connsiteX8" fmla="*/ 615305 w 797991"/>
                <a:gd name="connsiteY8" fmla="*/ 198034 h 1436360"/>
                <a:gd name="connsiteX0" fmla="*/ 615305 w 797991"/>
                <a:gd name="connsiteY0" fmla="*/ 172591 h 1410917"/>
                <a:gd name="connsiteX1" fmla="*/ 797231 w 797991"/>
                <a:gd name="connsiteY1" fmla="*/ 415965 h 1410917"/>
                <a:gd name="connsiteX2" fmla="*/ 675311 w 797991"/>
                <a:gd name="connsiteY2" fmla="*/ 951456 h 1410917"/>
                <a:gd name="connsiteX3" fmla="*/ 398811 w 797991"/>
                <a:gd name="connsiteY3" fmla="*/ 1410836 h 1410917"/>
                <a:gd name="connsiteX4" fmla="*/ 85735 w 797991"/>
                <a:gd name="connsiteY4" fmla="*/ 920976 h 1410917"/>
                <a:gd name="connsiteX5" fmla="*/ 391 w 797991"/>
                <a:gd name="connsiteY5" fmla="*/ 415965 h 1410917"/>
                <a:gd name="connsiteX6" fmla="*/ 115712 w 797991"/>
                <a:gd name="connsiteY6" fmla="*/ 87 h 1410917"/>
                <a:gd name="connsiteX7" fmla="*/ 386619 w 797991"/>
                <a:gd name="connsiteY7" fmla="*/ 385751 h 1410917"/>
                <a:gd name="connsiteX8" fmla="*/ 615305 w 797991"/>
                <a:gd name="connsiteY8" fmla="*/ 172591 h 1410917"/>
                <a:gd name="connsiteX0" fmla="*/ 615173 w 797859"/>
                <a:gd name="connsiteY0" fmla="*/ 2055 h 1240381"/>
                <a:gd name="connsiteX1" fmla="*/ 797099 w 797859"/>
                <a:gd name="connsiteY1" fmla="*/ 245429 h 1240381"/>
                <a:gd name="connsiteX2" fmla="*/ 675179 w 797859"/>
                <a:gd name="connsiteY2" fmla="*/ 780920 h 1240381"/>
                <a:gd name="connsiteX3" fmla="*/ 398679 w 797859"/>
                <a:gd name="connsiteY3" fmla="*/ 1240300 h 1240381"/>
                <a:gd name="connsiteX4" fmla="*/ 85603 w 797859"/>
                <a:gd name="connsiteY4" fmla="*/ 750440 h 1240381"/>
                <a:gd name="connsiteX5" fmla="*/ 259 w 797859"/>
                <a:gd name="connsiteY5" fmla="*/ 245429 h 1240381"/>
                <a:gd name="connsiteX6" fmla="*/ 109484 w 797859"/>
                <a:gd name="connsiteY6" fmla="*/ 239 h 1240381"/>
                <a:gd name="connsiteX7" fmla="*/ 386487 w 797859"/>
                <a:gd name="connsiteY7" fmla="*/ 215215 h 1240381"/>
                <a:gd name="connsiteX8" fmla="*/ 615173 w 797859"/>
                <a:gd name="connsiteY8" fmla="*/ 2055 h 1240381"/>
                <a:gd name="connsiteX0" fmla="*/ 615173 w 797859"/>
                <a:gd name="connsiteY0" fmla="*/ 3693 h 1242019"/>
                <a:gd name="connsiteX1" fmla="*/ 797099 w 797859"/>
                <a:gd name="connsiteY1" fmla="*/ 247067 h 1242019"/>
                <a:gd name="connsiteX2" fmla="*/ 675179 w 797859"/>
                <a:gd name="connsiteY2" fmla="*/ 782558 h 1242019"/>
                <a:gd name="connsiteX3" fmla="*/ 398679 w 797859"/>
                <a:gd name="connsiteY3" fmla="*/ 1241938 h 1242019"/>
                <a:gd name="connsiteX4" fmla="*/ 85603 w 797859"/>
                <a:gd name="connsiteY4" fmla="*/ 752078 h 1242019"/>
                <a:gd name="connsiteX5" fmla="*/ 259 w 797859"/>
                <a:gd name="connsiteY5" fmla="*/ 320219 h 1242019"/>
                <a:gd name="connsiteX6" fmla="*/ 109484 w 797859"/>
                <a:gd name="connsiteY6" fmla="*/ 1877 h 1242019"/>
                <a:gd name="connsiteX7" fmla="*/ 386487 w 797859"/>
                <a:gd name="connsiteY7" fmla="*/ 216853 h 1242019"/>
                <a:gd name="connsiteX8" fmla="*/ 615173 w 797859"/>
                <a:gd name="connsiteY8" fmla="*/ 3693 h 1242019"/>
                <a:gd name="connsiteX0" fmla="*/ 617071 w 799757"/>
                <a:gd name="connsiteY0" fmla="*/ 3693 h 1242019"/>
                <a:gd name="connsiteX1" fmla="*/ 798997 w 799757"/>
                <a:gd name="connsiteY1" fmla="*/ 247067 h 1242019"/>
                <a:gd name="connsiteX2" fmla="*/ 677077 w 799757"/>
                <a:gd name="connsiteY2" fmla="*/ 782558 h 1242019"/>
                <a:gd name="connsiteX3" fmla="*/ 400577 w 799757"/>
                <a:gd name="connsiteY3" fmla="*/ 1241938 h 1242019"/>
                <a:gd name="connsiteX4" fmla="*/ 87501 w 799757"/>
                <a:gd name="connsiteY4" fmla="*/ 752078 h 1242019"/>
                <a:gd name="connsiteX5" fmla="*/ 2157 w 799757"/>
                <a:gd name="connsiteY5" fmla="*/ 320219 h 1242019"/>
                <a:gd name="connsiteX6" fmla="*/ 111382 w 799757"/>
                <a:gd name="connsiteY6" fmla="*/ 1877 h 1242019"/>
                <a:gd name="connsiteX7" fmla="*/ 388385 w 799757"/>
                <a:gd name="connsiteY7" fmla="*/ 216853 h 1242019"/>
                <a:gd name="connsiteX8" fmla="*/ 617071 w 799757"/>
                <a:gd name="connsiteY8" fmla="*/ 3693 h 1242019"/>
                <a:gd name="connsiteX0" fmla="*/ 617071 w 793710"/>
                <a:gd name="connsiteY0" fmla="*/ 3693 h 1242019"/>
                <a:gd name="connsiteX1" fmla="*/ 792901 w 793710"/>
                <a:gd name="connsiteY1" fmla="*/ 326315 h 1242019"/>
                <a:gd name="connsiteX2" fmla="*/ 677077 w 793710"/>
                <a:gd name="connsiteY2" fmla="*/ 782558 h 1242019"/>
                <a:gd name="connsiteX3" fmla="*/ 400577 w 793710"/>
                <a:gd name="connsiteY3" fmla="*/ 1241938 h 1242019"/>
                <a:gd name="connsiteX4" fmla="*/ 87501 w 793710"/>
                <a:gd name="connsiteY4" fmla="*/ 752078 h 1242019"/>
                <a:gd name="connsiteX5" fmla="*/ 2157 w 793710"/>
                <a:gd name="connsiteY5" fmla="*/ 320219 h 1242019"/>
                <a:gd name="connsiteX6" fmla="*/ 111382 w 793710"/>
                <a:gd name="connsiteY6" fmla="*/ 1877 h 1242019"/>
                <a:gd name="connsiteX7" fmla="*/ 388385 w 793710"/>
                <a:gd name="connsiteY7" fmla="*/ 216853 h 1242019"/>
                <a:gd name="connsiteX8" fmla="*/ 617071 w 793710"/>
                <a:gd name="connsiteY8" fmla="*/ 3693 h 1242019"/>
                <a:gd name="connsiteX0" fmla="*/ 617071 w 797737"/>
                <a:gd name="connsiteY0" fmla="*/ 3693 h 1242019"/>
                <a:gd name="connsiteX1" fmla="*/ 792901 w 797737"/>
                <a:gd name="connsiteY1" fmla="*/ 326315 h 1242019"/>
                <a:gd name="connsiteX2" fmla="*/ 677077 w 797737"/>
                <a:gd name="connsiteY2" fmla="*/ 782558 h 1242019"/>
                <a:gd name="connsiteX3" fmla="*/ 400577 w 797737"/>
                <a:gd name="connsiteY3" fmla="*/ 1241938 h 1242019"/>
                <a:gd name="connsiteX4" fmla="*/ 87501 w 797737"/>
                <a:gd name="connsiteY4" fmla="*/ 752078 h 1242019"/>
                <a:gd name="connsiteX5" fmla="*/ 2157 w 797737"/>
                <a:gd name="connsiteY5" fmla="*/ 320219 h 1242019"/>
                <a:gd name="connsiteX6" fmla="*/ 111382 w 797737"/>
                <a:gd name="connsiteY6" fmla="*/ 1877 h 1242019"/>
                <a:gd name="connsiteX7" fmla="*/ 388385 w 797737"/>
                <a:gd name="connsiteY7" fmla="*/ 216853 h 1242019"/>
                <a:gd name="connsiteX8" fmla="*/ 617071 w 797737"/>
                <a:gd name="connsiteY8" fmla="*/ 3693 h 1242019"/>
                <a:gd name="connsiteX0" fmla="*/ 617071 w 815621"/>
                <a:gd name="connsiteY0" fmla="*/ 3693 h 1242019"/>
                <a:gd name="connsiteX1" fmla="*/ 811189 w 815621"/>
                <a:gd name="connsiteY1" fmla="*/ 259259 h 1242019"/>
                <a:gd name="connsiteX2" fmla="*/ 677077 w 815621"/>
                <a:gd name="connsiteY2" fmla="*/ 782558 h 1242019"/>
                <a:gd name="connsiteX3" fmla="*/ 400577 w 815621"/>
                <a:gd name="connsiteY3" fmla="*/ 1241938 h 1242019"/>
                <a:gd name="connsiteX4" fmla="*/ 87501 w 815621"/>
                <a:gd name="connsiteY4" fmla="*/ 752078 h 1242019"/>
                <a:gd name="connsiteX5" fmla="*/ 2157 w 815621"/>
                <a:gd name="connsiteY5" fmla="*/ 320219 h 1242019"/>
                <a:gd name="connsiteX6" fmla="*/ 111382 w 815621"/>
                <a:gd name="connsiteY6" fmla="*/ 1877 h 1242019"/>
                <a:gd name="connsiteX7" fmla="*/ 388385 w 815621"/>
                <a:gd name="connsiteY7" fmla="*/ 216853 h 1242019"/>
                <a:gd name="connsiteX8" fmla="*/ 617071 w 815621"/>
                <a:gd name="connsiteY8" fmla="*/ 3693 h 1242019"/>
                <a:gd name="connsiteX0" fmla="*/ 617071 w 817119"/>
                <a:gd name="connsiteY0" fmla="*/ 3693 h 1242019"/>
                <a:gd name="connsiteX1" fmla="*/ 811189 w 817119"/>
                <a:gd name="connsiteY1" fmla="*/ 259259 h 1242019"/>
                <a:gd name="connsiteX2" fmla="*/ 677077 w 817119"/>
                <a:gd name="connsiteY2" fmla="*/ 782558 h 1242019"/>
                <a:gd name="connsiteX3" fmla="*/ 400577 w 817119"/>
                <a:gd name="connsiteY3" fmla="*/ 1241938 h 1242019"/>
                <a:gd name="connsiteX4" fmla="*/ 87501 w 817119"/>
                <a:gd name="connsiteY4" fmla="*/ 752078 h 1242019"/>
                <a:gd name="connsiteX5" fmla="*/ 2157 w 817119"/>
                <a:gd name="connsiteY5" fmla="*/ 320219 h 1242019"/>
                <a:gd name="connsiteX6" fmla="*/ 111382 w 817119"/>
                <a:gd name="connsiteY6" fmla="*/ 1877 h 1242019"/>
                <a:gd name="connsiteX7" fmla="*/ 388385 w 817119"/>
                <a:gd name="connsiteY7" fmla="*/ 216853 h 1242019"/>
                <a:gd name="connsiteX8" fmla="*/ 617071 w 817119"/>
                <a:gd name="connsiteY8" fmla="*/ 3693 h 1242019"/>
                <a:gd name="connsiteX0" fmla="*/ 618814 w 818862"/>
                <a:gd name="connsiteY0" fmla="*/ 3693 h 1242019"/>
                <a:gd name="connsiteX1" fmla="*/ 812932 w 818862"/>
                <a:gd name="connsiteY1" fmla="*/ 259259 h 1242019"/>
                <a:gd name="connsiteX2" fmla="*/ 678820 w 818862"/>
                <a:gd name="connsiteY2" fmla="*/ 782558 h 1242019"/>
                <a:gd name="connsiteX3" fmla="*/ 402320 w 818862"/>
                <a:gd name="connsiteY3" fmla="*/ 1241938 h 1242019"/>
                <a:gd name="connsiteX4" fmla="*/ 89244 w 818862"/>
                <a:gd name="connsiteY4" fmla="*/ 752078 h 1242019"/>
                <a:gd name="connsiteX5" fmla="*/ 3900 w 818862"/>
                <a:gd name="connsiteY5" fmla="*/ 320219 h 1242019"/>
                <a:gd name="connsiteX6" fmla="*/ 113125 w 818862"/>
                <a:gd name="connsiteY6" fmla="*/ 1877 h 1242019"/>
                <a:gd name="connsiteX7" fmla="*/ 390128 w 818862"/>
                <a:gd name="connsiteY7" fmla="*/ 216853 h 1242019"/>
                <a:gd name="connsiteX8" fmla="*/ 618814 w 818862"/>
                <a:gd name="connsiteY8" fmla="*/ 3693 h 12420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18862" h="1242019">
                  <a:moveTo>
                    <a:pt x="618814" y="3693"/>
                  </a:moveTo>
                  <a:cubicBezTo>
                    <a:pt x="738049" y="10761"/>
                    <a:pt x="845603" y="141640"/>
                    <a:pt x="812932" y="259259"/>
                  </a:cubicBezTo>
                  <a:cubicBezTo>
                    <a:pt x="780261" y="376878"/>
                    <a:pt x="719460" y="604061"/>
                    <a:pt x="678820" y="782558"/>
                  </a:cubicBezTo>
                  <a:cubicBezTo>
                    <a:pt x="599572" y="1014791"/>
                    <a:pt x="543255" y="1247018"/>
                    <a:pt x="402320" y="1241938"/>
                  </a:cubicBezTo>
                  <a:cubicBezTo>
                    <a:pt x="261385" y="1236858"/>
                    <a:pt x="150204" y="972119"/>
                    <a:pt x="89244" y="752078"/>
                  </a:cubicBezTo>
                  <a:cubicBezTo>
                    <a:pt x="42508" y="577645"/>
                    <a:pt x="18208" y="475732"/>
                    <a:pt x="3900" y="320219"/>
                  </a:cubicBezTo>
                  <a:cubicBezTo>
                    <a:pt x="-10408" y="164706"/>
                    <a:pt x="12178" y="19105"/>
                    <a:pt x="113125" y="1877"/>
                  </a:cubicBezTo>
                  <a:cubicBezTo>
                    <a:pt x="214072" y="-15351"/>
                    <a:pt x="299826" y="88298"/>
                    <a:pt x="390128" y="216853"/>
                  </a:cubicBezTo>
                  <a:cubicBezTo>
                    <a:pt x="464325" y="182376"/>
                    <a:pt x="499579" y="-3375"/>
                    <a:pt x="618814" y="3693"/>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19" name="フリーフォーム 318"/>
            <p:cNvSpPr/>
            <p:nvPr/>
          </p:nvSpPr>
          <p:spPr>
            <a:xfrm rot="18202610" flipH="1">
              <a:off x="3262123" y="-1988269"/>
              <a:ext cx="818862" cy="1242019"/>
            </a:xfrm>
            <a:custGeom>
              <a:avLst/>
              <a:gdLst>
                <a:gd name="connsiteX0" fmla="*/ 480802 w 796840"/>
                <a:gd name="connsiteY0" fmla="*/ 0 h 1305301"/>
                <a:gd name="connsiteX1" fmla="*/ 553503 w 796840"/>
                <a:gd name="connsiteY1" fmla="*/ 22568 h 1305301"/>
                <a:gd name="connsiteX2" fmla="*/ 796840 w 796840"/>
                <a:gd name="connsiteY2" fmla="*/ 389678 h 1305301"/>
                <a:gd name="connsiteX3" fmla="*/ 796840 w 796840"/>
                <a:gd name="connsiteY3" fmla="*/ 906881 h 1305301"/>
                <a:gd name="connsiteX4" fmla="*/ 398420 w 796840"/>
                <a:gd name="connsiteY4" fmla="*/ 1305301 h 1305301"/>
                <a:gd name="connsiteX5" fmla="*/ 0 w 796840"/>
                <a:gd name="connsiteY5" fmla="*/ 906881 h 1305301"/>
                <a:gd name="connsiteX6" fmla="*/ 0 w 796840"/>
                <a:gd name="connsiteY6" fmla="*/ 389678 h 1305301"/>
                <a:gd name="connsiteX7" fmla="*/ 243337 w 796840"/>
                <a:gd name="connsiteY7" fmla="*/ 22568 h 1305301"/>
                <a:gd name="connsiteX8" fmla="*/ 316039 w 796840"/>
                <a:gd name="connsiteY8" fmla="*/ 0 h 1305301"/>
                <a:gd name="connsiteX9" fmla="*/ 398420 w 796840"/>
                <a:gd name="connsiteY9" fmla="*/ 365560 h 1305301"/>
                <a:gd name="connsiteX0" fmla="*/ 480802 w 796840"/>
                <a:gd name="connsiteY0" fmla="*/ 0 h 1305301"/>
                <a:gd name="connsiteX1" fmla="*/ 553503 w 796840"/>
                <a:gd name="connsiteY1" fmla="*/ 22568 h 1305301"/>
                <a:gd name="connsiteX2" fmla="*/ 796840 w 796840"/>
                <a:gd name="connsiteY2" fmla="*/ 389678 h 1305301"/>
                <a:gd name="connsiteX3" fmla="*/ 796840 w 796840"/>
                <a:gd name="connsiteY3" fmla="*/ 906881 h 1305301"/>
                <a:gd name="connsiteX4" fmla="*/ 398420 w 796840"/>
                <a:gd name="connsiteY4" fmla="*/ 1305301 h 1305301"/>
                <a:gd name="connsiteX5" fmla="*/ 0 w 796840"/>
                <a:gd name="connsiteY5" fmla="*/ 906881 h 1305301"/>
                <a:gd name="connsiteX6" fmla="*/ 0 w 796840"/>
                <a:gd name="connsiteY6" fmla="*/ 389678 h 1305301"/>
                <a:gd name="connsiteX7" fmla="*/ 243337 w 796840"/>
                <a:gd name="connsiteY7" fmla="*/ 22568 h 1305301"/>
                <a:gd name="connsiteX8" fmla="*/ 316039 w 796840"/>
                <a:gd name="connsiteY8" fmla="*/ 0 h 1305301"/>
                <a:gd name="connsiteX9" fmla="*/ 398420 w 796840"/>
                <a:gd name="connsiteY9" fmla="*/ 365560 h 1305301"/>
                <a:gd name="connsiteX10" fmla="*/ 480802 w 796840"/>
                <a:gd name="connsiteY10" fmla="*/ 0 h 1305301"/>
                <a:gd name="connsiteX0" fmla="*/ 480802 w 796840"/>
                <a:gd name="connsiteY0" fmla="*/ 0 h 1433317"/>
                <a:gd name="connsiteX1" fmla="*/ 553503 w 796840"/>
                <a:gd name="connsiteY1" fmla="*/ 22568 h 1433317"/>
                <a:gd name="connsiteX2" fmla="*/ 796840 w 796840"/>
                <a:gd name="connsiteY2" fmla="*/ 389678 h 1433317"/>
                <a:gd name="connsiteX3" fmla="*/ 796840 w 796840"/>
                <a:gd name="connsiteY3" fmla="*/ 906881 h 1433317"/>
                <a:gd name="connsiteX4" fmla="*/ 404516 w 796840"/>
                <a:gd name="connsiteY4" fmla="*/ 1433317 h 1433317"/>
                <a:gd name="connsiteX5" fmla="*/ 0 w 796840"/>
                <a:gd name="connsiteY5" fmla="*/ 906881 h 1433317"/>
                <a:gd name="connsiteX6" fmla="*/ 0 w 796840"/>
                <a:gd name="connsiteY6" fmla="*/ 389678 h 1433317"/>
                <a:gd name="connsiteX7" fmla="*/ 243337 w 796840"/>
                <a:gd name="connsiteY7" fmla="*/ 22568 h 1433317"/>
                <a:gd name="connsiteX8" fmla="*/ 316039 w 796840"/>
                <a:gd name="connsiteY8" fmla="*/ 0 h 1433317"/>
                <a:gd name="connsiteX9" fmla="*/ 398420 w 796840"/>
                <a:gd name="connsiteY9" fmla="*/ 365560 h 1433317"/>
                <a:gd name="connsiteX10" fmla="*/ 480802 w 796840"/>
                <a:gd name="connsiteY10" fmla="*/ 0 h 1433317"/>
                <a:gd name="connsiteX0" fmla="*/ 480802 w 796840"/>
                <a:gd name="connsiteY0" fmla="*/ 0 h 1433340"/>
                <a:gd name="connsiteX1" fmla="*/ 553503 w 796840"/>
                <a:gd name="connsiteY1" fmla="*/ 22568 h 1433340"/>
                <a:gd name="connsiteX2" fmla="*/ 796840 w 796840"/>
                <a:gd name="connsiteY2" fmla="*/ 389678 h 1433340"/>
                <a:gd name="connsiteX3" fmla="*/ 674920 w 796840"/>
                <a:gd name="connsiteY3" fmla="*/ 925169 h 1433340"/>
                <a:gd name="connsiteX4" fmla="*/ 404516 w 796840"/>
                <a:gd name="connsiteY4" fmla="*/ 1433317 h 1433340"/>
                <a:gd name="connsiteX5" fmla="*/ 0 w 796840"/>
                <a:gd name="connsiteY5" fmla="*/ 906881 h 1433340"/>
                <a:gd name="connsiteX6" fmla="*/ 0 w 796840"/>
                <a:gd name="connsiteY6" fmla="*/ 389678 h 1433340"/>
                <a:gd name="connsiteX7" fmla="*/ 243337 w 796840"/>
                <a:gd name="connsiteY7" fmla="*/ 22568 h 1433340"/>
                <a:gd name="connsiteX8" fmla="*/ 316039 w 796840"/>
                <a:gd name="connsiteY8" fmla="*/ 0 h 1433340"/>
                <a:gd name="connsiteX9" fmla="*/ 398420 w 796840"/>
                <a:gd name="connsiteY9" fmla="*/ 365560 h 1433340"/>
                <a:gd name="connsiteX10" fmla="*/ 480802 w 796840"/>
                <a:gd name="connsiteY10" fmla="*/ 0 h 1433340"/>
                <a:gd name="connsiteX0" fmla="*/ 480802 w 796840"/>
                <a:gd name="connsiteY0" fmla="*/ 0 h 1433341"/>
                <a:gd name="connsiteX1" fmla="*/ 553503 w 796840"/>
                <a:gd name="connsiteY1" fmla="*/ 22568 h 1433341"/>
                <a:gd name="connsiteX2" fmla="*/ 796840 w 796840"/>
                <a:gd name="connsiteY2" fmla="*/ 389678 h 1433341"/>
                <a:gd name="connsiteX3" fmla="*/ 674920 w 796840"/>
                <a:gd name="connsiteY3" fmla="*/ 925169 h 1433341"/>
                <a:gd name="connsiteX4" fmla="*/ 404516 w 796840"/>
                <a:gd name="connsiteY4" fmla="*/ 1433317 h 1433341"/>
                <a:gd name="connsiteX5" fmla="*/ 0 w 796840"/>
                <a:gd name="connsiteY5" fmla="*/ 906881 h 1433341"/>
                <a:gd name="connsiteX6" fmla="*/ 0 w 796840"/>
                <a:gd name="connsiteY6" fmla="*/ 389678 h 1433341"/>
                <a:gd name="connsiteX7" fmla="*/ 243337 w 796840"/>
                <a:gd name="connsiteY7" fmla="*/ 22568 h 1433341"/>
                <a:gd name="connsiteX8" fmla="*/ 316039 w 796840"/>
                <a:gd name="connsiteY8" fmla="*/ 0 h 1433341"/>
                <a:gd name="connsiteX9" fmla="*/ 398420 w 796840"/>
                <a:gd name="connsiteY9" fmla="*/ 365560 h 1433341"/>
                <a:gd name="connsiteX10" fmla="*/ 480802 w 796840"/>
                <a:gd name="connsiteY10" fmla="*/ 0 h 1433341"/>
                <a:gd name="connsiteX0" fmla="*/ 480802 w 796840"/>
                <a:gd name="connsiteY0" fmla="*/ 0 h 1433384"/>
                <a:gd name="connsiteX1" fmla="*/ 553503 w 796840"/>
                <a:gd name="connsiteY1" fmla="*/ 22568 h 1433384"/>
                <a:gd name="connsiteX2" fmla="*/ 796840 w 796840"/>
                <a:gd name="connsiteY2" fmla="*/ 389678 h 1433384"/>
                <a:gd name="connsiteX3" fmla="*/ 674920 w 796840"/>
                <a:gd name="connsiteY3" fmla="*/ 925169 h 1433384"/>
                <a:gd name="connsiteX4" fmla="*/ 404516 w 796840"/>
                <a:gd name="connsiteY4" fmla="*/ 1433317 h 1433384"/>
                <a:gd name="connsiteX5" fmla="*/ 85344 w 796840"/>
                <a:gd name="connsiteY5" fmla="*/ 894689 h 1433384"/>
                <a:gd name="connsiteX6" fmla="*/ 0 w 796840"/>
                <a:gd name="connsiteY6" fmla="*/ 389678 h 1433384"/>
                <a:gd name="connsiteX7" fmla="*/ 243337 w 796840"/>
                <a:gd name="connsiteY7" fmla="*/ 22568 h 1433384"/>
                <a:gd name="connsiteX8" fmla="*/ 316039 w 796840"/>
                <a:gd name="connsiteY8" fmla="*/ 0 h 1433384"/>
                <a:gd name="connsiteX9" fmla="*/ 398420 w 796840"/>
                <a:gd name="connsiteY9" fmla="*/ 365560 h 1433384"/>
                <a:gd name="connsiteX10" fmla="*/ 480802 w 796840"/>
                <a:gd name="connsiteY10" fmla="*/ 0 h 1433384"/>
                <a:gd name="connsiteX0" fmla="*/ 480802 w 796840"/>
                <a:gd name="connsiteY0" fmla="*/ 0 h 1433384"/>
                <a:gd name="connsiteX1" fmla="*/ 553503 w 796840"/>
                <a:gd name="connsiteY1" fmla="*/ 22568 h 1433384"/>
                <a:gd name="connsiteX2" fmla="*/ 796840 w 796840"/>
                <a:gd name="connsiteY2" fmla="*/ 389678 h 1433384"/>
                <a:gd name="connsiteX3" fmla="*/ 674920 w 796840"/>
                <a:gd name="connsiteY3" fmla="*/ 925169 h 1433384"/>
                <a:gd name="connsiteX4" fmla="*/ 404516 w 796840"/>
                <a:gd name="connsiteY4" fmla="*/ 1433317 h 1433384"/>
                <a:gd name="connsiteX5" fmla="*/ 85344 w 796840"/>
                <a:gd name="connsiteY5" fmla="*/ 894689 h 1433384"/>
                <a:gd name="connsiteX6" fmla="*/ 0 w 796840"/>
                <a:gd name="connsiteY6" fmla="*/ 389678 h 1433384"/>
                <a:gd name="connsiteX7" fmla="*/ 243337 w 796840"/>
                <a:gd name="connsiteY7" fmla="*/ 22568 h 1433384"/>
                <a:gd name="connsiteX8" fmla="*/ 316039 w 796840"/>
                <a:gd name="connsiteY8" fmla="*/ 0 h 1433384"/>
                <a:gd name="connsiteX9" fmla="*/ 398420 w 796840"/>
                <a:gd name="connsiteY9" fmla="*/ 365560 h 1433384"/>
                <a:gd name="connsiteX10" fmla="*/ 480802 w 796840"/>
                <a:gd name="connsiteY10" fmla="*/ 0 h 1433384"/>
                <a:gd name="connsiteX0" fmla="*/ 480802 w 796840"/>
                <a:gd name="connsiteY0" fmla="*/ 0 h 1433384"/>
                <a:gd name="connsiteX1" fmla="*/ 553503 w 796840"/>
                <a:gd name="connsiteY1" fmla="*/ 22568 h 1433384"/>
                <a:gd name="connsiteX2" fmla="*/ 796840 w 796840"/>
                <a:gd name="connsiteY2" fmla="*/ 389678 h 1433384"/>
                <a:gd name="connsiteX3" fmla="*/ 674920 w 796840"/>
                <a:gd name="connsiteY3" fmla="*/ 925169 h 1433384"/>
                <a:gd name="connsiteX4" fmla="*/ 404516 w 796840"/>
                <a:gd name="connsiteY4" fmla="*/ 1433317 h 1433384"/>
                <a:gd name="connsiteX5" fmla="*/ 85344 w 796840"/>
                <a:gd name="connsiteY5" fmla="*/ 894689 h 1433384"/>
                <a:gd name="connsiteX6" fmla="*/ 0 w 796840"/>
                <a:gd name="connsiteY6" fmla="*/ 389678 h 1433384"/>
                <a:gd name="connsiteX7" fmla="*/ 243337 w 796840"/>
                <a:gd name="connsiteY7" fmla="*/ 22568 h 1433384"/>
                <a:gd name="connsiteX8" fmla="*/ 316039 w 796840"/>
                <a:gd name="connsiteY8" fmla="*/ 0 h 1433384"/>
                <a:gd name="connsiteX9" fmla="*/ 398420 w 796840"/>
                <a:gd name="connsiteY9" fmla="*/ 365560 h 1433384"/>
                <a:gd name="connsiteX10" fmla="*/ 480802 w 796840"/>
                <a:gd name="connsiteY10" fmla="*/ 0 h 1433384"/>
                <a:gd name="connsiteX0" fmla="*/ 480802 w 796840"/>
                <a:gd name="connsiteY0" fmla="*/ 0 h 1384630"/>
                <a:gd name="connsiteX1" fmla="*/ 553503 w 796840"/>
                <a:gd name="connsiteY1" fmla="*/ 22568 h 1384630"/>
                <a:gd name="connsiteX2" fmla="*/ 796840 w 796840"/>
                <a:gd name="connsiteY2" fmla="*/ 389678 h 1384630"/>
                <a:gd name="connsiteX3" fmla="*/ 674920 w 796840"/>
                <a:gd name="connsiteY3" fmla="*/ 925169 h 1384630"/>
                <a:gd name="connsiteX4" fmla="*/ 398420 w 796840"/>
                <a:gd name="connsiteY4" fmla="*/ 1384549 h 1384630"/>
                <a:gd name="connsiteX5" fmla="*/ 85344 w 796840"/>
                <a:gd name="connsiteY5" fmla="*/ 894689 h 1384630"/>
                <a:gd name="connsiteX6" fmla="*/ 0 w 796840"/>
                <a:gd name="connsiteY6" fmla="*/ 389678 h 1384630"/>
                <a:gd name="connsiteX7" fmla="*/ 243337 w 796840"/>
                <a:gd name="connsiteY7" fmla="*/ 22568 h 1384630"/>
                <a:gd name="connsiteX8" fmla="*/ 316039 w 796840"/>
                <a:gd name="connsiteY8" fmla="*/ 0 h 1384630"/>
                <a:gd name="connsiteX9" fmla="*/ 398420 w 796840"/>
                <a:gd name="connsiteY9" fmla="*/ 365560 h 1384630"/>
                <a:gd name="connsiteX10" fmla="*/ 480802 w 796840"/>
                <a:gd name="connsiteY10" fmla="*/ 0 h 1384630"/>
                <a:gd name="connsiteX0" fmla="*/ 480802 w 796840"/>
                <a:gd name="connsiteY0" fmla="*/ 0 h 1384630"/>
                <a:gd name="connsiteX1" fmla="*/ 553503 w 796840"/>
                <a:gd name="connsiteY1" fmla="*/ 22568 h 1384630"/>
                <a:gd name="connsiteX2" fmla="*/ 796840 w 796840"/>
                <a:gd name="connsiteY2" fmla="*/ 389678 h 1384630"/>
                <a:gd name="connsiteX3" fmla="*/ 674920 w 796840"/>
                <a:gd name="connsiteY3" fmla="*/ 925169 h 1384630"/>
                <a:gd name="connsiteX4" fmla="*/ 398420 w 796840"/>
                <a:gd name="connsiteY4" fmla="*/ 1384549 h 1384630"/>
                <a:gd name="connsiteX5" fmla="*/ 85344 w 796840"/>
                <a:gd name="connsiteY5" fmla="*/ 894689 h 1384630"/>
                <a:gd name="connsiteX6" fmla="*/ 0 w 796840"/>
                <a:gd name="connsiteY6" fmla="*/ 389678 h 1384630"/>
                <a:gd name="connsiteX7" fmla="*/ 243337 w 796840"/>
                <a:gd name="connsiteY7" fmla="*/ 22568 h 1384630"/>
                <a:gd name="connsiteX8" fmla="*/ 316039 w 796840"/>
                <a:gd name="connsiteY8" fmla="*/ 0 h 1384630"/>
                <a:gd name="connsiteX9" fmla="*/ 398420 w 796840"/>
                <a:gd name="connsiteY9" fmla="*/ 365560 h 1384630"/>
                <a:gd name="connsiteX10" fmla="*/ 480802 w 796840"/>
                <a:gd name="connsiteY10" fmla="*/ 0 h 1384630"/>
                <a:gd name="connsiteX0" fmla="*/ 480802 w 796840"/>
                <a:gd name="connsiteY0" fmla="*/ 0 h 1384630"/>
                <a:gd name="connsiteX1" fmla="*/ 553503 w 796840"/>
                <a:gd name="connsiteY1" fmla="*/ 22568 h 1384630"/>
                <a:gd name="connsiteX2" fmla="*/ 796840 w 796840"/>
                <a:gd name="connsiteY2" fmla="*/ 389678 h 1384630"/>
                <a:gd name="connsiteX3" fmla="*/ 674920 w 796840"/>
                <a:gd name="connsiteY3" fmla="*/ 925169 h 1384630"/>
                <a:gd name="connsiteX4" fmla="*/ 398420 w 796840"/>
                <a:gd name="connsiteY4" fmla="*/ 1384549 h 1384630"/>
                <a:gd name="connsiteX5" fmla="*/ 85344 w 796840"/>
                <a:gd name="connsiteY5" fmla="*/ 894689 h 1384630"/>
                <a:gd name="connsiteX6" fmla="*/ 0 w 796840"/>
                <a:gd name="connsiteY6" fmla="*/ 389678 h 1384630"/>
                <a:gd name="connsiteX7" fmla="*/ 243337 w 796840"/>
                <a:gd name="connsiteY7" fmla="*/ 22568 h 1384630"/>
                <a:gd name="connsiteX8" fmla="*/ 316039 w 796840"/>
                <a:gd name="connsiteY8" fmla="*/ 0 h 1384630"/>
                <a:gd name="connsiteX9" fmla="*/ 398420 w 796840"/>
                <a:gd name="connsiteY9" fmla="*/ 365560 h 1384630"/>
                <a:gd name="connsiteX10" fmla="*/ 480802 w 796840"/>
                <a:gd name="connsiteY10" fmla="*/ 0 h 1384630"/>
                <a:gd name="connsiteX0" fmla="*/ 480802 w 796902"/>
                <a:gd name="connsiteY0" fmla="*/ 0 h 1384630"/>
                <a:gd name="connsiteX1" fmla="*/ 553503 w 796902"/>
                <a:gd name="connsiteY1" fmla="*/ 22568 h 1384630"/>
                <a:gd name="connsiteX2" fmla="*/ 796840 w 796902"/>
                <a:gd name="connsiteY2" fmla="*/ 389678 h 1384630"/>
                <a:gd name="connsiteX3" fmla="*/ 674920 w 796902"/>
                <a:gd name="connsiteY3" fmla="*/ 925169 h 1384630"/>
                <a:gd name="connsiteX4" fmla="*/ 398420 w 796902"/>
                <a:gd name="connsiteY4" fmla="*/ 1384549 h 1384630"/>
                <a:gd name="connsiteX5" fmla="*/ 85344 w 796902"/>
                <a:gd name="connsiteY5" fmla="*/ 894689 h 1384630"/>
                <a:gd name="connsiteX6" fmla="*/ 0 w 796902"/>
                <a:gd name="connsiteY6" fmla="*/ 389678 h 1384630"/>
                <a:gd name="connsiteX7" fmla="*/ 243337 w 796902"/>
                <a:gd name="connsiteY7" fmla="*/ 22568 h 1384630"/>
                <a:gd name="connsiteX8" fmla="*/ 316039 w 796902"/>
                <a:gd name="connsiteY8" fmla="*/ 0 h 1384630"/>
                <a:gd name="connsiteX9" fmla="*/ 398420 w 796902"/>
                <a:gd name="connsiteY9" fmla="*/ 365560 h 1384630"/>
                <a:gd name="connsiteX10" fmla="*/ 480802 w 796902"/>
                <a:gd name="connsiteY10" fmla="*/ 0 h 1384630"/>
                <a:gd name="connsiteX0" fmla="*/ 480802 w 796902"/>
                <a:gd name="connsiteY0" fmla="*/ 0 h 1384630"/>
                <a:gd name="connsiteX1" fmla="*/ 553503 w 796902"/>
                <a:gd name="connsiteY1" fmla="*/ 22568 h 1384630"/>
                <a:gd name="connsiteX2" fmla="*/ 796840 w 796902"/>
                <a:gd name="connsiteY2" fmla="*/ 389678 h 1384630"/>
                <a:gd name="connsiteX3" fmla="*/ 674920 w 796902"/>
                <a:gd name="connsiteY3" fmla="*/ 925169 h 1384630"/>
                <a:gd name="connsiteX4" fmla="*/ 398420 w 796902"/>
                <a:gd name="connsiteY4" fmla="*/ 1384549 h 1384630"/>
                <a:gd name="connsiteX5" fmla="*/ 85344 w 796902"/>
                <a:gd name="connsiteY5" fmla="*/ 894689 h 1384630"/>
                <a:gd name="connsiteX6" fmla="*/ 0 w 796902"/>
                <a:gd name="connsiteY6" fmla="*/ 389678 h 1384630"/>
                <a:gd name="connsiteX7" fmla="*/ 243337 w 796902"/>
                <a:gd name="connsiteY7" fmla="*/ 22568 h 1384630"/>
                <a:gd name="connsiteX8" fmla="*/ 316039 w 796902"/>
                <a:gd name="connsiteY8" fmla="*/ 0 h 1384630"/>
                <a:gd name="connsiteX9" fmla="*/ 398420 w 796902"/>
                <a:gd name="connsiteY9" fmla="*/ 365560 h 1384630"/>
                <a:gd name="connsiteX10" fmla="*/ 480802 w 796902"/>
                <a:gd name="connsiteY10" fmla="*/ 0 h 1384630"/>
                <a:gd name="connsiteX0" fmla="*/ 480802 w 797359"/>
                <a:gd name="connsiteY0" fmla="*/ 0 h 1384630"/>
                <a:gd name="connsiteX1" fmla="*/ 553503 w 797359"/>
                <a:gd name="connsiteY1" fmla="*/ 22568 h 1384630"/>
                <a:gd name="connsiteX2" fmla="*/ 796840 w 797359"/>
                <a:gd name="connsiteY2" fmla="*/ 389678 h 1384630"/>
                <a:gd name="connsiteX3" fmla="*/ 674920 w 797359"/>
                <a:gd name="connsiteY3" fmla="*/ 925169 h 1384630"/>
                <a:gd name="connsiteX4" fmla="*/ 398420 w 797359"/>
                <a:gd name="connsiteY4" fmla="*/ 1384549 h 1384630"/>
                <a:gd name="connsiteX5" fmla="*/ 85344 w 797359"/>
                <a:gd name="connsiteY5" fmla="*/ 894689 h 1384630"/>
                <a:gd name="connsiteX6" fmla="*/ 0 w 797359"/>
                <a:gd name="connsiteY6" fmla="*/ 389678 h 1384630"/>
                <a:gd name="connsiteX7" fmla="*/ 243337 w 797359"/>
                <a:gd name="connsiteY7" fmla="*/ 22568 h 1384630"/>
                <a:gd name="connsiteX8" fmla="*/ 316039 w 797359"/>
                <a:gd name="connsiteY8" fmla="*/ 0 h 1384630"/>
                <a:gd name="connsiteX9" fmla="*/ 398420 w 797359"/>
                <a:gd name="connsiteY9" fmla="*/ 365560 h 1384630"/>
                <a:gd name="connsiteX10" fmla="*/ 480802 w 797359"/>
                <a:gd name="connsiteY10" fmla="*/ 0 h 1384630"/>
                <a:gd name="connsiteX0" fmla="*/ 480802 w 797359"/>
                <a:gd name="connsiteY0" fmla="*/ 0 h 1384630"/>
                <a:gd name="connsiteX1" fmla="*/ 553503 w 797359"/>
                <a:gd name="connsiteY1" fmla="*/ 22568 h 1384630"/>
                <a:gd name="connsiteX2" fmla="*/ 796840 w 797359"/>
                <a:gd name="connsiteY2" fmla="*/ 389678 h 1384630"/>
                <a:gd name="connsiteX3" fmla="*/ 674920 w 797359"/>
                <a:gd name="connsiteY3" fmla="*/ 925169 h 1384630"/>
                <a:gd name="connsiteX4" fmla="*/ 398420 w 797359"/>
                <a:gd name="connsiteY4" fmla="*/ 1384549 h 1384630"/>
                <a:gd name="connsiteX5" fmla="*/ 85344 w 797359"/>
                <a:gd name="connsiteY5" fmla="*/ 894689 h 1384630"/>
                <a:gd name="connsiteX6" fmla="*/ 0 w 797359"/>
                <a:gd name="connsiteY6" fmla="*/ 389678 h 1384630"/>
                <a:gd name="connsiteX7" fmla="*/ 243337 w 797359"/>
                <a:gd name="connsiteY7" fmla="*/ 22568 h 1384630"/>
                <a:gd name="connsiteX8" fmla="*/ 316039 w 797359"/>
                <a:gd name="connsiteY8" fmla="*/ 0 h 1384630"/>
                <a:gd name="connsiteX9" fmla="*/ 398420 w 797359"/>
                <a:gd name="connsiteY9" fmla="*/ 365560 h 1384630"/>
                <a:gd name="connsiteX10" fmla="*/ 480802 w 797359"/>
                <a:gd name="connsiteY10" fmla="*/ 0 h 1384630"/>
                <a:gd name="connsiteX0" fmla="*/ 480802 w 797359"/>
                <a:gd name="connsiteY0" fmla="*/ 0 h 1384630"/>
                <a:gd name="connsiteX1" fmla="*/ 553503 w 797359"/>
                <a:gd name="connsiteY1" fmla="*/ 22568 h 1384630"/>
                <a:gd name="connsiteX2" fmla="*/ 796840 w 797359"/>
                <a:gd name="connsiteY2" fmla="*/ 389678 h 1384630"/>
                <a:gd name="connsiteX3" fmla="*/ 674920 w 797359"/>
                <a:gd name="connsiteY3" fmla="*/ 925169 h 1384630"/>
                <a:gd name="connsiteX4" fmla="*/ 398420 w 797359"/>
                <a:gd name="connsiteY4" fmla="*/ 1384549 h 1384630"/>
                <a:gd name="connsiteX5" fmla="*/ 85344 w 797359"/>
                <a:gd name="connsiteY5" fmla="*/ 894689 h 1384630"/>
                <a:gd name="connsiteX6" fmla="*/ 0 w 797359"/>
                <a:gd name="connsiteY6" fmla="*/ 389678 h 1384630"/>
                <a:gd name="connsiteX7" fmla="*/ 243337 w 797359"/>
                <a:gd name="connsiteY7" fmla="*/ 22568 h 1384630"/>
                <a:gd name="connsiteX8" fmla="*/ 316039 w 797359"/>
                <a:gd name="connsiteY8" fmla="*/ 0 h 1384630"/>
                <a:gd name="connsiteX9" fmla="*/ 398420 w 797359"/>
                <a:gd name="connsiteY9" fmla="*/ 365560 h 1384630"/>
                <a:gd name="connsiteX10" fmla="*/ 480802 w 797359"/>
                <a:gd name="connsiteY10" fmla="*/ 0 h 1384630"/>
                <a:gd name="connsiteX0" fmla="*/ 480802 w 797359"/>
                <a:gd name="connsiteY0" fmla="*/ 0 h 1384630"/>
                <a:gd name="connsiteX1" fmla="*/ 796840 w 797359"/>
                <a:gd name="connsiteY1" fmla="*/ 389678 h 1384630"/>
                <a:gd name="connsiteX2" fmla="*/ 674920 w 797359"/>
                <a:gd name="connsiteY2" fmla="*/ 925169 h 1384630"/>
                <a:gd name="connsiteX3" fmla="*/ 398420 w 797359"/>
                <a:gd name="connsiteY3" fmla="*/ 1384549 h 1384630"/>
                <a:gd name="connsiteX4" fmla="*/ 85344 w 797359"/>
                <a:gd name="connsiteY4" fmla="*/ 894689 h 1384630"/>
                <a:gd name="connsiteX5" fmla="*/ 0 w 797359"/>
                <a:gd name="connsiteY5" fmla="*/ 389678 h 1384630"/>
                <a:gd name="connsiteX6" fmla="*/ 243337 w 797359"/>
                <a:gd name="connsiteY6" fmla="*/ 22568 h 1384630"/>
                <a:gd name="connsiteX7" fmla="*/ 316039 w 797359"/>
                <a:gd name="connsiteY7" fmla="*/ 0 h 1384630"/>
                <a:gd name="connsiteX8" fmla="*/ 398420 w 797359"/>
                <a:gd name="connsiteY8" fmla="*/ 365560 h 1384630"/>
                <a:gd name="connsiteX9" fmla="*/ 480802 w 797359"/>
                <a:gd name="connsiteY9" fmla="*/ 0 h 1384630"/>
                <a:gd name="connsiteX0" fmla="*/ 480802 w 797359"/>
                <a:gd name="connsiteY0" fmla="*/ 9937 h 1394567"/>
                <a:gd name="connsiteX1" fmla="*/ 796840 w 797359"/>
                <a:gd name="connsiteY1" fmla="*/ 399615 h 1394567"/>
                <a:gd name="connsiteX2" fmla="*/ 674920 w 797359"/>
                <a:gd name="connsiteY2" fmla="*/ 935106 h 1394567"/>
                <a:gd name="connsiteX3" fmla="*/ 398420 w 797359"/>
                <a:gd name="connsiteY3" fmla="*/ 1394486 h 1394567"/>
                <a:gd name="connsiteX4" fmla="*/ 85344 w 797359"/>
                <a:gd name="connsiteY4" fmla="*/ 904626 h 1394567"/>
                <a:gd name="connsiteX5" fmla="*/ 0 w 797359"/>
                <a:gd name="connsiteY5" fmla="*/ 399615 h 1394567"/>
                <a:gd name="connsiteX6" fmla="*/ 243337 w 797359"/>
                <a:gd name="connsiteY6" fmla="*/ 32505 h 1394567"/>
                <a:gd name="connsiteX7" fmla="*/ 316039 w 797359"/>
                <a:gd name="connsiteY7" fmla="*/ 9937 h 1394567"/>
                <a:gd name="connsiteX8" fmla="*/ 398420 w 797359"/>
                <a:gd name="connsiteY8" fmla="*/ 375497 h 1394567"/>
                <a:gd name="connsiteX9" fmla="*/ 480802 w 797359"/>
                <a:gd name="connsiteY9" fmla="*/ 9937 h 1394567"/>
                <a:gd name="connsiteX0" fmla="*/ 480802 w 796866"/>
                <a:gd name="connsiteY0" fmla="*/ 10748 h 1395378"/>
                <a:gd name="connsiteX1" fmla="*/ 796840 w 796866"/>
                <a:gd name="connsiteY1" fmla="*/ 400426 h 1395378"/>
                <a:gd name="connsiteX2" fmla="*/ 674920 w 796866"/>
                <a:gd name="connsiteY2" fmla="*/ 935917 h 1395378"/>
                <a:gd name="connsiteX3" fmla="*/ 398420 w 796866"/>
                <a:gd name="connsiteY3" fmla="*/ 1395297 h 1395378"/>
                <a:gd name="connsiteX4" fmla="*/ 85344 w 796866"/>
                <a:gd name="connsiteY4" fmla="*/ 905437 h 1395378"/>
                <a:gd name="connsiteX5" fmla="*/ 0 w 796866"/>
                <a:gd name="connsiteY5" fmla="*/ 400426 h 1395378"/>
                <a:gd name="connsiteX6" fmla="*/ 243337 w 796866"/>
                <a:gd name="connsiteY6" fmla="*/ 33316 h 1395378"/>
                <a:gd name="connsiteX7" fmla="*/ 316039 w 796866"/>
                <a:gd name="connsiteY7" fmla="*/ 10748 h 1395378"/>
                <a:gd name="connsiteX8" fmla="*/ 398420 w 796866"/>
                <a:gd name="connsiteY8" fmla="*/ 376308 h 1395378"/>
                <a:gd name="connsiteX9" fmla="*/ 480802 w 796866"/>
                <a:gd name="connsiteY9" fmla="*/ 10748 h 1395378"/>
                <a:gd name="connsiteX0" fmla="*/ 480802 w 797745"/>
                <a:gd name="connsiteY0" fmla="*/ 13564 h 1398194"/>
                <a:gd name="connsiteX1" fmla="*/ 796840 w 797745"/>
                <a:gd name="connsiteY1" fmla="*/ 403242 h 1398194"/>
                <a:gd name="connsiteX2" fmla="*/ 674920 w 797745"/>
                <a:gd name="connsiteY2" fmla="*/ 938733 h 1398194"/>
                <a:gd name="connsiteX3" fmla="*/ 398420 w 797745"/>
                <a:gd name="connsiteY3" fmla="*/ 1398113 h 1398194"/>
                <a:gd name="connsiteX4" fmla="*/ 85344 w 797745"/>
                <a:gd name="connsiteY4" fmla="*/ 908253 h 1398194"/>
                <a:gd name="connsiteX5" fmla="*/ 0 w 797745"/>
                <a:gd name="connsiteY5" fmla="*/ 403242 h 1398194"/>
                <a:gd name="connsiteX6" fmla="*/ 243337 w 797745"/>
                <a:gd name="connsiteY6" fmla="*/ 36132 h 1398194"/>
                <a:gd name="connsiteX7" fmla="*/ 316039 w 797745"/>
                <a:gd name="connsiteY7" fmla="*/ 13564 h 1398194"/>
                <a:gd name="connsiteX8" fmla="*/ 398420 w 797745"/>
                <a:gd name="connsiteY8" fmla="*/ 379124 h 1398194"/>
                <a:gd name="connsiteX9" fmla="*/ 480802 w 797745"/>
                <a:gd name="connsiteY9" fmla="*/ 13564 h 1398194"/>
                <a:gd name="connsiteX0" fmla="*/ 481193 w 798136"/>
                <a:gd name="connsiteY0" fmla="*/ 26200 h 1410830"/>
                <a:gd name="connsiteX1" fmla="*/ 797231 w 798136"/>
                <a:gd name="connsiteY1" fmla="*/ 415878 h 1410830"/>
                <a:gd name="connsiteX2" fmla="*/ 675311 w 798136"/>
                <a:gd name="connsiteY2" fmla="*/ 951369 h 1410830"/>
                <a:gd name="connsiteX3" fmla="*/ 398811 w 798136"/>
                <a:gd name="connsiteY3" fmla="*/ 1410749 h 1410830"/>
                <a:gd name="connsiteX4" fmla="*/ 85735 w 798136"/>
                <a:gd name="connsiteY4" fmla="*/ 920889 h 1410830"/>
                <a:gd name="connsiteX5" fmla="*/ 391 w 798136"/>
                <a:gd name="connsiteY5" fmla="*/ 415878 h 1410830"/>
                <a:gd name="connsiteX6" fmla="*/ 115712 w 798136"/>
                <a:gd name="connsiteY6" fmla="*/ 0 h 1410830"/>
                <a:gd name="connsiteX7" fmla="*/ 316430 w 798136"/>
                <a:gd name="connsiteY7" fmla="*/ 26200 h 1410830"/>
                <a:gd name="connsiteX8" fmla="*/ 398811 w 798136"/>
                <a:gd name="connsiteY8" fmla="*/ 391760 h 1410830"/>
                <a:gd name="connsiteX9" fmla="*/ 481193 w 798136"/>
                <a:gd name="connsiteY9" fmla="*/ 26200 h 1410830"/>
                <a:gd name="connsiteX0" fmla="*/ 481193 w 798136"/>
                <a:gd name="connsiteY0" fmla="*/ 26200 h 1410830"/>
                <a:gd name="connsiteX1" fmla="*/ 797231 w 798136"/>
                <a:gd name="connsiteY1" fmla="*/ 415878 h 1410830"/>
                <a:gd name="connsiteX2" fmla="*/ 675311 w 798136"/>
                <a:gd name="connsiteY2" fmla="*/ 951369 h 1410830"/>
                <a:gd name="connsiteX3" fmla="*/ 398811 w 798136"/>
                <a:gd name="connsiteY3" fmla="*/ 1410749 h 1410830"/>
                <a:gd name="connsiteX4" fmla="*/ 85735 w 798136"/>
                <a:gd name="connsiteY4" fmla="*/ 920889 h 1410830"/>
                <a:gd name="connsiteX5" fmla="*/ 391 w 798136"/>
                <a:gd name="connsiteY5" fmla="*/ 415878 h 1410830"/>
                <a:gd name="connsiteX6" fmla="*/ 115712 w 798136"/>
                <a:gd name="connsiteY6" fmla="*/ 0 h 1410830"/>
                <a:gd name="connsiteX7" fmla="*/ 316430 w 798136"/>
                <a:gd name="connsiteY7" fmla="*/ 26200 h 1410830"/>
                <a:gd name="connsiteX8" fmla="*/ 386619 w 798136"/>
                <a:gd name="connsiteY8" fmla="*/ 385664 h 1410830"/>
                <a:gd name="connsiteX9" fmla="*/ 481193 w 798136"/>
                <a:gd name="connsiteY9" fmla="*/ 26200 h 1410830"/>
                <a:gd name="connsiteX0" fmla="*/ 481193 w 798136"/>
                <a:gd name="connsiteY0" fmla="*/ 26200 h 1410830"/>
                <a:gd name="connsiteX1" fmla="*/ 797231 w 798136"/>
                <a:gd name="connsiteY1" fmla="*/ 415878 h 1410830"/>
                <a:gd name="connsiteX2" fmla="*/ 675311 w 798136"/>
                <a:gd name="connsiteY2" fmla="*/ 951369 h 1410830"/>
                <a:gd name="connsiteX3" fmla="*/ 398811 w 798136"/>
                <a:gd name="connsiteY3" fmla="*/ 1410749 h 1410830"/>
                <a:gd name="connsiteX4" fmla="*/ 85735 w 798136"/>
                <a:gd name="connsiteY4" fmla="*/ 920889 h 1410830"/>
                <a:gd name="connsiteX5" fmla="*/ 391 w 798136"/>
                <a:gd name="connsiteY5" fmla="*/ 415878 h 1410830"/>
                <a:gd name="connsiteX6" fmla="*/ 115712 w 798136"/>
                <a:gd name="connsiteY6" fmla="*/ 0 h 1410830"/>
                <a:gd name="connsiteX7" fmla="*/ 316430 w 798136"/>
                <a:gd name="connsiteY7" fmla="*/ 26200 h 1410830"/>
                <a:gd name="connsiteX8" fmla="*/ 386619 w 798136"/>
                <a:gd name="connsiteY8" fmla="*/ 385664 h 1410830"/>
                <a:gd name="connsiteX9" fmla="*/ 481193 w 798136"/>
                <a:gd name="connsiteY9" fmla="*/ 26200 h 1410830"/>
                <a:gd name="connsiteX0" fmla="*/ 481193 w 798136"/>
                <a:gd name="connsiteY0" fmla="*/ 26200 h 1410830"/>
                <a:gd name="connsiteX1" fmla="*/ 797231 w 798136"/>
                <a:gd name="connsiteY1" fmla="*/ 415878 h 1410830"/>
                <a:gd name="connsiteX2" fmla="*/ 675311 w 798136"/>
                <a:gd name="connsiteY2" fmla="*/ 951369 h 1410830"/>
                <a:gd name="connsiteX3" fmla="*/ 398811 w 798136"/>
                <a:gd name="connsiteY3" fmla="*/ 1410749 h 1410830"/>
                <a:gd name="connsiteX4" fmla="*/ 85735 w 798136"/>
                <a:gd name="connsiteY4" fmla="*/ 920889 h 1410830"/>
                <a:gd name="connsiteX5" fmla="*/ 391 w 798136"/>
                <a:gd name="connsiteY5" fmla="*/ 415878 h 1410830"/>
                <a:gd name="connsiteX6" fmla="*/ 115712 w 798136"/>
                <a:gd name="connsiteY6" fmla="*/ 0 h 1410830"/>
                <a:gd name="connsiteX7" fmla="*/ 316430 w 798136"/>
                <a:gd name="connsiteY7" fmla="*/ 26200 h 1410830"/>
                <a:gd name="connsiteX8" fmla="*/ 386619 w 798136"/>
                <a:gd name="connsiteY8" fmla="*/ 385664 h 1410830"/>
                <a:gd name="connsiteX9" fmla="*/ 481193 w 798136"/>
                <a:gd name="connsiteY9" fmla="*/ 26200 h 1410830"/>
                <a:gd name="connsiteX0" fmla="*/ 584825 w 798817"/>
                <a:gd name="connsiteY0" fmla="*/ 20104 h 1410830"/>
                <a:gd name="connsiteX1" fmla="*/ 797231 w 798817"/>
                <a:gd name="connsiteY1" fmla="*/ 415878 h 1410830"/>
                <a:gd name="connsiteX2" fmla="*/ 675311 w 798817"/>
                <a:gd name="connsiteY2" fmla="*/ 951369 h 1410830"/>
                <a:gd name="connsiteX3" fmla="*/ 398811 w 798817"/>
                <a:gd name="connsiteY3" fmla="*/ 1410749 h 1410830"/>
                <a:gd name="connsiteX4" fmla="*/ 85735 w 798817"/>
                <a:gd name="connsiteY4" fmla="*/ 920889 h 1410830"/>
                <a:gd name="connsiteX5" fmla="*/ 391 w 798817"/>
                <a:gd name="connsiteY5" fmla="*/ 415878 h 1410830"/>
                <a:gd name="connsiteX6" fmla="*/ 115712 w 798817"/>
                <a:gd name="connsiteY6" fmla="*/ 0 h 1410830"/>
                <a:gd name="connsiteX7" fmla="*/ 316430 w 798817"/>
                <a:gd name="connsiteY7" fmla="*/ 26200 h 1410830"/>
                <a:gd name="connsiteX8" fmla="*/ 386619 w 798817"/>
                <a:gd name="connsiteY8" fmla="*/ 385664 h 1410830"/>
                <a:gd name="connsiteX9" fmla="*/ 584825 w 798817"/>
                <a:gd name="connsiteY9" fmla="*/ 20104 h 1410830"/>
                <a:gd name="connsiteX0" fmla="*/ 584825 w 798817"/>
                <a:gd name="connsiteY0" fmla="*/ 20104 h 1410830"/>
                <a:gd name="connsiteX1" fmla="*/ 797231 w 798817"/>
                <a:gd name="connsiteY1" fmla="*/ 415878 h 1410830"/>
                <a:gd name="connsiteX2" fmla="*/ 675311 w 798817"/>
                <a:gd name="connsiteY2" fmla="*/ 951369 h 1410830"/>
                <a:gd name="connsiteX3" fmla="*/ 398811 w 798817"/>
                <a:gd name="connsiteY3" fmla="*/ 1410749 h 1410830"/>
                <a:gd name="connsiteX4" fmla="*/ 85735 w 798817"/>
                <a:gd name="connsiteY4" fmla="*/ 920889 h 1410830"/>
                <a:gd name="connsiteX5" fmla="*/ 391 w 798817"/>
                <a:gd name="connsiteY5" fmla="*/ 415878 h 1410830"/>
                <a:gd name="connsiteX6" fmla="*/ 115712 w 798817"/>
                <a:gd name="connsiteY6" fmla="*/ 0 h 1410830"/>
                <a:gd name="connsiteX7" fmla="*/ 316430 w 798817"/>
                <a:gd name="connsiteY7" fmla="*/ 26200 h 1410830"/>
                <a:gd name="connsiteX8" fmla="*/ 386619 w 798817"/>
                <a:gd name="connsiteY8" fmla="*/ 385664 h 1410830"/>
                <a:gd name="connsiteX9" fmla="*/ 584825 w 798817"/>
                <a:gd name="connsiteY9" fmla="*/ 20104 h 1410830"/>
                <a:gd name="connsiteX0" fmla="*/ 584825 w 798817"/>
                <a:gd name="connsiteY0" fmla="*/ 20104 h 1410830"/>
                <a:gd name="connsiteX1" fmla="*/ 797231 w 798817"/>
                <a:gd name="connsiteY1" fmla="*/ 415878 h 1410830"/>
                <a:gd name="connsiteX2" fmla="*/ 675311 w 798817"/>
                <a:gd name="connsiteY2" fmla="*/ 951369 h 1410830"/>
                <a:gd name="connsiteX3" fmla="*/ 398811 w 798817"/>
                <a:gd name="connsiteY3" fmla="*/ 1410749 h 1410830"/>
                <a:gd name="connsiteX4" fmla="*/ 85735 w 798817"/>
                <a:gd name="connsiteY4" fmla="*/ 920889 h 1410830"/>
                <a:gd name="connsiteX5" fmla="*/ 391 w 798817"/>
                <a:gd name="connsiteY5" fmla="*/ 415878 h 1410830"/>
                <a:gd name="connsiteX6" fmla="*/ 115712 w 798817"/>
                <a:gd name="connsiteY6" fmla="*/ 0 h 1410830"/>
                <a:gd name="connsiteX7" fmla="*/ 316430 w 798817"/>
                <a:gd name="connsiteY7" fmla="*/ 26200 h 1410830"/>
                <a:gd name="connsiteX8" fmla="*/ 386619 w 798817"/>
                <a:gd name="connsiteY8" fmla="*/ 385664 h 1410830"/>
                <a:gd name="connsiteX9" fmla="*/ 584825 w 798817"/>
                <a:gd name="connsiteY9" fmla="*/ 20104 h 1410830"/>
                <a:gd name="connsiteX0" fmla="*/ 615305 w 797991"/>
                <a:gd name="connsiteY0" fmla="*/ 172504 h 1410830"/>
                <a:gd name="connsiteX1" fmla="*/ 797231 w 797991"/>
                <a:gd name="connsiteY1" fmla="*/ 415878 h 1410830"/>
                <a:gd name="connsiteX2" fmla="*/ 675311 w 797991"/>
                <a:gd name="connsiteY2" fmla="*/ 951369 h 1410830"/>
                <a:gd name="connsiteX3" fmla="*/ 398811 w 797991"/>
                <a:gd name="connsiteY3" fmla="*/ 1410749 h 1410830"/>
                <a:gd name="connsiteX4" fmla="*/ 85735 w 797991"/>
                <a:gd name="connsiteY4" fmla="*/ 920889 h 1410830"/>
                <a:gd name="connsiteX5" fmla="*/ 391 w 797991"/>
                <a:gd name="connsiteY5" fmla="*/ 415878 h 1410830"/>
                <a:gd name="connsiteX6" fmla="*/ 115712 w 797991"/>
                <a:gd name="connsiteY6" fmla="*/ 0 h 1410830"/>
                <a:gd name="connsiteX7" fmla="*/ 316430 w 797991"/>
                <a:gd name="connsiteY7" fmla="*/ 26200 h 1410830"/>
                <a:gd name="connsiteX8" fmla="*/ 386619 w 797991"/>
                <a:gd name="connsiteY8" fmla="*/ 385664 h 1410830"/>
                <a:gd name="connsiteX9" fmla="*/ 615305 w 797991"/>
                <a:gd name="connsiteY9" fmla="*/ 172504 h 1410830"/>
                <a:gd name="connsiteX0" fmla="*/ 615305 w 797991"/>
                <a:gd name="connsiteY0" fmla="*/ 172504 h 1410830"/>
                <a:gd name="connsiteX1" fmla="*/ 797231 w 797991"/>
                <a:gd name="connsiteY1" fmla="*/ 415878 h 1410830"/>
                <a:gd name="connsiteX2" fmla="*/ 675311 w 797991"/>
                <a:gd name="connsiteY2" fmla="*/ 951369 h 1410830"/>
                <a:gd name="connsiteX3" fmla="*/ 398811 w 797991"/>
                <a:gd name="connsiteY3" fmla="*/ 1410749 h 1410830"/>
                <a:gd name="connsiteX4" fmla="*/ 85735 w 797991"/>
                <a:gd name="connsiteY4" fmla="*/ 920889 h 1410830"/>
                <a:gd name="connsiteX5" fmla="*/ 391 w 797991"/>
                <a:gd name="connsiteY5" fmla="*/ 415878 h 1410830"/>
                <a:gd name="connsiteX6" fmla="*/ 115712 w 797991"/>
                <a:gd name="connsiteY6" fmla="*/ 0 h 1410830"/>
                <a:gd name="connsiteX7" fmla="*/ 316430 w 797991"/>
                <a:gd name="connsiteY7" fmla="*/ 26200 h 1410830"/>
                <a:gd name="connsiteX8" fmla="*/ 386619 w 797991"/>
                <a:gd name="connsiteY8" fmla="*/ 385664 h 1410830"/>
                <a:gd name="connsiteX9" fmla="*/ 615305 w 797991"/>
                <a:gd name="connsiteY9" fmla="*/ 172504 h 1410830"/>
                <a:gd name="connsiteX0" fmla="*/ 615305 w 797991"/>
                <a:gd name="connsiteY0" fmla="*/ 172504 h 1410830"/>
                <a:gd name="connsiteX1" fmla="*/ 797231 w 797991"/>
                <a:gd name="connsiteY1" fmla="*/ 415878 h 1410830"/>
                <a:gd name="connsiteX2" fmla="*/ 675311 w 797991"/>
                <a:gd name="connsiteY2" fmla="*/ 951369 h 1410830"/>
                <a:gd name="connsiteX3" fmla="*/ 398811 w 797991"/>
                <a:gd name="connsiteY3" fmla="*/ 1410749 h 1410830"/>
                <a:gd name="connsiteX4" fmla="*/ 85735 w 797991"/>
                <a:gd name="connsiteY4" fmla="*/ 920889 h 1410830"/>
                <a:gd name="connsiteX5" fmla="*/ 391 w 797991"/>
                <a:gd name="connsiteY5" fmla="*/ 415878 h 1410830"/>
                <a:gd name="connsiteX6" fmla="*/ 115712 w 797991"/>
                <a:gd name="connsiteY6" fmla="*/ 0 h 1410830"/>
                <a:gd name="connsiteX7" fmla="*/ 316430 w 797991"/>
                <a:gd name="connsiteY7" fmla="*/ 26200 h 1410830"/>
                <a:gd name="connsiteX8" fmla="*/ 386619 w 797991"/>
                <a:gd name="connsiteY8" fmla="*/ 385664 h 1410830"/>
                <a:gd name="connsiteX9" fmla="*/ 615305 w 797991"/>
                <a:gd name="connsiteY9" fmla="*/ 172504 h 1410830"/>
                <a:gd name="connsiteX0" fmla="*/ 615305 w 797991"/>
                <a:gd name="connsiteY0" fmla="*/ 172504 h 1410830"/>
                <a:gd name="connsiteX1" fmla="*/ 797231 w 797991"/>
                <a:gd name="connsiteY1" fmla="*/ 415878 h 1410830"/>
                <a:gd name="connsiteX2" fmla="*/ 675311 w 797991"/>
                <a:gd name="connsiteY2" fmla="*/ 951369 h 1410830"/>
                <a:gd name="connsiteX3" fmla="*/ 398811 w 797991"/>
                <a:gd name="connsiteY3" fmla="*/ 1410749 h 1410830"/>
                <a:gd name="connsiteX4" fmla="*/ 85735 w 797991"/>
                <a:gd name="connsiteY4" fmla="*/ 920889 h 1410830"/>
                <a:gd name="connsiteX5" fmla="*/ 391 w 797991"/>
                <a:gd name="connsiteY5" fmla="*/ 415878 h 1410830"/>
                <a:gd name="connsiteX6" fmla="*/ 115712 w 797991"/>
                <a:gd name="connsiteY6" fmla="*/ 0 h 1410830"/>
                <a:gd name="connsiteX7" fmla="*/ 386619 w 797991"/>
                <a:gd name="connsiteY7" fmla="*/ 385664 h 1410830"/>
                <a:gd name="connsiteX8" fmla="*/ 615305 w 797991"/>
                <a:gd name="connsiteY8" fmla="*/ 172504 h 1410830"/>
                <a:gd name="connsiteX0" fmla="*/ 615305 w 797991"/>
                <a:gd name="connsiteY0" fmla="*/ 198034 h 1436360"/>
                <a:gd name="connsiteX1" fmla="*/ 797231 w 797991"/>
                <a:gd name="connsiteY1" fmla="*/ 441408 h 1436360"/>
                <a:gd name="connsiteX2" fmla="*/ 675311 w 797991"/>
                <a:gd name="connsiteY2" fmla="*/ 976899 h 1436360"/>
                <a:gd name="connsiteX3" fmla="*/ 398811 w 797991"/>
                <a:gd name="connsiteY3" fmla="*/ 1436279 h 1436360"/>
                <a:gd name="connsiteX4" fmla="*/ 85735 w 797991"/>
                <a:gd name="connsiteY4" fmla="*/ 946419 h 1436360"/>
                <a:gd name="connsiteX5" fmla="*/ 391 w 797991"/>
                <a:gd name="connsiteY5" fmla="*/ 441408 h 1436360"/>
                <a:gd name="connsiteX6" fmla="*/ 115712 w 797991"/>
                <a:gd name="connsiteY6" fmla="*/ 25530 h 1436360"/>
                <a:gd name="connsiteX7" fmla="*/ 386619 w 797991"/>
                <a:gd name="connsiteY7" fmla="*/ 411194 h 1436360"/>
                <a:gd name="connsiteX8" fmla="*/ 615305 w 797991"/>
                <a:gd name="connsiteY8" fmla="*/ 198034 h 1436360"/>
                <a:gd name="connsiteX0" fmla="*/ 615305 w 797991"/>
                <a:gd name="connsiteY0" fmla="*/ 172591 h 1410917"/>
                <a:gd name="connsiteX1" fmla="*/ 797231 w 797991"/>
                <a:gd name="connsiteY1" fmla="*/ 415965 h 1410917"/>
                <a:gd name="connsiteX2" fmla="*/ 675311 w 797991"/>
                <a:gd name="connsiteY2" fmla="*/ 951456 h 1410917"/>
                <a:gd name="connsiteX3" fmla="*/ 398811 w 797991"/>
                <a:gd name="connsiteY3" fmla="*/ 1410836 h 1410917"/>
                <a:gd name="connsiteX4" fmla="*/ 85735 w 797991"/>
                <a:gd name="connsiteY4" fmla="*/ 920976 h 1410917"/>
                <a:gd name="connsiteX5" fmla="*/ 391 w 797991"/>
                <a:gd name="connsiteY5" fmla="*/ 415965 h 1410917"/>
                <a:gd name="connsiteX6" fmla="*/ 115712 w 797991"/>
                <a:gd name="connsiteY6" fmla="*/ 87 h 1410917"/>
                <a:gd name="connsiteX7" fmla="*/ 386619 w 797991"/>
                <a:gd name="connsiteY7" fmla="*/ 385751 h 1410917"/>
                <a:gd name="connsiteX8" fmla="*/ 615305 w 797991"/>
                <a:gd name="connsiteY8" fmla="*/ 172591 h 1410917"/>
                <a:gd name="connsiteX0" fmla="*/ 615173 w 797859"/>
                <a:gd name="connsiteY0" fmla="*/ 2055 h 1240381"/>
                <a:gd name="connsiteX1" fmla="*/ 797099 w 797859"/>
                <a:gd name="connsiteY1" fmla="*/ 245429 h 1240381"/>
                <a:gd name="connsiteX2" fmla="*/ 675179 w 797859"/>
                <a:gd name="connsiteY2" fmla="*/ 780920 h 1240381"/>
                <a:gd name="connsiteX3" fmla="*/ 398679 w 797859"/>
                <a:gd name="connsiteY3" fmla="*/ 1240300 h 1240381"/>
                <a:gd name="connsiteX4" fmla="*/ 85603 w 797859"/>
                <a:gd name="connsiteY4" fmla="*/ 750440 h 1240381"/>
                <a:gd name="connsiteX5" fmla="*/ 259 w 797859"/>
                <a:gd name="connsiteY5" fmla="*/ 245429 h 1240381"/>
                <a:gd name="connsiteX6" fmla="*/ 109484 w 797859"/>
                <a:gd name="connsiteY6" fmla="*/ 239 h 1240381"/>
                <a:gd name="connsiteX7" fmla="*/ 386487 w 797859"/>
                <a:gd name="connsiteY7" fmla="*/ 215215 h 1240381"/>
                <a:gd name="connsiteX8" fmla="*/ 615173 w 797859"/>
                <a:gd name="connsiteY8" fmla="*/ 2055 h 1240381"/>
                <a:gd name="connsiteX0" fmla="*/ 615173 w 797859"/>
                <a:gd name="connsiteY0" fmla="*/ 3693 h 1242019"/>
                <a:gd name="connsiteX1" fmla="*/ 797099 w 797859"/>
                <a:gd name="connsiteY1" fmla="*/ 247067 h 1242019"/>
                <a:gd name="connsiteX2" fmla="*/ 675179 w 797859"/>
                <a:gd name="connsiteY2" fmla="*/ 782558 h 1242019"/>
                <a:gd name="connsiteX3" fmla="*/ 398679 w 797859"/>
                <a:gd name="connsiteY3" fmla="*/ 1241938 h 1242019"/>
                <a:gd name="connsiteX4" fmla="*/ 85603 w 797859"/>
                <a:gd name="connsiteY4" fmla="*/ 752078 h 1242019"/>
                <a:gd name="connsiteX5" fmla="*/ 259 w 797859"/>
                <a:gd name="connsiteY5" fmla="*/ 320219 h 1242019"/>
                <a:gd name="connsiteX6" fmla="*/ 109484 w 797859"/>
                <a:gd name="connsiteY6" fmla="*/ 1877 h 1242019"/>
                <a:gd name="connsiteX7" fmla="*/ 386487 w 797859"/>
                <a:gd name="connsiteY7" fmla="*/ 216853 h 1242019"/>
                <a:gd name="connsiteX8" fmla="*/ 615173 w 797859"/>
                <a:gd name="connsiteY8" fmla="*/ 3693 h 1242019"/>
                <a:gd name="connsiteX0" fmla="*/ 617071 w 799757"/>
                <a:gd name="connsiteY0" fmla="*/ 3693 h 1242019"/>
                <a:gd name="connsiteX1" fmla="*/ 798997 w 799757"/>
                <a:gd name="connsiteY1" fmla="*/ 247067 h 1242019"/>
                <a:gd name="connsiteX2" fmla="*/ 677077 w 799757"/>
                <a:gd name="connsiteY2" fmla="*/ 782558 h 1242019"/>
                <a:gd name="connsiteX3" fmla="*/ 400577 w 799757"/>
                <a:gd name="connsiteY3" fmla="*/ 1241938 h 1242019"/>
                <a:gd name="connsiteX4" fmla="*/ 87501 w 799757"/>
                <a:gd name="connsiteY4" fmla="*/ 752078 h 1242019"/>
                <a:gd name="connsiteX5" fmla="*/ 2157 w 799757"/>
                <a:gd name="connsiteY5" fmla="*/ 320219 h 1242019"/>
                <a:gd name="connsiteX6" fmla="*/ 111382 w 799757"/>
                <a:gd name="connsiteY6" fmla="*/ 1877 h 1242019"/>
                <a:gd name="connsiteX7" fmla="*/ 388385 w 799757"/>
                <a:gd name="connsiteY7" fmla="*/ 216853 h 1242019"/>
                <a:gd name="connsiteX8" fmla="*/ 617071 w 799757"/>
                <a:gd name="connsiteY8" fmla="*/ 3693 h 1242019"/>
                <a:gd name="connsiteX0" fmla="*/ 617071 w 793710"/>
                <a:gd name="connsiteY0" fmla="*/ 3693 h 1242019"/>
                <a:gd name="connsiteX1" fmla="*/ 792901 w 793710"/>
                <a:gd name="connsiteY1" fmla="*/ 326315 h 1242019"/>
                <a:gd name="connsiteX2" fmla="*/ 677077 w 793710"/>
                <a:gd name="connsiteY2" fmla="*/ 782558 h 1242019"/>
                <a:gd name="connsiteX3" fmla="*/ 400577 w 793710"/>
                <a:gd name="connsiteY3" fmla="*/ 1241938 h 1242019"/>
                <a:gd name="connsiteX4" fmla="*/ 87501 w 793710"/>
                <a:gd name="connsiteY4" fmla="*/ 752078 h 1242019"/>
                <a:gd name="connsiteX5" fmla="*/ 2157 w 793710"/>
                <a:gd name="connsiteY5" fmla="*/ 320219 h 1242019"/>
                <a:gd name="connsiteX6" fmla="*/ 111382 w 793710"/>
                <a:gd name="connsiteY6" fmla="*/ 1877 h 1242019"/>
                <a:gd name="connsiteX7" fmla="*/ 388385 w 793710"/>
                <a:gd name="connsiteY7" fmla="*/ 216853 h 1242019"/>
                <a:gd name="connsiteX8" fmla="*/ 617071 w 793710"/>
                <a:gd name="connsiteY8" fmla="*/ 3693 h 1242019"/>
                <a:gd name="connsiteX0" fmla="*/ 617071 w 797737"/>
                <a:gd name="connsiteY0" fmla="*/ 3693 h 1242019"/>
                <a:gd name="connsiteX1" fmla="*/ 792901 w 797737"/>
                <a:gd name="connsiteY1" fmla="*/ 326315 h 1242019"/>
                <a:gd name="connsiteX2" fmla="*/ 677077 w 797737"/>
                <a:gd name="connsiteY2" fmla="*/ 782558 h 1242019"/>
                <a:gd name="connsiteX3" fmla="*/ 400577 w 797737"/>
                <a:gd name="connsiteY3" fmla="*/ 1241938 h 1242019"/>
                <a:gd name="connsiteX4" fmla="*/ 87501 w 797737"/>
                <a:gd name="connsiteY4" fmla="*/ 752078 h 1242019"/>
                <a:gd name="connsiteX5" fmla="*/ 2157 w 797737"/>
                <a:gd name="connsiteY5" fmla="*/ 320219 h 1242019"/>
                <a:gd name="connsiteX6" fmla="*/ 111382 w 797737"/>
                <a:gd name="connsiteY6" fmla="*/ 1877 h 1242019"/>
                <a:gd name="connsiteX7" fmla="*/ 388385 w 797737"/>
                <a:gd name="connsiteY7" fmla="*/ 216853 h 1242019"/>
                <a:gd name="connsiteX8" fmla="*/ 617071 w 797737"/>
                <a:gd name="connsiteY8" fmla="*/ 3693 h 1242019"/>
                <a:gd name="connsiteX0" fmla="*/ 617071 w 815621"/>
                <a:gd name="connsiteY0" fmla="*/ 3693 h 1242019"/>
                <a:gd name="connsiteX1" fmla="*/ 811189 w 815621"/>
                <a:gd name="connsiteY1" fmla="*/ 259259 h 1242019"/>
                <a:gd name="connsiteX2" fmla="*/ 677077 w 815621"/>
                <a:gd name="connsiteY2" fmla="*/ 782558 h 1242019"/>
                <a:gd name="connsiteX3" fmla="*/ 400577 w 815621"/>
                <a:gd name="connsiteY3" fmla="*/ 1241938 h 1242019"/>
                <a:gd name="connsiteX4" fmla="*/ 87501 w 815621"/>
                <a:gd name="connsiteY4" fmla="*/ 752078 h 1242019"/>
                <a:gd name="connsiteX5" fmla="*/ 2157 w 815621"/>
                <a:gd name="connsiteY5" fmla="*/ 320219 h 1242019"/>
                <a:gd name="connsiteX6" fmla="*/ 111382 w 815621"/>
                <a:gd name="connsiteY6" fmla="*/ 1877 h 1242019"/>
                <a:gd name="connsiteX7" fmla="*/ 388385 w 815621"/>
                <a:gd name="connsiteY7" fmla="*/ 216853 h 1242019"/>
                <a:gd name="connsiteX8" fmla="*/ 617071 w 815621"/>
                <a:gd name="connsiteY8" fmla="*/ 3693 h 1242019"/>
                <a:gd name="connsiteX0" fmla="*/ 617071 w 817119"/>
                <a:gd name="connsiteY0" fmla="*/ 3693 h 1242019"/>
                <a:gd name="connsiteX1" fmla="*/ 811189 w 817119"/>
                <a:gd name="connsiteY1" fmla="*/ 259259 h 1242019"/>
                <a:gd name="connsiteX2" fmla="*/ 677077 w 817119"/>
                <a:gd name="connsiteY2" fmla="*/ 782558 h 1242019"/>
                <a:gd name="connsiteX3" fmla="*/ 400577 w 817119"/>
                <a:gd name="connsiteY3" fmla="*/ 1241938 h 1242019"/>
                <a:gd name="connsiteX4" fmla="*/ 87501 w 817119"/>
                <a:gd name="connsiteY4" fmla="*/ 752078 h 1242019"/>
                <a:gd name="connsiteX5" fmla="*/ 2157 w 817119"/>
                <a:gd name="connsiteY5" fmla="*/ 320219 h 1242019"/>
                <a:gd name="connsiteX6" fmla="*/ 111382 w 817119"/>
                <a:gd name="connsiteY6" fmla="*/ 1877 h 1242019"/>
                <a:gd name="connsiteX7" fmla="*/ 388385 w 817119"/>
                <a:gd name="connsiteY7" fmla="*/ 216853 h 1242019"/>
                <a:gd name="connsiteX8" fmla="*/ 617071 w 817119"/>
                <a:gd name="connsiteY8" fmla="*/ 3693 h 1242019"/>
                <a:gd name="connsiteX0" fmla="*/ 618814 w 818862"/>
                <a:gd name="connsiteY0" fmla="*/ 3693 h 1242019"/>
                <a:gd name="connsiteX1" fmla="*/ 812932 w 818862"/>
                <a:gd name="connsiteY1" fmla="*/ 259259 h 1242019"/>
                <a:gd name="connsiteX2" fmla="*/ 678820 w 818862"/>
                <a:gd name="connsiteY2" fmla="*/ 782558 h 1242019"/>
                <a:gd name="connsiteX3" fmla="*/ 402320 w 818862"/>
                <a:gd name="connsiteY3" fmla="*/ 1241938 h 1242019"/>
                <a:gd name="connsiteX4" fmla="*/ 89244 w 818862"/>
                <a:gd name="connsiteY4" fmla="*/ 752078 h 1242019"/>
                <a:gd name="connsiteX5" fmla="*/ 3900 w 818862"/>
                <a:gd name="connsiteY5" fmla="*/ 320219 h 1242019"/>
                <a:gd name="connsiteX6" fmla="*/ 113125 w 818862"/>
                <a:gd name="connsiteY6" fmla="*/ 1877 h 1242019"/>
                <a:gd name="connsiteX7" fmla="*/ 390128 w 818862"/>
                <a:gd name="connsiteY7" fmla="*/ 216853 h 1242019"/>
                <a:gd name="connsiteX8" fmla="*/ 618814 w 818862"/>
                <a:gd name="connsiteY8" fmla="*/ 3693 h 12420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18862" h="1242019">
                  <a:moveTo>
                    <a:pt x="618814" y="3693"/>
                  </a:moveTo>
                  <a:cubicBezTo>
                    <a:pt x="738049" y="10761"/>
                    <a:pt x="845603" y="141640"/>
                    <a:pt x="812932" y="259259"/>
                  </a:cubicBezTo>
                  <a:cubicBezTo>
                    <a:pt x="780261" y="376878"/>
                    <a:pt x="719460" y="604061"/>
                    <a:pt x="678820" y="782558"/>
                  </a:cubicBezTo>
                  <a:cubicBezTo>
                    <a:pt x="599572" y="1014791"/>
                    <a:pt x="543255" y="1247018"/>
                    <a:pt x="402320" y="1241938"/>
                  </a:cubicBezTo>
                  <a:cubicBezTo>
                    <a:pt x="261385" y="1236858"/>
                    <a:pt x="150204" y="972119"/>
                    <a:pt x="89244" y="752078"/>
                  </a:cubicBezTo>
                  <a:cubicBezTo>
                    <a:pt x="42508" y="577645"/>
                    <a:pt x="18208" y="475732"/>
                    <a:pt x="3900" y="320219"/>
                  </a:cubicBezTo>
                  <a:cubicBezTo>
                    <a:pt x="-10408" y="164706"/>
                    <a:pt x="12178" y="19105"/>
                    <a:pt x="113125" y="1877"/>
                  </a:cubicBezTo>
                  <a:cubicBezTo>
                    <a:pt x="214072" y="-15351"/>
                    <a:pt x="299826" y="88298"/>
                    <a:pt x="390128" y="216853"/>
                  </a:cubicBezTo>
                  <a:cubicBezTo>
                    <a:pt x="464325" y="182376"/>
                    <a:pt x="499579" y="-3375"/>
                    <a:pt x="618814" y="3693"/>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20" name="フリーフォーム 319"/>
            <p:cNvSpPr/>
            <p:nvPr/>
          </p:nvSpPr>
          <p:spPr>
            <a:xfrm rot="20305122" flipV="1">
              <a:off x="4049302" y="-1472213"/>
              <a:ext cx="818862" cy="1242019"/>
            </a:xfrm>
            <a:custGeom>
              <a:avLst/>
              <a:gdLst>
                <a:gd name="connsiteX0" fmla="*/ 480802 w 796840"/>
                <a:gd name="connsiteY0" fmla="*/ 0 h 1305301"/>
                <a:gd name="connsiteX1" fmla="*/ 553503 w 796840"/>
                <a:gd name="connsiteY1" fmla="*/ 22568 h 1305301"/>
                <a:gd name="connsiteX2" fmla="*/ 796840 w 796840"/>
                <a:gd name="connsiteY2" fmla="*/ 389678 h 1305301"/>
                <a:gd name="connsiteX3" fmla="*/ 796840 w 796840"/>
                <a:gd name="connsiteY3" fmla="*/ 906881 h 1305301"/>
                <a:gd name="connsiteX4" fmla="*/ 398420 w 796840"/>
                <a:gd name="connsiteY4" fmla="*/ 1305301 h 1305301"/>
                <a:gd name="connsiteX5" fmla="*/ 0 w 796840"/>
                <a:gd name="connsiteY5" fmla="*/ 906881 h 1305301"/>
                <a:gd name="connsiteX6" fmla="*/ 0 w 796840"/>
                <a:gd name="connsiteY6" fmla="*/ 389678 h 1305301"/>
                <a:gd name="connsiteX7" fmla="*/ 243337 w 796840"/>
                <a:gd name="connsiteY7" fmla="*/ 22568 h 1305301"/>
                <a:gd name="connsiteX8" fmla="*/ 316039 w 796840"/>
                <a:gd name="connsiteY8" fmla="*/ 0 h 1305301"/>
                <a:gd name="connsiteX9" fmla="*/ 398420 w 796840"/>
                <a:gd name="connsiteY9" fmla="*/ 365560 h 1305301"/>
                <a:gd name="connsiteX0" fmla="*/ 480802 w 796840"/>
                <a:gd name="connsiteY0" fmla="*/ 0 h 1305301"/>
                <a:gd name="connsiteX1" fmla="*/ 553503 w 796840"/>
                <a:gd name="connsiteY1" fmla="*/ 22568 h 1305301"/>
                <a:gd name="connsiteX2" fmla="*/ 796840 w 796840"/>
                <a:gd name="connsiteY2" fmla="*/ 389678 h 1305301"/>
                <a:gd name="connsiteX3" fmla="*/ 796840 w 796840"/>
                <a:gd name="connsiteY3" fmla="*/ 906881 h 1305301"/>
                <a:gd name="connsiteX4" fmla="*/ 398420 w 796840"/>
                <a:gd name="connsiteY4" fmla="*/ 1305301 h 1305301"/>
                <a:gd name="connsiteX5" fmla="*/ 0 w 796840"/>
                <a:gd name="connsiteY5" fmla="*/ 906881 h 1305301"/>
                <a:gd name="connsiteX6" fmla="*/ 0 w 796840"/>
                <a:gd name="connsiteY6" fmla="*/ 389678 h 1305301"/>
                <a:gd name="connsiteX7" fmla="*/ 243337 w 796840"/>
                <a:gd name="connsiteY7" fmla="*/ 22568 h 1305301"/>
                <a:gd name="connsiteX8" fmla="*/ 316039 w 796840"/>
                <a:gd name="connsiteY8" fmla="*/ 0 h 1305301"/>
                <a:gd name="connsiteX9" fmla="*/ 398420 w 796840"/>
                <a:gd name="connsiteY9" fmla="*/ 365560 h 1305301"/>
                <a:gd name="connsiteX10" fmla="*/ 480802 w 796840"/>
                <a:gd name="connsiteY10" fmla="*/ 0 h 1305301"/>
                <a:gd name="connsiteX0" fmla="*/ 480802 w 796840"/>
                <a:gd name="connsiteY0" fmla="*/ 0 h 1433317"/>
                <a:gd name="connsiteX1" fmla="*/ 553503 w 796840"/>
                <a:gd name="connsiteY1" fmla="*/ 22568 h 1433317"/>
                <a:gd name="connsiteX2" fmla="*/ 796840 w 796840"/>
                <a:gd name="connsiteY2" fmla="*/ 389678 h 1433317"/>
                <a:gd name="connsiteX3" fmla="*/ 796840 w 796840"/>
                <a:gd name="connsiteY3" fmla="*/ 906881 h 1433317"/>
                <a:gd name="connsiteX4" fmla="*/ 404516 w 796840"/>
                <a:gd name="connsiteY4" fmla="*/ 1433317 h 1433317"/>
                <a:gd name="connsiteX5" fmla="*/ 0 w 796840"/>
                <a:gd name="connsiteY5" fmla="*/ 906881 h 1433317"/>
                <a:gd name="connsiteX6" fmla="*/ 0 w 796840"/>
                <a:gd name="connsiteY6" fmla="*/ 389678 h 1433317"/>
                <a:gd name="connsiteX7" fmla="*/ 243337 w 796840"/>
                <a:gd name="connsiteY7" fmla="*/ 22568 h 1433317"/>
                <a:gd name="connsiteX8" fmla="*/ 316039 w 796840"/>
                <a:gd name="connsiteY8" fmla="*/ 0 h 1433317"/>
                <a:gd name="connsiteX9" fmla="*/ 398420 w 796840"/>
                <a:gd name="connsiteY9" fmla="*/ 365560 h 1433317"/>
                <a:gd name="connsiteX10" fmla="*/ 480802 w 796840"/>
                <a:gd name="connsiteY10" fmla="*/ 0 h 1433317"/>
                <a:gd name="connsiteX0" fmla="*/ 480802 w 796840"/>
                <a:gd name="connsiteY0" fmla="*/ 0 h 1433340"/>
                <a:gd name="connsiteX1" fmla="*/ 553503 w 796840"/>
                <a:gd name="connsiteY1" fmla="*/ 22568 h 1433340"/>
                <a:gd name="connsiteX2" fmla="*/ 796840 w 796840"/>
                <a:gd name="connsiteY2" fmla="*/ 389678 h 1433340"/>
                <a:gd name="connsiteX3" fmla="*/ 674920 w 796840"/>
                <a:gd name="connsiteY3" fmla="*/ 925169 h 1433340"/>
                <a:gd name="connsiteX4" fmla="*/ 404516 w 796840"/>
                <a:gd name="connsiteY4" fmla="*/ 1433317 h 1433340"/>
                <a:gd name="connsiteX5" fmla="*/ 0 w 796840"/>
                <a:gd name="connsiteY5" fmla="*/ 906881 h 1433340"/>
                <a:gd name="connsiteX6" fmla="*/ 0 w 796840"/>
                <a:gd name="connsiteY6" fmla="*/ 389678 h 1433340"/>
                <a:gd name="connsiteX7" fmla="*/ 243337 w 796840"/>
                <a:gd name="connsiteY7" fmla="*/ 22568 h 1433340"/>
                <a:gd name="connsiteX8" fmla="*/ 316039 w 796840"/>
                <a:gd name="connsiteY8" fmla="*/ 0 h 1433340"/>
                <a:gd name="connsiteX9" fmla="*/ 398420 w 796840"/>
                <a:gd name="connsiteY9" fmla="*/ 365560 h 1433340"/>
                <a:gd name="connsiteX10" fmla="*/ 480802 w 796840"/>
                <a:gd name="connsiteY10" fmla="*/ 0 h 1433340"/>
                <a:gd name="connsiteX0" fmla="*/ 480802 w 796840"/>
                <a:gd name="connsiteY0" fmla="*/ 0 h 1433341"/>
                <a:gd name="connsiteX1" fmla="*/ 553503 w 796840"/>
                <a:gd name="connsiteY1" fmla="*/ 22568 h 1433341"/>
                <a:gd name="connsiteX2" fmla="*/ 796840 w 796840"/>
                <a:gd name="connsiteY2" fmla="*/ 389678 h 1433341"/>
                <a:gd name="connsiteX3" fmla="*/ 674920 w 796840"/>
                <a:gd name="connsiteY3" fmla="*/ 925169 h 1433341"/>
                <a:gd name="connsiteX4" fmla="*/ 404516 w 796840"/>
                <a:gd name="connsiteY4" fmla="*/ 1433317 h 1433341"/>
                <a:gd name="connsiteX5" fmla="*/ 0 w 796840"/>
                <a:gd name="connsiteY5" fmla="*/ 906881 h 1433341"/>
                <a:gd name="connsiteX6" fmla="*/ 0 w 796840"/>
                <a:gd name="connsiteY6" fmla="*/ 389678 h 1433341"/>
                <a:gd name="connsiteX7" fmla="*/ 243337 w 796840"/>
                <a:gd name="connsiteY7" fmla="*/ 22568 h 1433341"/>
                <a:gd name="connsiteX8" fmla="*/ 316039 w 796840"/>
                <a:gd name="connsiteY8" fmla="*/ 0 h 1433341"/>
                <a:gd name="connsiteX9" fmla="*/ 398420 w 796840"/>
                <a:gd name="connsiteY9" fmla="*/ 365560 h 1433341"/>
                <a:gd name="connsiteX10" fmla="*/ 480802 w 796840"/>
                <a:gd name="connsiteY10" fmla="*/ 0 h 1433341"/>
                <a:gd name="connsiteX0" fmla="*/ 480802 w 796840"/>
                <a:gd name="connsiteY0" fmla="*/ 0 h 1433384"/>
                <a:gd name="connsiteX1" fmla="*/ 553503 w 796840"/>
                <a:gd name="connsiteY1" fmla="*/ 22568 h 1433384"/>
                <a:gd name="connsiteX2" fmla="*/ 796840 w 796840"/>
                <a:gd name="connsiteY2" fmla="*/ 389678 h 1433384"/>
                <a:gd name="connsiteX3" fmla="*/ 674920 w 796840"/>
                <a:gd name="connsiteY3" fmla="*/ 925169 h 1433384"/>
                <a:gd name="connsiteX4" fmla="*/ 404516 w 796840"/>
                <a:gd name="connsiteY4" fmla="*/ 1433317 h 1433384"/>
                <a:gd name="connsiteX5" fmla="*/ 85344 w 796840"/>
                <a:gd name="connsiteY5" fmla="*/ 894689 h 1433384"/>
                <a:gd name="connsiteX6" fmla="*/ 0 w 796840"/>
                <a:gd name="connsiteY6" fmla="*/ 389678 h 1433384"/>
                <a:gd name="connsiteX7" fmla="*/ 243337 w 796840"/>
                <a:gd name="connsiteY7" fmla="*/ 22568 h 1433384"/>
                <a:gd name="connsiteX8" fmla="*/ 316039 w 796840"/>
                <a:gd name="connsiteY8" fmla="*/ 0 h 1433384"/>
                <a:gd name="connsiteX9" fmla="*/ 398420 w 796840"/>
                <a:gd name="connsiteY9" fmla="*/ 365560 h 1433384"/>
                <a:gd name="connsiteX10" fmla="*/ 480802 w 796840"/>
                <a:gd name="connsiteY10" fmla="*/ 0 h 1433384"/>
                <a:gd name="connsiteX0" fmla="*/ 480802 w 796840"/>
                <a:gd name="connsiteY0" fmla="*/ 0 h 1433384"/>
                <a:gd name="connsiteX1" fmla="*/ 553503 w 796840"/>
                <a:gd name="connsiteY1" fmla="*/ 22568 h 1433384"/>
                <a:gd name="connsiteX2" fmla="*/ 796840 w 796840"/>
                <a:gd name="connsiteY2" fmla="*/ 389678 h 1433384"/>
                <a:gd name="connsiteX3" fmla="*/ 674920 w 796840"/>
                <a:gd name="connsiteY3" fmla="*/ 925169 h 1433384"/>
                <a:gd name="connsiteX4" fmla="*/ 404516 w 796840"/>
                <a:gd name="connsiteY4" fmla="*/ 1433317 h 1433384"/>
                <a:gd name="connsiteX5" fmla="*/ 85344 w 796840"/>
                <a:gd name="connsiteY5" fmla="*/ 894689 h 1433384"/>
                <a:gd name="connsiteX6" fmla="*/ 0 w 796840"/>
                <a:gd name="connsiteY6" fmla="*/ 389678 h 1433384"/>
                <a:gd name="connsiteX7" fmla="*/ 243337 w 796840"/>
                <a:gd name="connsiteY7" fmla="*/ 22568 h 1433384"/>
                <a:gd name="connsiteX8" fmla="*/ 316039 w 796840"/>
                <a:gd name="connsiteY8" fmla="*/ 0 h 1433384"/>
                <a:gd name="connsiteX9" fmla="*/ 398420 w 796840"/>
                <a:gd name="connsiteY9" fmla="*/ 365560 h 1433384"/>
                <a:gd name="connsiteX10" fmla="*/ 480802 w 796840"/>
                <a:gd name="connsiteY10" fmla="*/ 0 h 1433384"/>
                <a:gd name="connsiteX0" fmla="*/ 480802 w 796840"/>
                <a:gd name="connsiteY0" fmla="*/ 0 h 1433384"/>
                <a:gd name="connsiteX1" fmla="*/ 553503 w 796840"/>
                <a:gd name="connsiteY1" fmla="*/ 22568 h 1433384"/>
                <a:gd name="connsiteX2" fmla="*/ 796840 w 796840"/>
                <a:gd name="connsiteY2" fmla="*/ 389678 h 1433384"/>
                <a:gd name="connsiteX3" fmla="*/ 674920 w 796840"/>
                <a:gd name="connsiteY3" fmla="*/ 925169 h 1433384"/>
                <a:gd name="connsiteX4" fmla="*/ 404516 w 796840"/>
                <a:gd name="connsiteY4" fmla="*/ 1433317 h 1433384"/>
                <a:gd name="connsiteX5" fmla="*/ 85344 w 796840"/>
                <a:gd name="connsiteY5" fmla="*/ 894689 h 1433384"/>
                <a:gd name="connsiteX6" fmla="*/ 0 w 796840"/>
                <a:gd name="connsiteY6" fmla="*/ 389678 h 1433384"/>
                <a:gd name="connsiteX7" fmla="*/ 243337 w 796840"/>
                <a:gd name="connsiteY7" fmla="*/ 22568 h 1433384"/>
                <a:gd name="connsiteX8" fmla="*/ 316039 w 796840"/>
                <a:gd name="connsiteY8" fmla="*/ 0 h 1433384"/>
                <a:gd name="connsiteX9" fmla="*/ 398420 w 796840"/>
                <a:gd name="connsiteY9" fmla="*/ 365560 h 1433384"/>
                <a:gd name="connsiteX10" fmla="*/ 480802 w 796840"/>
                <a:gd name="connsiteY10" fmla="*/ 0 h 1433384"/>
                <a:gd name="connsiteX0" fmla="*/ 480802 w 796840"/>
                <a:gd name="connsiteY0" fmla="*/ 0 h 1384630"/>
                <a:gd name="connsiteX1" fmla="*/ 553503 w 796840"/>
                <a:gd name="connsiteY1" fmla="*/ 22568 h 1384630"/>
                <a:gd name="connsiteX2" fmla="*/ 796840 w 796840"/>
                <a:gd name="connsiteY2" fmla="*/ 389678 h 1384630"/>
                <a:gd name="connsiteX3" fmla="*/ 674920 w 796840"/>
                <a:gd name="connsiteY3" fmla="*/ 925169 h 1384630"/>
                <a:gd name="connsiteX4" fmla="*/ 398420 w 796840"/>
                <a:gd name="connsiteY4" fmla="*/ 1384549 h 1384630"/>
                <a:gd name="connsiteX5" fmla="*/ 85344 w 796840"/>
                <a:gd name="connsiteY5" fmla="*/ 894689 h 1384630"/>
                <a:gd name="connsiteX6" fmla="*/ 0 w 796840"/>
                <a:gd name="connsiteY6" fmla="*/ 389678 h 1384630"/>
                <a:gd name="connsiteX7" fmla="*/ 243337 w 796840"/>
                <a:gd name="connsiteY7" fmla="*/ 22568 h 1384630"/>
                <a:gd name="connsiteX8" fmla="*/ 316039 w 796840"/>
                <a:gd name="connsiteY8" fmla="*/ 0 h 1384630"/>
                <a:gd name="connsiteX9" fmla="*/ 398420 w 796840"/>
                <a:gd name="connsiteY9" fmla="*/ 365560 h 1384630"/>
                <a:gd name="connsiteX10" fmla="*/ 480802 w 796840"/>
                <a:gd name="connsiteY10" fmla="*/ 0 h 1384630"/>
                <a:gd name="connsiteX0" fmla="*/ 480802 w 796840"/>
                <a:gd name="connsiteY0" fmla="*/ 0 h 1384630"/>
                <a:gd name="connsiteX1" fmla="*/ 553503 w 796840"/>
                <a:gd name="connsiteY1" fmla="*/ 22568 h 1384630"/>
                <a:gd name="connsiteX2" fmla="*/ 796840 w 796840"/>
                <a:gd name="connsiteY2" fmla="*/ 389678 h 1384630"/>
                <a:gd name="connsiteX3" fmla="*/ 674920 w 796840"/>
                <a:gd name="connsiteY3" fmla="*/ 925169 h 1384630"/>
                <a:gd name="connsiteX4" fmla="*/ 398420 w 796840"/>
                <a:gd name="connsiteY4" fmla="*/ 1384549 h 1384630"/>
                <a:gd name="connsiteX5" fmla="*/ 85344 w 796840"/>
                <a:gd name="connsiteY5" fmla="*/ 894689 h 1384630"/>
                <a:gd name="connsiteX6" fmla="*/ 0 w 796840"/>
                <a:gd name="connsiteY6" fmla="*/ 389678 h 1384630"/>
                <a:gd name="connsiteX7" fmla="*/ 243337 w 796840"/>
                <a:gd name="connsiteY7" fmla="*/ 22568 h 1384630"/>
                <a:gd name="connsiteX8" fmla="*/ 316039 w 796840"/>
                <a:gd name="connsiteY8" fmla="*/ 0 h 1384630"/>
                <a:gd name="connsiteX9" fmla="*/ 398420 w 796840"/>
                <a:gd name="connsiteY9" fmla="*/ 365560 h 1384630"/>
                <a:gd name="connsiteX10" fmla="*/ 480802 w 796840"/>
                <a:gd name="connsiteY10" fmla="*/ 0 h 1384630"/>
                <a:gd name="connsiteX0" fmla="*/ 480802 w 796840"/>
                <a:gd name="connsiteY0" fmla="*/ 0 h 1384630"/>
                <a:gd name="connsiteX1" fmla="*/ 553503 w 796840"/>
                <a:gd name="connsiteY1" fmla="*/ 22568 h 1384630"/>
                <a:gd name="connsiteX2" fmla="*/ 796840 w 796840"/>
                <a:gd name="connsiteY2" fmla="*/ 389678 h 1384630"/>
                <a:gd name="connsiteX3" fmla="*/ 674920 w 796840"/>
                <a:gd name="connsiteY3" fmla="*/ 925169 h 1384630"/>
                <a:gd name="connsiteX4" fmla="*/ 398420 w 796840"/>
                <a:gd name="connsiteY4" fmla="*/ 1384549 h 1384630"/>
                <a:gd name="connsiteX5" fmla="*/ 85344 w 796840"/>
                <a:gd name="connsiteY5" fmla="*/ 894689 h 1384630"/>
                <a:gd name="connsiteX6" fmla="*/ 0 w 796840"/>
                <a:gd name="connsiteY6" fmla="*/ 389678 h 1384630"/>
                <a:gd name="connsiteX7" fmla="*/ 243337 w 796840"/>
                <a:gd name="connsiteY7" fmla="*/ 22568 h 1384630"/>
                <a:gd name="connsiteX8" fmla="*/ 316039 w 796840"/>
                <a:gd name="connsiteY8" fmla="*/ 0 h 1384630"/>
                <a:gd name="connsiteX9" fmla="*/ 398420 w 796840"/>
                <a:gd name="connsiteY9" fmla="*/ 365560 h 1384630"/>
                <a:gd name="connsiteX10" fmla="*/ 480802 w 796840"/>
                <a:gd name="connsiteY10" fmla="*/ 0 h 1384630"/>
                <a:gd name="connsiteX0" fmla="*/ 480802 w 796902"/>
                <a:gd name="connsiteY0" fmla="*/ 0 h 1384630"/>
                <a:gd name="connsiteX1" fmla="*/ 553503 w 796902"/>
                <a:gd name="connsiteY1" fmla="*/ 22568 h 1384630"/>
                <a:gd name="connsiteX2" fmla="*/ 796840 w 796902"/>
                <a:gd name="connsiteY2" fmla="*/ 389678 h 1384630"/>
                <a:gd name="connsiteX3" fmla="*/ 674920 w 796902"/>
                <a:gd name="connsiteY3" fmla="*/ 925169 h 1384630"/>
                <a:gd name="connsiteX4" fmla="*/ 398420 w 796902"/>
                <a:gd name="connsiteY4" fmla="*/ 1384549 h 1384630"/>
                <a:gd name="connsiteX5" fmla="*/ 85344 w 796902"/>
                <a:gd name="connsiteY5" fmla="*/ 894689 h 1384630"/>
                <a:gd name="connsiteX6" fmla="*/ 0 w 796902"/>
                <a:gd name="connsiteY6" fmla="*/ 389678 h 1384630"/>
                <a:gd name="connsiteX7" fmla="*/ 243337 w 796902"/>
                <a:gd name="connsiteY7" fmla="*/ 22568 h 1384630"/>
                <a:gd name="connsiteX8" fmla="*/ 316039 w 796902"/>
                <a:gd name="connsiteY8" fmla="*/ 0 h 1384630"/>
                <a:gd name="connsiteX9" fmla="*/ 398420 w 796902"/>
                <a:gd name="connsiteY9" fmla="*/ 365560 h 1384630"/>
                <a:gd name="connsiteX10" fmla="*/ 480802 w 796902"/>
                <a:gd name="connsiteY10" fmla="*/ 0 h 1384630"/>
                <a:gd name="connsiteX0" fmla="*/ 480802 w 796902"/>
                <a:gd name="connsiteY0" fmla="*/ 0 h 1384630"/>
                <a:gd name="connsiteX1" fmla="*/ 553503 w 796902"/>
                <a:gd name="connsiteY1" fmla="*/ 22568 h 1384630"/>
                <a:gd name="connsiteX2" fmla="*/ 796840 w 796902"/>
                <a:gd name="connsiteY2" fmla="*/ 389678 h 1384630"/>
                <a:gd name="connsiteX3" fmla="*/ 674920 w 796902"/>
                <a:gd name="connsiteY3" fmla="*/ 925169 h 1384630"/>
                <a:gd name="connsiteX4" fmla="*/ 398420 w 796902"/>
                <a:gd name="connsiteY4" fmla="*/ 1384549 h 1384630"/>
                <a:gd name="connsiteX5" fmla="*/ 85344 w 796902"/>
                <a:gd name="connsiteY5" fmla="*/ 894689 h 1384630"/>
                <a:gd name="connsiteX6" fmla="*/ 0 w 796902"/>
                <a:gd name="connsiteY6" fmla="*/ 389678 h 1384630"/>
                <a:gd name="connsiteX7" fmla="*/ 243337 w 796902"/>
                <a:gd name="connsiteY7" fmla="*/ 22568 h 1384630"/>
                <a:gd name="connsiteX8" fmla="*/ 316039 w 796902"/>
                <a:gd name="connsiteY8" fmla="*/ 0 h 1384630"/>
                <a:gd name="connsiteX9" fmla="*/ 398420 w 796902"/>
                <a:gd name="connsiteY9" fmla="*/ 365560 h 1384630"/>
                <a:gd name="connsiteX10" fmla="*/ 480802 w 796902"/>
                <a:gd name="connsiteY10" fmla="*/ 0 h 1384630"/>
                <a:gd name="connsiteX0" fmla="*/ 480802 w 797359"/>
                <a:gd name="connsiteY0" fmla="*/ 0 h 1384630"/>
                <a:gd name="connsiteX1" fmla="*/ 553503 w 797359"/>
                <a:gd name="connsiteY1" fmla="*/ 22568 h 1384630"/>
                <a:gd name="connsiteX2" fmla="*/ 796840 w 797359"/>
                <a:gd name="connsiteY2" fmla="*/ 389678 h 1384630"/>
                <a:gd name="connsiteX3" fmla="*/ 674920 w 797359"/>
                <a:gd name="connsiteY3" fmla="*/ 925169 h 1384630"/>
                <a:gd name="connsiteX4" fmla="*/ 398420 w 797359"/>
                <a:gd name="connsiteY4" fmla="*/ 1384549 h 1384630"/>
                <a:gd name="connsiteX5" fmla="*/ 85344 w 797359"/>
                <a:gd name="connsiteY5" fmla="*/ 894689 h 1384630"/>
                <a:gd name="connsiteX6" fmla="*/ 0 w 797359"/>
                <a:gd name="connsiteY6" fmla="*/ 389678 h 1384630"/>
                <a:gd name="connsiteX7" fmla="*/ 243337 w 797359"/>
                <a:gd name="connsiteY7" fmla="*/ 22568 h 1384630"/>
                <a:gd name="connsiteX8" fmla="*/ 316039 w 797359"/>
                <a:gd name="connsiteY8" fmla="*/ 0 h 1384630"/>
                <a:gd name="connsiteX9" fmla="*/ 398420 w 797359"/>
                <a:gd name="connsiteY9" fmla="*/ 365560 h 1384630"/>
                <a:gd name="connsiteX10" fmla="*/ 480802 w 797359"/>
                <a:gd name="connsiteY10" fmla="*/ 0 h 1384630"/>
                <a:gd name="connsiteX0" fmla="*/ 480802 w 797359"/>
                <a:gd name="connsiteY0" fmla="*/ 0 h 1384630"/>
                <a:gd name="connsiteX1" fmla="*/ 553503 w 797359"/>
                <a:gd name="connsiteY1" fmla="*/ 22568 h 1384630"/>
                <a:gd name="connsiteX2" fmla="*/ 796840 w 797359"/>
                <a:gd name="connsiteY2" fmla="*/ 389678 h 1384630"/>
                <a:gd name="connsiteX3" fmla="*/ 674920 w 797359"/>
                <a:gd name="connsiteY3" fmla="*/ 925169 h 1384630"/>
                <a:gd name="connsiteX4" fmla="*/ 398420 w 797359"/>
                <a:gd name="connsiteY4" fmla="*/ 1384549 h 1384630"/>
                <a:gd name="connsiteX5" fmla="*/ 85344 w 797359"/>
                <a:gd name="connsiteY5" fmla="*/ 894689 h 1384630"/>
                <a:gd name="connsiteX6" fmla="*/ 0 w 797359"/>
                <a:gd name="connsiteY6" fmla="*/ 389678 h 1384630"/>
                <a:gd name="connsiteX7" fmla="*/ 243337 w 797359"/>
                <a:gd name="connsiteY7" fmla="*/ 22568 h 1384630"/>
                <a:gd name="connsiteX8" fmla="*/ 316039 w 797359"/>
                <a:gd name="connsiteY8" fmla="*/ 0 h 1384630"/>
                <a:gd name="connsiteX9" fmla="*/ 398420 w 797359"/>
                <a:gd name="connsiteY9" fmla="*/ 365560 h 1384630"/>
                <a:gd name="connsiteX10" fmla="*/ 480802 w 797359"/>
                <a:gd name="connsiteY10" fmla="*/ 0 h 1384630"/>
                <a:gd name="connsiteX0" fmla="*/ 480802 w 797359"/>
                <a:gd name="connsiteY0" fmla="*/ 0 h 1384630"/>
                <a:gd name="connsiteX1" fmla="*/ 553503 w 797359"/>
                <a:gd name="connsiteY1" fmla="*/ 22568 h 1384630"/>
                <a:gd name="connsiteX2" fmla="*/ 796840 w 797359"/>
                <a:gd name="connsiteY2" fmla="*/ 389678 h 1384630"/>
                <a:gd name="connsiteX3" fmla="*/ 674920 w 797359"/>
                <a:gd name="connsiteY3" fmla="*/ 925169 h 1384630"/>
                <a:gd name="connsiteX4" fmla="*/ 398420 w 797359"/>
                <a:gd name="connsiteY4" fmla="*/ 1384549 h 1384630"/>
                <a:gd name="connsiteX5" fmla="*/ 85344 w 797359"/>
                <a:gd name="connsiteY5" fmla="*/ 894689 h 1384630"/>
                <a:gd name="connsiteX6" fmla="*/ 0 w 797359"/>
                <a:gd name="connsiteY6" fmla="*/ 389678 h 1384630"/>
                <a:gd name="connsiteX7" fmla="*/ 243337 w 797359"/>
                <a:gd name="connsiteY7" fmla="*/ 22568 h 1384630"/>
                <a:gd name="connsiteX8" fmla="*/ 316039 w 797359"/>
                <a:gd name="connsiteY8" fmla="*/ 0 h 1384630"/>
                <a:gd name="connsiteX9" fmla="*/ 398420 w 797359"/>
                <a:gd name="connsiteY9" fmla="*/ 365560 h 1384630"/>
                <a:gd name="connsiteX10" fmla="*/ 480802 w 797359"/>
                <a:gd name="connsiteY10" fmla="*/ 0 h 1384630"/>
                <a:gd name="connsiteX0" fmla="*/ 480802 w 797359"/>
                <a:gd name="connsiteY0" fmla="*/ 0 h 1384630"/>
                <a:gd name="connsiteX1" fmla="*/ 796840 w 797359"/>
                <a:gd name="connsiteY1" fmla="*/ 389678 h 1384630"/>
                <a:gd name="connsiteX2" fmla="*/ 674920 w 797359"/>
                <a:gd name="connsiteY2" fmla="*/ 925169 h 1384630"/>
                <a:gd name="connsiteX3" fmla="*/ 398420 w 797359"/>
                <a:gd name="connsiteY3" fmla="*/ 1384549 h 1384630"/>
                <a:gd name="connsiteX4" fmla="*/ 85344 w 797359"/>
                <a:gd name="connsiteY4" fmla="*/ 894689 h 1384630"/>
                <a:gd name="connsiteX5" fmla="*/ 0 w 797359"/>
                <a:gd name="connsiteY5" fmla="*/ 389678 h 1384630"/>
                <a:gd name="connsiteX6" fmla="*/ 243337 w 797359"/>
                <a:gd name="connsiteY6" fmla="*/ 22568 h 1384630"/>
                <a:gd name="connsiteX7" fmla="*/ 316039 w 797359"/>
                <a:gd name="connsiteY7" fmla="*/ 0 h 1384630"/>
                <a:gd name="connsiteX8" fmla="*/ 398420 w 797359"/>
                <a:gd name="connsiteY8" fmla="*/ 365560 h 1384630"/>
                <a:gd name="connsiteX9" fmla="*/ 480802 w 797359"/>
                <a:gd name="connsiteY9" fmla="*/ 0 h 1384630"/>
                <a:gd name="connsiteX0" fmla="*/ 480802 w 797359"/>
                <a:gd name="connsiteY0" fmla="*/ 9937 h 1394567"/>
                <a:gd name="connsiteX1" fmla="*/ 796840 w 797359"/>
                <a:gd name="connsiteY1" fmla="*/ 399615 h 1394567"/>
                <a:gd name="connsiteX2" fmla="*/ 674920 w 797359"/>
                <a:gd name="connsiteY2" fmla="*/ 935106 h 1394567"/>
                <a:gd name="connsiteX3" fmla="*/ 398420 w 797359"/>
                <a:gd name="connsiteY3" fmla="*/ 1394486 h 1394567"/>
                <a:gd name="connsiteX4" fmla="*/ 85344 w 797359"/>
                <a:gd name="connsiteY4" fmla="*/ 904626 h 1394567"/>
                <a:gd name="connsiteX5" fmla="*/ 0 w 797359"/>
                <a:gd name="connsiteY5" fmla="*/ 399615 h 1394567"/>
                <a:gd name="connsiteX6" fmla="*/ 243337 w 797359"/>
                <a:gd name="connsiteY6" fmla="*/ 32505 h 1394567"/>
                <a:gd name="connsiteX7" fmla="*/ 316039 w 797359"/>
                <a:gd name="connsiteY7" fmla="*/ 9937 h 1394567"/>
                <a:gd name="connsiteX8" fmla="*/ 398420 w 797359"/>
                <a:gd name="connsiteY8" fmla="*/ 375497 h 1394567"/>
                <a:gd name="connsiteX9" fmla="*/ 480802 w 797359"/>
                <a:gd name="connsiteY9" fmla="*/ 9937 h 1394567"/>
                <a:gd name="connsiteX0" fmla="*/ 480802 w 796866"/>
                <a:gd name="connsiteY0" fmla="*/ 10748 h 1395378"/>
                <a:gd name="connsiteX1" fmla="*/ 796840 w 796866"/>
                <a:gd name="connsiteY1" fmla="*/ 400426 h 1395378"/>
                <a:gd name="connsiteX2" fmla="*/ 674920 w 796866"/>
                <a:gd name="connsiteY2" fmla="*/ 935917 h 1395378"/>
                <a:gd name="connsiteX3" fmla="*/ 398420 w 796866"/>
                <a:gd name="connsiteY3" fmla="*/ 1395297 h 1395378"/>
                <a:gd name="connsiteX4" fmla="*/ 85344 w 796866"/>
                <a:gd name="connsiteY4" fmla="*/ 905437 h 1395378"/>
                <a:gd name="connsiteX5" fmla="*/ 0 w 796866"/>
                <a:gd name="connsiteY5" fmla="*/ 400426 h 1395378"/>
                <a:gd name="connsiteX6" fmla="*/ 243337 w 796866"/>
                <a:gd name="connsiteY6" fmla="*/ 33316 h 1395378"/>
                <a:gd name="connsiteX7" fmla="*/ 316039 w 796866"/>
                <a:gd name="connsiteY7" fmla="*/ 10748 h 1395378"/>
                <a:gd name="connsiteX8" fmla="*/ 398420 w 796866"/>
                <a:gd name="connsiteY8" fmla="*/ 376308 h 1395378"/>
                <a:gd name="connsiteX9" fmla="*/ 480802 w 796866"/>
                <a:gd name="connsiteY9" fmla="*/ 10748 h 1395378"/>
                <a:gd name="connsiteX0" fmla="*/ 480802 w 797745"/>
                <a:gd name="connsiteY0" fmla="*/ 13564 h 1398194"/>
                <a:gd name="connsiteX1" fmla="*/ 796840 w 797745"/>
                <a:gd name="connsiteY1" fmla="*/ 403242 h 1398194"/>
                <a:gd name="connsiteX2" fmla="*/ 674920 w 797745"/>
                <a:gd name="connsiteY2" fmla="*/ 938733 h 1398194"/>
                <a:gd name="connsiteX3" fmla="*/ 398420 w 797745"/>
                <a:gd name="connsiteY3" fmla="*/ 1398113 h 1398194"/>
                <a:gd name="connsiteX4" fmla="*/ 85344 w 797745"/>
                <a:gd name="connsiteY4" fmla="*/ 908253 h 1398194"/>
                <a:gd name="connsiteX5" fmla="*/ 0 w 797745"/>
                <a:gd name="connsiteY5" fmla="*/ 403242 h 1398194"/>
                <a:gd name="connsiteX6" fmla="*/ 243337 w 797745"/>
                <a:gd name="connsiteY6" fmla="*/ 36132 h 1398194"/>
                <a:gd name="connsiteX7" fmla="*/ 316039 w 797745"/>
                <a:gd name="connsiteY7" fmla="*/ 13564 h 1398194"/>
                <a:gd name="connsiteX8" fmla="*/ 398420 w 797745"/>
                <a:gd name="connsiteY8" fmla="*/ 379124 h 1398194"/>
                <a:gd name="connsiteX9" fmla="*/ 480802 w 797745"/>
                <a:gd name="connsiteY9" fmla="*/ 13564 h 1398194"/>
                <a:gd name="connsiteX0" fmla="*/ 481193 w 798136"/>
                <a:gd name="connsiteY0" fmla="*/ 26200 h 1410830"/>
                <a:gd name="connsiteX1" fmla="*/ 797231 w 798136"/>
                <a:gd name="connsiteY1" fmla="*/ 415878 h 1410830"/>
                <a:gd name="connsiteX2" fmla="*/ 675311 w 798136"/>
                <a:gd name="connsiteY2" fmla="*/ 951369 h 1410830"/>
                <a:gd name="connsiteX3" fmla="*/ 398811 w 798136"/>
                <a:gd name="connsiteY3" fmla="*/ 1410749 h 1410830"/>
                <a:gd name="connsiteX4" fmla="*/ 85735 w 798136"/>
                <a:gd name="connsiteY4" fmla="*/ 920889 h 1410830"/>
                <a:gd name="connsiteX5" fmla="*/ 391 w 798136"/>
                <a:gd name="connsiteY5" fmla="*/ 415878 h 1410830"/>
                <a:gd name="connsiteX6" fmla="*/ 115712 w 798136"/>
                <a:gd name="connsiteY6" fmla="*/ 0 h 1410830"/>
                <a:gd name="connsiteX7" fmla="*/ 316430 w 798136"/>
                <a:gd name="connsiteY7" fmla="*/ 26200 h 1410830"/>
                <a:gd name="connsiteX8" fmla="*/ 398811 w 798136"/>
                <a:gd name="connsiteY8" fmla="*/ 391760 h 1410830"/>
                <a:gd name="connsiteX9" fmla="*/ 481193 w 798136"/>
                <a:gd name="connsiteY9" fmla="*/ 26200 h 1410830"/>
                <a:gd name="connsiteX0" fmla="*/ 481193 w 798136"/>
                <a:gd name="connsiteY0" fmla="*/ 26200 h 1410830"/>
                <a:gd name="connsiteX1" fmla="*/ 797231 w 798136"/>
                <a:gd name="connsiteY1" fmla="*/ 415878 h 1410830"/>
                <a:gd name="connsiteX2" fmla="*/ 675311 w 798136"/>
                <a:gd name="connsiteY2" fmla="*/ 951369 h 1410830"/>
                <a:gd name="connsiteX3" fmla="*/ 398811 w 798136"/>
                <a:gd name="connsiteY3" fmla="*/ 1410749 h 1410830"/>
                <a:gd name="connsiteX4" fmla="*/ 85735 w 798136"/>
                <a:gd name="connsiteY4" fmla="*/ 920889 h 1410830"/>
                <a:gd name="connsiteX5" fmla="*/ 391 w 798136"/>
                <a:gd name="connsiteY5" fmla="*/ 415878 h 1410830"/>
                <a:gd name="connsiteX6" fmla="*/ 115712 w 798136"/>
                <a:gd name="connsiteY6" fmla="*/ 0 h 1410830"/>
                <a:gd name="connsiteX7" fmla="*/ 316430 w 798136"/>
                <a:gd name="connsiteY7" fmla="*/ 26200 h 1410830"/>
                <a:gd name="connsiteX8" fmla="*/ 386619 w 798136"/>
                <a:gd name="connsiteY8" fmla="*/ 385664 h 1410830"/>
                <a:gd name="connsiteX9" fmla="*/ 481193 w 798136"/>
                <a:gd name="connsiteY9" fmla="*/ 26200 h 1410830"/>
                <a:gd name="connsiteX0" fmla="*/ 481193 w 798136"/>
                <a:gd name="connsiteY0" fmla="*/ 26200 h 1410830"/>
                <a:gd name="connsiteX1" fmla="*/ 797231 w 798136"/>
                <a:gd name="connsiteY1" fmla="*/ 415878 h 1410830"/>
                <a:gd name="connsiteX2" fmla="*/ 675311 w 798136"/>
                <a:gd name="connsiteY2" fmla="*/ 951369 h 1410830"/>
                <a:gd name="connsiteX3" fmla="*/ 398811 w 798136"/>
                <a:gd name="connsiteY3" fmla="*/ 1410749 h 1410830"/>
                <a:gd name="connsiteX4" fmla="*/ 85735 w 798136"/>
                <a:gd name="connsiteY4" fmla="*/ 920889 h 1410830"/>
                <a:gd name="connsiteX5" fmla="*/ 391 w 798136"/>
                <a:gd name="connsiteY5" fmla="*/ 415878 h 1410830"/>
                <a:gd name="connsiteX6" fmla="*/ 115712 w 798136"/>
                <a:gd name="connsiteY6" fmla="*/ 0 h 1410830"/>
                <a:gd name="connsiteX7" fmla="*/ 316430 w 798136"/>
                <a:gd name="connsiteY7" fmla="*/ 26200 h 1410830"/>
                <a:gd name="connsiteX8" fmla="*/ 386619 w 798136"/>
                <a:gd name="connsiteY8" fmla="*/ 385664 h 1410830"/>
                <a:gd name="connsiteX9" fmla="*/ 481193 w 798136"/>
                <a:gd name="connsiteY9" fmla="*/ 26200 h 1410830"/>
                <a:gd name="connsiteX0" fmla="*/ 481193 w 798136"/>
                <a:gd name="connsiteY0" fmla="*/ 26200 h 1410830"/>
                <a:gd name="connsiteX1" fmla="*/ 797231 w 798136"/>
                <a:gd name="connsiteY1" fmla="*/ 415878 h 1410830"/>
                <a:gd name="connsiteX2" fmla="*/ 675311 w 798136"/>
                <a:gd name="connsiteY2" fmla="*/ 951369 h 1410830"/>
                <a:gd name="connsiteX3" fmla="*/ 398811 w 798136"/>
                <a:gd name="connsiteY3" fmla="*/ 1410749 h 1410830"/>
                <a:gd name="connsiteX4" fmla="*/ 85735 w 798136"/>
                <a:gd name="connsiteY4" fmla="*/ 920889 h 1410830"/>
                <a:gd name="connsiteX5" fmla="*/ 391 w 798136"/>
                <a:gd name="connsiteY5" fmla="*/ 415878 h 1410830"/>
                <a:gd name="connsiteX6" fmla="*/ 115712 w 798136"/>
                <a:gd name="connsiteY6" fmla="*/ 0 h 1410830"/>
                <a:gd name="connsiteX7" fmla="*/ 316430 w 798136"/>
                <a:gd name="connsiteY7" fmla="*/ 26200 h 1410830"/>
                <a:gd name="connsiteX8" fmla="*/ 386619 w 798136"/>
                <a:gd name="connsiteY8" fmla="*/ 385664 h 1410830"/>
                <a:gd name="connsiteX9" fmla="*/ 481193 w 798136"/>
                <a:gd name="connsiteY9" fmla="*/ 26200 h 1410830"/>
                <a:gd name="connsiteX0" fmla="*/ 584825 w 798817"/>
                <a:gd name="connsiteY0" fmla="*/ 20104 h 1410830"/>
                <a:gd name="connsiteX1" fmla="*/ 797231 w 798817"/>
                <a:gd name="connsiteY1" fmla="*/ 415878 h 1410830"/>
                <a:gd name="connsiteX2" fmla="*/ 675311 w 798817"/>
                <a:gd name="connsiteY2" fmla="*/ 951369 h 1410830"/>
                <a:gd name="connsiteX3" fmla="*/ 398811 w 798817"/>
                <a:gd name="connsiteY3" fmla="*/ 1410749 h 1410830"/>
                <a:gd name="connsiteX4" fmla="*/ 85735 w 798817"/>
                <a:gd name="connsiteY4" fmla="*/ 920889 h 1410830"/>
                <a:gd name="connsiteX5" fmla="*/ 391 w 798817"/>
                <a:gd name="connsiteY5" fmla="*/ 415878 h 1410830"/>
                <a:gd name="connsiteX6" fmla="*/ 115712 w 798817"/>
                <a:gd name="connsiteY6" fmla="*/ 0 h 1410830"/>
                <a:gd name="connsiteX7" fmla="*/ 316430 w 798817"/>
                <a:gd name="connsiteY7" fmla="*/ 26200 h 1410830"/>
                <a:gd name="connsiteX8" fmla="*/ 386619 w 798817"/>
                <a:gd name="connsiteY8" fmla="*/ 385664 h 1410830"/>
                <a:gd name="connsiteX9" fmla="*/ 584825 w 798817"/>
                <a:gd name="connsiteY9" fmla="*/ 20104 h 1410830"/>
                <a:gd name="connsiteX0" fmla="*/ 584825 w 798817"/>
                <a:gd name="connsiteY0" fmla="*/ 20104 h 1410830"/>
                <a:gd name="connsiteX1" fmla="*/ 797231 w 798817"/>
                <a:gd name="connsiteY1" fmla="*/ 415878 h 1410830"/>
                <a:gd name="connsiteX2" fmla="*/ 675311 w 798817"/>
                <a:gd name="connsiteY2" fmla="*/ 951369 h 1410830"/>
                <a:gd name="connsiteX3" fmla="*/ 398811 w 798817"/>
                <a:gd name="connsiteY3" fmla="*/ 1410749 h 1410830"/>
                <a:gd name="connsiteX4" fmla="*/ 85735 w 798817"/>
                <a:gd name="connsiteY4" fmla="*/ 920889 h 1410830"/>
                <a:gd name="connsiteX5" fmla="*/ 391 w 798817"/>
                <a:gd name="connsiteY5" fmla="*/ 415878 h 1410830"/>
                <a:gd name="connsiteX6" fmla="*/ 115712 w 798817"/>
                <a:gd name="connsiteY6" fmla="*/ 0 h 1410830"/>
                <a:gd name="connsiteX7" fmla="*/ 316430 w 798817"/>
                <a:gd name="connsiteY7" fmla="*/ 26200 h 1410830"/>
                <a:gd name="connsiteX8" fmla="*/ 386619 w 798817"/>
                <a:gd name="connsiteY8" fmla="*/ 385664 h 1410830"/>
                <a:gd name="connsiteX9" fmla="*/ 584825 w 798817"/>
                <a:gd name="connsiteY9" fmla="*/ 20104 h 1410830"/>
                <a:gd name="connsiteX0" fmla="*/ 584825 w 798817"/>
                <a:gd name="connsiteY0" fmla="*/ 20104 h 1410830"/>
                <a:gd name="connsiteX1" fmla="*/ 797231 w 798817"/>
                <a:gd name="connsiteY1" fmla="*/ 415878 h 1410830"/>
                <a:gd name="connsiteX2" fmla="*/ 675311 w 798817"/>
                <a:gd name="connsiteY2" fmla="*/ 951369 h 1410830"/>
                <a:gd name="connsiteX3" fmla="*/ 398811 w 798817"/>
                <a:gd name="connsiteY3" fmla="*/ 1410749 h 1410830"/>
                <a:gd name="connsiteX4" fmla="*/ 85735 w 798817"/>
                <a:gd name="connsiteY4" fmla="*/ 920889 h 1410830"/>
                <a:gd name="connsiteX5" fmla="*/ 391 w 798817"/>
                <a:gd name="connsiteY5" fmla="*/ 415878 h 1410830"/>
                <a:gd name="connsiteX6" fmla="*/ 115712 w 798817"/>
                <a:gd name="connsiteY6" fmla="*/ 0 h 1410830"/>
                <a:gd name="connsiteX7" fmla="*/ 316430 w 798817"/>
                <a:gd name="connsiteY7" fmla="*/ 26200 h 1410830"/>
                <a:gd name="connsiteX8" fmla="*/ 386619 w 798817"/>
                <a:gd name="connsiteY8" fmla="*/ 385664 h 1410830"/>
                <a:gd name="connsiteX9" fmla="*/ 584825 w 798817"/>
                <a:gd name="connsiteY9" fmla="*/ 20104 h 1410830"/>
                <a:gd name="connsiteX0" fmla="*/ 615305 w 797991"/>
                <a:gd name="connsiteY0" fmla="*/ 172504 h 1410830"/>
                <a:gd name="connsiteX1" fmla="*/ 797231 w 797991"/>
                <a:gd name="connsiteY1" fmla="*/ 415878 h 1410830"/>
                <a:gd name="connsiteX2" fmla="*/ 675311 w 797991"/>
                <a:gd name="connsiteY2" fmla="*/ 951369 h 1410830"/>
                <a:gd name="connsiteX3" fmla="*/ 398811 w 797991"/>
                <a:gd name="connsiteY3" fmla="*/ 1410749 h 1410830"/>
                <a:gd name="connsiteX4" fmla="*/ 85735 w 797991"/>
                <a:gd name="connsiteY4" fmla="*/ 920889 h 1410830"/>
                <a:gd name="connsiteX5" fmla="*/ 391 w 797991"/>
                <a:gd name="connsiteY5" fmla="*/ 415878 h 1410830"/>
                <a:gd name="connsiteX6" fmla="*/ 115712 w 797991"/>
                <a:gd name="connsiteY6" fmla="*/ 0 h 1410830"/>
                <a:gd name="connsiteX7" fmla="*/ 316430 w 797991"/>
                <a:gd name="connsiteY7" fmla="*/ 26200 h 1410830"/>
                <a:gd name="connsiteX8" fmla="*/ 386619 w 797991"/>
                <a:gd name="connsiteY8" fmla="*/ 385664 h 1410830"/>
                <a:gd name="connsiteX9" fmla="*/ 615305 w 797991"/>
                <a:gd name="connsiteY9" fmla="*/ 172504 h 1410830"/>
                <a:gd name="connsiteX0" fmla="*/ 615305 w 797991"/>
                <a:gd name="connsiteY0" fmla="*/ 172504 h 1410830"/>
                <a:gd name="connsiteX1" fmla="*/ 797231 w 797991"/>
                <a:gd name="connsiteY1" fmla="*/ 415878 h 1410830"/>
                <a:gd name="connsiteX2" fmla="*/ 675311 w 797991"/>
                <a:gd name="connsiteY2" fmla="*/ 951369 h 1410830"/>
                <a:gd name="connsiteX3" fmla="*/ 398811 w 797991"/>
                <a:gd name="connsiteY3" fmla="*/ 1410749 h 1410830"/>
                <a:gd name="connsiteX4" fmla="*/ 85735 w 797991"/>
                <a:gd name="connsiteY4" fmla="*/ 920889 h 1410830"/>
                <a:gd name="connsiteX5" fmla="*/ 391 w 797991"/>
                <a:gd name="connsiteY5" fmla="*/ 415878 h 1410830"/>
                <a:gd name="connsiteX6" fmla="*/ 115712 w 797991"/>
                <a:gd name="connsiteY6" fmla="*/ 0 h 1410830"/>
                <a:gd name="connsiteX7" fmla="*/ 316430 w 797991"/>
                <a:gd name="connsiteY7" fmla="*/ 26200 h 1410830"/>
                <a:gd name="connsiteX8" fmla="*/ 386619 w 797991"/>
                <a:gd name="connsiteY8" fmla="*/ 385664 h 1410830"/>
                <a:gd name="connsiteX9" fmla="*/ 615305 w 797991"/>
                <a:gd name="connsiteY9" fmla="*/ 172504 h 1410830"/>
                <a:gd name="connsiteX0" fmla="*/ 615305 w 797991"/>
                <a:gd name="connsiteY0" fmla="*/ 172504 h 1410830"/>
                <a:gd name="connsiteX1" fmla="*/ 797231 w 797991"/>
                <a:gd name="connsiteY1" fmla="*/ 415878 h 1410830"/>
                <a:gd name="connsiteX2" fmla="*/ 675311 w 797991"/>
                <a:gd name="connsiteY2" fmla="*/ 951369 h 1410830"/>
                <a:gd name="connsiteX3" fmla="*/ 398811 w 797991"/>
                <a:gd name="connsiteY3" fmla="*/ 1410749 h 1410830"/>
                <a:gd name="connsiteX4" fmla="*/ 85735 w 797991"/>
                <a:gd name="connsiteY4" fmla="*/ 920889 h 1410830"/>
                <a:gd name="connsiteX5" fmla="*/ 391 w 797991"/>
                <a:gd name="connsiteY5" fmla="*/ 415878 h 1410830"/>
                <a:gd name="connsiteX6" fmla="*/ 115712 w 797991"/>
                <a:gd name="connsiteY6" fmla="*/ 0 h 1410830"/>
                <a:gd name="connsiteX7" fmla="*/ 316430 w 797991"/>
                <a:gd name="connsiteY7" fmla="*/ 26200 h 1410830"/>
                <a:gd name="connsiteX8" fmla="*/ 386619 w 797991"/>
                <a:gd name="connsiteY8" fmla="*/ 385664 h 1410830"/>
                <a:gd name="connsiteX9" fmla="*/ 615305 w 797991"/>
                <a:gd name="connsiteY9" fmla="*/ 172504 h 1410830"/>
                <a:gd name="connsiteX0" fmla="*/ 615305 w 797991"/>
                <a:gd name="connsiteY0" fmla="*/ 172504 h 1410830"/>
                <a:gd name="connsiteX1" fmla="*/ 797231 w 797991"/>
                <a:gd name="connsiteY1" fmla="*/ 415878 h 1410830"/>
                <a:gd name="connsiteX2" fmla="*/ 675311 w 797991"/>
                <a:gd name="connsiteY2" fmla="*/ 951369 h 1410830"/>
                <a:gd name="connsiteX3" fmla="*/ 398811 w 797991"/>
                <a:gd name="connsiteY3" fmla="*/ 1410749 h 1410830"/>
                <a:gd name="connsiteX4" fmla="*/ 85735 w 797991"/>
                <a:gd name="connsiteY4" fmla="*/ 920889 h 1410830"/>
                <a:gd name="connsiteX5" fmla="*/ 391 w 797991"/>
                <a:gd name="connsiteY5" fmla="*/ 415878 h 1410830"/>
                <a:gd name="connsiteX6" fmla="*/ 115712 w 797991"/>
                <a:gd name="connsiteY6" fmla="*/ 0 h 1410830"/>
                <a:gd name="connsiteX7" fmla="*/ 386619 w 797991"/>
                <a:gd name="connsiteY7" fmla="*/ 385664 h 1410830"/>
                <a:gd name="connsiteX8" fmla="*/ 615305 w 797991"/>
                <a:gd name="connsiteY8" fmla="*/ 172504 h 1410830"/>
                <a:gd name="connsiteX0" fmla="*/ 615305 w 797991"/>
                <a:gd name="connsiteY0" fmla="*/ 198034 h 1436360"/>
                <a:gd name="connsiteX1" fmla="*/ 797231 w 797991"/>
                <a:gd name="connsiteY1" fmla="*/ 441408 h 1436360"/>
                <a:gd name="connsiteX2" fmla="*/ 675311 w 797991"/>
                <a:gd name="connsiteY2" fmla="*/ 976899 h 1436360"/>
                <a:gd name="connsiteX3" fmla="*/ 398811 w 797991"/>
                <a:gd name="connsiteY3" fmla="*/ 1436279 h 1436360"/>
                <a:gd name="connsiteX4" fmla="*/ 85735 w 797991"/>
                <a:gd name="connsiteY4" fmla="*/ 946419 h 1436360"/>
                <a:gd name="connsiteX5" fmla="*/ 391 w 797991"/>
                <a:gd name="connsiteY5" fmla="*/ 441408 h 1436360"/>
                <a:gd name="connsiteX6" fmla="*/ 115712 w 797991"/>
                <a:gd name="connsiteY6" fmla="*/ 25530 h 1436360"/>
                <a:gd name="connsiteX7" fmla="*/ 386619 w 797991"/>
                <a:gd name="connsiteY7" fmla="*/ 411194 h 1436360"/>
                <a:gd name="connsiteX8" fmla="*/ 615305 w 797991"/>
                <a:gd name="connsiteY8" fmla="*/ 198034 h 1436360"/>
                <a:gd name="connsiteX0" fmla="*/ 615305 w 797991"/>
                <a:gd name="connsiteY0" fmla="*/ 172591 h 1410917"/>
                <a:gd name="connsiteX1" fmla="*/ 797231 w 797991"/>
                <a:gd name="connsiteY1" fmla="*/ 415965 h 1410917"/>
                <a:gd name="connsiteX2" fmla="*/ 675311 w 797991"/>
                <a:gd name="connsiteY2" fmla="*/ 951456 h 1410917"/>
                <a:gd name="connsiteX3" fmla="*/ 398811 w 797991"/>
                <a:gd name="connsiteY3" fmla="*/ 1410836 h 1410917"/>
                <a:gd name="connsiteX4" fmla="*/ 85735 w 797991"/>
                <a:gd name="connsiteY4" fmla="*/ 920976 h 1410917"/>
                <a:gd name="connsiteX5" fmla="*/ 391 w 797991"/>
                <a:gd name="connsiteY5" fmla="*/ 415965 h 1410917"/>
                <a:gd name="connsiteX6" fmla="*/ 115712 w 797991"/>
                <a:gd name="connsiteY6" fmla="*/ 87 h 1410917"/>
                <a:gd name="connsiteX7" fmla="*/ 386619 w 797991"/>
                <a:gd name="connsiteY7" fmla="*/ 385751 h 1410917"/>
                <a:gd name="connsiteX8" fmla="*/ 615305 w 797991"/>
                <a:gd name="connsiteY8" fmla="*/ 172591 h 1410917"/>
                <a:gd name="connsiteX0" fmla="*/ 615173 w 797859"/>
                <a:gd name="connsiteY0" fmla="*/ 2055 h 1240381"/>
                <a:gd name="connsiteX1" fmla="*/ 797099 w 797859"/>
                <a:gd name="connsiteY1" fmla="*/ 245429 h 1240381"/>
                <a:gd name="connsiteX2" fmla="*/ 675179 w 797859"/>
                <a:gd name="connsiteY2" fmla="*/ 780920 h 1240381"/>
                <a:gd name="connsiteX3" fmla="*/ 398679 w 797859"/>
                <a:gd name="connsiteY3" fmla="*/ 1240300 h 1240381"/>
                <a:gd name="connsiteX4" fmla="*/ 85603 w 797859"/>
                <a:gd name="connsiteY4" fmla="*/ 750440 h 1240381"/>
                <a:gd name="connsiteX5" fmla="*/ 259 w 797859"/>
                <a:gd name="connsiteY5" fmla="*/ 245429 h 1240381"/>
                <a:gd name="connsiteX6" fmla="*/ 109484 w 797859"/>
                <a:gd name="connsiteY6" fmla="*/ 239 h 1240381"/>
                <a:gd name="connsiteX7" fmla="*/ 386487 w 797859"/>
                <a:gd name="connsiteY7" fmla="*/ 215215 h 1240381"/>
                <a:gd name="connsiteX8" fmla="*/ 615173 w 797859"/>
                <a:gd name="connsiteY8" fmla="*/ 2055 h 1240381"/>
                <a:gd name="connsiteX0" fmla="*/ 615173 w 797859"/>
                <a:gd name="connsiteY0" fmla="*/ 3693 h 1242019"/>
                <a:gd name="connsiteX1" fmla="*/ 797099 w 797859"/>
                <a:gd name="connsiteY1" fmla="*/ 247067 h 1242019"/>
                <a:gd name="connsiteX2" fmla="*/ 675179 w 797859"/>
                <a:gd name="connsiteY2" fmla="*/ 782558 h 1242019"/>
                <a:gd name="connsiteX3" fmla="*/ 398679 w 797859"/>
                <a:gd name="connsiteY3" fmla="*/ 1241938 h 1242019"/>
                <a:gd name="connsiteX4" fmla="*/ 85603 w 797859"/>
                <a:gd name="connsiteY4" fmla="*/ 752078 h 1242019"/>
                <a:gd name="connsiteX5" fmla="*/ 259 w 797859"/>
                <a:gd name="connsiteY5" fmla="*/ 320219 h 1242019"/>
                <a:gd name="connsiteX6" fmla="*/ 109484 w 797859"/>
                <a:gd name="connsiteY6" fmla="*/ 1877 h 1242019"/>
                <a:gd name="connsiteX7" fmla="*/ 386487 w 797859"/>
                <a:gd name="connsiteY7" fmla="*/ 216853 h 1242019"/>
                <a:gd name="connsiteX8" fmla="*/ 615173 w 797859"/>
                <a:gd name="connsiteY8" fmla="*/ 3693 h 1242019"/>
                <a:gd name="connsiteX0" fmla="*/ 617071 w 799757"/>
                <a:gd name="connsiteY0" fmla="*/ 3693 h 1242019"/>
                <a:gd name="connsiteX1" fmla="*/ 798997 w 799757"/>
                <a:gd name="connsiteY1" fmla="*/ 247067 h 1242019"/>
                <a:gd name="connsiteX2" fmla="*/ 677077 w 799757"/>
                <a:gd name="connsiteY2" fmla="*/ 782558 h 1242019"/>
                <a:gd name="connsiteX3" fmla="*/ 400577 w 799757"/>
                <a:gd name="connsiteY3" fmla="*/ 1241938 h 1242019"/>
                <a:gd name="connsiteX4" fmla="*/ 87501 w 799757"/>
                <a:gd name="connsiteY4" fmla="*/ 752078 h 1242019"/>
                <a:gd name="connsiteX5" fmla="*/ 2157 w 799757"/>
                <a:gd name="connsiteY5" fmla="*/ 320219 h 1242019"/>
                <a:gd name="connsiteX6" fmla="*/ 111382 w 799757"/>
                <a:gd name="connsiteY6" fmla="*/ 1877 h 1242019"/>
                <a:gd name="connsiteX7" fmla="*/ 388385 w 799757"/>
                <a:gd name="connsiteY7" fmla="*/ 216853 h 1242019"/>
                <a:gd name="connsiteX8" fmla="*/ 617071 w 799757"/>
                <a:gd name="connsiteY8" fmla="*/ 3693 h 1242019"/>
                <a:gd name="connsiteX0" fmla="*/ 617071 w 793710"/>
                <a:gd name="connsiteY0" fmla="*/ 3693 h 1242019"/>
                <a:gd name="connsiteX1" fmla="*/ 792901 w 793710"/>
                <a:gd name="connsiteY1" fmla="*/ 326315 h 1242019"/>
                <a:gd name="connsiteX2" fmla="*/ 677077 w 793710"/>
                <a:gd name="connsiteY2" fmla="*/ 782558 h 1242019"/>
                <a:gd name="connsiteX3" fmla="*/ 400577 w 793710"/>
                <a:gd name="connsiteY3" fmla="*/ 1241938 h 1242019"/>
                <a:gd name="connsiteX4" fmla="*/ 87501 w 793710"/>
                <a:gd name="connsiteY4" fmla="*/ 752078 h 1242019"/>
                <a:gd name="connsiteX5" fmla="*/ 2157 w 793710"/>
                <a:gd name="connsiteY5" fmla="*/ 320219 h 1242019"/>
                <a:gd name="connsiteX6" fmla="*/ 111382 w 793710"/>
                <a:gd name="connsiteY6" fmla="*/ 1877 h 1242019"/>
                <a:gd name="connsiteX7" fmla="*/ 388385 w 793710"/>
                <a:gd name="connsiteY7" fmla="*/ 216853 h 1242019"/>
                <a:gd name="connsiteX8" fmla="*/ 617071 w 793710"/>
                <a:gd name="connsiteY8" fmla="*/ 3693 h 1242019"/>
                <a:gd name="connsiteX0" fmla="*/ 617071 w 797737"/>
                <a:gd name="connsiteY0" fmla="*/ 3693 h 1242019"/>
                <a:gd name="connsiteX1" fmla="*/ 792901 w 797737"/>
                <a:gd name="connsiteY1" fmla="*/ 326315 h 1242019"/>
                <a:gd name="connsiteX2" fmla="*/ 677077 w 797737"/>
                <a:gd name="connsiteY2" fmla="*/ 782558 h 1242019"/>
                <a:gd name="connsiteX3" fmla="*/ 400577 w 797737"/>
                <a:gd name="connsiteY3" fmla="*/ 1241938 h 1242019"/>
                <a:gd name="connsiteX4" fmla="*/ 87501 w 797737"/>
                <a:gd name="connsiteY4" fmla="*/ 752078 h 1242019"/>
                <a:gd name="connsiteX5" fmla="*/ 2157 w 797737"/>
                <a:gd name="connsiteY5" fmla="*/ 320219 h 1242019"/>
                <a:gd name="connsiteX6" fmla="*/ 111382 w 797737"/>
                <a:gd name="connsiteY6" fmla="*/ 1877 h 1242019"/>
                <a:gd name="connsiteX7" fmla="*/ 388385 w 797737"/>
                <a:gd name="connsiteY7" fmla="*/ 216853 h 1242019"/>
                <a:gd name="connsiteX8" fmla="*/ 617071 w 797737"/>
                <a:gd name="connsiteY8" fmla="*/ 3693 h 1242019"/>
                <a:gd name="connsiteX0" fmla="*/ 617071 w 815621"/>
                <a:gd name="connsiteY0" fmla="*/ 3693 h 1242019"/>
                <a:gd name="connsiteX1" fmla="*/ 811189 w 815621"/>
                <a:gd name="connsiteY1" fmla="*/ 259259 h 1242019"/>
                <a:gd name="connsiteX2" fmla="*/ 677077 w 815621"/>
                <a:gd name="connsiteY2" fmla="*/ 782558 h 1242019"/>
                <a:gd name="connsiteX3" fmla="*/ 400577 w 815621"/>
                <a:gd name="connsiteY3" fmla="*/ 1241938 h 1242019"/>
                <a:gd name="connsiteX4" fmla="*/ 87501 w 815621"/>
                <a:gd name="connsiteY4" fmla="*/ 752078 h 1242019"/>
                <a:gd name="connsiteX5" fmla="*/ 2157 w 815621"/>
                <a:gd name="connsiteY5" fmla="*/ 320219 h 1242019"/>
                <a:gd name="connsiteX6" fmla="*/ 111382 w 815621"/>
                <a:gd name="connsiteY6" fmla="*/ 1877 h 1242019"/>
                <a:gd name="connsiteX7" fmla="*/ 388385 w 815621"/>
                <a:gd name="connsiteY7" fmla="*/ 216853 h 1242019"/>
                <a:gd name="connsiteX8" fmla="*/ 617071 w 815621"/>
                <a:gd name="connsiteY8" fmla="*/ 3693 h 1242019"/>
                <a:gd name="connsiteX0" fmla="*/ 617071 w 817119"/>
                <a:gd name="connsiteY0" fmla="*/ 3693 h 1242019"/>
                <a:gd name="connsiteX1" fmla="*/ 811189 w 817119"/>
                <a:gd name="connsiteY1" fmla="*/ 259259 h 1242019"/>
                <a:gd name="connsiteX2" fmla="*/ 677077 w 817119"/>
                <a:gd name="connsiteY2" fmla="*/ 782558 h 1242019"/>
                <a:gd name="connsiteX3" fmla="*/ 400577 w 817119"/>
                <a:gd name="connsiteY3" fmla="*/ 1241938 h 1242019"/>
                <a:gd name="connsiteX4" fmla="*/ 87501 w 817119"/>
                <a:gd name="connsiteY4" fmla="*/ 752078 h 1242019"/>
                <a:gd name="connsiteX5" fmla="*/ 2157 w 817119"/>
                <a:gd name="connsiteY5" fmla="*/ 320219 h 1242019"/>
                <a:gd name="connsiteX6" fmla="*/ 111382 w 817119"/>
                <a:gd name="connsiteY6" fmla="*/ 1877 h 1242019"/>
                <a:gd name="connsiteX7" fmla="*/ 388385 w 817119"/>
                <a:gd name="connsiteY7" fmla="*/ 216853 h 1242019"/>
                <a:gd name="connsiteX8" fmla="*/ 617071 w 817119"/>
                <a:gd name="connsiteY8" fmla="*/ 3693 h 1242019"/>
                <a:gd name="connsiteX0" fmla="*/ 618814 w 818862"/>
                <a:gd name="connsiteY0" fmla="*/ 3693 h 1242019"/>
                <a:gd name="connsiteX1" fmla="*/ 812932 w 818862"/>
                <a:gd name="connsiteY1" fmla="*/ 259259 h 1242019"/>
                <a:gd name="connsiteX2" fmla="*/ 678820 w 818862"/>
                <a:gd name="connsiteY2" fmla="*/ 782558 h 1242019"/>
                <a:gd name="connsiteX3" fmla="*/ 402320 w 818862"/>
                <a:gd name="connsiteY3" fmla="*/ 1241938 h 1242019"/>
                <a:gd name="connsiteX4" fmla="*/ 89244 w 818862"/>
                <a:gd name="connsiteY4" fmla="*/ 752078 h 1242019"/>
                <a:gd name="connsiteX5" fmla="*/ 3900 w 818862"/>
                <a:gd name="connsiteY5" fmla="*/ 320219 h 1242019"/>
                <a:gd name="connsiteX6" fmla="*/ 113125 w 818862"/>
                <a:gd name="connsiteY6" fmla="*/ 1877 h 1242019"/>
                <a:gd name="connsiteX7" fmla="*/ 390128 w 818862"/>
                <a:gd name="connsiteY7" fmla="*/ 216853 h 1242019"/>
                <a:gd name="connsiteX8" fmla="*/ 618814 w 818862"/>
                <a:gd name="connsiteY8" fmla="*/ 3693 h 12420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18862" h="1242019">
                  <a:moveTo>
                    <a:pt x="618814" y="3693"/>
                  </a:moveTo>
                  <a:cubicBezTo>
                    <a:pt x="738049" y="10761"/>
                    <a:pt x="845603" y="141640"/>
                    <a:pt x="812932" y="259259"/>
                  </a:cubicBezTo>
                  <a:cubicBezTo>
                    <a:pt x="780261" y="376878"/>
                    <a:pt x="719460" y="604061"/>
                    <a:pt x="678820" y="782558"/>
                  </a:cubicBezTo>
                  <a:cubicBezTo>
                    <a:pt x="599572" y="1014791"/>
                    <a:pt x="543255" y="1247018"/>
                    <a:pt x="402320" y="1241938"/>
                  </a:cubicBezTo>
                  <a:cubicBezTo>
                    <a:pt x="261385" y="1236858"/>
                    <a:pt x="150204" y="972119"/>
                    <a:pt x="89244" y="752078"/>
                  </a:cubicBezTo>
                  <a:cubicBezTo>
                    <a:pt x="42508" y="577645"/>
                    <a:pt x="18208" y="475732"/>
                    <a:pt x="3900" y="320219"/>
                  </a:cubicBezTo>
                  <a:cubicBezTo>
                    <a:pt x="-10408" y="164706"/>
                    <a:pt x="12178" y="19105"/>
                    <a:pt x="113125" y="1877"/>
                  </a:cubicBezTo>
                  <a:cubicBezTo>
                    <a:pt x="214072" y="-15351"/>
                    <a:pt x="299826" y="88298"/>
                    <a:pt x="390128" y="216853"/>
                  </a:cubicBezTo>
                  <a:cubicBezTo>
                    <a:pt x="464325" y="182376"/>
                    <a:pt x="499579" y="-3375"/>
                    <a:pt x="618814" y="3693"/>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21" name="フリーフォーム 320"/>
            <p:cNvSpPr/>
            <p:nvPr/>
          </p:nvSpPr>
          <p:spPr>
            <a:xfrm rot="2424834" flipH="1" flipV="1">
              <a:off x="3410149" y="-1512320"/>
              <a:ext cx="818862" cy="1242019"/>
            </a:xfrm>
            <a:custGeom>
              <a:avLst/>
              <a:gdLst>
                <a:gd name="connsiteX0" fmla="*/ 480802 w 796840"/>
                <a:gd name="connsiteY0" fmla="*/ 0 h 1305301"/>
                <a:gd name="connsiteX1" fmla="*/ 553503 w 796840"/>
                <a:gd name="connsiteY1" fmla="*/ 22568 h 1305301"/>
                <a:gd name="connsiteX2" fmla="*/ 796840 w 796840"/>
                <a:gd name="connsiteY2" fmla="*/ 389678 h 1305301"/>
                <a:gd name="connsiteX3" fmla="*/ 796840 w 796840"/>
                <a:gd name="connsiteY3" fmla="*/ 906881 h 1305301"/>
                <a:gd name="connsiteX4" fmla="*/ 398420 w 796840"/>
                <a:gd name="connsiteY4" fmla="*/ 1305301 h 1305301"/>
                <a:gd name="connsiteX5" fmla="*/ 0 w 796840"/>
                <a:gd name="connsiteY5" fmla="*/ 906881 h 1305301"/>
                <a:gd name="connsiteX6" fmla="*/ 0 w 796840"/>
                <a:gd name="connsiteY6" fmla="*/ 389678 h 1305301"/>
                <a:gd name="connsiteX7" fmla="*/ 243337 w 796840"/>
                <a:gd name="connsiteY7" fmla="*/ 22568 h 1305301"/>
                <a:gd name="connsiteX8" fmla="*/ 316039 w 796840"/>
                <a:gd name="connsiteY8" fmla="*/ 0 h 1305301"/>
                <a:gd name="connsiteX9" fmla="*/ 398420 w 796840"/>
                <a:gd name="connsiteY9" fmla="*/ 365560 h 1305301"/>
                <a:gd name="connsiteX0" fmla="*/ 480802 w 796840"/>
                <a:gd name="connsiteY0" fmla="*/ 0 h 1305301"/>
                <a:gd name="connsiteX1" fmla="*/ 553503 w 796840"/>
                <a:gd name="connsiteY1" fmla="*/ 22568 h 1305301"/>
                <a:gd name="connsiteX2" fmla="*/ 796840 w 796840"/>
                <a:gd name="connsiteY2" fmla="*/ 389678 h 1305301"/>
                <a:gd name="connsiteX3" fmla="*/ 796840 w 796840"/>
                <a:gd name="connsiteY3" fmla="*/ 906881 h 1305301"/>
                <a:gd name="connsiteX4" fmla="*/ 398420 w 796840"/>
                <a:gd name="connsiteY4" fmla="*/ 1305301 h 1305301"/>
                <a:gd name="connsiteX5" fmla="*/ 0 w 796840"/>
                <a:gd name="connsiteY5" fmla="*/ 906881 h 1305301"/>
                <a:gd name="connsiteX6" fmla="*/ 0 w 796840"/>
                <a:gd name="connsiteY6" fmla="*/ 389678 h 1305301"/>
                <a:gd name="connsiteX7" fmla="*/ 243337 w 796840"/>
                <a:gd name="connsiteY7" fmla="*/ 22568 h 1305301"/>
                <a:gd name="connsiteX8" fmla="*/ 316039 w 796840"/>
                <a:gd name="connsiteY8" fmla="*/ 0 h 1305301"/>
                <a:gd name="connsiteX9" fmla="*/ 398420 w 796840"/>
                <a:gd name="connsiteY9" fmla="*/ 365560 h 1305301"/>
                <a:gd name="connsiteX10" fmla="*/ 480802 w 796840"/>
                <a:gd name="connsiteY10" fmla="*/ 0 h 1305301"/>
                <a:gd name="connsiteX0" fmla="*/ 480802 w 796840"/>
                <a:gd name="connsiteY0" fmla="*/ 0 h 1433317"/>
                <a:gd name="connsiteX1" fmla="*/ 553503 w 796840"/>
                <a:gd name="connsiteY1" fmla="*/ 22568 h 1433317"/>
                <a:gd name="connsiteX2" fmla="*/ 796840 w 796840"/>
                <a:gd name="connsiteY2" fmla="*/ 389678 h 1433317"/>
                <a:gd name="connsiteX3" fmla="*/ 796840 w 796840"/>
                <a:gd name="connsiteY3" fmla="*/ 906881 h 1433317"/>
                <a:gd name="connsiteX4" fmla="*/ 404516 w 796840"/>
                <a:gd name="connsiteY4" fmla="*/ 1433317 h 1433317"/>
                <a:gd name="connsiteX5" fmla="*/ 0 w 796840"/>
                <a:gd name="connsiteY5" fmla="*/ 906881 h 1433317"/>
                <a:gd name="connsiteX6" fmla="*/ 0 w 796840"/>
                <a:gd name="connsiteY6" fmla="*/ 389678 h 1433317"/>
                <a:gd name="connsiteX7" fmla="*/ 243337 w 796840"/>
                <a:gd name="connsiteY7" fmla="*/ 22568 h 1433317"/>
                <a:gd name="connsiteX8" fmla="*/ 316039 w 796840"/>
                <a:gd name="connsiteY8" fmla="*/ 0 h 1433317"/>
                <a:gd name="connsiteX9" fmla="*/ 398420 w 796840"/>
                <a:gd name="connsiteY9" fmla="*/ 365560 h 1433317"/>
                <a:gd name="connsiteX10" fmla="*/ 480802 w 796840"/>
                <a:gd name="connsiteY10" fmla="*/ 0 h 1433317"/>
                <a:gd name="connsiteX0" fmla="*/ 480802 w 796840"/>
                <a:gd name="connsiteY0" fmla="*/ 0 h 1433340"/>
                <a:gd name="connsiteX1" fmla="*/ 553503 w 796840"/>
                <a:gd name="connsiteY1" fmla="*/ 22568 h 1433340"/>
                <a:gd name="connsiteX2" fmla="*/ 796840 w 796840"/>
                <a:gd name="connsiteY2" fmla="*/ 389678 h 1433340"/>
                <a:gd name="connsiteX3" fmla="*/ 674920 w 796840"/>
                <a:gd name="connsiteY3" fmla="*/ 925169 h 1433340"/>
                <a:gd name="connsiteX4" fmla="*/ 404516 w 796840"/>
                <a:gd name="connsiteY4" fmla="*/ 1433317 h 1433340"/>
                <a:gd name="connsiteX5" fmla="*/ 0 w 796840"/>
                <a:gd name="connsiteY5" fmla="*/ 906881 h 1433340"/>
                <a:gd name="connsiteX6" fmla="*/ 0 w 796840"/>
                <a:gd name="connsiteY6" fmla="*/ 389678 h 1433340"/>
                <a:gd name="connsiteX7" fmla="*/ 243337 w 796840"/>
                <a:gd name="connsiteY7" fmla="*/ 22568 h 1433340"/>
                <a:gd name="connsiteX8" fmla="*/ 316039 w 796840"/>
                <a:gd name="connsiteY8" fmla="*/ 0 h 1433340"/>
                <a:gd name="connsiteX9" fmla="*/ 398420 w 796840"/>
                <a:gd name="connsiteY9" fmla="*/ 365560 h 1433340"/>
                <a:gd name="connsiteX10" fmla="*/ 480802 w 796840"/>
                <a:gd name="connsiteY10" fmla="*/ 0 h 1433340"/>
                <a:gd name="connsiteX0" fmla="*/ 480802 w 796840"/>
                <a:gd name="connsiteY0" fmla="*/ 0 h 1433341"/>
                <a:gd name="connsiteX1" fmla="*/ 553503 w 796840"/>
                <a:gd name="connsiteY1" fmla="*/ 22568 h 1433341"/>
                <a:gd name="connsiteX2" fmla="*/ 796840 w 796840"/>
                <a:gd name="connsiteY2" fmla="*/ 389678 h 1433341"/>
                <a:gd name="connsiteX3" fmla="*/ 674920 w 796840"/>
                <a:gd name="connsiteY3" fmla="*/ 925169 h 1433341"/>
                <a:gd name="connsiteX4" fmla="*/ 404516 w 796840"/>
                <a:gd name="connsiteY4" fmla="*/ 1433317 h 1433341"/>
                <a:gd name="connsiteX5" fmla="*/ 0 w 796840"/>
                <a:gd name="connsiteY5" fmla="*/ 906881 h 1433341"/>
                <a:gd name="connsiteX6" fmla="*/ 0 w 796840"/>
                <a:gd name="connsiteY6" fmla="*/ 389678 h 1433341"/>
                <a:gd name="connsiteX7" fmla="*/ 243337 w 796840"/>
                <a:gd name="connsiteY7" fmla="*/ 22568 h 1433341"/>
                <a:gd name="connsiteX8" fmla="*/ 316039 w 796840"/>
                <a:gd name="connsiteY8" fmla="*/ 0 h 1433341"/>
                <a:gd name="connsiteX9" fmla="*/ 398420 w 796840"/>
                <a:gd name="connsiteY9" fmla="*/ 365560 h 1433341"/>
                <a:gd name="connsiteX10" fmla="*/ 480802 w 796840"/>
                <a:gd name="connsiteY10" fmla="*/ 0 h 1433341"/>
                <a:gd name="connsiteX0" fmla="*/ 480802 w 796840"/>
                <a:gd name="connsiteY0" fmla="*/ 0 h 1433384"/>
                <a:gd name="connsiteX1" fmla="*/ 553503 w 796840"/>
                <a:gd name="connsiteY1" fmla="*/ 22568 h 1433384"/>
                <a:gd name="connsiteX2" fmla="*/ 796840 w 796840"/>
                <a:gd name="connsiteY2" fmla="*/ 389678 h 1433384"/>
                <a:gd name="connsiteX3" fmla="*/ 674920 w 796840"/>
                <a:gd name="connsiteY3" fmla="*/ 925169 h 1433384"/>
                <a:gd name="connsiteX4" fmla="*/ 404516 w 796840"/>
                <a:gd name="connsiteY4" fmla="*/ 1433317 h 1433384"/>
                <a:gd name="connsiteX5" fmla="*/ 85344 w 796840"/>
                <a:gd name="connsiteY5" fmla="*/ 894689 h 1433384"/>
                <a:gd name="connsiteX6" fmla="*/ 0 w 796840"/>
                <a:gd name="connsiteY6" fmla="*/ 389678 h 1433384"/>
                <a:gd name="connsiteX7" fmla="*/ 243337 w 796840"/>
                <a:gd name="connsiteY7" fmla="*/ 22568 h 1433384"/>
                <a:gd name="connsiteX8" fmla="*/ 316039 w 796840"/>
                <a:gd name="connsiteY8" fmla="*/ 0 h 1433384"/>
                <a:gd name="connsiteX9" fmla="*/ 398420 w 796840"/>
                <a:gd name="connsiteY9" fmla="*/ 365560 h 1433384"/>
                <a:gd name="connsiteX10" fmla="*/ 480802 w 796840"/>
                <a:gd name="connsiteY10" fmla="*/ 0 h 1433384"/>
                <a:gd name="connsiteX0" fmla="*/ 480802 w 796840"/>
                <a:gd name="connsiteY0" fmla="*/ 0 h 1433384"/>
                <a:gd name="connsiteX1" fmla="*/ 553503 w 796840"/>
                <a:gd name="connsiteY1" fmla="*/ 22568 h 1433384"/>
                <a:gd name="connsiteX2" fmla="*/ 796840 w 796840"/>
                <a:gd name="connsiteY2" fmla="*/ 389678 h 1433384"/>
                <a:gd name="connsiteX3" fmla="*/ 674920 w 796840"/>
                <a:gd name="connsiteY3" fmla="*/ 925169 h 1433384"/>
                <a:gd name="connsiteX4" fmla="*/ 404516 w 796840"/>
                <a:gd name="connsiteY4" fmla="*/ 1433317 h 1433384"/>
                <a:gd name="connsiteX5" fmla="*/ 85344 w 796840"/>
                <a:gd name="connsiteY5" fmla="*/ 894689 h 1433384"/>
                <a:gd name="connsiteX6" fmla="*/ 0 w 796840"/>
                <a:gd name="connsiteY6" fmla="*/ 389678 h 1433384"/>
                <a:gd name="connsiteX7" fmla="*/ 243337 w 796840"/>
                <a:gd name="connsiteY7" fmla="*/ 22568 h 1433384"/>
                <a:gd name="connsiteX8" fmla="*/ 316039 w 796840"/>
                <a:gd name="connsiteY8" fmla="*/ 0 h 1433384"/>
                <a:gd name="connsiteX9" fmla="*/ 398420 w 796840"/>
                <a:gd name="connsiteY9" fmla="*/ 365560 h 1433384"/>
                <a:gd name="connsiteX10" fmla="*/ 480802 w 796840"/>
                <a:gd name="connsiteY10" fmla="*/ 0 h 1433384"/>
                <a:gd name="connsiteX0" fmla="*/ 480802 w 796840"/>
                <a:gd name="connsiteY0" fmla="*/ 0 h 1433384"/>
                <a:gd name="connsiteX1" fmla="*/ 553503 w 796840"/>
                <a:gd name="connsiteY1" fmla="*/ 22568 h 1433384"/>
                <a:gd name="connsiteX2" fmla="*/ 796840 w 796840"/>
                <a:gd name="connsiteY2" fmla="*/ 389678 h 1433384"/>
                <a:gd name="connsiteX3" fmla="*/ 674920 w 796840"/>
                <a:gd name="connsiteY3" fmla="*/ 925169 h 1433384"/>
                <a:gd name="connsiteX4" fmla="*/ 404516 w 796840"/>
                <a:gd name="connsiteY4" fmla="*/ 1433317 h 1433384"/>
                <a:gd name="connsiteX5" fmla="*/ 85344 w 796840"/>
                <a:gd name="connsiteY5" fmla="*/ 894689 h 1433384"/>
                <a:gd name="connsiteX6" fmla="*/ 0 w 796840"/>
                <a:gd name="connsiteY6" fmla="*/ 389678 h 1433384"/>
                <a:gd name="connsiteX7" fmla="*/ 243337 w 796840"/>
                <a:gd name="connsiteY7" fmla="*/ 22568 h 1433384"/>
                <a:gd name="connsiteX8" fmla="*/ 316039 w 796840"/>
                <a:gd name="connsiteY8" fmla="*/ 0 h 1433384"/>
                <a:gd name="connsiteX9" fmla="*/ 398420 w 796840"/>
                <a:gd name="connsiteY9" fmla="*/ 365560 h 1433384"/>
                <a:gd name="connsiteX10" fmla="*/ 480802 w 796840"/>
                <a:gd name="connsiteY10" fmla="*/ 0 h 1433384"/>
                <a:gd name="connsiteX0" fmla="*/ 480802 w 796840"/>
                <a:gd name="connsiteY0" fmla="*/ 0 h 1384630"/>
                <a:gd name="connsiteX1" fmla="*/ 553503 w 796840"/>
                <a:gd name="connsiteY1" fmla="*/ 22568 h 1384630"/>
                <a:gd name="connsiteX2" fmla="*/ 796840 w 796840"/>
                <a:gd name="connsiteY2" fmla="*/ 389678 h 1384630"/>
                <a:gd name="connsiteX3" fmla="*/ 674920 w 796840"/>
                <a:gd name="connsiteY3" fmla="*/ 925169 h 1384630"/>
                <a:gd name="connsiteX4" fmla="*/ 398420 w 796840"/>
                <a:gd name="connsiteY4" fmla="*/ 1384549 h 1384630"/>
                <a:gd name="connsiteX5" fmla="*/ 85344 w 796840"/>
                <a:gd name="connsiteY5" fmla="*/ 894689 h 1384630"/>
                <a:gd name="connsiteX6" fmla="*/ 0 w 796840"/>
                <a:gd name="connsiteY6" fmla="*/ 389678 h 1384630"/>
                <a:gd name="connsiteX7" fmla="*/ 243337 w 796840"/>
                <a:gd name="connsiteY7" fmla="*/ 22568 h 1384630"/>
                <a:gd name="connsiteX8" fmla="*/ 316039 w 796840"/>
                <a:gd name="connsiteY8" fmla="*/ 0 h 1384630"/>
                <a:gd name="connsiteX9" fmla="*/ 398420 w 796840"/>
                <a:gd name="connsiteY9" fmla="*/ 365560 h 1384630"/>
                <a:gd name="connsiteX10" fmla="*/ 480802 w 796840"/>
                <a:gd name="connsiteY10" fmla="*/ 0 h 1384630"/>
                <a:gd name="connsiteX0" fmla="*/ 480802 w 796840"/>
                <a:gd name="connsiteY0" fmla="*/ 0 h 1384630"/>
                <a:gd name="connsiteX1" fmla="*/ 553503 w 796840"/>
                <a:gd name="connsiteY1" fmla="*/ 22568 h 1384630"/>
                <a:gd name="connsiteX2" fmla="*/ 796840 w 796840"/>
                <a:gd name="connsiteY2" fmla="*/ 389678 h 1384630"/>
                <a:gd name="connsiteX3" fmla="*/ 674920 w 796840"/>
                <a:gd name="connsiteY3" fmla="*/ 925169 h 1384630"/>
                <a:gd name="connsiteX4" fmla="*/ 398420 w 796840"/>
                <a:gd name="connsiteY4" fmla="*/ 1384549 h 1384630"/>
                <a:gd name="connsiteX5" fmla="*/ 85344 w 796840"/>
                <a:gd name="connsiteY5" fmla="*/ 894689 h 1384630"/>
                <a:gd name="connsiteX6" fmla="*/ 0 w 796840"/>
                <a:gd name="connsiteY6" fmla="*/ 389678 h 1384630"/>
                <a:gd name="connsiteX7" fmla="*/ 243337 w 796840"/>
                <a:gd name="connsiteY7" fmla="*/ 22568 h 1384630"/>
                <a:gd name="connsiteX8" fmla="*/ 316039 w 796840"/>
                <a:gd name="connsiteY8" fmla="*/ 0 h 1384630"/>
                <a:gd name="connsiteX9" fmla="*/ 398420 w 796840"/>
                <a:gd name="connsiteY9" fmla="*/ 365560 h 1384630"/>
                <a:gd name="connsiteX10" fmla="*/ 480802 w 796840"/>
                <a:gd name="connsiteY10" fmla="*/ 0 h 1384630"/>
                <a:gd name="connsiteX0" fmla="*/ 480802 w 796840"/>
                <a:gd name="connsiteY0" fmla="*/ 0 h 1384630"/>
                <a:gd name="connsiteX1" fmla="*/ 553503 w 796840"/>
                <a:gd name="connsiteY1" fmla="*/ 22568 h 1384630"/>
                <a:gd name="connsiteX2" fmla="*/ 796840 w 796840"/>
                <a:gd name="connsiteY2" fmla="*/ 389678 h 1384630"/>
                <a:gd name="connsiteX3" fmla="*/ 674920 w 796840"/>
                <a:gd name="connsiteY3" fmla="*/ 925169 h 1384630"/>
                <a:gd name="connsiteX4" fmla="*/ 398420 w 796840"/>
                <a:gd name="connsiteY4" fmla="*/ 1384549 h 1384630"/>
                <a:gd name="connsiteX5" fmla="*/ 85344 w 796840"/>
                <a:gd name="connsiteY5" fmla="*/ 894689 h 1384630"/>
                <a:gd name="connsiteX6" fmla="*/ 0 w 796840"/>
                <a:gd name="connsiteY6" fmla="*/ 389678 h 1384630"/>
                <a:gd name="connsiteX7" fmla="*/ 243337 w 796840"/>
                <a:gd name="connsiteY7" fmla="*/ 22568 h 1384630"/>
                <a:gd name="connsiteX8" fmla="*/ 316039 w 796840"/>
                <a:gd name="connsiteY8" fmla="*/ 0 h 1384630"/>
                <a:gd name="connsiteX9" fmla="*/ 398420 w 796840"/>
                <a:gd name="connsiteY9" fmla="*/ 365560 h 1384630"/>
                <a:gd name="connsiteX10" fmla="*/ 480802 w 796840"/>
                <a:gd name="connsiteY10" fmla="*/ 0 h 1384630"/>
                <a:gd name="connsiteX0" fmla="*/ 480802 w 796902"/>
                <a:gd name="connsiteY0" fmla="*/ 0 h 1384630"/>
                <a:gd name="connsiteX1" fmla="*/ 553503 w 796902"/>
                <a:gd name="connsiteY1" fmla="*/ 22568 h 1384630"/>
                <a:gd name="connsiteX2" fmla="*/ 796840 w 796902"/>
                <a:gd name="connsiteY2" fmla="*/ 389678 h 1384630"/>
                <a:gd name="connsiteX3" fmla="*/ 674920 w 796902"/>
                <a:gd name="connsiteY3" fmla="*/ 925169 h 1384630"/>
                <a:gd name="connsiteX4" fmla="*/ 398420 w 796902"/>
                <a:gd name="connsiteY4" fmla="*/ 1384549 h 1384630"/>
                <a:gd name="connsiteX5" fmla="*/ 85344 w 796902"/>
                <a:gd name="connsiteY5" fmla="*/ 894689 h 1384630"/>
                <a:gd name="connsiteX6" fmla="*/ 0 w 796902"/>
                <a:gd name="connsiteY6" fmla="*/ 389678 h 1384630"/>
                <a:gd name="connsiteX7" fmla="*/ 243337 w 796902"/>
                <a:gd name="connsiteY7" fmla="*/ 22568 h 1384630"/>
                <a:gd name="connsiteX8" fmla="*/ 316039 w 796902"/>
                <a:gd name="connsiteY8" fmla="*/ 0 h 1384630"/>
                <a:gd name="connsiteX9" fmla="*/ 398420 w 796902"/>
                <a:gd name="connsiteY9" fmla="*/ 365560 h 1384630"/>
                <a:gd name="connsiteX10" fmla="*/ 480802 w 796902"/>
                <a:gd name="connsiteY10" fmla="*/ 0 h 1384630"/>
                <a:gd name="connsiteX0" fmla="*/ 480802 w 796902"/>
                <a:gd name="connsiteY0" fmla="*/ 0 h 1384630"/>
                <a:gd name="connsiteX1" fmla="*/ 553503 w 796902"/>
                <a:gd name="connsiteY1" fmla="*/ 22568 h 1384630"/>
                <a:gd name="connsiteX2" fmla="*/ 796840 w 796902"/>
                <a:gd name="connsiteY2" fmla="*/ 389678 h 1384630"/>
                <a:gd name="connsiteX3" fmla="*/ 674920 w 796902"/>
                <a:gd name="connsiteY3" fmla="*/ 925169 h 1384630"/>
                <a:gd name="connsiteX4" fmla="*/ 398420 w 796902"/>
                <a:gd name="connsiteY4" fmla="*/ 1384549 h 1384630"/>
                <a:gd name="connsiteX5" fmla="*/ 85344 w 796902"/>
                <a:gd name="connsiteY5" fmla="*/ 894689 h 1384630"/>
                <a:gd name="connsiteX6" fmla="*/ 0 w 796902"/>
                <a:gd name="connsiteY6" fmla="*/ 389678 h 1384630"/>
                <a:gd name="connsiteX7" fmla="*/ 243337 w 796902"/>
                <a:gd name="connsiteY7" fmla="*/ 22568 h 1384630"/>
                <a:gd name="connsiteX8" fmla="*/ 316039 w 796902"/>
                <a:gd name="connsiteY8" fmla="*/ 0 h 1384630"/>
                <a:gd name="connsiteX9" fmla="*/ 398420 w 796902"/>
                <a:gd name="connsiteY9" fmla="*/ 365560 h 1384630"/>
                <a:gd name="connsiteX10" fmla="*/ 480802 w 796902"/>
                <a:gd name="connsiteY10" fmla="*/ 0 h 1384630"/>
                <a:gd name="connsiteX0" fmla="*/ 480802 w 797359"/>
                <a:gd name="connsiteY0" fmla="*/ 0 h 1384630"/>
                <a:gd name="connsiteX1" fmla="*/ 553503 w 797359"/>
                <a:gd name="connsiteY1" fmla="*/ 22568 h 1384630"/>
                <a:gd name="connsiteX2" fmla="*/ 796840 w 797359"/>
                <a:gd name="connsiteY2" fmla="*/ 389678 h 1384630"/>
                <a:gd name="connsiteX3" fmla="*/ 674920 w 797359"/>
                <a:gd name="connsiteY3" fmla="*/ 925169 h 1384630"/>
                <a:gd name="connsiteX4" fmla="*/ 398420 w 797359"/>
                <a:gd name="connsiteY4" fmla="*/ 1384549 h 1384630"/>
                <a:gd name="connsiteX5" fmla="*/ 85344 w 797359"/>
                <a:gd name="connsiteY5" fmla="*/ 894689 h 1384630"/>
                <a:gd name="connsiteX6" fmla="*/ 0 w 797359"/>
                <a:gd name="connsiteY6" fmla="*/ 389678 h 1384630"/>
                <a:gd name="connsiteX7" fmla="*/ 243337 w 797359"/>
                <a:gd name="connsiteY7" fmla="*/ 22568 h 1384630"/>
                <a:gd name="connsiteX8" fmla="*/ 316039 w 797359"/>
                <a:gd name="connsiteY8" fmla="*/ 0 h 1384630"/>
                <a:gd name="connsiteX9" fmla="*/ 398420 w 797359"/>
                <a:gd name="connsiteY9" fmla="*/ 365560 h 1384630"/>
                <a:gd name="connsiteX10" fmla="*/ 480802 w 797359"/>
                <a:gd name="connsiteY10" fmla="*/ 0 h 1384630"/>
                <a:gd name="connsiteX0" fmla="*/ 480802 w 797359"/>
                <a:gd name="connsiteY0" fmla="*/ 0 h 1384630"/>
                <a:gd name="connsiteX1" fmla="*/ 553503 w 797359"/>
                <a:gd name="connsiteY1" fmla="*/ 22568 h 1384630"/>
                <a:gd name="connsiteX2" fmla="*/ 796840 w 797359"/>
                <a:gd name="connsiteY2" fmla="*/ 389678 h 1384630"/>
                <a:gd name="connsiteX3" fmla="*/ 674920 w 797359"/>
                <a:gd name="connsiteY3" fmla="*/ 925169 h 1384630"/>
                <a:gd name="connsiteX4" fmla="*/ 398420 w 797359"/>
                <a:gd name="connsiteY4" fmla="*/ 1384549 h 1384630"/>
                <a:gd name="connsiteX5" fmla="*/ 85344 w 797359"/>
                <a:gd name="connsiteY5" fmla="*/ 894689 h 1384630"/>
                <a:gd name="connsiteX6" fmla="*/ 0 w 797359"/>
                <a:gd name="connsiteY6" fmla="*/ 389678 h 1384630"/>
                <a:gd name="connsiteX7" fmla="*/ 243337 w 797359"/>
                <a:gd name="connsiteY7" fmla="*/ 22568 h 1384630"/>
                <a:gd name="connsiteX8" fmla="*/ 316039 w 797359"/>
                <a:gd name="connsiteY8" fmla="*/ 0 h 1384630"/>
                <a:gd name="connsiteX9" fmla="*/ 398420 w 797359"/>
                <a:gd name="connsiteY9" fmla="*/ 365560 h 1384630"/>
                <a:gd name="connsiteX10" fmla="*/ 480802 w 797359"/>
                <a:gd name="connsiteY10" fmla="*/ 0 h 1384630"/>
                <a:gd name="connsiteX0" fmla="*/ 480802 w 797359"/>
                <a:gd name="connsiteY0" fmla="*/ 0 h 1384630"/>
                <a:gd name="connsiteX1" fmla="*/ 553503 w 797359"/>
                <a:gd name="connsiteY1" fmla="*/ 22568 h 1384630"/>
                <a:gd name="connsiteX2" fmla="*/ 796840 w 797359"/>
                <a:gd name="connsiteY2" fmla="*/ 389678 h 1384630"/>
                <a:gd name="connsiteX3" fmla="*/ 674920 w 797359"/>
                <a:gd name="connsiteY3" fmla="*/ 925169 h 1384630"/>
                <a:gd name="connsiteX4" fmla="*/ 398420 w 797359"/>
                <a:gd name="connsiteY4" fmla="*/ 1384549 h 1384630"/>
                <a:gd name="connsiteX5" fmla="*/ 85344 w 797359"/>
                <a:gd name="connsiteY5" fmla="*/ 894689 h 1384630"/>
                <a:gd name="connsiteX6" fmla="*/ 0 w 797359"/>
                <a:gd name="connsiteY6" fmla="*/ 389678 h 1384630"/>
                <a:gd name="connsiteX7" fmla="*/ 243337 w 797359"/>
                <a:gd name="connsiteY7" fmla="*/ 22568 h 1384630"/>
                <a:gd name="connsiteX8" fmla="*/ 316039 w 797359"/>
                <a:gd name="connsiteY8" fmla="*/ 0 h 1384630"/>
                <a:gd name="connsiteX9" fmla="*/ 398420 w 797359"/>
                <a:gd name="connsiteY9" fmla="*/ 365560 h 1384630"/>
                <a:gd name="connsiteX10" fmla="*/ 480802 w 797359"/>
                <a:gd name="connsiteY10" fmla="*/ 0 h 1384630"/>
                <a:gd name="connsiteX0" fmla="*/ 480802 w 797359"/>
                <a:gd name="connsiteY0" fmla="*/ 0 h 1384630"/>
                <a:gd name="connsiteX1" fmla="*/ 796840 w 797359"/>
                <a:gd name="connsiteY1" fmla="*/ 389678 h 1384630"/>
                <a:gd name="connsiteX2" fmla="*/ 674920 w 797359"/>
                <a:gd name="connsiteY2" fmla="*/ 925169 h 1384630"/>
                <a:gd name="connsiteX3" fmla="*/ 398420 w 797359"/>
                <a:gd name="connsiteY3" fmla="*/ 1384549 h 1384630"/>
                <a:gd name="connsiteX4" fmla="*/ 85344 w 797359"/>
                <a:gd name="connsiteY4" fmla="*/ 894689 h 1384630"/>
                <a:gd name="connsiteX5" fmla="*/ 0 w 797359"/>
                <a:gd name="connsiteY5" fmla="*/ 389678 h 1384630"/>
                <a:gd name="connsiteX6" fmla="*/ 243337 w 797359"/>
                <a:gd name="connsiteY6" fmla="*/ 22568 h 1384630"/>
                <a:gd name="connsiteX7" fmla="*/ 316039 w 797359"/>
                <a:gd name="connsiteY7" fmla="*/ 0 h 1384630"/>
                <a:gd name="connsiteX8" fmla="*/ 398420 w 797359"/>
                <a:gd name="connsiteY8" fmla="*/ 365560 h 1384630"/>
                <a:gd name="connsiteX9" fmla="*/ 480802 w 797359"/>
                <a:gd name="connsiteY9" fmla="*/ 0 h 1384630"/>
                <a:gd name="connsiteX0" fmla="*/ 480802 w 797359"/>
                <a:gd name="connsiteY0" fmla="*/ 9937 h 1394567"/>
                <a:gd name="connsiteX1" fmla="*/ 796840 w 797359"/>
                <a:gd name="connsiteY1" fmla="*/ 399615 h 1394567"/>
                <a:gd name="connsiteX2" fmla="*/ 674920 w 797359"/>
                <a:gd name="connsiteY2" fmla="*/ 935106 h 1394567"/>
                <a:gd name="connsiteX3" fmla="*/ 398420 w 797359"/>
                <a:gd name="connsiteY3" fmla="*/ 1394486 h 1394567"/>
                <a:gd name="connsiteX4" fmla="*/ 85344 w 797359"/>
                <a:gd name="connsiteY4" fmla="*/ 904626 h 1394567"/>
                <a:gd name="connsiteX5" fmla="*/ 0 w 797359"/>
                <a:gd name="connsiteY5" fmla="*/ 399615 h 1394567"/>
                <a:gd name="connsiteX6" fmla="*/ 243337 w 797359"/>
                <a:gd name="connsiteY6" fmla="*/ 32505 h 1394567"/>
                <a:gd name="connsiteX7" fmla="*/ 316039 w 797359"/>
                <a:gd name="connsiteY7" fmla="*/ 9937 h 1394567"/>
                <a:gd name="connsiteX8" fmla="*/ 398420 w 797359"/>
                <a:gd name="connsiteY8" fmla="*/ 375497 h 1394567"/>
                <a:gd name="connsiteX9" fmla="*/ 480802 w 797359"/>
                <a:gd name="connsiteY9" fmla="*/ 9937 h 1394567"/>
                <a:gd name="connsiteX0" fmla="*/ 480802 w 796866"/>
                <a:gd name="connsiteY0" fmla="*/ 10748 h 1395378"/>
                <a:gd name="connsiteX1" fmla="*/ 796840 w 796866"/>
                <a:gd name="connsiteY1" fmla="*/ 400426 h 1395378"/>
                <a:gd name="connsiteX2" fmla="*/ 674920 w 796866"/>
                <a:gd name="connsiteY2" fmla="*/ 935917 h 1395378"/>
                <a:gd name="connsiteX3" fmla="*/ 398420 w 796866"/>
                <a:gd name="connsiteY3" fmla="*/ 1395297 h 1395378"/>
                <a:gd name="connsiteX4" fmla="*/ 85344 w 796866"/>
                <a:gd name="connsiteY4" fmla="*/ 905437 h 1395378"/>
                <a:gd name="connsiteX5" fmla="*/ 0 w 796866"/>
                <a:gd name="connsiteY5" fmla="*/ 400426 h 1395378"/>
                <a:gd name="connsiteX6" fmla="*/ 243337 w 796866"/>
                <a:gd name="connsiteY6" fmla="*/ 33316 h 1395378"/>
                <a:gd name="connsiteX7" fmla="*/ 316039 w 796866"/>
                <a:gd name="connsiteY7" fmla="*/ 10748 h 1395378"/>
                <a:gd name="connsiteX8" fmla="*/ 398420 w 796866"/>
                <a:gd name="connsiteY8" fmla="*/ 376308 h 1395378"/>
                <a:gd name="connsiteX9" fmla="*/ 480802 w 796866"/>
                <a:gd name="connsiteY9" fmla="*/ 10748 h 1395378"/>
                <a:gd name="connsiteX0" fmla="*/ 480802 w 797745"/>
                <a:gd name="connsiteY0" fmla="*/ 13564 h 1398194"/>
                <a:gd name="connsiteX1" fmla="*/ 796840 w 797745"/>
                <a:gd name="connsiteY1" fmla="*/ 403242 h 1398194"/>
                <a:gd name="connsiteX2" fmla="*/ 674920 w 797745"/>
                <a:gd name="connsiteY2" fmla="*/ 938733 h 1398194"/>
                <a:gd name="connsiteX3" fmla="*/ 398420 w 797745"/>
                <a:gd name="connsiteY3" fmla="*/ 1398113 h 1398194"/>
                <a:gd name="connsiteX4" fmla="*/ 85344 w 797745"/>
                <a:gd name="connsiteY4" fmla="*/ 908253 h 1398194"/>
                <a:gd name="connsiteX5" fmla="*/ 0 w 797745"/>
                <a:gd name="connsiteY5" fmla="*/ 403242 h 1398194"/>
                <a:gd name="connsiteX6" fmla="*/ 243337 w 797745"/>
                <a:gd name="connsiteY6" fmla="*/ 36132 h 1398194"/>
                <a:gd name="connsiteX7" fmla="*/ 316039 w 797745"/>
                <a:gd name="connsiteY7" fmla="*/ 13564 h 1398194"/>
                <a:gd name="connsiteX8" fmla="*/ 398420 w 797745"/>
                <a:gd name="connsiteY8" fmla="*/ 379124 h 1398194"/>
                <a:gd name="connsiteX9" fmla="*/ 480802 w 797745"/>
                <a:gd name="connsiteY9" fmla="*/ 13564 h 1398194"/>
                <a:gd name="connsiteX0" fmla="*/ 481193 w 798136"/>
                <a:gd name="connsiteY0" fmla="*/ 26200 h 1410830"/>
                <a:gd name="connsiteX1" fmla="*/ 797231 w 798136"/>
                <a:gd name="connsiteY1" fmla="*/ 415878 h 1410830"/>
                <a:gd name="connsiteX2" fmla="*/ 675311 w 798136"/>
                <a:gd name="connsiteY2" fmla="*/ 951369 h 1410830"/>
                <a:gd name="connsiteX3" fmla="*/ 398811 w 798136"/>
                <a:gd name="connsiteY3" fmla="*/ 1410749 h 1410830"/>
                <a:gd name="connsiteX4" fmla="*/ 85735 w 798136"/>
                <a:gd name="connsiteY4" fmla="*/ 920889 h 1410830"/>
                <a:gd name="connsiteX5" fmla="*/ 391 w 798136"/>
                <a:gd name="connsiteY5" fmla="*/ 415878 h 1410830"/>
                <a:gd name="connsiteX6" fmla="*/ 115712 w 798136"/>
                <a:gd name="connsiteY6" fmla="*/ 0 h 1410830"/>
                <a:gd name="connsiteX7" fmla="*/ 316430 w 798136"/>
                <a:gd name="connsiteY7" fmla="*/ 26200 h 1410830"/>
                <a:gd name="connsiteX8" fmla="*/ 398811 w 798136"/>
                <a:gd name="connsiteY8" fmla="*/ 391760 h 1410830"/>
                <a:gd name="connsiteX9" fmla="*/ 481193 w 798136"/>
                <a:gd name="connsiteY9" fmla="*/ 26200 h 1410830"/>
                <a:gd name="connsiteX0" fmla="*/ 481193 w 798136"/>
                <a:gd name="connsiteY0" fmla="*/ 26200 h 1410830"/>
                <a:gd name="connsiteX1" fmla="*/ 797231 w 798136"/>
                <a:gd name="connsiteY1" fmla="*/ 415878 h 1410830"/>
                <a:gd name="connsiteX2" fmla="*/ 675311 w 798136"/>
                <a:gd name="connsiteY2" fmla="*/ 951369 h 1410830"/>
                <a:gd name="connsiteX3" fmla="*/ 398811 w 798136"/>
                <a:gd name="connsiteY3" fmla="*/ 1410749 h 1410830"/>
                <a:gd name="connsiteX4" fmla="*/ 85735 w 798136"/>
                <a:gd name="connsiteY4" fmla="*/ 920889 h 1410830"/>
                <a:gd name="connsiteX5" fmla="*/ 391 w 798136"/>
                <a:gd name="connsiteY5" fmla="*/ 415878 h 1410830"/>
                <a:gd name="connsiteX6" fmla="*/ 115712 w 798136"/>
                <a:gd name="connsiteY6" fmla="*/ 0 h 1410830"/>
                <a:gd name="connsiteX7" fmla="*/ 316430 w 798136"/>
                <a:gd name="connsiteY7" fmla="*/ 26200 h 1410830"/>
                <a:gd name="connsiteX8" fmla="*/ 386619 w 798136"/>
                <a:gd name="connsiteY8" fmla="*/ 385664 h 1410830"/>
                <a:gd name="connsiteX9" fmla="*/ 481193 w 798136"/>
                <a:gd name="connsiteY9" fmla="*/ 26200 h 1410830"/>
                <a:gd name="connsiteX0" fmla="*/ 481193 w 798136"/>
                <a:gd name="connsiteY0" fmla="*/ 26200 h 1410830"/>
                <a:gd name="connsiteX1" fmla="*/ 797231 w 798136"/>
                <a:gd name="connsiteY1" fmla="*/ 415878 h 1410830"/>
                <a:gd name="connsiteX2" fmla="*/ 675311 w 798136"/>
                <a:gd name="connsiteY2" fmla="*/ 951369 h 1410830"/>
                <a:gd name="connsiteX3" fmla="*/ 398811 w 798136"/>
                <a:gd name="connsiteY3" fmla="*/ 1410749 h 1410830"/>
                <a:gd name="connsiteX4" fmla="*/ 85735 w 798136"/>
                <a:gd name="connsiteY4" fmla="*/ 920889 h 1410830"/>
                <a:gd name="connsiteX5" fmla="*/ 391 w 798136"/>
                <a:gd name="connsiteY5" fmla="*/ 415878 h 1410830"/>
                <a:gd name="connsiteX6" fmla="*/ 115712 w 798136"/>
                <a:gd name="connsiteY6" fmla="*/ 0 h 1410830"/>
                <a:gd name="connsiteX7" fmla="*/ 316430 w 798136"/>
                <a:gd name="connsiteY7" fmla="*/ 26200 h 1410830"/>
                <a:gd name="connsiteX8" fmla="*/ 386619 w 798136"/>
                <a:gd name="connsiteY8" fmla="*/ 385664 h 1410830"/>
                <a:gd name="connsiteX9" fmla="*/ 481193 w 798136"/>
                <a:gd name="connsiteY9" fmla="*/ 26200 h 1410830"/>
                <a:gd name="connsiteX0" fmla="*/ 481193 w 798136"/>
                <a:gd name="connsiteY0" fmla="*/ 26200 h 1410830"/>
                <a:gd name="connsiteX1" fmla="*/ 797231 w 798136"/>
                <a:gd name="connsiteY1" fmla="*/ 415878 h 1410830"/>
                <a:gd name="connsiteX2" fmla="*/ 675311 w 798136"/>
                <a:gd name="connsiteY2" fmla="*/ 951369 h 1410830"/>
                <a:gd name="connsiteX3" fmla="*/ 398811 w 798136"/>
                <a:gd name="connsiteY3" fmla="*/ 1410749 h 1410830"/>
                <a:gd name="connsiteX4" fmla="*/ 85735 w 798136"/>
                <a:gd name="connsiteY4" fmla="*/ 920889 h 1410830"/>
                <a:gd name="connsiteX5" fmla="*/ 391 w 798136"/>
                <a:gd name="connsiteY5" fmla="*/ 415878 h 1410830"/>
                <a:gd name="connsiteX6" fmla="*/ 115712 w 798136"/>
                <a:gd name="connsiteY6" fmla="*/ 0 h 1410830"/>
                <a:gd name="connsiteX7" fmla="*/ 316430 w 798136"/>
                <a:gd name="connsiteY7" fmla="*/ 26200 h 1410830"/>
                <a:gd name="connsiteX8" fmla="*/ 386619 w 798136"/>
                <a:gd name="connsiteY8" fmla="*/ 385664 h 1410830"/>
                <a:gd name="connsiteX9" fmla="*/ 481193 w 798136"/>
                <a:gd name="connsiteY9" fmla="*/ 26200 h 1410830"/>
                <a:gd name="connsiteX0" fmla="*/ 584825 w 798817"/>
                <a:gd name="connsiteY0" fmla="*/ 20104 h 1410830"/>
                <a:gd name="connsiteX1" fmla="*/ 797231 w 798817"/>
                <a:gd name="connsiteY1" fmla="*/ 415878 h 1410830"/>
                <a:gd name="connsiteX2" fmla="*/ 675311 w 798817"/>
                <a:gd name="connsiteY2" fmla="*/ 951369 h 1410830"/>
                <a:gd name="connsiteX3" fmla="*/ 398811 w 798817"/>
                <a:gd name="connsiteY3" fmla="*/ 1410749 h 1410830"/>
                <a:gd name="connsiteX4" fmla="*/ 85735 w 798817"/>
                <a:gd name="connsiteY4" fmla="*/ 920889 h 1410830"/>
                <a:gd name="connsiteX5" fmla="*/ 391 w 798817"/>
                <a:gd name="connsiteY5" fmla="*/ 415878 h 1410830"/>
                <a:gd name="connsiteX6" fmla="*/ 115712 w 798817"/>
                <a:gd name="connsiteY6" fmla="*/ 0 h 1410830"/>
                <a:gd name="connsiteX7" fmla="*/ 316430 w 798817"/>
                <a:gd name="connsiteY7" fmla="*/ 26200 h 1410830"/>
                <a:gd name="connsiteX8" fmla="*/ 386619 w 798817"/>
                <a:gd name="connsiteY8" fmla="*/ 385664 h 1410830"/>
                <a:gd name="connsiteX9" fmla="*/ 584825 w 798817"/>
                <a:gd name="connsiteY9" fmla="*/ 20104 h 1410830"/>
                <a:gd name="connsiteX0" fmla="*/ 584825 w 798817"/>
                <a:gd name="connsiteY0" fmla="*/ 20104 h 1410830"/>
                <a:gd name="connsiteX1" fmla="*/ 797231 w 798817"/>
                <a:gd name="connsiteY1" fmla="*/ 415878 h 1410830"/>
                <a:gd name="connsiteX2" fmla="*/ 675311 w 798817"/>
                <a:gd name="connsiteY2" fmla="*/ 951369 h 1410830"/>
                <a:gd name="connsiteX3" fmla="*/ 398811 w 798817"/>
                <a:gd name="connsiteY3" fmla="*/ 1410749 h 1410830"/>
                <a:gd name="connsiteX4" fmla="*/ 85735 w 798817"/>
                <a:gd name="connsiteY4" fmla="*/ 920889 h 1410830"/>
                <a:gd name="connsiteX5" fmla="*/ 391 w 798817"/>
                <a:gd name="connsiteY5" fmla="*/ 415878 h 1410830"/>
                <a:gd name="connsiteX6" fmla="*/ 115712 w 798817"/>
                <a:gd name="connsiteY6" fmla="*/ 0 h 1410830"/>
                <a:gd name="connsiteX7" fmla="*/ 316430 w 798817"/>
                <a:gd name="connsiteY7" fmla="*/ 26200 h 1410830"/>
                <a:gd name="connsiteX8" fmla="*/ 386619 w 798817"/>
                <a:gd name="connsiteY8" fmla="*/ 385664 h 1410830"/>
                <a:gd name="connsiteX9" fmla="*/ 584825 w 798817"/>
                <a:gd name="connsiteY9" fmla="*/ 20104 h 1410830"/>
                <a:gd name="connsiteX0" fmla="*/ 584825 w 798817"/>
                <a:gd name="connsiteY0" fmla="*/ 20104 h 1410830"/>
                <a:gd name="connsiteX1" fmla="*/ 797231 w 798817"/>
                <a:gd name="connsiteY1" fmla="*/ 415878 h 1410830"/>
                <a:gd name="connsiteX2" fmla="*/ 675311 w 798817"/>
                <a:gd name="connsiteY2" fmla="*/ 951369 h 1410830"/>
                <a:gd name="connsiteX3" fmla="*/ 398811 w 798817"/>
                <a:gd name="connsiteY3" fmla="*/ 1410749 h 1410830"/>
                <a:gd name="connsiteX4" fmla="*/ 85735 w 798817"/>
                <a:gd name="connsiteY4" fmla="*/ 920889 h 1410830"/>
                <a:gd name="connsiteX5" fmla="*/ 391 w 798817"/>
                <a:gd name="connsiteY5" fmla="*/ 415878 h 1410830"/>
                <a:gd name="connsiteX6" fmla="*/ 115712 w 798817"/>
                <a:gd name="connsiteY6" fmla="*/ 0 h 1410830"/>
                <a:gd name="connsiteX7" fmla="*/ 316430 w 798817"/>
                <a:gd name="connsiteY7" fmla="*/ 26200 h 1410830"/>
                <a:gd name="connsiteX8" fmla="*/ 386619 w 798817"/>
                <a:gd name="connsiteY8" fmla="*/ 385664 h 1410830"/>
                <a:gd name="connsiteX9" fmla="*/ 584825 w 798817"/>
                <a:gd name="connsiteY9" fmla="*/ 20104 h 1410830"/>
                <a:gd name="connsiteX0" fmla="*/ 615305 w 797991"/>
                <a:gd name="connsiteY0" fmla="*/ 172504 h 1410830"/>
                <a:gd name="connsiteX1" fmla="*/ 797231 w 797991"/>
                <a:gd name="connsiteY1" fmla="*/ 415878 h 1410830"/>
                <a:gd name="connsiteX2" fmla="*/ 675311 w 797991"/>
                <a:gd name="connsiteY2" fmla="*/ 951369 h 1410830"/>
                <a:gd name="connsiteX3" fmla="*/ 398811 w 797991"/>
                <a:gd name="connsiteY3" fmla="*/ 1410749 h 1410830"/>
                <a:gd name="connsiteX4" fmla="*/ 85735 w 797991"/>
                <a:gd name="connsiteY4" fmla="*/ 920889 h 1410830"/>
                <a:gd name="connsiteX5" fmla="*/ 391 w 797991"/>
                <a:gd name="connsiteY5" fmla="*/ 415878 h 1410830"/>
                <a:gd name="connsiteX6" fmla="*/ 115712 w 797991"/>
                <a:gd name="connsiteY6" fmla="*/ 0 h 1410830"/>
                <a:gd name="connsiteX7" fmla="*/ 316430 w 797991"/>
                <a:gd name="connsiteY7" fmla="*/ 26200 h 1410830"/>
                <a:gd name="connsiteX8" fmla="*/ 386619 w 797991"/>
                <a:gd name="connsiteY8" fmla="*/ 385664 h 1410830"/>
                <a:gd name="connsiteX9" fmla="*/ 615305 w 797991"/>
                <a:gd name="connsiteY9" fmla="*/ 172504 h 1410830"/>
                <a:gd name="connsiteX0" fmla="*/ 615305 w 797991"/>
                <a:gd name="connsiteY0" fmla="*/ 172504 h 1410830"/>
                <a:gd name="connsiteX1" fmla="*/ 797231 w 797991"/>
                <a:gd name="connsiteY1" fmla="*/ 415878 h 1410830"/>
                <a:gd name="connsiteX2" fmla="*/ 675311 w 797991"/>
                <a:gd name="connsiteY2" fmla="*/ 951369 h 1410830"/>
                <a:gd name="connsiteX3" fmla="*/ 398811 w 797991"/>
                <a:gd name="connsiteY3" fmla="*/ 1410749 h 1410830"/>
                <a:gd name="connsiteX4" fmla="*/ 85735 w 797991"/>
                <a:gd name="connsiteY4" fmla="*/ 920889 h 1410830"/>
                <a:gd name="connsiteX5" fmla="*/ 391 w 797991"/>
                <a:gd name="connsiteY5" fmla="*/ 415878 h 1410830"/>
                <a:gd name="connsiteX6" fmla="*/ 115712 w 797991"/>
                <a:gd name="connsiteY6" fmla="*/ 0 h 1410830"/>
                <a:gd name="connsiteX7" fmla="*/ 316430 w 797991"/>
                <a:gd name="connsiteY7" fmla="*/ 26200 h 1410830"/>
                <a:gd name="connsiteX8" fmla="*/ 386619 w 797991"/>
                <a:gd name="connsiteY8" fmla="*/ 385664 h 1410830"/>
                <a:gd name="connsiteX9" fmla="*/ 615305 w 797991"/>
                <a:gd name="connsiteY9" fmla="*/ 172504 h 1410830"/>
                <a:gd name="connsiteX0" fmla="*/ 615305 w 797991"/>
                <a:gd name="connsiteY0" fmla="*/ 172504 h 1410830"/>
                <a:gd name="connsiteX1" fmla="*/ 797231 w 797991"/>
                <a:gd name="connsiteY1" fmla="*/ 415878 h 1410830"/>
                <a:gd name="connsiteX2" fmla="*/ 675311 w 797991"/>
                <a:gd name="connsiteY2" fmla="*/ 951369 h 1410830"/>
                <a:gd name="connsiteX3" fmla="*/ 398811 w 797991"/>
                <a:gd name="connsiteY3" fmla="*/ 1410749 h 1410830"/>
                <a:gd name="connsiteX4" fmla="*/ 85735 w 797991"/>
                <a:gd name="connsiteY4" fmla="*/ 920889 h 1410830"/>
                <a:gd name="connsiteX5" fmla="*/ 391 w 797991"/>
                <a:gd name="connsiteY5" fmla="*/ 415878 h 1410830"/>
                <a:gd name="connsiteX6" fmla="*/ 115712 w 797991"/>
                <a:gd name="connsiteY6" fmla="*/ 0 h 1410830"/>
                <a:gd name="connsiteX7" fmla="*/ 316430 w 797991"/>
                <a:gd name="connsiteY7" fmla="*/ 26200 h 1410830"/>
                <a:gd name="connsiteX8" fmla="*/ 386619 w 797991"/>
                <a:gd name="connsiteY8" fmla="*/ 385664 h 1410830"/>
                <a:gd name="connsiteX9" fmla="*/ 615305 w 797991"/>
                <a:gd name="connsiteY9" fmla="*/ 172504 h 1410830"/>
                <a:gd name="connsiteX0" fmla="*/ 615305 w 797991"/>
                <a:gd name="connsiteY0" fmla="*/ 172504 h 1410830"/>
                <a:gd name="connsiteX1" fmla="*/ 797231 w 797991"/>
                <a:gd name="connsiteY1" fmla="*/ 415878 h 1410830"/>
                <a:gd name="connsiteX2" fmla="*/ 675311 w 797991"/>
                <a:gd name="connsiteY2" fmla="*/ 951369 h 1410830"/>
                <a:gd name="connsiteX3" fmla="*/ 398811 w 797991"/>
                <a:gd name="connsiteY3" fmla="*/ 1410749 h 1410830"/>
                <a:gd name="connsiteX4" fmla="*/ 85735 w 797991"/>
                <a:gd name="connsiteY4" fmla="*/ 920889 h 1410830"/>
                <a:gd name="connsiteX5" fmla="*/ 391 w 797991"/>
                <a:gd name="connsiteY5" fmla="*/ 415878 h 1410830"/>
                <a:gd name="connsiteX6" fmla="*/ 115712 w 797991"/>
                <a:gd name="connsiteY6" fmla="*/ 0 h 1410830"/>
                <a:gd name="connsiteX7" fmla="*/ 386619 w 797991"/>
                <a:gd name="connsiteY7" fmla="*/ 385664 h 1410830"/>
                <a:gd name="connsiteX8" fmla="*/ 615305 w 797991"/>
                <a:gd name="connsiteY8" fmla="*/ 172504 h 1410830"/>
                <a:gd name="connsiteX0" fmla="*/ 615305 w 797991"/>
                <a:gd name="connsiteY0" fmla="*/ 198034 h 1436360"/>
                <a:gd name="connsiteX1" fmla="*/ 797231 w 797991"/>
                <a:gd name="connsiteY1" fmla="*/ 441408 h 1436360"/>
                <a:gd name="connsiteX2" fmla="*/ 675311 w 797991"/>
                <a:gd name="connsiteY2" fmla="*/ 976899 h 1436360"/>
                <a:gd name="connsiteX3" fmla="*/ 398811 w 797991"/>
                <a:gd name="connsiteY3" fmla="*/ 1436279 h 1436360"/>
                <a:gd name="connsiteX4" fmla="*/ 85735 w 797991"/>
                <a:gd name="connsiteY4" fmla="*/ 946419 h 1436360"/>
                <a:gd name="connsiteX5" fmla="*/ 391 w 797991"/>
                <a:gd name="connsiteY5" fmla="*/ 441408 h 1436360"/>
                <a:gd name="connsiteX6" fmla="*/ 115712 w 797991"/>
                <a:gd name="connsiteY6" fmla="*/ 25530 h 1436360"/>
                <a:gd name="connsiteX7" fmla="*/ 386619 w 797991"/>
                <a:gd name="connsiteY7" fmla="*/ 411194 h 1436360"/>
                <a:gd name="connsiteX8" fmla="*/ 615305 w 797991"/>
                <a:gd name="connsiteY8" fmla="*/ 198034 h 1436360"/>
                <a:gd name="connsiteX0" fmla="*/ 615305 w 797991"/>
                <a:gd name="connsiteY0" fmla="*/ 172591 h 1410917"/>
                <a:gd name="connsiteX1" fmla="*/ 797231 w 797991"/>
                <a:gd name="connsiteY1" fmla="*/ 415965 h 1410917"/>
                <a:gd name="connsiteX2" fmla="*/ 675311 w 797991"/>
                <a:gd name="connsiteY2" fmla="*/ 951456 h 1410917"/>
                <a:gd name="connsiteX3" fmla="*/ 398811 w 797991"/>
                <a:gd name="connsiteY3" fmla="*/ 1410836 h 1410917"/>
                <a:gd name="connsiteX4" fmla="*/ 85735 w 797991"/>
                <a:gd name="connsiteY4" fmla="*/ 920976 h 1410917"/>
                <a:gd name="connsiteX5" fmla="*/ 391 w 797991"/>
                <a:gd name="connsiteY5" fmla="*/ 415965 h 1410917"/>
                <a:gd name="connsiteX6" fmla="*/ 115712 w 797991"/>
                <a:gd name="connsiteY6" fmla="*/ 87 h 1410917"/>
                <a:gd name="connsiteX7" fmla="*/ 386619 w 797991"/>
                <a:gd name="connsiteY7" fmla="*/ 385751 h 1410917"/>
                <a:gd name="connsiteX8" fmla="*/ 615305 w 797991"/>
                <a:gd name="connsiteY8" fmla="*/ 172591 h 1410917"/>
                <a:gd name="connsiteX0" fmla="*/ 615173 w 797859"/>
                <a:gd name="connsiteY0" fmla="*/ 2055 h 1240381"/>
                <a:gd name="connsiteX1" fmla="*/ 797099 w 797859"/>
                <a:gd name="connsiteY1" fmla="*/ 245429 h 1240381"/>
                <a:gd name="connsiteX2" fmla="*/ 675179 w 797859"/>
                <a:gd name="connsiteY2" fmla="*/ 780920 h 1240381"/>
                <a:gd name="connsiteX3" fmla="*/ 398679 w 797859"/>
                <a:gd name="connsiteY3" fmla="*/ 1240300 h 1240381"/>
                <a:gd name="connsiteX4" fmla="*/ 85603 w 797859"/>
                <a:gd name="connsiteY4" fmla="*/ 750440 h 1240381"/>
                <a:gd name="connsiteX5" fmla="*/ 259 w 797859"/>
                <a:gd name="connsiteY5" fmla="*/ 245429 h 1240381"/>
                <a:gd name="connsiteX6" fmla="*/ 109484 w 797859"/>
                <a:gd name="connsiteY6" fmla="*/ 239 h 1240381"/>
                <a:gd name="connsiteX7" fmla="*/ 386487 w 797859"/>
                <a:gd name="connsiteY7" fmla="*/ 215215 h 1240381"/>
                <a:gd name="connsiteX8" fmla="*/ 615173 w 797859"/>
                <a:gd name="connsiteY8" fmla="*/ 2055 h 1240381"/>
                <a:gd name="connsiteX0" fmla="*/ 615173 w 797859"/>
                <a:gd name="connsiteY0" fmla="*/ 3693 h 1242019"/>
                <a:gd name="connsiteX1" fmla="*/ 797099 w 797859"/>
                <a:gd name="connsiteY1" fmla="*/ 247067 h 1242019"/>
                <a:gd name="connsiteX2" fmla="*/ 675179 w 797859"/>
                <a:gd name="connsiteY2" fmla="*/ 782558 h 1242019"/>
                <a:gd name="connsiteX3" fmla="*/ 398679 w 797859"/>
                <a:gd name="connsiteY3" fmla="*/ 1241938 h 1242019"/>
                <a:gd name="connsiteX4" fmla="*/ 85603 w 797859"/>
                <a:gd name="connsiteY4" fmla="*/ 752078 h 1242019"/>
                <a:gd name="connsiteX5" fmla="*/ 259 w 797859"/>
                <a:gd name="connsiteY5" fmla="*/ 320219 h 1242019"/>
                <a:gd name="connsiteX6" fmla="*/ 109484 w 797859"/>
                <a:gd name="connsiteY6" fmla="*/ 1877 h 1242019"/>
                <a:gd name="connsiteX7" fmla="*/ 386487 w 797859"/>
                <a:gd name="connsiteY7" fmla="*/ 216853 h 1242019"/>
                <a:gd name="connsiteX8" fmla="*/ 615173 w 797859"/>
                <a:gd name="connsiteY8" fmla="*/ 3693 h 1242019"/>
                <a:gd name="connsiteX0" fmla="*/ 617071 w 799757"/>
                <a:gd name="connsiteY0" fmla="*/ 3693 h 1242019"/>
                <a:gd name="connsiteX1" fmla="*/ 798997 w 799757"/>
                <a:gd name="connsiteY1" fmla="*/ 247067 h 1242019"/>
                <a:gd name="connsiteX2" fmla="*/ 677077 w 799757"/>
                <a:gd name="connsiteY2" fmla="*/ 782558 h 1242019"/>
                <a:gd name="connsiteX3" fmla="*/ 400577 w 799757"/>
                <a:gd name="connsiteY3" fmla="*/ 1241938 h 1242019"/>
                <a:gd name="connsiteX4" fmla="*/ 87501 w 799757"/>
                <a:gd name="connsiteY4" fmla="*/ 752078 h 1242019"/>
                <a:gd name="connsiteX5" fmla="*/ 2157 w 799757"/>
                <a:gd name="connsiteY5" fmla="*/ 320219 h 1242019"/>
                <a:gd name="connsiteX6" fmla="*/ 111382 w 799757"/>
                <a:gd name="connsiteY6" fmla="*/ 1877 h 1242019"/>
                <a:gd name="connsiteX7" fmla="*/ 388385 w 799757"/>
                <a:gd name="connsiteY7" fmla="*/ 216853 h 1242019"/>
                <a:gd name="connsiteX8" fmla="*/ 617071 w 799757"/>
                <a:gd name="connsiteY8" fmla="*/ 3693 h 1242019"/>
                <a:gd name="connsiteX0" fmla="*/ 617071 w 793710"/>
                <a:gd name="connsiteY0" fmla="*/ 3693 h 1242019"/>
                <a:gd name="connsiteX1" fmla="*/ 792901 w 793710"/>
                <a:gd name="connsiteY1" fmla="*/ 326315 h 1242019"/>
                <a:gd name="connsiteX2" fmla="*/ 677077 w 793710"/>
                <a:gd name="connsiteY2" fmla="*/ 782558 h 1242019"/>
                <a:gd name="connsiteX3" fmla="*/ 400577 w 793710"/>
                <a:gd name="connsiteY3" fmla="*/ 1241938 h 1242019"/>
                <a:gd name="connsiteX4" fmla="*/ 87501 w 793710"/>
                <a:gd name="connsiteY4" fmla="*/ 752078 h 1242019"/>
                <a:gd name="connsiteX5" fmla="*/ 2157 w 793710"/>
                <a:gd name="connsiteY5" fmla="*/ 320219 h 1242019"/>
                <a:gd name="connsiteX6" fmla="*/ 111382 w 793710"/>
                <a:gd name="connsiteY6" fmla="*/ 1877 h 1242019"/>
                <a:gd name="connsiteX7" fmla="*/ 388385 w 793710"/>
                <a:gd name="connsiteY7" fmla="*/ 216853 h 1242019"/>
                <a:gd name="connsiteX8" fmla="*/ 617071 w 793710"/>
                <a:gd name="connsiteY8" fmla="*/ 3693 h 1242019"/>
                <a:gd name="connsiteX0" fmla="*/ 617071 w 797737"/>
                <a:gd name="connsiteY0" fmla="*/ 3693 h 1242019"/>
                <a:gd name="connsiteX1" fmla="*/ 792901 w 797737"/>
                <a:gd name="connsiteY1" fmla="*/ 326315 h 1242019"/>
                <a:gd name="connsiteX2" fmla="*/ 677077 w 797737"/>
                <a:gd name="connsiteY2" fmla="*/ 782558 h 1242019"/>
                <a:gd name="connsiteX3" fmla="*/ 400577 w 797737"/>
                <a:gd name="connsiteY3" fmla="*/ 1241938 h 1242019"/>
                <a:gd name="connsiteX4" fmla="*/ 87501 w 797737"/>
                <a:gd name="connsiteY4" fmla="*/ 752078 h 1242019"/>
                <a:gd name="connsiteX5" fmla="*/ 2157 w 797737"/>
                <a:gd name="connsiteY5" fmla="*/ 320219 h 1242019"/>
                <a:gd name="connsiteX6" fmla="*/ 111382 w 797737"/>
                <a:gd name="connsiteY6" fmla="*/ 1877 h 1242019"/>
                <a:gd name="connsiteX7" fmla="*/ 388385 w 797737"/>
                <a:gd name="connsiteY7" fmla="*/ 216853 h 1242019"/>
                <a:gd name="connsiteX8" fmla="*/ 617071 w 797737"/>
                <a:gd name="connsiteY8" fmla="*/ 3693 h 1242019"/>
                <a:gd name="connsiteX0" fmla="*/ 617071 w 815621"/>
                <a:gd name="connsiteY0" fmla="*/ 3693 h 1242019"/>
                <a:gd name="connsiteX1" fmla="*/ 811189 w 815621"/>
                <a:gd name="connsiteY1" fmla="*/ 259259 h 1242019"/>
                <a:gd name="connsiteX2" fmla="*/ 677077 w 815621"/>
                <a:gd name="connsiteY2" fmla="*/ 782558 h 1242019"/>
                <a:gd name="connsiteX3" fmla="*/ 400577 w 815621"/>
                <a:gd name="connsiteY3" fmla="*/ 1241938 h 1242019"/>
                <a:gd name="connsiteX4" fmla="*/ 87501 w 815621"/>
                <a:gd name="connsiteY4" fmla="*/ 752078 h 1242019"/>
                <a:gd name="connsiteX5" fmla="*/ 2157 w 815621"/>
                <a:gd name="connsiteY5" fmla="*/ 320219 h 1242019"/>
                <a:gd name="connsiteX6" fmla="*/ 111382 w 815621"/>
                <a:gd name="connsiteY6" fmla="*/ 1877 h 1242019"/>
                <a:gd name="connsiteX7" fmla="*/ 388385 w 815621"/>
                <a:gd name="connsiteY7" fmla="*/ 216853 h 1242019"/>
                <a:gd name="connsiteX8" fmla="*/ 617071 w 815621"/>
                <a:gd name="connsiteY8" fmla="*/ 3693 h 1242019"/>
                <a:gd name="connsiteX0" fmla="*/ 617071 w 817119"/>
                <a:gd name="connsiteY0" fmla="*/ 3693 h 1242019"/>
                <a:gd name="connsiteX1" fmla="*/ 811189 w 817119"/>
                <a:gd name="connsiteY1" fmla="*/ 259259 h 1242019"/>
                <a:gd name="connsiteX2" fmla="*/ 677077 w 817119"/>
                <a:gd name="connsiteY2" fmla="*/ 782558 h 1242019"/>
                <a:gd name="connsiteX3" fmla="*/ 400577 w 817119"/>
                <a:gd name="connsiteY3" fmla="*/ 1241938 h 1242019"/>
                <a:gd name="connsiteX4" fmla="*/ 87501 w 817119"/>
                <a:gd name="connsiteY4" fmla="*/ 752078 h 1242019"/>
                <a:gd name="connsiteX5" fmla="*/ 2157 w 817119"/>
                <a:gd name="connsiteY5" fmla="*/ 320219 h 1242019"/>
                <a:gd name="connsiteX6" fmla="*/ 111382 w 817119"/>
                <a:gd name="connsiteY6" fmla="*/ 1877 h 1242019"/>
                <a:gd name="connsiteX7" fmla="*/ 388385 w 817119"/>
                <a:gd name="connsiteY7" fmla="*/ 216853 h 1242019"/>
                <a:gd name="connsiteX8" fmla="*/ 617071 w 817119"/>
                <a:gd name="connsiteY8" fmla="*/ 3693 h 1242019"/>
                <a:gd name="connsiteX0" fmla="*/ 618814 w 818862"/>
                <a:gd name="connsiteY0" fmla="*/ 3693 h 1242019"/>
                <a:gd name="connsiteX1" fmla="*/ 812932 w 818862"/>
                <a:gd name="connsiteY1" fmla="*/ 259259 h 1242019"/>
                <a:gd name="connsiteX2" fmla="*/ 678820 w 818862"/>
                <a:gd name="connsiteY2" fmla="*/ 782558 h 1242019"/>
                <a:gd name="connsiteX3" fmla="*/ 402320 w 818862"/>
                <a:gd name="connsiteY3" fmla="*/ 1241938 h 1242019"/>
                <a:gd name="connsiteX4" fmla="*/ 89244 w 818862"/>
                <a:gd name="connsiteY4" fmla="*/ 752078 h 1242019"/>
                <a:gd name="connsiteX5" fmla="*/ 3900 w 818862"/>
                <a:gd name="connsiteY5" fmla="*/ 320219 h 1242019"/>
                <a:gd name="connsiteX6" fmla="*/ 113125 w 818862"/>
                <a:gd name="connsiteY6" fmla="*/ 1877 h 1242019"/>
                <a:gd name="connsiteX7" fmla="*/ 390128 w 818862"/>
                <a:gd name="connsiteY7" fmla="*/ 216853 h 1242019"/>
                <a:gd name="connsiteX8" fmla="*/ 618814 w 818862"/>
                <a:gd name="connsiteY8" fmla="*/ 3693 h 12420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18862" h="1242019">
                  <a:moveTo>
                    <a:pt x="618814" y="3693"/>
                  </a:moveTo>
                  <a:cubicBezTo>
                    <a:pt x="738049" y="10761"/>
                    <a:pt x="845603" y="141640"/>
                    <a:pt x="812932" y="259259"/>
                  </a:cubicBezTo>
                  <a:cubicBezTo>
                    <a:pt x="780261" y="376878"/>
                    <a:pt x="719460" y="604061"/>
                    <a:pt x="678820" y="782558"/>
                  </a:cubicBezTo>
                  <a:cubicBezTo>
                    <a:pt x="599572" y="1014791"/>
                    <a:pt x="543255" y="1247018"/>
                    <a:pt x="402320" y="1241938"/>
                  </a:cubicBezTo>
                  <a:cubicBezTo>
                    <a:pt x="261385" y="1236858"/>
                    <a:pt x="150204" y="972119"/>
                    <a:pt x="89244" y="752078"/>
                  </a:cubicBezTo>
                  <a:cubicBezTo>
                    <a:pt x="42508" y="577645"/>
                    <a:pt x="18208" y="475732"/>
                    <a:pt x="3900" y="320219"/>
                  </a:cubicBezTo>
                  <a:cubicBezTo>
                    <a:pt x="-10408" y="164706"/>
                    <a:pt x="12178" y="19105"/>
                    <a:pt x="113125" y="1877"/>
                  </a:cubicBezTo>
                  <a:cubicBezTo>
                    <a:pt x="214072" y="-15351"/>
                    <a:pt x="299826" y="88298"/>
                    <a:pt x="390128" y="216853"/>
                  </a:cubicBezTo>
                  <a:cubicBezTo>
                    <a:pt x="464325" y="182376"/>
                    <a:pt x="499579" y="-3375"/>
                    <a:pt x="618814" y="3693"/>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322" name="グループ化 321"/>
          <p:cNvGrpSpPr/>
          <p:nvPr/>
        </p:nvGrpSpPr>
        <p:grpSpPr>
          <a:xfrm rot="460736">
            <a:off x="2959558" y="4226783"/>
            <a:ext cx="429324" cy="389646"/>
            <a:chOff x="3050544" y="-2290979"/>
            <a:chExt cx="2270637" cy="2060785"/>
          </a:xfrm>
          <a:solidFill>
            <a:srgbClr val="BDD25A"/>
          </a:solidFill>
        </p:grpSpPr>
        <p:sp>
          <p:nvSpPr>
            <p:cNvPr id="323" name="フリーフォーム 322"/>
            <p:cNvSpPr/>
            <p:nvPr/>
          </p:nvSpPr>
          <p:spPr>
            <a:xfrm>
              <a:off x="3791951" y="-2290979"/>
              <a:ext cx="818862" cy="1242019"/>
            </a:xfrm>
            <a:custGeom>
              <a:avLst/>
              <a:gdLst>
                <a:gd name="connsiteX0" fmla="*/ 480802 w 796840"/>
                <a:gd name="connsiteY0" fmla="*/ 0 h 1305301"/>
                <a:gd name="connsiteX1" fmla="*/ 553503 w 796840"/>
                <a:gd name="connsiteY1" fmla="*/ 22568 h 1305301"/>
                <a:gd name="connsiteX2" fmla="*/ 796840 w 796840"/>
                <a:gd name="connsiteY2" fmla="*/ 389678 h 1305301"/>
                <a:gd name="connsiteX3" fmla="*/ 796840 w 796840"/>
                <a:gd name="connsiteY3" fmla="*/ 906881 h 1305301"/>
                <a:gd name="connsiteX4" fmla="*/ 398420 w 796840"/>
                <a:gd name="connsiteY4" fmla="*/ 1305301 h 1305301"/>
                <a:gd name="connsiteX5" fmla="*/ 0 w 796840"/>
                <a:gd name="connsiteY5" fmla="*/ 906881 h 1305301"/>
                <a:gd name="connsiteX6" fmla="*/ 0 w 796840"/>
                <a:gd name="connsiteY6" fmla="*/ 389678 h 1305301"/>
                <a:gd name="connsiteX7" fmla="*/ 243337 w 796840"/>
                <a:gd name="connsiteY7" fmla="*/ 22568 h 1305301"/>
                <a:gd name="connsiteX8" fmla="*/ 316039 w 796840"/>
                <a:gd name="connsiteY8" fmla="*/ 0 h 1305301"/>
                <a:gd name="connsiteX9" fmla="*/ 398420 w 796840"/>
                <a:gd name="connsiteY9" fmla="*/ 365560 h 1305301"/>
                <a:gd name="connsiteX0" fmla="*/ 480802 w 796840"/>
                <a:gd name="connsiteY0" fmla="*/ 0 h 1305301"/>
                <a:gd name="connsiteX1" fmla="*/ 553503 w 796840"/>
                <a:gd name="connsiteY1" fmla="*/ 22568 h 1305301"/>
                <a:gd name="connsiteX2" fmla="*/ 796840 w 796840"/>
                <a:gd name="connsiteY2" fmla="*/ 389678 h 1305301"/>
                <a:gd name="connsiteX3" fmla="*/ 796840 w 796840"/>
                <a:gd name="connsiteY3" fmla="*/ 906881 h 1305301"/>
                <a:gd name="connsiteX4" fmla="*/ 398420 w 796840"/>
                <a:gd name="connsiteY4" fmla="*/ 1305301 h 1305301"/>
                <a:gd name="connsiteX5" fmla="*/ 0 w 796840"/>
                <a:gd name="connsiteY5" fmla="*/ 906881 h 1305301"/>
                <a:gd name="connsiteX6" fmla="*/ 0 w 796840"/>
                <a:gd name="connsiteY6" fmla="*/ 389678 h 1305301"/>
                <a:gd name="connsiteX7" fmla="*/ 243337 w 796840"/>
                <a:gd name="connsiteY7" fmla="*/ 22568 h 1305301"/>
                <a:gd name="connsiteX8" fmla="*/ 316039 w 796840"/>
                <a:gd name="connsiteY8" fmla="*/ 0 h 1305301"/>
                <a:gd name="connsiteX9" fmla="*/ 398420 w 796840"/>
                <a:gd name="connsiteY9" fmla="*/ 365560 h 1305301"/>
                <a:gd name="connsiteX10" fmla="*/ 480802 w 796840"/>
                <a:gd name="connsiteY10" fmla="*/ 0 h 1305301"/>
                <a:gd name="connsiteX0" fmla="*/ 480802 w 796840"/>
                <a:gd name="connsiteY0" fmla="*/ 0 h 1433317"/>
                <a:gd name="connsiteX1" fmla="*/ 553503 w 796840"/>
                <a:gd name="connsiteY1" fmla="*/ 22568 h 1433317"/>
                <a:gd name="connsiteX2" fmla="*/ 796840 w 796840"/>
                <a:gd name="connsiteY2" fmla="*/ 389678 h 1433317"/>
                <a:gd name="connsiteX3" fmla="*/ 796840 w 796840"/>
                <a:gd name="connsiteY3" fmla="*/ 906881 h 1433317"/>
                <a:gd name="connsiteX4" fmla="*/ 404516 w 796840"/>
                <a:gd name="connsiteY4" fmla="*/ 1433317 h 1433317"/>
                <a:gd name="connsiteX5" fmla="*/ 0 w 796840"/>
                <a:gd name="connsiteY5" fmla="*/ 906881 h 1433317"/>
                <a:gd name="connsiteX6" fmla="*/ 0 w 796840"/>
                <a:gd name="connsiteY6" fmla="*/ 389678 h 1433317"/>
                <a:gd name="connsiteX7" fmla="*/ 243337 w 796840"/>
                <a:gd name="connsiteY7" fmla="*/ 22568 h 1433317"/>
                <a:gd name="connsiteX8" fmla="*/ 316039 w 796840"/>
                <a:gd name="connsiteY8" fmla="*/ 0 h 1433317"/>
                <a:gd name="connsiteX9" fmla="*/ 398420 w 796840"/>
                <a:gd name="connsiteY9" fmla="*/ 365560 h 1433317"/>
                <a:gd name="connsiteX10" fmla="*/ 480802 w 796840"/>
                <a:gd name="connsiteY10" fmla="*/ 0 h 1433317"/>
                <a:gd name="connsiteX0" fmla="*/ 480802 w 796840"/>
                <a:gd name="connsiteY0" fmla="*/ 0 h 1433340"/>
                <a:gd name="connsiteX1" fmla="*/ 553503 w 796840"/>
                <a:gd name="connsiteY1" fmla="*/ 22568 h 1433340"/>
                <a:gd name="connsiteX2" fmla="*/ 796840 w 796840"/>
                <a:gd name="connsiteY2" fmla="*/ 389678 h 1433340"/>
                <a:gd name="connsiteX3" fmla="*/ 674920 w 796840"/>
                <a:gd name="connsiteY3" fmla="*/ 925169 h 1433340"/>
                <a:gd name="connsiteX4" fmla="*/ 404516 w 796840"/>
                <a:gd name="connsiteY4" fmla="*/ 1433317 h 1433340"/>
                <a:gd name="connsiteX5" fmla="*/ 0 w 796840"/>
                <a:gd name="connsiteY5" fmla="*/ 906881 h 1433340"/>
                <a:gd name="connsiteX6" fmla="*/ 0 w 796840"/>
                <a:gd name="connsiteY6" fmla="*/ 389678 h 1433340"/>
                <a:gd name="connsiteX7" fmla="*/ 243337 w 796840"/>
                <a:gd name="connsiteY7" fmla="*/ 22568 h 1433340"/>
                <a:gd name="connsiteX8" fmla="*/ 316039 w 796840"/>
                <a:gd name="connsiteY8" fmla="*/ 0 h 1433340"/>
                <a:gd name="connsiteX9" fmla="*/ 398420 w 796840"/>
                <a:gd name="connsiteY9" fmla="*/ 365560 h 1433340"/>
                <a:gd name="connsiteX10" fmla="*/ 480802 w 796840"/>
                <a:gd name="connsiteY10" fmla="*/ 0 h 1433340"/>
                <a:gd name="connsiteX0" fmla="*/ 480802 w 796840"/>
                <a:gd name="connsiteY0" fmla="*/ 0 h 1433341"/>
                <a:gd name="connsiteX1" fmla="*/ 553503 w 796840"/>
                <a:gd name="connsiteY1" fmla="*/ 22568 h 1433341"/>
                <a:gd name="connsiteX2" fmla="*/ 796840 w 796840"/>
                <a:gd name="connsiteY2" fmla="*/ 389678 h 1433341"/>
                <a:gd name="connsiteX3" fmla="*/ 674920 w 796840"/>
                <a:gd name="connsiteY3" fmla="*/ 925169 h 1433341"/>
                <a:gd name="connsiteX4" fmla="*/ 404516 w 796840"/>
                <a:gd name="connsiteY4" fmla="*/ 1433317 h 1433341"/>
                <a:gd name="connsiteX5" fmla="*/ 0 w 796840"/>
                <a:gd name="connsiteY5" fmla="*/ 906881 h 1433341"/>
                <a:gd name="connsiteX6" fmla="*/ 0 w 796840"/>
                <a:gd name="connsiteY6" fmla="*/ 389678 h 1433341"/>
                <a:gd name="connsiteX7" fmla="*/ 243337 w 796840"/>
                <a:gd name="connsiteY7" fmla="*/ 22568 h 1433341"/>
                <a:gd name="connsiteX8" fmla="*/ 316039 w 796840"/>
                <a:gd name="connsiteY8" fmla="*/ 0 h 1433341"/>
                <a:gd name="connsiteX9" fmla="*/ 398420 w 796840"/>
                <a:gd name="connsiteY9" fmla="*/ 365560 h 1433341"/>
                <a:gd name="connsiteX10" fmla="*/ 480802 w 796840"/>
                <a:gd name="connsiteY10" fmla="*/ 0 h 1433341"/>
                <a:gd name="connsiteX0" fmla="*/ 480802 w 796840"/>
                <a:gd name="connsiteY0" fmla="*/ 0 h 1433384"/>
                <a:gd name="connsiteX1" fmla="*/ 553503 w 796840"/>
                <a:gd name="connsiteY1" fmla="*/ 22568 h 1433384"/>
                <a:gd name="connsiteX2" fmla="*/ 796840 w 796840"/>
                <a:gd name="connsiteY2" fmla="*/ 389678 h 1433384"/>
                <a:gd name="connsiteX3" fmla="*/ 674920 w 796840"/>
                <a:gd name="connsiteY3" fmla="*/ 925169 h 1433384"/>
                <a:gd name="connsiteX4" fmla="*/ 404516 w 796840"/>
                <a:gd name="connsiteY4" fmla="*/ 1433317 h 1433384"/>
                <a:gd name="connsiteX5" fmla="*/ 85344 w 796840"/>
                <a:gd name="connsiteY5" fmla="*/ 894689 h 1433384"/>
                <a:gd name="connsiteX6" fmla="*/ 0 w 796840"/>
                <a:gd name="connsiteY6" fmla="*/ 389678 h 1433384"/>
                <a:gd name="connsiteX7" fmla="*/ 243337 w 796840"/>
                <a:gd name="connsiteY7" fmla="*/ 22568 h 1433384"/>
                <a:gd name="connsiteX8" fmla="*/ 316039 w 796840"/>
                <a:gd name="connsiteY8" fmla="*/ 0 h 1433384"/>
                <a:gd name="connsiteX9" fmla="*/ 398420 w 796840"/>
                <a:gd name="connsiteY9" fmla="*/ 365560 h 1433384"/>
                <a:gd name="connsiteX10" fmla="*/ 480802 w 796840"/>
                <a:gd name="connsiteY10" fmla="*/ 0 h 1433384"/>
                <a:gd name="connsiteX0" fmla="*/ 480802 w 796840"/>
                <a:gd name="connsiteY0" fmla="*/ 0 h 1433384"/>
                <a:gd name="connsiteX1" fmla="*/ 553503 w 796840"/>
                <a:gd name="connsiteY1" fmla="*/ 22568 h 1433384"/>
                <a:gd name="connsiteX2" fmla="*/ 796840 w 796840"/>
                <a:gd name="connsiteY2" fmla="*/ 389678 h 1433384"/>
                <a:gd name="connsiteX3" fmla="*/ 674920 w 796840"/>
                <a:gd name="connsiteY3" fmla="*/ 925169 h 1433384"/>
                <a:gd name="connsiteX4" fmla="*/ 404516 w 796840"/>
                <a:gd name="connsiteY4" fmla="*/ 1433317 h 1433384"/>
                <a:gd name="connsiteX5" fmla="*/ 85344 w 796840"/>
                <a:gd name="connsiteY5" fmla="*/ 894689 h 1433384"/>
                <a:gd name="connsiteX6" fmla="*/ 0 w 796840"/>
                <a:gd name="connsiteY6" fmla="*/ 389678 h 1433384"/>
                <a:gd name="connsiteX7" fmla="*/ 243337 w 796840"/>
                <a:gd name="connsiteY7" fmla="*/ 22568 h 1433384"/>
                <a:gd name="connsiteX8" fmla="*/ 316039 w 796840"/>
                <a:gd name="connsiteY8" fmla="*/ 0 h 1433384"/>
                <a:gd name="connsiteX9" fmla="*/ 398420 w 796840"/>
                <a:gd name="connsiteY9" fmla="*/ 365560 h 1433384"/>
                <a:gd name="connsiteX10" fmla="*/ 480802 w 796840"/>
                <a:gd name="connsiteY10" fmla="*/ 0 h 1433384"/>
                <a:gd name="connsiteX0" fmla="*/ 480802 w 796840"/>
                <a:gd name="connsiteY0" fmla="*/ 0 h 1433384"/>
                <a:gd name="connsiteX1" fmla="*/ 553503 w 796840"/>
                <a:gd name="connsiteY1" fmla="*/ 22568 h 1433384"/>
                <a:gd name="connsiteX2" fmla="*/ 796840 w 796840"/>
                <a:gd name="connsiteY2" fmla="*/ 389678 h 1433384"/>
                <a:gd name="connsiteX3" fmla="*/ 674920 w 796840"/>
                <a:gd name="connsiteY3" fmla="*/ 925169 h 1433384"/>
                <a:gd name="connsiteX4" fmla="*/ 404516 w 796840"/>
                <a:gd name="connsiteY4" fmla="*/ 1433317 h 1433384"/>
                <a:gd name="connsiteX5" fmla="*/ 85344 w 796840"/>
                <a:gd name="connsiteY5" fmla="*/ 894689 h 1433384"/>
                <a:gd name="connsiteX6" fmla="*/ 0 w 796840"/>
                <a:gd name="connsiteY6" fmla="*/ 389678 h 1433384"/>
                <a:gd name="connsiteX7" fmla="*/ 243337 w 796840"/>
                <a:gd name="connsiteY7" fmla="*/ 22568 h 1433384"/>
                <a:gd name="connsiteX8" fmla="*/ 316039 w 796840"/>
                <a:gd name="connsiteY8" fmla="*/ 0 h 1433384"/>
                <a:gd name="connsiteX9" fmla="*/ 398420 w 796840"/>
                <a:gd name="connsiteY9" fmla="*/ 365560 h 1433384"/>
                <a:gd name="connsiteX10" fmla="*/ 480802 w 796840"/>
                <a:gd name="connsiteY10" fmla="*/ 0 h 1433384"/>
                <a:gd name="connsiteX0" fmla="*/ 480802 w 796840"/>
                <a:gd name="connsiteY0" fmla="*/ 0 h 1384630"/>
                <a:gd name="connsiteX1" fmla="*/ 553503 w 796840"/>
                <a:gd name="connsiteY1" fmla="*/ 22568 h 1384630"/>
                <a:gd name="connsiteX2" fmla="*/ 796840 w 796840"/>
                <a:gd name="connsiteY2" fmla="*/ 389678 h 1384630"/>
                <a:gd name="connsiteX3" fmla="*/ 674920 w 796840"/>
                <a:gd name="connsiteY3" fmla="*/ 925169 h 1384630"/>
                <a:gd name="connsiteX4" fmla="*/ 398420 w 796840"/>
                <a:gd name="connsiteY4" fmla="*/ 1384549 h 1384630"/>
                <a:gd name="connsiteX5" fmla="*/ 85344 w 796840"/>
                <a:gd name="connsiteY5" fmla="*/ 894689 h 1384630"/>
                <a:gd name="connsiteX6" fmla="*/ 0 w 796840"/>
                <a:gd name="connsiteY6" fmla="*/ 389678 h 1384630"/>
                <a:gd name="connsiteX7" fmla="*/ 243337 w 796840"/>
                <a:gd name="connsiteY7" fmla="*/ 22568 h 1384630"/>
                <a:gd name="connsiteX8" fmla="*/ 316039 w 796840"/>
                <a:gd name="connsiteY8" fmla="*/ 0 h 1384630"/>
                <a:gd name="connsiteX9" fmla="*/ 398420 w 796840"/>
                <a:gd name="connsiteY9" fmla="*/ 365560 h 1384630"/>
                <a:gd name="connsiteX10" fmla="*/ 480802 w 796840"/>
                <a:gd name="connsiteY10" fmla="*/ 0 h 1384630"/>
                <a:gd name="connsiteX0" fmla="*/ 480802 w 796840"/>
                <a:gd name="connsiteY0" fmla="*/ 0 h 1384630"/>
                <a:gd name="connsiteX1" fmla="*/ 553503 w 796840"/>
                <a:gd name="connsiteY1" fmla="*/ 22568 h 1384630"/>
                <a:gd name="connsiteX2" fmla="*/ 796840 w 796840"/>
                <a:gd name="connsiteY2" fmla="*/ 389678 h 1384630"/>
                <a:gd name="connsiteX3" fmla="*/ 674920 w 796840"/>
                <a:gd name="connsiteY3" fmla="*/ 925169 h 1384630"/>
                <a:gd name="connsiteX4" fmla="*/ 398420 w 796840"/>
                <a:gd name="connsiteY4" fmla="*/ 1384549 h 1384630"/>
                <a:gd name="connsiteX5" fmla="*/ 85344 w 796840"/>
                <a:gd name="connsiteY5" fmla="*/ 894689 h 1384630"/>
                <a:gd name="connsiteX6" fmla="*/ 0 w 796840"/>
                <a:gd name="connsiteY6" fmla="*/ 389678 h 1384630"/>
                <a:gd name="connsiteX7" fmla="*/ 243337 w 796840"/>
                <a:gd name="connsiteY7" fmla="*/ 22568 h 1384630"/>
                <a:gd name="connsiteX8" fmla="*/ 316039 w 796840"/>
                <a:gd name="connsiteY8" fmla="*/ 0 h 1384630"/>
                <a:gd name="connsiteX9" fmla="*/ 398420 w 796840"/>
                <a:gd name="connsiteY9" fmla="*/ 365560 h 1384630"/>
                <a:gd name="connsiteX10" fmla="*/ 480802 w 796840"/>
                <a:gd name="connsiteY10" fmla="*/ 0 h 1384630"/>
                <a:gd name="connsiteX0" fmla="*/ 480802 w 796840"/>
                <a:gd name="connsiteY0" fmla="*/ 0 h 1384630"/>
                <a:gd name="connsiteX1" fmla="*/ 553503 w 796840"/>
                <a:gd name="connsiteY1" fmla="*/ 22568 h 1384630"/>
                <a:gd name="connsiteX2" fmla="*/ 796840 w 796840"/>
                <a:gd name="connsiteY2" fmla="*/ 389678 h 1384630"/>
                <a:gd name="connsiteX3" fmla="*/ 674920 w 796840"/>
                <a:gd name="connsiteY3" fmla="*/ 925169 h 1384630"/>
                <a:gd name="connsiteX4" fmla="*/ 398420 w 796840"/>
                <a:gd name="connsiteY4" fmla="*/ 1384549 h 1384630"/>
                <a:gd name="connsiteX5" fmla="*/ 85344 w 796840"/>
                <a:gd name="connsiteY5" fmla="*/ 894689 h 1384630"/>
                <a:gd name="connsiteX6" fmla="*/ 0 w 796840"/>
                <a:gd name="connsiteY6" fmla="*/ 389678 h 1384630"/>
                <a:gd name="connsiteX7" fmla="*/ 243337 w 796840"/>
                <a:gd name="connsiteY7" fmla="*/ 22568 h 1384630"/>
                <a:gd name="connsiteX8" fmla="*/ 316039 w 796840"/>
                <a:gd name="connsiteY8" fmla="*/ 0 h 1384630"/>
                <a:gd name="connsiteX9" fmla="*/ 398420 w 796840"/>
                <a:gd name="connsiteY9" fmla="*/ 365560 h 1384630"/>
                <a:gd name="connsiteX10" fmla="*/ 480802 w 796840"/>
                <a:gd name="connsiteY10" fmla="*/ 0 h 1384630"/>
                <a:gd name="connsiteX0" fmla="*/ 480802 w 796902"/>
                <a:gd name="connsiteY0" fmla="*/ 0 h 1384630"/>
                <a:gd name="connsiteX1" fmla="*/ 553503 w 796902"/>
                <a:gd name="connsiteY1" fmla="*/ 22568 h 1384630"/>
                <a:gd name="connsiteX2" fmla="*/ 796840 w 796902"/>
                <a:gd name="connsiteY2" fmla="*/ 389678 h 1384630"/>
                <a:gd name="connsiteX3" fmla="*/ 674920 w 796902"/>
                <a:gd name="connsiteY3" fmla="*/ 925169 h 1384630"/>
                <a:gd name="connsiteX4" fmla="*/ 398420 w 796902"/>
                <a:gd name="connsiteY4" fmla="*/ 1384549 h 1384630"/>
                <a:gd name="connsiteX5" fmla="*/ 85344 w 796902"/>
                <a:gd name="connsiteY5" fmla="*/ 894689 h 1384630"/>
                <a:gd name="connsiteX6" fmla="*/ 0 w 796902"/>
                <a:gd name="connsiteY6" fmla="*/ 389678 h 1384630"/>
                <a:gd name="connsiteX7" fmla="*/ 243337 w 796902"/>
                <a:gd name="connsiteY7" fmla="*/ 22568 h 1384630"/>
                <a:gd name="connsiteX8" fmla="*/ 316039 w 796902"/>
                <a:gd name="connsiteY8" fmla="*/ 0 h 1384630"/>
                <a:gd name="connsiteX9" fmla="*/ 398420 w 796902"/>
                <a:gd name="connsiteY9" fmla="*/ 365560 h 1384630"/>
                <a:gd name="connsiteX10" fmla="*/ 480802 w 796902"/>
                <a:gd name="connsiteY10" fmla="*/ 0 h 1384630"/>
                <a:gd name="connsiteX0" fmla="*/ 480802 w 796902"/>
                <a:gd name="connsiteY0" fmla="*/ 0 h 1384630"/>
                <a:gd name="connsiteX1" fmla="*/ 553503 w 796902"/>
                <a:gd name="connsiteY1" fmla="*/ 22568 h 1384630"/>
                <a:gd name="connsiteX2" fmla="*/ 796840 w 796902"/>
                <a:gd name="connsiteY2" fmla="*/ 389678 h 1384630"/>
                <a:gd name="connsiteX3" fmla="*/ 674920 w 796902"/>
                <a:gd name="connsiteY3" fmla="*/ 925169 h 1384630"/>
                <a:gd name="connsiteX4" fmla="*/ 398420 w 796902"/>
                <a:gd name="connsiteY4" fmla="*/ 1384549 h 1384630"/>
                <a:gd name="connsiteX5" fmla="*/ 85344 w 796902"/>
                <a:gd name="connsiteY5" fmla="*/ 894689 h 1384630"/>
                <a:gd name="connsiteX6" fmla="*/ 0 w 796902"/>
                <a:gd name="connsiteY6" fmla="*/ 389678 h 1384630"/>
                <a:gd name="connsiteX7" fmla="*/ 243337 w 796902"/>
                <a:gd name="connsiteY7" fmla="*/ 22568 h 1384630"/>
                <a:gd name="connsiteX8" fmla="*/ 316039 w 796902"/>
                <a:gd name="connsiteY8" fmla="*/ 0 h 1384630"/>
                <a:gd name="connsiteX9" fmla="*/ 398420 w 796902"/>
                <a:gd name="connsiteY9" fmla="*/ 365560 h 1384630"/>
                <a:gd name="connsiteX10" fmla="*/ 480802 w 796902"/>
                <a:gd name="connsiteY10" fmla="*/ 0 h 1384630"/>
                <a:gd name="connsiteX0" fmla="*/ 480802 w 797359"/>
                <a:gd name="connsiteY0" fmla="*/ 0 h 1384630"/>
                <a:gd name="connsiteX1" fmla="*/ 553503 w 797359"/>
                <a:gd name="connsiteY1" fmla="*/ 22568 h 1384630"/>
                <a:gd name="connsiteX2" fmla="*/ 796840 w 797359"/>
                <a:gd name="connsiteY2" fmla="*/ 389678 h 1384630"/>
                <a:gd name="connsiteX3" fmla="*/ 674920 w 797359"/>
                <a:gd name="connsiteY3" fmla="*/ 925169 h 1384630"/>
                <a:gd name="connsiteX4" fmla="*/ 398420 w 797359"/>
                <a:gd name="connsiteY4" fmla="*/ 1384549 h 1384630"/>
                <a:gd name="connsiteX5" fmla="*/ 85344 w 797359"/>
                <a:gd name="connsiteY5" fmla="*/ 894689 h 1384630"/>
                <a:gd name="connsiteX6" fmla="*/ 0 w 797359"/>
                <a:gd name="connsiteY6" fmla="*/ 389678 h 1384630"/>
                <a:gd name="connsiteX7" fmla="*/ 243337 w 797359"/>
                <a:gd name="connsiteY7" fmla="*/ 22568 h 1384630"/>
                <a:gd name="connsiteX8" fmla="*/ 316039 w 797359"/>
                <a:gd name="connsiteY8" fmla="*/ 0 h 1384630"/>
                <a:gd name="connsiteX9" fmla="*/ 398420 w 797359"/>
                <a:gd name="connsiteY9" fmla="*/ 365560 h 1384630"/>
                <a:gd name="connsiteX10" fmla="*/ 480802 w 797359"/>
                <a:gd name="connsiteY10" fmla="*/ 0 h 1384630"/>
                <a:gd name="connsiteX0" fmla="*/ 480802 w 797359"/>
                <a:gd name="connsiteY0" fmla="*/ 0 h 1384630"/>
                <a:gd name="connsiteX1" fmla="*/ 553503 w 797359"/>
                <a:gd name="connsiteY1" fmla="*/ 22568 h 1384630"/>
                <a:gd name="connsiteX2" fmla="*/ 796840 w 797359"/>
                <a:gd name="connsiteY2" fmla="*/ 389678 h 1384630"/>
                <a:gd name="connsiteX3" fmla="*/ 674920 w 797359"/>
                <a:gd name="connsiteY3" fmla="*/ 925169 h 1384630"/>
                <a:gd name="connsiteX4" fmla="*/ 398420 w 797359"/>
                <a:gd name="connsiteY4" fmla="*/ 1384549 h 1384630"/>
                <a:gd name="connsiteX5" fmla="*/ 85344 w 797359"/>
                <a:gd name="connsiteY5" fmla="*/ 894689 h 1384630"/>
                <a:gd name="connsiteX6" fmla="*/ 0 w 797359"/>
                <a:gd name="connsiteY6" fmla="*/ 389678 h 1384630"/>
                <a:gd name="connsiteX7" fmla="*/ 243337 w 797359"/>
                <a:gd name="connsiteY7" fmla="*/ 22568 h 1384630"/>
                <a:gd name="connsiteX8" fmla="*/ 316039 w 797359"/>
                <a:gd name="connsiteY8" fmla="*/ 0 h 1384630"/>
                <a:gd name="connsiteX9" fmla="*/ 398420 w 797359"/>
                <a:gd name="connsiteY9" fmla="*/ 365560 h 1384630"/>
                <a:gd name="connsiteX10" fmla="*/ 480802 w 797359"/>
                <a:gd name="connsiteY10" fmla="*/ 0 h 1384630"/>
                <a:gd name="connsiteX0" fmla="*/ 480802 w 797359"/>
                <a:gd name="connsiteY0" fmla="*/ 0 h 1384630"/>
                <a:gd name="connsiteX1" fmla="*/ 553503 w 797359"/>
                <a:gd name="connsiteY1" fmla="*/ 22568 h 1384630"/>
                <a:gd name="connsiteX2" fmla="*/ 796840 w 797359"/>
                <a:gd name="connsiteY2" fmla="*/ 389678 h 1384630"/>
                <a:gd name="connsiteX3" fmla="*/ 674920 w 797359"/>
                <a:gd name="connsiteY3" fmla="*/ 925169 h 1384630"/>
                <a:gd name="connsiteX4" fmla="*/ 398420 w 797359"/>
                <a:gd name="connsiteY4" fmla="*/ 1384549 h 1384630"/>
                <a:gd name="connsiteX5" fmla="*/ 85344 w 797359"/>
                <a:gd name="connsiteY5" fmla="*/ 894689 h 1384630"/>
                <a:gd name="connsiteX6" fmla="*/ 0 w 797359"/>
                <a:gd name="connsiteY6" fmla="*/ 389678 h 1384630"/>
                <a:gd name="connsiteX7" fmla="*/ 243337 w 797359"/>
                <a:gd name="connsiteY7" fmla="*/ 22568 h 1384630"/>
                <a:gd name="connsiteX8" fmla="*/ 316039 w 797359"/>
                <a:gd name="connsiteY8" fmla="*/ 0 h 1384630"/>
                <a:gd name="connsiteX9" fmla="*/ 398420 w 797359"/>
                <a:gd name="connsiteY9" fmla="*/ 365560 h 1384630"/>
                <a:gd name="connsiteX10" fmla="*/ 480802 w 797359"/>
                <a:gd name="connsiteY10" fmla="*/ 0 h 1384630"/>
                <a:gd name="connsiteX0" fmla="*/ 480802 w 797359"/>
                <a:gd name="connsiteY0" fmla="*/ 0 h 1384630"/>
                <a:gd name="connsiteX1" fmla="*/ 796840 w 797359"/>
                <a:gd name="connsiteY1" fmla="*/ 389678 h 1384630"/>
                <a:gd name="connsiteX2" fmla="*/ 674920 w 797359"/>
                <a:gd name="connsiteY2" fmla="*/ 925169 h 1384630"/>
                <a:gd name="connsiteX3" fmla="*/ 398420 w 797359"/>
                <a:gd name="connsiteY3" fmla="*/ 1384549 h 1384630"/>
                <a:gd name="connsiteX4" fmla="*/ 85344 w 797359"/>
                <a:gd name="connsiteY4" fmla="*/ 894689 h 1384630"/>
                <a:gd name="connsiteX5" fmla="*/ 0 w 797359"/>
                <a:gd name="connsiteY5" fmla="*/ 389678 h 1384630"/>
                <a:gd name="connsiteX6" fmla="*/ 243337 w 797359"/>
                <a:gd name="connsiteY6" fmla="*/ 22568 h 1384630"/>
                <a:gd name="connsiteX7" fmla="*/ 316039 w 797359"/>
                <a:gd name="connsiteY7" fmla="*/ 0 h 1384630"/>
                <a:gd name="connsiteX8" fmla="*/ 398420 w 797359"/>
                <a:gd name="connsiteY8" fmla="*/ 365560 h 1384630"/>
                <a:gd name="connsiteX9" fmla="*/ 480802 w 797359"/>
                <a:gd name="connsiteY9" fmla="*/ 0 h 1384630"/>
                <a:gd name="connsiteX0" fmla="*/ 480802 w 797359"/>
                <a:gd name="connsiteY0" fmla="*/ 9937 h 1394567"/>
                <a:gd name="connsiteX1" fmla="*/ 796840 w 797359"/>
                <a:gd name="connsiteY1" fmla="*/ 399615 h 1394567"/>
                <a:gd name="connsiteX2" fmla="*/ 674920 w 797359"/>
                <a:gd name="connsiteY2" fmla="*/ 935106 h 1394567"/>
                <a:gd name="connsiteX3" fmla="*/ 398420 w 797359"/>
                <a:gd name="connsiteY3" fmla="*/ 1394486 h 1394567"/>
                <a:gd name="connsiteX4" fmla="*/ 85344 w 797359"/>
                <a:gd name="connsiteY4" fmla="*/ 904626 h 1394567"/>
                <a:gd name="connsiteX5" fmla="*/ 0 w 797359"/>
                <a:gd name="connsiteY5" fmla="*/ 399615 h 1394567"/>
                <a:gd name="connsiteX6" fmla="*/ 243337 w 797359"/>
                <a:gd name="connsiteY6" fmla="*/ 32505 h 1394567"/>
                <a:gd name="connsiteX7" fmla="*/ 316039 w 797359"/>
                <a:gd name="connsiteY7" fmla="*/ 9937 h 1394567"/>
                <a:gd name="connsiteX8" fmla="*/ 398420 w 797359"/>
                <a:gd name="connsiteY8" fmla="*/ 375497 h 1394567"/>
                <a:gd name="connsiteX9" fmla="*/ 480802 w 797359"/>
                <a:gd name="connsiteY9" fmla="*/ 9937 h 1394567"/>
                <a:gd name="connsiteX0" fmla="*/ 480802 w 796866"/>
                <a:gd name="connsiteY0" fmla="*/ 10748 h 1395378"/>
                <a:gd name="connsiteX1" fmla="*/ 796840 w 796866"/>
                <a:gd name="connsiteY1" fmla="*/ 400426 h 1395378"/>
                <a:gd name="connsiteX2" fmla="*/ 674920 w 796866"/>
                <a:gd name="connsiteY2" fmla="*/ 935917 h 1395378"/>
                <a:gd name="connsiteX3" fmla="*/ 398420 w 796866"/>
                <a:gd name="connsiteY3" fmla="*/ 1395297 h 1395378"/>
                <a:gd name="connsiteX4" fmla="*/ 85344 w 796866"/>
                <a:gd name="connsiteY4" fmla="*/ 905437 h 1395378"/>
                <a:gd name="connsiteX5" fmla="*/ 0 w 796866"/>
                <a:gd name="connsiteY5" fmla="*/ 400426 h 1395378"/>
                <a:gd name="connsiteX6" fmla="*/ 243337 w 796866"/>
                <a:gd name="connsiteY6" fmla="*/ 33316 h 1395378"/>
                <a:gd name="connsiteX7" fmla="*/ 316039 w 796866"/>
                <a:gd name="connsiteY7" fmla="*/ 10748 h 1395378"/>
                <a:gd name="connsiteX8" fmla="*/ 398420 w 796866"/>
                <a:gd name="connsiteY8" fmla="*/ 376308 h 1395378"/>
                <a:gd name="connsiteX9" fmla="*/ 480802 w 796866"/>
                <a:gd name="connsiteY9" fmla="*/ 10748 h 1395378"/>
                <a:gd name="connsiteX0" fmla="*/ 480802 w 797745"/>
                <a:gd name="connsiteY0" fmla="*/ 13564 h 1398194"/>
                <a:gd name="connsiteX1" fmla="*/ 796840 w 797745"/>
                <a:gd name="connsiteY1" fmla="*/ 403242 h 1398194"/>
                <a:gd name="connsiteX2" fmla="*/ 674920 w 797745"/>
                <a:gd name="connsiteY2" fmla="*/ 938733 h 1398194"/>
                <a:gd name="connsiteX3" fmla="*/ 398420 w 797745"/>
                <a:gd name="connsiteY3" fmla="*/ 1398113 h 1398194"/>
                <a:gd name="connsiteX4" fmla="*/ 85344 w 797745"/>
                <a:gd name="connsiteY4" fmla="*/ 908253 h 1398194"/>
                <a:gd name="connsiteX5" fmla="*/ 0 w 797745"/>
                <a:gd name="connsiteY5" fmla="*/ 403242 h 1398194"/>
                <a:gd name="connsiteX6" fmla="*/ 243337 w 797745"/>
                <a:gd name="connsiteY6" fmla="*/ 36132 h 1398194"/>
                <a:gd name="connsiteX7" fmla="*/ 316039 w 797745"/>
                <a:gd name="connsiteY7" fmla="*/ 13564 h 1398194"/>
                <a:gd name="connsiteX8" fmla="*/ 398420 w 797745"/>
                <a:gd name="connsiteY8" fmla="*/ 379124 h 1398194"/>
                <a:gd name="connsiteX9" fmla="*/ 480802 w 797745"/>
                <a:gd name="connsiteY9" fmla="*/ 13564 h 1398194"/>
                <a:gd name="connsiteX0" fmla="*/ 481193 w 798136"/>
                <a:gd name="connsiteY0" fmla="*/ 26200 h 1410830"/>
                <a:gd name="connsiteX1" fmla="*/ 797231 w 798136"/>
                <a:gd name="connsiteY1" fmla="*/ 415878 h 1410830"/>
                <a:gd name="connsiteX2" fmla="*/ 675311 w 798136"/>
                <a:gd name="connsiteY2" fmla="*/ 951369 h 1410830"/>
                <a:gd name="connsiteX3" fmla="*/ 398811 w 798136"/>
                <a:gd name="connsiteY3" fmla="*/ 1410749 h 1410830"/>
                <a:gd name="connsiteX4" fmla="*/ 85735 w 798136"/>
                <a:gd name="connsiteY4" fmla="*/ 920889 h 1410830"/>
                <a:gd name="connsiteX5" fmla="*/ 391 w 798136"/>
                <a:gd name="connsiteY5" fmla="*/ 415878 h 1410830"/>
                <a:gd name="connsiteX6" fmla="*/ 115712 w 798136"/>
                <a:gd name="connsiteY6" fmla="*/ 0 h 1410830"/>
                <a:gd name="connsiteX7" fmla="*/ 316430 w 798136"/>
                <a:gd name="connsiteY7" fmla="*/ 26200 h 1410830"/>
                <a:gd name="connsiteX8" fmla="*/ 398811 w 798136"/>
                <a:gd name="connsiteY8" fmla="*/ 391760 h 1410830"/>
                <a:gd name="connsiteX9" fmla="*/ 481193 w 798136"/>
                <a:gd name="connsiteY9" fmla="*/ 26200 h 1410830"/>
                <a:gd name="connsiteX0" fmla="*/ 481193 w 798136"/>
                <a:gd name="connsiteY0" fmla="*/ 26200 h 1410830"/>
                <a:gd name="connsiteX1" fmla="*/ 797231 w 798136"/>
                <a:gd name="connsiteY1" fmla="*/ 415878 h 1410830"/>
                <a:gd name="connsiteX2" fmla="*/ 675311 w 798136"/>
                <a:gd name="connsiteY2" fmla="*/ 951369 h 1410830"/>
                <a:gd name="connsiteX3" fmla="*/ 398811 w 798136"/>
                <a:gd name="connsiteY3" fmla="*/ 1410749 h 1410830"/>
                <a:gd name="connsiteX4" fmla="*/ 85735 w 798136"/>
                <a:gd name="connsiteY4" fmla="*/ 920889 h 1410830"/>
                <a:gd name="connsiteX5" fmla="*/ 391 w 798136"/>
                <a:gd name="connsiteY5" fmla="*/ 415878 h 1410830"/>
                <a:gd name="connsiteX6" fmla="*/ 115712 w 798136"/>
                <a:gd name="connsiteY6" fmla="*/ 0 h 1410830"/>
                <a:gd name="connsiteX7" fmla="*/ 316430 w 798136"/>
                <a:gd name="connsiteY7" fmla="*/ 26200 h 1410830"/>
                <a:gd name="connsiteX8" fmla="*/ 386619 w 798136"/>
                <a:gd name="connsiteY8" fmla="*/ 385664 h 1410830"/>
                <a:gd name="connsiteX9" fmla="*/ 481193 w 798136"/>
                <a:gd name="connsiteY9" fmla="*/ 26200 h 1410830"/>
                <a:gd name="connsiteX0" fmla="*/ 481193 w 798136"/>
                <a:gd name="connsiteY0" fmla="*/ 26200 h 1410830"/>
                <a:gd name="connsiteX1" fmla="*/ 797231 w 798136"/>
                <a:gd name="connsiteY1" fmla="*/ 415878 h 1410830"/>
                <a:gd name="connsiteX2" fmla="*/ 675311 w 798136"/>
                <a:gd name="connsiteY2" fmla="*/ 951369 h 1410830"/>
                <a:gd name="connsiteX3" fmla="*/ 398811 w 798136"/>
                <a:gd name="connsiteY3" fmla="*/ 1410749 h 1410830"/>
                <a:gd name="connsiteX4" fmla="*/ 85735 w 798136"/>
                <a:gd name="connsiteY4" fmla="*/ 920889 h 1410830"/>
                <a:gd name="connsiteX5" fmla="*/ 391 w 798136"/>
                <a:gd name="connsiteY5" fmla="*/ 415878 h 1410830"/>
                <a:gd name="connsiteX6" fmla="*/ 115712 w 798136"/>
                <a:gd name="connsiteY6" fmla="*/ 0 h 1410830"/>
                <a:gd name="connsiteX7" fmla="*/ 316430 w 798136"/>
                <a:gd name="connsiteY7" fmla="*/ 26200 h 1410830"/>
                <a:gd name="connsiteX8" fmla="*/ 386619 w 798136"/>
                <a:gd name="connsiteY8" fmla="*/ 385664 h 1410830"/>
                <a:gd name="connsiteX9" fmla="*/ 481193 w 798136"/>
                <a:gd name="connsiteY9" fmla="*/ 26200 h 1410830"/>
                <a:gd name="connsiteX0" fmla="*/ 481193 w 798136"/>
                <a:gd name="connsiteY0" fmla="*/ 26200 h 1410830"/>
                <a:gd name="connsiteX1" fmla="*/ 797231 w 798136"/>
                <a:gd name="connsiteY1" fmla="*/ 415878 h 1410830"/>
                <a:gd name="connsiteX2" fmla="*/ 675311 w 798136"/>
                <a:gd name="connsiteY2" fmla="*/ 951369 h 1410830"/>
                <a:gd name="connsiteX3" fmla="*/ 398811 w 798136"/>
                <a:gd name="connsiteY3" fmla="*/ 1410749 h 1410830"/>
                <a:gd name="connsiteX4" fmla="*/ 85735 w 798136"/>
                <a:gd name="connsiteY4" fmla="*/ 920889 h 1410830"/>
                <a:gd name="connsiteX5" fmla="*/ 391 w 798136"/>
                <a:gd name="connsiteY5" fmla="*/ 415878 h 1410830"/>
                <a:gd name="connsiteX6" fmla="*/ 115712 w 798136"/>
                <a:gd name="connsiteY6" fmla="*/ 0 h 1410830"/>
                <a:gd name="connsiteX7" fmla="*/ 316430 w 798136"/>
                <a:gd name="connsiteY7" fmla="*/ 26200 h 1410830"/>
                <a:gd name="connsiteX8" fmla="*/ 386619 w 798136"/>
                <a:gd name="connsiteY8" fmla="*/ 385664 h 1410830"/>
                <a:gd name="connsiteX9" fmla="*/ 481193 w 798136"/>
                <a:gd name="connsiteY9" fmla="*/ 26200 h 1410830"/>
                <a:gd name="connsiteX0" fmla="*/ 584825 w 798817"/>
                <a:gd name="connsiteY0" fmla="*/ 20104 h 1410830"/>
                <a:gd name="connsiteX1" fmla="*/ 797231 w 798817"/>
                <a:gd name="connsiteY1" fmla="*/ 415878 h 1410830"/>
                <a:gd name="connsiteX2" fmla="*/ 675311 w 798817"/>
                <a:gd name="connsiteY2" fmla="*/ 951369 h 1410830"/>
                <a:gd name="connsiteX3" fmla="*/ 398811 w 798817"/>
                <a:gd name="connsiteY3" fmla="*/ 1410749 h 1410830"/>
                <a:gd name="connsiteX4" fmla="*/ 85735 w 798817"/>
                <a:gd name="connsiteY4" fmla="*/ 920889 h 1410830"/>
                <a:gd name="connsiteX5" fmla="*/ 391 w 798817"/>
                <a:gd name="connsiteY5" fmla="*/ 415878 h 1410830"/>
                <a:gd name="connsiteX6" fmla="*/ 115712 w 798817"/>
                <a:gd name="connsiteY6" fmla="*/ 0 h 1410830"/>
                <a:gd name="connsiteX7" fmla="*/ 316430 w 798817"/>
                <a:gd name="connsiteY7" fmla="*/ 26200 h 1410830"/>
                <a:gd name="connsiteX8" fmla="*/ 386619 w 798817"/>
                <a:gd name="connsiteY8" fmla="*/ 385664 h 1410830"/>
                <a:gd name="connsiteX9" fmla="*/ 584825 w 798817"/>
                <a:gd name="connsiteY9" fmla="*/ 20104 h 1410830"/>
                <a:gd name="connsiteX0" fmla="*/ 584825 w 798817"/>
                <a:gd name="connsiteY0" fmla="*/ 20104 h 1410830"/>
                <a:gd name="connsiteX1" fmla="*/ 797231 w 798817"/>
                <a:gd name="connsiteY1" fmla="*/ 415878 h 1410830"/>
                <a:gd name="connsiteX2" fmla="*/ 675311 w 798817"/>
                <a:gd name="connsiteY2" fmla="*/ 951369 h 1410830"/>
                <a:gd name="connsiteX3" fmla="*/ 398811 w 798817"/>
                <a:gd name="connsiteY3" fmla="*/ 1410749 h 1410830"/>
                <a:gd name="connsiteX4" fmla="*/ 85735 w 798817"/>
                <a:gd name="connsiteY4" fmla="*/ 920889 h 1410830"/>
                <a:gd name="connsiteX5" fmla="*/ 391 w 798817"/>
                <a:gd name="connsiteY5" fmla="*/ 415878 h 1410830"/>
                <a:gd name="connsiteX6" fmla="*/ 115712 w 798817"/>
                <a:gd name="connsiteY6" fmla="*/ 0 h 1410830"/>
                <a:gd name="connsiteX7" fmla="*/ 316430 w 798817"/>
                <a:gd name="connsiteY7" fmla="*/ 26200 h 1410830"/>
                <a:gd name="connsiteX8" fmla="*/ 386619 w 798817"/>
                <a:gd name="connsiteY8" fmla="*/ 385664 h 1410830"/>
                <a:gd name="connsiteX9" fmla="*/ 584825 w 798817"/>
                <a:gd name="connsiteY9" fmla="*/ 20104 h 1410830"/>
                <a:gd name="connsiteX0" fmla="*/ 584825 w 798817"/>
                <a:gd name="connsiteY0" fmla="*/ 20104 h 1410830"/>
                <a:gd name="connsiteX1" fmla="*/ 797231 w 798817"/>
                <a:gd name="connsiteY1" fmla="*/ 415878 h 1410830"/>
                <a:gd name="connsiteX2" fmla="*/ 675311 w 798817"/>
                <a:gd name="connsiteY2" fmla="*/ 951369 h 1410830"/>
                <a:gd name="connsiteX3" fmla="*/ 398811 w 798817"/>
                <a:gd name="connsiteY3" fmla="*/ 1410749 h 1410830"/>
                <a:gd name="connsiteX4" fmla="*/ 85735 w 798817"/>
                <a:gd name="connsiteY4" fmla="*/ 920889 h 1410830"/>
                <a:gd name="connsiteX5" fmla="*/ 391 w 798817"/>
                <a:gd name="connsiteY5" fmla="*/ 415878 h 1410830"/>
                <a:gd name="connsiteX6" fmla="*/ 115712 w 798817"/>
                <a:gd name="connsiteY6" fmla="*/ 0 h 1410830"/>
                <a:gd name="connsiteX7" fmla="*/ 316430 w 798817"/>
                <a:gd name="connsiteY7" fmla="*/ 26200 h 1410830"/>
                <a:gd name="connsiteX8" fmla="*/ 386619 w 798817"/>
                <a:gd name="connsiteY8" fmla="*/ 385664 h 1410830"/>
                <a:gd name="connsiteX9" fmla="*/ 584825 w 798817"/>
                <a:gd name="connsiteY9" fmla="*/ 20104 h 1410830"/>
                <a:gd name="connsiteX0" fmla="*/ 615305 w 797991"/>
                <a:gd name="connsiteY0" fmla="*/ 172504 h 1410830"/>
                <a:gd name="connsiteX1" fmla="*/ 797231 w 797991"/>
                <a:gd name="connsiteY1" fmla="*/ 415878 h 1410830"/>
                <a:gd name="connsiteX2" fmla="*/ 675311 w 797991"/>
                <a:gd name="connsiteY2" fmla="*/ 951369 h 1410830"/>
                <a:gd name="connsiteX3" fmla="*/ 398811 w 797991"/>
                <a:gd name="connsiteY3" fmla="*/ 1410749 h 1410830"/>
                <a:gd name="connsiteX4" fmla="*/ 85735 w 797991"/>
                <a:gd name="connsiteY4" fmla="*/ 920889 h 1410830"/>
                <a:gd name="connsiteX5" fmla="*/ 391 w 797991"/>
                <a:gd name="connsiteY5" fmla="*/ 415878 h 1410830"/>
                <a:gd name="connsiteX6" fmla="*/ 115712 w 797991"/>
                <a:gd name="connsiteY6" fmla="*/ 0 h 1410830"/>
                <a:gd name="connsiteX7" fmla="*/ 316430 w 797991"/>
                <a:gd name="connsiteY7" fmla="*/ 26200 h 1410830"/>
                <a:gd name="connsiteX8" fmla="*/ 386619 w 797991"/>
                <a:gd name="connsiteY8" fmla="*/ 385664 h 1410830"/>
                <a:gd name="connsiteX9" fmla="*/ 615305 w 797991"/>
                <a:gd name="connsiteY9" fmla="*/ 172504 h 1410830"/>
                <a:gd name="connsiteX0" fmla="*/ 615305 w 797991"/>
                <a:gd name="connsiteY0" fmla="*/ 172504 h 1410830"/>
                <a:gd name="connsiteX1" fmla="*/ 797231 w 797991"/>
                <a:gd name="connsiteY1" fmla="*/ 415878 h 1410830"/>
                <a:gd name="connsiteX2" fmla="*/ 675311 w 797991"/>
                <a:gd name="connsiteY2" fmla="*/ 951369 h 1410830"/>
                <a:gd name="connsiteX3" fmla="*/ 398811 w 797991"/>
                <a:gd name="connsiteY3" fmla="*/ 1410749 h 1410830"/>
                <a:gd name="connsiteX4" fmla="*/ 85735 w 797991"/>
                <a:gd name="connsiteY4" fmla="*/ 920889 h 1410830"/>
                <a:gd name="connsiteX5" fmla="*/ 391 w 797991"/>
                <a:gd name="connsiteY5" fmla="*/ 415878 h 1410830"/>
                <a:gd name="connsiteX6" fmla="*/ 115712 w 797991"/>
                <a:gd name="connsiteY6" fmla="*/ 0 h 1410830"/>
                <a:gd name="connsiteX7" fmla="*/ 316430 w 797991"/>
                <a:gd name="connsiteY7" fmla="*/ 26200 h 1410830"/>
                <a:gd name="connsiteX8" fmla="*/ 386619 w 797991"/>
                <a:gd name="connsiteY8" fmla="*/ 385664 h 1410830"/>
                <a:gd name="connsiteX9" fmla="*/ 615305 w 797991"/>
                <a:gd name="connsiteY9" fmla="*/ 172504 h 1410830"/>
                <a:gd name="connsiteX0" fmla="*/ 615305 w 797991"/>
                <a:gd name="connsiteY0" fmla="*/ 172504 h 1410830"/>
                <a:gd name="connsiteX1" fmla="*/ 797231 w 797991"/>
                <a:gd name="connsiteY1" fmla="*/ 415878 h 1410830"/>
                <a:gd name="connsiteX2" fmla="*/ 675311 w 797991"/>
                <a:gd name="connsiteY2" fmla="*/ 951369 h 1410830"/>
                <a:gd name="connsiteX3" fmla="*/ 398811 w 797991"/>
                <a:gd name="connsiteY3" fmla="*/ 1410749 h 1410830"/>
                <a:gd name="connsiteX4" fmla="*/ 85735 w 797991"/>
                <a:gd name="connsiteY4" fmla="*/ 920889 h 1410830"/>
                <a:gd name="connsiteX5" fmla="*/ 391 w 797991"/>
                <a:gd name="connsiteY5" fmla="*/ 415878 h 1410830"/>
                <a:gd name="connsiteX6" fmla="*/ 115712 w 797991"/>
                <a:gd name="connsiteY6" fmla="*/ 0 h 1410830"/>
                <a:gd name="connsiteX7" fmla="*/ 316430 w 797991"/>
                <a:gd name="connsiteY7" fmla="*/ 26200 h 1410830"/>
                <a:gd name="connsiteX8" fmla="*/ 386619 w 797991"/>
                <a:gd name="connsiteY8" fmla="*/ 385664 h 1410830"/>
                <a:gd name="connsiteX9" fmla="*/ 615305 w 797991"/>
                <a:gd name="connsiteY9" fmla="*/ 172504 h 1410830"/>
                <a:gd name="connsiteX0" fmla="*/ 615305 w 797991"/>
                <a:gd name="connsiteY0" fmla="*/ 172504 h 1410830"/>
                <a:gd name="connsiteX1" fmla="*/ 797231 w 797991"/>
                <a:gd name="connsiteY1" fmla="*/ 415878 h 1410830"/>
                <a:gd name="connsiteX2" fmla="*/ 675311 w 797991"/>
                <a:gd name="connsiteY2" fmla="*/ 951369 h 1410830"/>
                <a:gd name="connsiteX3" fmla="*/ 398811 w 797991"/>
                <a:gd name="connsiteY3" fmla="*/ 1410749 h 1410830"/>
                <a:gd name="connsiteX4" fmla="*/ 85735 w 797991"/>
                <a:gd name="connsiteY4" fmla="*/ 920889 h 1410830"/>
                <a:gd name="connsiteX5" fmla="*/ 391 w 797991"/>
                <a:gd name="connsiteY5" fmla="*/ 415878 h 1410830"/>
                <a:gd name="connsiteX6" fmla="*/ 115712 w 797991"/>
                <a:gd name="connsiteY6" fmla="*/ 0 h 1410830"/>
                <a:gd name="connsiteX7" fmla="*/ 386619 w 797991"/>
                <a:gd name="connsiteY7" fmla="*/ 385664 h 1410830"/>
                <a:gd name="connsiteX8" fmla="*/ 615305 w 797991"/>
                <a:gd name="connsiteY8" fmla="*/ 172504 h 1410830"/>
                <a:gd name="connsiteX0" fmla="*/ 615305 w 797991"/>
                <a:gd name="connsiteY0" fmla="*/ 198034 h 1436360"/>
                <a:gd name="connsiteX1" fmla="*/ 797231 w 797991"/>
                <a:gd name="connsiteY1" fmla="*/ 441408 h 1436360"/>
                <a:gd name="connsiteX2" fmla="*/ 675311 w 797991"/>
                <a:gd name="connsiteY2" fmla="*/ 976899 h 1436360"/>
                <a:gd name="connsiteX3" fmla="*/ 398811 w 797991"/>
                <a:gd name="connsiteY3" fmla="*/ 1436279 h 1436360"/>
                <a:gd name="connsiteX4" fmla="*/ 85735 w 797991"/>
                <a:gd name="connsiteY4" fmla="*/ 946419 h 1436360"/>
                <a:gd name="connsiteX5" fmla="*/ 391 w 797991"/>
                <a:gd name="connsiteY5" fmla="*/ 441408 h 1436360"/>
                <a:gd name="connsiteX6" fmla="*/ 115712 w 797991"/>
                <a:gd name="connsiteY6" fmla="*/ 25530 h 1436360"/>
                <a:gd name="connsiteX7" fmla="*/ 386619 w 797991"/>
                <a:gd name="connsiteY7" fmla="*/ 411194 h 1436360"/>
                <a:gd name="connsiteX8" fmla="*/ 615305 w 797991"/>
                <a:gd name="connsiteY8" fmla="*/ 198034 h 1436360"/>
                <a:gd name="connsiteX0" fmla="*/ 615305 w 797991"/>
                <a:gd name="connsiteY0" fmla="*/ 172591 h 1410917"/>
                <a:gd name="connsiteX1" fmla="*/ 797231 w 797991"/>
                <a:gd name="connsiteY1" fmla="*/ 415965 h 1410917"/>
                <a:gd name="connsiteX2" fmla="*/ 675311 w 797991"/>
                <a:gd name="connsiteY2" fmla="*/ 951456 h 1410917"/>
                <a:gd name="connsiteX3" fmla="*/ 398811 w 797991"/>
                <a:gd name="connsiteY3" fmla="*/ 1410836 h 1410917"/>
                <a:gd name="connsiteX4" fmla="*/ 85735 w 797991"/>
                <a:gd name="connsiteY4" fmla="*/ 920976 h 1410917"/>
                <a:gd name="connsiteX5" fmla="*/ 391 w 797991"/>
                <a:gd name="connsiteY5" fmla="*/ 415965 h 1410917"/>
                <a:gd name="connsiteX6" fmla="*/ 115712 w 797991"/>
                <a:gd name="connsiteY6" fmla="*/ 87 h 1410917"/>
                <a:gd name="connsiteX7" fmla="*/ 386619 w 797991"/>
                <a:gd name="connsiteY7" fmla="*/ 385751 h 1410917"/>
                <a:gd name="connsiteX8" fmla="*/ 615305 w 797991"/>
                <a:gd name="connsiteY8" fmla="*/ 172591 h 1410917"/>
                <a:gd name="connsiteX0" fmla="*/ 615173 w 797859"/>
                <a:gd name="connsiteY0" fmla="*/ 2055 h 1240381"/>
                <a:gd name="connsiteX1" fmla="*/ 797099 w 797859"/>
                <a:gd name="connsiteY1" fmla="*/ 245429 h 1240381"/>
                <a:gd name="connsiteX2" fmla="*/ 675179 w 797859"/>
                <a:gd name="connsiteY2" fmla="*/ 780920 h 1240381"/>
                <a:gd name="connsiteX3" fmla="*/ 398679 w 797859"/>
                <a:gd name="connsiteY3" fmla="*/ 1240300 h 1240381"/>
                <a:gd name="connsiteX4" fmla="*/ 85603 w 797859"/>
                <a:gd name="connsiteY4" fmla="*/ 750440 h 1240381"/>
                <a:gd name="connsiteX5" fmla="*/ 259 w 797859"/>
                <a:gd name="connsiteY5" fmla="*/ 245429 h 1240381"/>
                <a:gd name="connsiteX6" fmla="*/ 109484 w 797859"/>
                <a:gd name="connsiteY6" fmla="*/ 239 h 1240381"/>
                <a:gd name="connsiteX7" fmla="*/ 386487 w 797859"/>
                <a:gd name="connsiteY7" fmla="*/ 215215 h 1240381"/>
                <a:gd name="connsiteX8" fmla="*/ 615173 w 797859"/>
                <a:gd name="connsiteY8" fmla="*/ 2055 h 1240381"/>
                <a:gd name="connsiteX0" fmla="*/ 615173 w 797859"/>
                <a:gd name="connsiteY0" fmla="*/ 3693 h 1242019"/>
                <a:gd name="connsiteX1" fmla="*/ 797099 w 797859"/>
                <a:gd name="connsiteY1" fmla="*/ 247067 h 1242019"/>
                <a:gd name="connsiteX2" fmla="*/ 675179 w 797859"/>
                <a:gd name="connsiteY2" fmla="*/ 782558 h 1242019"/>
                <a:gd name="connsiteX3" fmla="*/ 398679 w 797859"/>
                <a:gd name="connsiteY3" fmla="*/ 1241938 h 1242019"/>
                <a:gd name="connsiteX4" fmla="*/ 85603 w 797859"/>
                <a:gd name="connsiteY4" fmla="*/ 752078 h 1242019"/>
                <a:gd name="connsiteX5" fmla="*/ 259 w 797859"/>
                <a:gd name="connsiteY5" fmla="*/ 320219 h 1242019"/>
                <a:gd name="connsiteX6" fmla="*/ 109484 w 797859"/>
                <a:gd name="connsiteY6" fmla="*/ 1877 h 1242019"/>
                <a:gd name="connsiteX7" fmla="*/ 386487 w 797859"/>
                <a:gd name="connsiteY7" fmla="*/ 216853 h 1242019"/>
                <a:gd name="connsiteX8" fmla="*/ 615173 w 797859"/>
                <a:gd name="connsiteY8" fmla="*/ 3693 h 1242019"/>
                <a:gd name="connsiteX0" fmla="*/ 617071 w 799757"/>
                <a:gd name="connsiteY0" fmla="*/ 3693 h 1242019"/>
                <a:gd name="connsiteX1" fmla="*/ 798997 w 799757"/>
                <a:gd name="connsiteY1" fmla="*/ 247067 h 1242019"/>
                <a:gd name="connsiteX2" fmla="*/ 677077 w 799757"/>
                <a:gd name="connsiteY2" fmla="*/ 782558 h 1242019"/>
                <a:gd name="connsiteX3" fmla="*/ 400577 w 799757"/>
                <a:gd name="connsiteY3" fmla="*/ 1241938 h 1242019"/>
                <a:gd name="connsiteX4" fmla="*/ 87501 w 799757"/>
                <a:gd name="connsiteY4" fmla="*/ 752078 h 1242019"/>
                <a:gd name="connsiteX5" fmla="*/ 2157 w 799757"/>
                <a:gd name="connsiteY5" fmla="*/ 320219 h 1242019"/>
                <a:gd name="connsiteX6" fmla="*/ 111382 w 799757"/>
                <a:gd name="connsiteY6" fmla="*/ 1877 h 1242019"/>
                <a:gd name="connsiteX7" fmla="*/ 388385 w 799757"/>
                <a:gd name="connsiteY7" fmla="*/ 216853 h 1242019"/>
                <a:gd name="connsiteX8" fmla="*/ 617071 w 799757"/>
                <a:gd name="connsiteY8" fmla="*/ 3693 h 1242019"/>
                <a:gd name="connsiteX0" fmla="*/ 617071 w 793710"/>
                <a:gd name="connsiteY0" fmla="*/ 3693 h 1242019"/>
                <a:gd name="connsiteX1" fmla="*/ 792901 w 793710"/>
                <a:gd name="connsiteY1" fmla="*/ 326315 h 1242019"/>
                <a:gd name="connsiteX2" fmla="*/ 677077 w 793710"/>
                <a:gd name="connsiteY2" fmla="*/ 782558 h 1242019"/>
                <a:gd name="connsiteX3" fmla="*/ 400577 w 793710"/>
                <a:gd name="connsiteY3" fmla="*/ 1241938 h 1242019"/>
                <a:gd name="connsiteX4" fmla="*/ 87501 w 793710"/>
                <a:gd name="connsiteY4" fmla="*/ 752078 h 1242019"/>
                <a:gd name="connsiteX5" fmla="*/ 2157 w 793710"/>
                <a:gd name="connsiteY5" fmla="*/ 320219 h 1242019"/>
                <a:gd name="connsiteX6" fmla="*/ 111382 w 793710"/>
                <a:gd name="connsiteY6" fmla="*/ 1877 h 1242019"/>
                <a:gd name="connsiteX7" fmla="*/ 388385 w 793710"/>
                <a:gd name="connsiteY7" fmla="*/ 216853 h 1242019"/>
                <a:gd name="connsiteX8" fmla="*/ 617071 w 793710"/>
                <a:gd name="connsiteY8" fmla="*/ 3693 h 1242019"/>
                <a:gd name="connsiteX0" fmla="*/ 617071 w 797737"/>
                <a:gd name="connsiteY0" fmla="*/ 3693 h 1242019"/>
                <a:gd name="connsiteX1" fmla="*/ 792901 w 797737"/>
                <a:gd name="connsiteY1" fmla="*/ 326315 h 1242019"/>
                <a:gd name="connsiteX2" fmla="*/ 677077 w 797737"/>
                <a:gd name="connsiteY2" fmla="*/ 782558 h 1242019"/>
                <a:gd name="connsiteX3" fmla="*/ 400577 w 797737"/>
                <a:gd name="connsiteY3" fmla="*/ 1241938 h 1242019"/>
                <a:gd name="connsiteX4" fmla="*/ 87501 w 797737"/>
                <a:gd name="connsiteY4" fmla="*/ 752078 h 1242019"/>
                <a:gd name="connsiteX5" fmla="*/ 2157 w 797737"/>
                <a:gd name="connsiteY5" fmla="*/ 320219 h 1242019"/>
                <a:gd name="connsiteX6" fmla="*/ 111382 w 797737"/>
                <a:gd name="connsiteY6" fmla="*/ 1877 h 1242019"/>
                <a:gd name="connsiteX7" fmla="*/ 388385 w 797737"/>
                <a:gd name="connsiteY7" fmla="*/ 216853 h 1242019"/>
                <a:gd name="connsiteX8" fmla="*/ 617071 w 797737"/>
                <a:gd name="connsiteY8" fmla="*/ 3693 h 1242019"/>
                <a:gd name="connsiteX0" fmla="*/ 617071 w 815621"/>
                <a:gd name="connsiteY0" fmla="*/ 3693 h 1242019"/>
                <a:gd name="connsiteX1" fmla="*/ 811189 w 815621"/>
                <a:gd name="connsiteY1" fmla="*/ 259259 h 1242019"/>
                <a:gd name="connsiteX2" fmla="*/ 677077 w 815621"/>
                <a:gd name="connsiteY2" fmla="*/ 782558 h 1242019"/>
                <a:gd name="connsiteX3" fmla="*/ 400577 w 815621"/>
                <a:gd name="connsiteY3" fmla="*/ 1241938 h 1242019"/>
                <a:gd name="connsiteX4" fmla="*/ 87501 w 815621"/>
                <a:gd name="connsiteY4" fmla="*/ 752078 h 1242019"/>
                <a:gd name="connsiteX5" fmla="*/ 2157 w 815621"/>
                <a:gd name="connsiteY5" fmla="*/ 320219 h 1242019"/>
                <a:gd name="connsiteX6" fmla="*/ 111382 w 815621"/>
                <a:gd name="connsiteY6" fmla="*/ 1877 h 1242019"/>
                <a:gd name="connsiteX7" fmla="*/ 388385 w 815621"/>
                <a:gd name="connsiteY7" fmla="*/ 216853 h 1242019"/>
                <a:gd name="connsiteX8" fmla="*/ 617071 w 815621"/>
                <a:gd name="connsiteY8" fmla="*/ 3693 h 1242019"/>
                <a:gd name="connsiteX0" fmla="*/ 617071 w 817119"/>
                <a:gd name="connsiteY0" fmla="*/ 3693 h 1242019"/>
                <a:gd name="connsiteX1" fmla="*/ 811189 w 817119"/>
                <a:gd name="connsiteY1" fmla="*/ 259259 h 1242019"/>
                <a:gd name="connsiteX2" fmla="*/ 677077 w 817119"/>
                <a:gd name="connsiteY2" fmla="*/ 782558 h 1242019"/>
                <a:gd name="connsiteX3" fmla="*/ 400577 w 817119"/>
                <a:gd name="connsiteY3" fmla="*/ 1241938 h 1242019"/>
                <a:gd name="connsiteX4" fmla="*/ 87501 w 817119"/>
                <a:gd name="connsiteY4" fmla="*/ 752078 h 1242019"/>
                <a:gd name="connsiteX5" fmla="*/ 2157 w 817119"/>
                <a:gd name="connsiteY5" fmla="*/ 320219 h 1242019"/>
                <a:gd name="connsiteX6" fmla="*/ 111382 w 817119"/>
                <a:gd name="connsiteY6" fmla="*/ 1877 h 1242019"/>
                <a:gd name="connsiteX7" fmla="*/ 388385 w 817119"/>
                <a:gd name="connsiteY7" fmla="*/ 216853 h 1242019"/>
                <a:gd name="connsiteX8" fmla="*/ 617071 w 817119"/>
                <a:gd name="connsiteY8" fmla="*/ 3693 h 1242019"/>
                <a:gd name="connsiteX0" fmla="*/ 618814 w 818862"/>
                <a:gd name="connsiteY0" fmla="*/ 3693 h 1242019"/>
                <a:gd name="connsiteX1" fmla="*/ 812932 w 818862"/>
                <a:gd name="connsiteY1" fmla="*/ 259259 h 1242019"/>
                <a:gd name="connsiteX2" fmla="*/ 678820 w 818862"/>
                <a:gd name="connsiteY2" fmla="*/ 782558 h 1242019"/>
                <a:gd name="connsiteX3" fmla="*/ 402320 w 818862"/>
                <a:gd name="connsiteY3" fmla="*/ 1241938 h 1242019"/>
                <a:gd name="connsiteX4" fmla="*/ 89244 w 818862"/>
                <a:gd name="connsiteY4" fmla="*/ 752078 h 1242019"/>
                <a:gd name="connsiteX5" fmla="*/ 3900 w 818862"/>
                <a:gd name="connsiteY5" fmla="*/ 320219 h 1242019"/>
                <a:gd name="connsiteX6" fmla="*/ 113125 w 818862"/>
                <a:gd name="connsiteY6" fmla="*/ 1877 h 1242019"/>
                <a:gd name="connsiteX7" fmla="*/ 390128 w 818862"/>
                <a:gd name="connsiteY7" fmla="*/ 216853 h 1242019"/>
                <a:gd name="connsiteX8" fmla="*/ 618814 w 818862"/>
                <a:gd name="connsiteY8" fmla="*/ 3693 h 12420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18862" h="1242019">
                  <a:moveTo>
                    <a:pt x="618814" y="3693"/>
                  </a:moveTo>
                  <a:cubicBezTo>
                    <a:pt x="738049" y="10761"/>
                    <a:pt x="845603" y="141640"/>
                    <a:pt x="812932" y="259259"/>
                  </a:cubicBezTo>
                  <a:cubicBezTo>
                    <a:pt x="780261" y="376878"/>
                    <a:pt x="719460" y="604061"/>
                    <a:pt x="678820" y="782558"/>
                  </a:cubicBezTo>
                  <a:cubicBezTo>
                    <a:pt x="599572" y="1014791"/>
                    <a:pt x="543255" y="1247018"/>
                    <a:pt x="402320" y="1241938"/>
                  </a:cubicBezTo>
                  <a:cubicBezTo>
                    <a:pt x="261385" y="1236858"/>
                    <a:pt x="150204" y="972119"/>
                    <a:pt x="89244" y="752078"/>
                  </a:cubicBezTo>
                  <a:cubicBezTo>
                    <a:pt x="42508" y="577645"/>
                    <a:pt x="18208" y="475732"/>
                    <a:pt x="3900" y="320219"/>
                  </a:cubicBezTo>
                  <a:cubicBezTo>
                    <a:pt x="-10408" y="164706"/>
                    <a:pt x="12178" y="19105"/>
                    <a:pt x="113125" y="1877"/>
                  </a:cubicBezTo>
                  <a:cubicBezTo>
                    <a:pt x="214072" y="-15351"/>
                    <a:pt x="299826" y="88298"/>
                    <a:pt x="390128" y="216853"/>
                  </a:cubicBezTo>
                  <a:cubicBezTo>
                    <a:pt x="464325" y="182376"/>
                    <a:pt x="499579" y="-3375"/>
                    <a:pt x="618814" y="3693"/>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24" name="フリーフォーム 323"/>
            <p:cNvSpPr/>
            <p:nvPr/>
          </p:nvSpPr>
          <p:spPr>
            <a:xfrm rot="4161112">
              <a:off x="4290741" y="-1904427"/>
              <a:ext cx="818862" cy="1242019"/>
            </a:xfrm>
            <a:custGeom>
              <a:avLst/>
              <a:gdLst>
                <a:gd name="connsiteX0" fmla="*/ 480802 w 796840"/>
                <a:gd name="connsiteY0" fmla="*/ 0 h 1305301"/>
                <a:gd name="connsiteX1" fmla="*/ 553503 w 796840"/>
                <a:gd name="connsiteY1" fmla="*/ 22568 h 1305301"/>
                <a:gd name="connsiteX2" fmla="*/ 796840 w 796840"/>
                <a:gd name="connsiteY2" fmla="*/ 389678 h 1305301"/>
                <a:gd name="connsiteX3" fmla="*/ 796840 w 796840"/>
                <a:gd name="connsiteY3" fmla="*/ 906881 h 1305301"/>
                <a:gd name="connsiteX4" fmla="*/ 398420 w 796840"/>
                <a:gd name="connsiteY4" fmla="*/ 1305301 h 1305301"/>
                <a:gd name="connsiteX5" fmla="*/ 0 w 796840"/>
                <a:gd name="connsiteY5" fmla="*/ 906881 h 1305301"/>
                <a:gd name="connsiteX6" fmla="*/ 0 w 796840"/>
                <a:gd name="connsiteY6" fmla="*/ 389678 h 1305301"/>
                <a:gd name="connsiteX7" fmla="*/ 243337 w 796840"/>
                <a:gd name="connsiteY7" fmla="*/ 22568 h 1305301"/>
                <a:gd name="connsiteX8" fmla="*/ 316039 w 796840"/>
                <a:gd name="connsiteY8" fmla="*/ 0 h 1305301"/>
                <a:gd name="connsiteX9" fmla="*/ 398420 w 796840"/>
                <a:gd name="connsiteY9" fmla="*/ 365560 h 1305301"/>
                <a:gd name="connsiteX0" fmla="*/ 480802 w 796840"/>
                <a:gd name="connsiteY0" fmla="*/ 0 h 1305301"/>
                <a:gd name="connsiteX1" fmla="*/ 553503 w 796840"/>
                <a:gd name="connsiteY1" fmla="*/ 22568 h 1305301"/>
                <a:gd name="connsiteX2" fmla="*/ 796840 w 796840"/>
                <a:gd name="connsiteY2" fmla="*/ 389678 h 1305301"/>
                <a:gd name="connsiteX3" fmla="*/ 796840 w 796840"/>
                <a:gd name="connsiteY3" fmla="*/ 906881 h 1305301"/>
                <a:gd name="connsiteX4" fmla="*/ 398420 w 796840"/>
                <a:gd name="connsiteY4" fmla="*/ 1305301 h 1305301"/>
                <a:gd name="connsiteX5" fmla="*/ 0 w 796840"/>
                <a:gd name="connsiteY5" fmla="*/ 906881 h 1305301"/>
                <a:gd name="connsiteX6" fmla="*/ 0 w 796840"/>
                <a:gd name="connsiteY6" fmla="*/ 389678 h 1305301"/>
                <a:gd name="connsiteX7" fmla="*/ 243337 w 796840"/>
                <a:gd name="connsiteY7" fmla="*/ 22568 h 1305301"/>
                <a:gd name="connsiteX8" fmla="*/ 316039 w 796840"/>
                <a:gd name="connsiteY8" fmla="*/ 0 h 1305301"/>
                <a:gd name="connsiteX9" fmla="*/ 398420 w 796840"/>
                <a:gd name="connsiteY9" fmla="*/ 365560 h 1305301"/>
                <a:gd name="connsiteX10" fmla="*/ 480802 w 796840"/>
                <a:gd name="connsiteY10" fmla="*/ 0 h 1305301"/>
                <a:gd name="connsiteX0" fmla="*/ 480802 w 796840"/>
                <a:gd name="connsiteY0" fmla="*/ 0 h 1433317"/>
                <a:gd name="connsiteX1" fmla="*/ 553503 w 796840"/>
                <a:gd name="connsiteY1" fmla="*/ 22568 h 1433317"/>
                <a:gd name="connsiteX2" fmla="*/ 796840 w 796840"/>
                <a:gd name="connsiteY2" fmla="*/ 389678 h 1433317"/>
                <a:gd name="connsiteX3" fmla="*/ 796840 w 796840"/>
                <a:gd name="connsiteY3" fmla="*/ 906881 h 1433317"/>
                <a:gd name="connsiteX4" fmla="*/ 404516 w 796840"/>
                <a:gd name="connsiteY4" fmla="*/ 1433317 h 1433317"/>
                <a:gd name="connsiteX5" fmla="*/ 0 w 796840"/>
                <a:gd name="connsiteY5" fmla="*/ 906881 h 1433317"/>
                <a:gd name="connsiteX6" fmla="*/ 0 w 796840"/>
                <a:gd name="connsiteY6" fmla="*/ 389678 h 1433317"/>
                <a:gd name="connsiteX7" fmla="*/ 243337 w 796840"/>
                <a:gd name="connsiteY7" fmla="*/ 22568 h 1433317"/>
                <a:gd name="connsiteX8" fmla="*/ 316039 w 796840"/>
                <a:gd name="connsiteY8" fmla="*/ 0 h 1433317"/>
                <a:gd name="connsiteX9" fmla="*/ 398420 w 796840"/>
                <a:gd name="connsiteY9" fmla="*/ 365560 h 1433317"/>
                <a:gd name="connsiteX10" fmla="*/ 480802 w 796840"/>
                <a:gd name="connsiteY10" fmla="*/ 0 h 1433317"/>
                <a:gd name="connsiteX0" fmla="*/ 480802 w 796840"/>
                <a:gd name="connsiteY0" fmla="*/ 0 h 1433340"/>
                <a:gd name="connsiteX1" fmla="*/ 553503 w 796840"/>
                <a:gd name="connsiteY1" fmla="*/ 22568 h 1433340"/>
                <a:gd name="connsiteX2" fmla="*/ 796840 w 796840"/>
                <a:gd name="connsiteY2" fmla="*/ 389678 h 1433340"/>
                <a:gd name="connsiteX3" fmla="*/ 674920 w 796840"/>
                <a:gd name="connsiteY3" fmla="*/ 925169 h 1433340"/>
                <a:gd name="connsiteX4" fmla="*/ 404516 w 796840"/>
                <a:gd name="connsiteY4" fmla="*/ 1433317 h 1433340"/>
                <a:gd name="connsiteX5" fmla="*/ 0 w 796840"/>
                <a:gd name="connsiteY5" fmla="*/ 906881 h 1433340"/>
                <a:gd name="connsiteX6" fmla="*/ 0 w 796840"/>
                <a:gd name="connsiteY6" fmla="*/ 389678 h 1433340"/>
                <a:gd name="connsiteX7" fmla="*/ 243337 w 796840"/>
                <a:gd name="connsiteY7" fmla="*/ 22568 h 1433340"/>
                <a:gd name="connsiteX8" fmla="*/ 316039 w 796840"/>
                <a:gd name="connsiteY8" fmla="*/ 0 h 1433340"/>
                <a:gd name="connsiteX9" fmla="*/ 398420 w 796840"/>
                <a:gd name="connsiteY9" fmla="*/ 365560 h 1433340"/>
                <a:gd name="connsiteX10" fmla="*/ 480802 w 796840"/>
                <a:gd name="connsiteY10" fmla="*/ 0 h 1433340"/>
                <a:gd name="connsiteX0" fmla="*/ 480802 w 796840"/>
                <a:gd name="connsiteY0" fmla="*/ 0 h 1433341"/>
                <a:gd name="connsiteX1" fmla="*/ 553503 w 796840"/>
                <a:gd name="connsiteY1" fmla="*/ 22568 h 1433341"/>
                <a:gd name="connsiteX2" fmla="*/ 796840 w 796840"/>
                <a:gd name="connsiteY2" fmla="*/ 389678 h 1433341"/>
                <a:gd name="connsiteX3" fmla="*/ 674920 w 796840"/>
                <a:gd name="connsiteY3" fmla="*/ 925169 h 1433341"/>
                <a:gd name="connsiteX4" fmla="*/ 404516 w 796840"/>
                <a:gd name="connsiteY4" fmla="*/ 1433317 h 1433341"/>
                <a:gd name="connsiteX5" fmla="*/ 0 w 796840"/>
                <a:gd name="connsiteY5" fmla="*/ 906881 h 1433341"/>
                <a:gd name="connsiteX6" fmla="*/ 0 w 796840"/>
                <a:gd name="connsiteY6" fmla="*/ 389678 h 1433341"/>
                <a:gd name="connsiteX7" fmla="*/ 243337 w 796840"/>
                <a:gd name="connsiteY7" fmla="*/ 22568 h 1433341"/>
                <a:gd name="connsiteX8" fmla="*/ 316039 w 796840"/>
                <a:gd name="connsiteY8" fmla="*/ 0 h 1433341"/>
                <a:gd name="connsiteX9" fmla="*/ 398420 w 796840"/>
                <a:gd name="connsiteY9" fmla="*/ 365560 h 1433341"/>
                <a:gd name="connsiteX10" fmla="*/ 480802 w 796840"/>
                <a:gd name="connsiteY10" fmla="*/ 0 h 1433341"/>
                <a:gd name="connsiteX0" fmla="*/ 480802 w 796840"/>
                <a:gd name="connsiteY0" fmla="*/ 0 h 1433384"/>
                <a:gd name="connsiteX1" fmla="*/ 553503 w 796840"/>
                <a:gd name="connsiteY1" fmla="*/ 22568 h 1433384"/>
                <a:gd name="connsiteX2" fmla="*/ 796840 w 796840"/>
                <a:gd name="connsiteY2" fmla="*/ 389678 h 1433384"/>
                <a:gd name="connsiteX3" fmla="*/ 674920 w 796840"/>
                <a:gd name="connsiteY3" fmla="*/ 925169 h 1433384"/>
                <a:gd name="connsiteX4" fmla="*/ 404516 w 796840"/>
                <a:gd name="connsiteY4" fmla="*/ 1433317 h 1433384"/>
                <a:gd name="connsiteX5" fmla="*/ 85344 w 796840"/>
                <a:gd name="connsiteY5" fmla="*/ 894689 h 1433384"/>
                <a:gd name="connsiteX6" fmla="*/ 0 w 796840"/>
                <a:gd name="connsiteY6" fmla="*/ 389678 h 1433384"/>
                <a:gd name="connsiteX7" fmla="*/ 243337 w 796840"/>
                <a:gd name="connsiteY7" fmla="*/ 22568 h 1433384"/>
                <a:gd name="connsiteX8" fmla="*/ 316039 w 796840"/>
                <a:gd name="connsiteY8" fmla="*/ 0 h 1433384"/>
                <a:gd name="connsiteX9" fmla="*/ 398420 w 796840"/>
                <a:gd name="connsiteY9" fmla="*/ 365560 h 1433384"/>
                <a:gd name="connsiteX10" fmla="*/ 480802 w 796840"/>
                <a:gd name="connsiteY10" fmla="*/ 0 h 1433384"/>
                <a:gd name="connsiteX0" fmla="*/ 480802 w 796840"/>
                <a:gd name="connsiteY0" fmla="*/ 0 h 1433384"/>
                <a:gd name="connsiteX1" fmla="*/ 553503 w 796840"/>
                <a:gd name="connsiteY1" fmla="*/ 22568 h 1433384"/>
                <a:gd name="connsiteX2" fmla="*/ 796840 w 796840"/>
                <a:gd name="connsiteY2" fmla="*/ 389678 h 1433384"/>
                <a:gd name="connsiteX3" fmla="*/ 674920 w 796840"/>
                <a:gd name="connsiteY3" fmla="*/ 925169 h 1433384"/>
                <a:gd name="connsiteX4" fmla="*/ 404516 w 796840"/>
                <a:gd name="connsiteY4" fmla="*/ 1433317 h 1433384"/>
                <a:gd name="connsiteX5" fmla="*/ 85344 w 796840"/>
                <a:gd name="connsiteY5" fmla="*/ 894689 h 1433384"/>
                <a:gd name="connsiteX6" fmla="*/ 0 w 796840"/>
                <a:gd name="connsiteY6" fmla="*/ 389678 h 1433384"/>
                <a:gd name="connsiteX7" fmla="*/ 243337 w 796840"/>
                <a:gd name="connsiteY7" fmla="*/ 22568 h 1433384"/>
                <a:gd name="connsiteX8" fmla="*/ 316039 w 796840"/>
                <a:gd name="connsiteY8" fmla="*/ 0 h 1433384"/>
                <a:gd name="connsiteX9" fmla="*/ 398420 w 796840"/>
                <a:gd name="connsiteY9" fmla="*/ 365560 h 1433384"/>
                <a:gd name="connsiteX10" fmla="*/ 480802 w 796840"/>
                <a:gd name="connsiteY10" fmla="*/ 0 h 1433384"/>
                <a:gd name="connsiteX0" fmla="*/ 480802 w 796840"/>
                <a:gd name="connsiteY0" fmla="*/ 0 h 1433384"/>
                <a:gd name="connsiteX1" fmla="*/ 553503 w 796840"/>
                <a:gd name="connsiteY1" fmla="*/ 22568 h 1433384"/>
                <a:gd name="connsiteX2" fmla="*/ 796840 w 796840"/>
                <a:gd name="connsiteY2" fmla="*/ 389678 h 1433384"/>
                <a:gd name="connsiteX3" fmla="*/ 674920 w 796840"/>
                <a:gd name="connsiteY3" fmla="*/ 925169 h 1433384"/>
                <a:gd name="connsiteX4" fmla="*/ 404516 w 796840"/>
                <a:gd name="connsiteY4" fmla="*/ 1433317 h 1433384"/>
                <a:gd name="connsiteX5" fmla="*/ 85344 w 796840"/>
                <a:gd name="connsiteY5" fmla="*/ 894689 h 1433384"/>
                <a:gd name="connsiteX6" fmla="*/ 0 w 796840"/>
                <a:gd name="connsiteY6" fmla="*/ 389678 h 1433384"/>
                <a:gd name="connsiteX7" fmla="*/ 243337 w 796840"/>
                <a:gd name="connsiteY7" fmla="*/ 22568 h 1433384"/>
                <a:gd name="connsiteX8" fmla="*/ 316039 w 796840"/>
                <a:gd name="connsiteY8" fmla="*/ 0 h 1433384"/>
                <a:gd name="connsiteX9" fmla="*/ 398420 w 796840"/>
                <a:gd name="connsiteY9" fmla="*/ 365560 h 1433384"/>
                <a:gd name="connsiteX10" fmla="*/ 480802 w 796840"/>
                <a:gd name="connsiteY10" fmla="*/ 0 h 1433384"/>
                <a:gd name="connsiteX0" fmla="*/ 480802 w 796840"/>
                <a:gd name="connsiteY0" fmla="*/ 0 h 1384630"/>
                <a:gd name="connsiteX1" fmla="*/ 553503 w 796840"/>
                <a:gd name="connsiteY1" fmla="*/ 22568 h 1384630"/>
                <a:gd name="connsiteX2" fmla="*/ 796840 w 796840"/>
                <a:gd name="connsiteY2" fmla="*/ 389678 h 1384630"/>
                <a:gd name="connsiteX3" fmla="*/ 674920 w 796840"/>
                <a:gd name="connsiteY3" fmla="*/ 925169 h 1384630"/>
                <a:gd name="connsiteX4" fmla="*/ 398420 w 796840"/>
                <a:gd name="connsiteY4" fmla="*/ 1384549 h 1384630"/>
                <a:gd name="connsiteX5" fmla="*/ 85344 w 796840"/>
                <a:gd name="connsiteY5" fmla="*/ 894689 h 1384630"/>
                <a:gd name="connsiteX6" fmla="*/ 0 w 796840"/>
                <a:gd name="connsiteY6" fmla="*/ 389678 h 1384630"/>
                <a:gd name="connsiteX7" fmla="*/ 243337 w 796840"/>
                <a:gd name="connsiteY7" fmla="*/ 22568 h 1384630"/>
                <a:gd name="connsiteX8" fmla="*/ 316039 w 796840"/>
                <a:gd name="connsiteY8" fmla="*/ 0 h 1384630"/>
                <a:gd name="connsiteX9" fmla="*/ 398420 w 796840"/>
                <a:gd name="connsiteY9" fmla="*/ 365560 h 1384630"/>
                <a:gd name="connsiteX10" fmla="*/ 480802 w 796840"/>
                <a:gd name="connsiteY10" fmla="*/ 0 h 1384630"/>
                <a:gd name="connsiteX0" fmla="*/ 480802 w 796840"/>
                <a:gd name="connsiteY0" fmla="*/ 0 h 1384630"/>
                <a:gd name="connsiteX1" fmla="*/ 553503 w 796840"/>
                <a:gd name="connsiteY1" fmla="*/ 22568 h 1384630"/>
                <a:gd name="connsiteX2" fmla="*/ 796840 w 796840"/>
                <a:gd name="connsiteY2" fmla="*/ 389678 h 1384630"/>
                <a:gd name="connsiteX3" fmla="*/ 674920 w 796840"/>
                <a:gd name="connsiteY3" fmla="*/ 925169 h 1384630"/>
                <a:gd name="connsiteX4" fmla="*/ 398420 w 796840"/>
                <a:gd name="connsiteY4" fmla="*/ 1384549 h 1384630"/>
                <a:gd name="connsiteX5" fmla="*/ 85344 w 796840"/>
                <a:gd name="connsiteY5" fmla="*/ 894689 h 1384630"/>
                <a:gd name="connsiteX6" fmla="*/ 0 w 796840"/>
                <a:gd name="connsiteY6" fmla="*/ 389678 h 1384630"/>
                <a:gd name="connsiteX7" fmla="*/ 243337 w 796840"/>
                <a:gd name="connsiteY7" fmla="*/ 22568 h 1384630"/>
                <a:gd name="connsiteX8" fmla="*/ 316039 w 796840"/>
                <a:gd name="connsiteY8" fmla="*/ 0 h 1384630"/>
                <a:gd name="connsiteX9" fmla="*/ 398420 w 796840"/>
                <a:gd name="connsiteY9" fmla="*/ 365560 h 1384630"/>
                <a:gd name="connsiteX10" fmla="*/ 480802 w 796840"/>
                <a:gd name="connsiteY10" fmla="*/ 0 h 1384630"/>
                <a:gd name="connsiteX0" fmla="*/ 480802 w 796840"/>
                <a:gd name="connsiteY0" fmla="*/ 0 h 1384630"/>
                <a:gd name="connsiteX1" fmla="*/ 553503 w 796840"/>
                <a:gd name="connsiteY1" fmla="*/ 22568 h 1384630"/>
                <a:gd name="connsiteX2" fmla="*/ 796840 w 796840"/>
                <a:gd name="connsiteY2" fmla="*/ 389678 h 1384630"/>
                <a:gd name="connsiteX3" fmla="*/ 674920 w 796840"/>
                <a:gd name="connsiteY3" fmla="*/ 925169 h 1384630"/>
                <a:gd name="connsiteX4" fmla="*/ 398420 w 796840"/>
                <a:gd name="connsiteY4" fmla="*/ 1384549 h 1384630"/>
                <a:gd name="connsiteX5" fmla="*/ 85344 w 796840"/>
                <a:gd name="connsiteY5" fmla="*/ 894689 h 1384630"/>
                <a:gd name="connsiteX6" fmla="*/ 0 w 796840"/>
                <a:gd name="connsiteY6" fmla="*/ 389678 h 1384630"/>
                <a:gd name="connsiteX7" fmla="*/ 243337 w 796840"/>
                <a:gd name="connsiteY7" fmla="*/ 22568 h 1384630"/>
                <a:gd name="connsiteX8" fmla="*/ 316039 w 796840"/>
                <a:gd name="connsiteY8" fmla="*/ 0 h 1384630"/>
                <a:gd name="connsiteX9" fmla="*/ 398420 w 796840"/>
                <a:gd name="connsiteY9" fmla="*/ 365560 h 1384630"/>
                <a:gd name="connsiteX10" fmla="*/ 480802 w 796840"/>
                <a:gd name="connsiteY10" fmla="*/ 0 h 1384630"/>
                <a:gd name="connsiteX0" fmla="*/ 480802 w 796902"/>
                <a:gd name="connsiteY0" fmla="*/ 0 h 1384630"/>
                <a:gd name="connsiteX1" fmla="*/ 553503 w 796902"/>
                <a:gd name="connsiteY1" fmla="*/ 22568 h 1384630"/>
                <a:gd name="connsiteX2" fmla="*/ 796840 w 796902"/>
                <a:gd name="connsiteY2" fmla="*/ 389678 h 1384630"/>
                <a:gd name="connsiteX3" fmla="*/ 674920 w 796902"/>
                <a:gd name="connsiteY3" fmla="*/ 925169 h 1384630"/>
                <a:gd name="connsiteX4" fmla="*/ 398420 w 796902"/>
                <a:gd name="connsiteY4" fmla="*/ 1384549 h 1384630"/>
                <a:gd name="connsiteX5" fmla="*/ 85344 w 796902"/>
                <a:gd name="connsiteY5" fmla="*/ 894689 h 1384630"/>
                <a:gd name="connsiteX6" fmla="*/ 0 w 796902"/>
                <a:gd name="connsiteY6" fmla="*/ 389678 h 1384630"/>
                <a:gd name="connsiteX7" fmla="*/ 243337 w 796902"/>
                <a:gd name="connsiteY7" fmla="*/ 22568 h 1384630"/>
                <a:gd name="connsiteX8" fmla="*/ 316039 w 796902"/>
                <a:gd name="connsiteY8" fmla="*/ 0 h 1384630"/>
                <a:gd name="connsiteX9" fmla="*/ 398420 w 796902"/>
                <a:gd name="connsiteY9" fmla="*/ 365560 h 1384630"/>
                <a:gd name="connsiteX10" fmla="*/ 480802 w 796902"/>
                <a:gd name="connsiteY10" fmla="*/ 0 h 1384630"/>
                <a:gd name="connsiteX0" fmla="*/ 480802 w 796902"/>
                <a:gd name="connsiteY0" fmla="*/ 0 h 1384630"/>
                <a:gd name="connsiteX1" fmla="*/ 553503 w 796902"/>
                <a:gd name="connsiteY1" fmla="*/ 22568 h 1384630"/>
                <a:gd name="connsiteX2" fmla="*/ 796840 w 796902"/>
                <a:gd name="connsiteY2" fmla="*/ 389678 h 1384630"/>
                <a:gd name="connsiteX3" fmla="*/ 674920 w 796902"/>
                <a:gd name="connsiteY3" fmla="*/ 925169 h 1384630"/>
                <a:gd name="connsiteX4" fmla="*/ 398420 w 796902"/>
                <a:gd name="connsiteY4" fmla="*/ 1384549 h 1384630"/>
                <a:gd name="connsiteX5" fmla="*/ 85344 w 796902"/>
                <a:gd name="connsiteY5" fmla="*/ 894689 h 1384630"/>
                <a:gd name="connsiteX6" fmla="*/ 0 w 796902"/>
                <a:gd name="connsiteY6" fmla="*/ 389678 h 1384630"/>
                <a:gd name="connsiteX7" fmla="*/ 243337 w 796902"/>
                <a:gd name="connsiteY7" fmla="*/ 22568 h 1384630"/>
                <a:gd name="connsiteX8" fmla="*/ 316039 w 796902"/>
                <a:gd name="connsiteY8" fmla="*/ 0 h 1384630"/>
                <a:gd name="connsiteX9" fmla="*/ 398420 w 796902"/>
                <a:gd name="connsiteY9" fmla="*/ 365560 h 1384630"/>
                <a:gd name="connsiteX10" fmla="*/ 480802 w 796902"/>
                <a:gd name="connsiteY10" fmla="*/ 0 h 1384630"/>
                <a:gd name="connsiteX0" fmla="*/ 480802 w 797359"/>
                <a:gd name="connsiteY0" fmla="*/ 0 h 1384630"/>
                <a:gd name="connsiteX1" fmla="*/ 553503 w 797359"/>
                <a:gd name="connsiteY1" fmla="*/ 22568 h 1384630"/>
                <a:gd name="connsiteX2" fmla="*/ 796840 w 797359"/>
                <a:gd name="connsiteY2" fmla="*/ 389678 h 1384630"/>
                <a:gd name="connsiteX3" fmla="*/ 674920 w 797359"/>
                <a:gd name="connsiteY3" fmla="*/ 925169 h 1384630"/>
                <a:gd name="connsiteX4" fmla="*/ 398420 w 797359"/>
                <a:gd name="connsiteY4" fmla="*/ 1384549 h 1384630"/>
                <a:gd name="connsiteX5" fmla="*/ 85344 w 797359"/>
                <a:gd name="connsiteY5" fmla="*/ 894689 h 1384630"/>
                <a:gd name="connsiteX6" fmla="*/ 0 w 797359"/>
                <a:gd name="connsiteY6" fmla="*/ 389678 h 1384630"/>
                <a:gd name="connsiteX7" fmla="*/ 243337 w 797359"/>
                <a:gd name="connsiteY7" fmla="*/ 22568 h 1384630"/>
                <a:gd name="connsiteX8" fmla="*/ 316039 w 797359"/>
                <a:gd name="connsiteY8" fmla="*/ 0 h 1384630"/>
                <a:gd name="connsiteX9" fmla="*/ 398420 w 797359"/>
                <a:gd name="connsiteY9" fmla="*/ 365560 h 1384630"/>
                <a:gd name="connsiteX10" fmla="*/ 480802 w 797359"/>
                <a:gd name="connsiteY10" fmla="*/ 0 h 1384630"/>
                <a:gd name="connsiteX0" fmla="*/ 480802 w 797359"/>
                <a:gd name="connsiteY0" fmla="*/ 0 h 1384630"/>
                <a:gd name="connsiteX1" fmla="*/ 553503 w 797359"/>
                <a:gd name="connsiteY1" fmla="*/ 22568 h 1384630"/>
                <a:gd name="connsiteX2" fmla="*/ 796840 w 797359"/>
                <a:gd name="connsiteY2" fmla="*/ 389678 h 1384630"/>
                <a:gd name="connsiteX3" fmla="*/ 674920 w 797359"/>
                <a:gd name="connsiteY3" fmla="*/ 925169 h 1384630"/>
                <a:gd name="connsiteX4" fmla="*/ 398420 w 797359"/>
                <a:gd name="connsiteY4" fmla="*/ 1384549 h 1384630"/>
                <a:gd name="connsiteX5" fmla="*/ 85344 w 797359"/>
                <a:gd name="connsiteY5" fmla="*/ 894689 h 1384630"/>
                <a:gd name="connsiteX6" fmla="*/ 0 w 797359"/>
                <a:gd name="connsiteY6" fmla="*/ 389678 h 1384630"/>
                <a:gd name="connsiteX7" fmla="*/ 243337 w 797359"/>
                <a:gd name="connsiteY7" fmla="*/ 22568 h 1384630"/>
                <a:gd name="connsiteX8" fmla="*/ 316039 w 797359"/>
                <a:gd name="connsiteY8" fmla="*/ 0 h 1384630"/>
                <a:gd name="connsiteX9" fmla="*/ 398420 w 797359"/>
                <a:gd name="connsiteY9" fmla="*/ 365560 h 1384630"/>
                <a:gd name="connsiteX10" fmla="*/ 480802 w 797359"/>
                <a:gd name="connsiteY10" fmla="*/ 0 h 1384630"/>
                <a:gd name="connsiteX0" fmla="*/ 480802 w 797359"/>
                <a:gd name="connsiteY0" fmla="*/ 0 h 1384630"/>
                <a:gd name="connsiteX1" fmla="*/ 553503 w 797359"/>
                <a:gd name="connsiteY1" fmla="*/ 22568 h 1384630"/>
                <a:gd name="connsiteX2" fmla="*/ 796840 w 797359"/>
                <a:gd name="connsiteY2" fmla="*/ 389678 h 1384630"/>
                <a:gd name="connsiteX3" fmla="*/ 674920 w 797359"/>
                <a:gd name="connsiteY3" fmla="*/ 925169 h 1384630"/>
                <a:gd name="connsiteX4" fmla="*/ 398420 w 797359"/>
                <a:gd name="connsiteY4" fmla="*/ 1384549 h 1384630"/>
                <a:gd name="connsiteX5" fmla="*/ 85344 w 797359"/>
                <a:gd name="connsiteY5" fmla="*/ 894689 h 1384630"/>
                <a:gd name="connsiteX6" fmla="*/ 0 w 797359"/>
                <a:gd name="connsiteY6" fmla="*/ 389678 h 1384630"/>
                <a:gd name="connsiteX7" fmla="*/ 243337 w 797359"/>
                <a:gd name="connsiteY7" fmla="*/ 22568 h 1384630"/>
                <a:gd name="connsiteX8" fmla="*/ 316039 w 797359"/>
                <a:gd name="connsiteY8" fmla="*/ 0 h 1384630"/>
                <a:gd name="connsiteX9" fmla="*/ 398420 w 797359"/>
                <a:gd name="connsiteY9" fmla="*/ 365560 h 1384630"/>
                <a:gd name="connsiteX10" fmla="*/ 480802 w 797359"/>
                <a:gd name="connsiteY10" fmla="*/ 0 h 1384630"/>
                <a:gd name="connsiteX0" fmla="*/ 480802 w 797359"/>
                <a:gd name="connsiteY0" fmla="*/ 0 h 1384630"/>
                <a:gd name="connsiteX1" fmla="*/ 796840 w 797359"/>
                <a:gd name="connsiteY1" fmla="*/ 389678 h 1384630"/>
                <a:gd name="connsiteX2" fmla="*/ 674920 w 797359"/>
                <a:gd name="connsiteY2" fmla="*/ 925169 h 1384630"/>
                <a:gd name="connsiteX3" fmla="*/ 398420 w 797359"/>
                <a:gd name="connsiteY3" fmla="*/ 1384549 h 1384630"/>
                <a:gd name="connsiteX4" fmla="*/ 85344 w 797359"/>
                <a:gd name="connsiteY4" fmla="*/ 894689 h 1384630"/>
                <a:gd name="connsiteX5" fmla="*/ 0 w 797359"/>
                <a:gd name="connsiteY5" fmla="*/ 389678 h 1384630"/>
                <a:gd name="connsiteX6" fmla="*/ 243337 w 797359"/>
                <a:gd name="connsiteY6" fmla="*/ 22568 h 1384630"/>
                <a:gd name="connsiteX7" fmla="*/ 316039 w 797359"/>
                <a:gd name="connsiteY7" fmla="*/ 0 h 1384630"/>
                <a:gd name="connsiteX8" fmla="*/ 398420 w 797359"/>
                <a:gd name="connsiteY8" fmla="*/ 365560 h 1384630"/>
                <a:gd name="connsiteX9" fmla="*/ 480802 w 797359"/>
                <a:gd name="connsiteY9" fmla="*/ 0 h 1384630"/>
                <a:gd name="connsiteX0" fmla="*/ 480802 w 797359"/>
                <a:gd name="connsiteY0" fmla="*/ 9937 h 1394567"/>
                <a:gd name="connsiteX1" fmla="*/ 796840 w 797359"/>
                <a:gd name="connsiteY1" fmla="*/ 399615 h 1394567"/>
                <a:gd name="connsiteX2" fmla="*/ 674920 w 797359"/>
                <a:gd name="connsiteY2" fmla="*/ 935106 h 1394567"/>
                <a:gd name="connsiteX3" fmla="*/ 398420 w 797359"/>
                <a:gd name="connsiteY3" fmla="*/ 1394486 h 1394567"/>
                <a:gd name="connsiteX4" fmla="*/ 85344 w 797359"/>
                <a:gd name="connsiteY4" fmla="*/ 904626 h 1394567"/>
                <a:gd name="connsiteX5" fmla="*/ 0 w 797359"/>
                <a:gd name="connsiteY5" fmla="*/ 399615 h 1394567"/>
                <a:gd name="connsiteX6" fmla="*/ 243337 w 797359"/>
                <a:gd name="connsiteY6" fmla="*/ 32505 h 1394567"/>
                <a:gd name="connsiteX7" fmla="*/ 316039 w 797359"/>
                <a:gd name="connsiteY7" fmla="*/ 9937 h 1394567"/>
                <a:gd name="connsiteX8" fmla="*/ 398420 w 797359"/>
                <a:gd name="connsiteY8" fmla="*/ 375497 h 1394567"/>
                <a:gd name="connsiteX9" fmla="*/ 480802 w 797359"/>
                <a:gd name="connsiteY9" fmla="*/ 9937 h 1394567"/>
                <a:gd name="connsiteX0" fmla="*/ 480802 w 796866"/>
                <a:gd name="connsiteY0" fmla="*/ 10748 h 1395378"/>
                <a:gd name="connsiteX1" fmla="*/ 796840 w 796866"/>
                <a:gd name="connsiteY1" fmla="*/ 400426 h 1395378"/>
                <a:gd name="connsiteX2" fmla="*/ 674920 w 796866"/>
                <a:gd name="connsiteY2" fmla="*/ 935917 h 1395378"/>
                <a:gd name="connsiteX3" fmla="*/ 398420 w 796866"/>
                <a:gd name="connsiteY3" fmla="*/ 1395297 h 1395378"/>
                <a:gd name="connsiteX4" fmla="*/ 85344 w 796866"/>
                <a:gd name="connsiteY4" fmla="*/ 905437 h 1395378"/>
                <a:gd name="connsiteX5" fmla="*/ 0 w 796866"/>
                <a:gd name="connsiteY5" fmla="*/ 400426 h 1395378"/>
                <a:gd name="connsiteX6" fmla="*/ 243337 w 796866"/>
                <a:gd name="connsiteY6" fmla="*/ 33316 h 1395378"/>
                <a:gd name="connsiteX7" fmla="*/ 316039 w 796866"/>
                <a:gd name="connsiteY7" fmla="*/ 10748 h 1395378"/>
                <a:gd name="connsiteX8" fmla="*/ 398420 w 796866"/>
                <a:gd name="connsiteY8" fmla="*/ 376308 h 1395378"/>
                <a:gd name="connsiteX9" fmla="*/ 480802 w 796866"/>
                <a:gd name="connsiteY9" fmla="*/ 10748 h 1395378"/>
                <a:gd name="connsiteX0" fmla="*/ 480802 w 797745"/>
                <a:gd name="connsiteY0" fmla="*/ 13564 h 1398194"/>
                <a:gd name="connsiteX1" fmla="*/ 796840 w 797745"/>
                <a:gd name="connsiteY1" fmla="*/ 403242 h 1398194"/>
                <a:gd name="connsiteX2" fmla="*/ 674920 w 797745"/>
                <a:gd name="connsiteY2" fmla="*/ 938733 h 1398194"/>
                <a:gd name="connsiteX3" fmla="*/ 398420 w 797745"/>
                <a:gd name="connsiteY3" fmla="*/ 1398113 h 1398194"/>
                <a:gd name="connsiteX4" fmla="*/ 85344 w 797745"/>
                <a:gd name="connsiteY4" fmla="*/ 908253 h 1398194"/>
                <a:gd name="connsiteX5" fmla="*/ 0 w 797745"/>
                <a:gd name="connsiteY5" fmla="*/ 403242 h 1398194"/>
                <a:gd name="connsiteX6" fmla="*/ 243337 w 797745"/>
                <a:gd name="connsiteY6" fmla="*/ 36132 h 1398194"/>
                <a:gd name="connsiteX7" fmla="*/ 316039 w 797745"/>
                <a:gd name="connsiteY7" fmla="*/ 13564 h 1398194"/>
                <a:gd name="connsiteX8" fmla="*/ 398420 w 797745"/>
                <a:gd name="connsiteY8" fmla="*/ 379124 h 1398194"/>
                <a:gd name="connsiteX9" fmla="*/ 480802 w 797745"/>
                <a:gd name="connsiteY9" fmla="*/ 13564 h 1398194"/>
                <a:gd name="connsiteX0" fmla="*/ 481193 w 798136"/>
                <a:gd name="connsiteY0" fmla="*/ 26200 h 1410830"/>
                <a:gd name="connsiteX1" fmla="*/ 797231 w 798136"/>
                <a:gd name="connsiteY1" fmla="*/ 415878 h 1410830"/>
                <a:gd name="connsiteX2" fmla="*/ 675311 w 798136"/>
                <a:gd name="connsiteY2" fmla="*/ 951369 h 1410830"/>
                <a:gd name="connsiteX3" fmla="*/ 398811 w 798136"/>
                <a:gd name="connsiteY3" fmla="*/ 1410749 h 1410830"/>
                <a:gd name="connsiteX4" fmla="*/ 85735 w 798136"/>
                <a:gd name="connsiteY4" fmla="*/ 920889 h 1410830"/>
                <a:gd name="connsiteX5" fmla="*/ 391 w 798136"/>
                <a:gd name="connsiteY5" fmla="*/ 415878 h 1410830"/>
                <a:gd name="connsiteX6" fmla="*/ 115712 w 798136"/>
                <a:gd name="connsiteY6" fmla="*/ 0 h 1410830"/>
                <a:gd name="connsiteX7" fmla="*/ 316430 w 798136"/>
                <a:gd name="connsiteY7" fmla="*/ 26200 h 1410830"/>
                <a:gd name="connsiteX8" fmla="*/ 398811 w 798136"/>
                <a:gd name="connsiteY8" fmla="*/ 391760 h 1410830"/>
                <a:gd name="connsiteX9" fmla="*/ 481193 w 798136"/>
                <a:gd name="connsiteY9" fmla="*/ 26200 h 1410830"/>
                <a:gd name="connsiteX0" fmla="*/ 481193 w 798136"/>
                <a:gd name="connsiteY0" fmla="*/ 26200 h 1410830"/>
                <a:gd name="connsiteX1" fmla="*/ 797231 w 798136"/>
                <a:gd name="connsiteY1" fmla="*/ 415878 h 1410830"/>
                <a:gd name="connsiteX2" fmla="*/ 675311 w 798136"/>
                <a:gd name="connsiteY2" fmla="*/ 951369 h 1410830"/>
                <a:gd name="connsiteX3" fmla="*/ 398811 w 798136"/>
                <a:gd name="connsiteY3" fmla="*/ 1410749 h 1410830"/>
                <a:gd name="connsiteX4" fmla="*/ 85735 w 798136"/>
                <a:gd name="connsiteY4" fmla="*/ 920889 h 1410830"/>
                <a:gd name="connsiteX5" fmla="*/ 391 w 798136"/>
                <a:gd name="connsiteY5" fmla="*/ 415878 h 1410830"/>
                <a:gd name="connsiteX6" fmla="*/ 115712 w 798136"/>
                <a:gd name="connsiteY6" fmla="*/ 0 h 1410830"/>
                <a:gd name="connsiteX7" fmla="*/ 316430 w 798136"/>
                <a:gd name="connsiteY7" fmla="*/ 26200 h 1410830"/>
                <a:gd name="connsiteX8" fmla="*/ 386619 w 798136"/>
                <a:gd name="connsiteY8" fmla="*/ 385664 h 1410830"/>
                <a:gd name="connsiteX9" fmla="*/ 481193 w 798136"/>
                <a:gd name="connsiteY9" fmla="*/ 26200 h 1410830"/>
                <a:gd name="connsiteX0" fmla="*/ 481193 w 798136"/>
                <a:gd name="connsiteY0" fmla="*/ 26200 h 1410830"/>
                <a:gd name="connsiteX1" fmla="*/ 797231 w 798136"/>
                <a:gd name="connsiteY1" fmla="*/ 415878 h 1410830"/>
                <a:gd name="connsiteX2" fmla="*/ 675311 w 798136"/>
                <a:gd name="connsiteY2" fmla="*/ 951369 h 1410830"/>
                <a:gd name="connsiteX3" fmla="*/ 398811 w 798136"/>
                <a:gd name="connsiteY3" fmla="*/ 1410749 h 1410830"/>
                <a:gd name="connsiteX4" fmla="*/ 85735 w 798136"/>
                <a:gd name="connsiteY4" fmla="*/ 920889 h 1410830"/>
                <a:gd name="connsiteX5" fmla="*/ 391 w 798136"/>
                <a:gd name="connsiteY5" fmla="*/ 415878 h 1410830"/>
                <a:gd name="connsiteX6" fmla="*/ 115712 w 798136"/>
                <a:gd name="connsiteY6" fmla="*/ 0 h 1410830"/>
                <a:gd name="connsiteX7" fmla="*/ 316430 w 798136"/>
                <a:gd name="connsiteY7" fmla="*/ 26200 h 1410830"/>
                <a:gd name="connsiteX8" fmla="*/ 386619 w 798136"/>
                <a:gd name="connsiteY8" fmla="*/ 385664 h 1410830"/>
                <a:gd name="connsiteX9" fmla="*/ 481193 w 798136"/>
                <a:gd name="connsiteY9" fmla="*/ 26200 h 1410830"/>
                <a:gd name="connsiteX0" fmla="*/ 481193 w 798136"/>
                <a:gd name="connsiteY0" fmla="*/ 26200 h 1410830"/>
                <a:gd name="connsiteX1" fmla="*/ 797231 w 798136"/>
                <a:gd name="connsiteY1" fmla="*/ 415878 h 1410830"/>
                <a:gd name="connsiteX2" fmla="*/ 675311 w 798136"/>
                <a:gd name="connsiteY2" fmla="*/ 951369 h 1410830"/>
                <a:gd name="connsiteX3" fmla="*/ 398811 w 798136"/>
                <a:gd name="connsiteY3" fmla="*/ 1410749 h 1410830"/>
                <a:gd name="connsiteX4" fmla="*/ 85735 w 798136"/>
                <a:gd name="connsiteY4" fmla="*/ 920889 h 1410830"/>
                <a:gd name="connsiteX5" fmla="*/ 391 w 798136"/>
                <a:gd name="connsiteY5" fmla="*/ 415878 h 1410830"/>
                <a:gd name="connsiteX6" fmla="*/ 115712 w 798136"/>
                <a:gd name="connsiteY6" fmla="*/ 0 h 1410830"/>
                <a:gd name="connsiteX7" fmla="*/ 316430 w 798136"/>
                <a:gd name="connsiteY7" fmla="*/ 26200 h 1410830"/>
                <a:gd name="connsiteX8" fmla="*/ 386619 w 798136"/>
                <a:gd name="connsiteY8" fmla="*/ 385664 h 1410830"/>
                <a:gd name="connsiteX9" fmla="*/ 481193 w 798136"/>
                <a:gd name="connsiteY9" fmla="*/ 26200 h 1410830"/>
                <a:gd name="connsiteX0" fmla="*/ 584825 w 798817"/>
                <a:gd name="connsiteY0" fmla="*/ 20104 h 1410830"/>
                <a:gd name="connsiteX1" fmla="*/ 797231 w 798817"/>
                <a:gd name="connsiteY1" fmla="*/ 415878 h 1410830"/>
                <a:gd name="connsiteX2" fmla="*/ 675311 w 798817"/>
                <a:gd name="connsiteY2" fmla="*/ 951369 h 1410830"/>
                <a:gd name="connsiteX3" fmla="*/ 398811 w 798817"/>
                <a:gd name="connsiteY3" fmla="*/ 1410749 h 1410830"/>
                <a:gd name="connsiteX4" fmla="*/ 85735 w 798817"/>
                <a:gd name="connsiteY4" fmla="*/ 920889 h 1410830"/>
                <a:gd name="connsiteX5" fmla="*/ 391 w 798817"/>
                <a:gd name="connsiteY5" fmla="*/ 415878 h 1410830"/>
                <a:gd name="connsiteX6" fmla="*/ 115712 w 798817"/>
                <a:gd name="connsiteY6" fmla="*/ 0 h 1410830"/>
                <a:gd name="connsiteX7" fmla="*/ 316430 w 798817"/>
                <a:gd name="connsiteY7" fmla="*/ 26200 h 1410830"/>
                <a:gd name="connsiteX8" fmla="*/ 386619 w 798817"/>
                <a:gd name="connsiteY8" fmla="*/ 385664 h 1410830"/>
                <a:gd name="connsiteX9" fmla="*/ 584825 w 798817"/>
                <a:gd name="connsiteY9" fmla="*/ 20104 h 1410830"/>
                <a:gd name="connsiteX0" fmla="*/ 584825 w 798817"/>
                <a:gd name="connsiteY0" fmla="*/ 20104 h 1410830"/>
                <a:gd name="connsiteX1" fmla="*/ 797231 w 798817"/>
                <a:gd name="connsiteY1" fmla="*/ 415878 h 1410830"/>
                <a:gd name="connsiteX2" fmla="*/ 675311 w 798817"/>
                <a:gd name="connsiteY2" fmla="*/ 951369 h 1410830"/>
                <a:gd name="connsiteX3" fmla="*/ 398811 w 798817"/>
                <a:gd name="connsiteY3" fmla="*/ 1410749 h 1410830"/>
                <a:gd name="connsiteX4" fmla="*/ 85735 w 798817"/>
                <a:gd name="connsiteY4" fmla="*/ 920889 h 1410830"/>
                <a:gd name="connsiteX5" fmla="*/ 391 w 798817"/>
                <a:gd name="connsiteY5" fmla="*/ 415878 h 1410830"/>
                <a:gd name="connsiteX6" fmla="*/ 115712 w 798817"/>
                <a:gd name="connsiteY6" fmla="*/ 0 h 1410830"/>
                <a:gd name="connsiteX7" fmla="*/ 316430 w 798817"/>
                <a:gd name="connsiteY7" fmla="*/ 26200 h 1410830"/>
                <a:gd name="connsiteX8" fmla="*/ 386619 w 798817"/>
                <a:gd name="connsiteY8" fmla="*/ 385664 h 1410830"/>
                <a:gd name="connsiteX9" fmla="*/ 584825 w 798817"/>
                <a:gd name="connsiteY9" fmla="*/ 20104 h 1410830"/>
                <a:gd name="connsiteX0" fmla="*/ 584825 w 798817"/>
                <a:gd name="connsiteY0" fmla="*/ 20104 h 1410830"/>
                <a:gd name="connsiteX1" fmla="*/ 797231 w 798817"/>
                <a:gd name="connsiteY1" fmla="*/ 415878 h 1410830"/>
                <a:gd name="connsiteX2" fmla="*/ 675311 w 798817"/>
                <a:gd name="connsiteY2" fmla="*/ 951369 h 1410830"/>
                <a:gd name="connsiteX3" fmla="*/ 398811 w 798817"/>
                <a:gd name="connsiteY3" fmla="*/ 1410749 h 1410830"/>
                <a:gd name="connsiteX4" fmla="*/ 85735 w 798817"/>
                <a:gd name="connsiteY4" fmla="*/ 920889 h 1410830"/>
                <a:gd name="connsiteX5" fmla="*/ 391 w 798817"/>
                <a:gd name="connsiteY5" fmla="*/ 415878 h 1410830"/>
                <a:gd name="connsiteX6" fmla="*/ 115712 w 798817"/>
                <a:gd name="connsiteY6" fmla="*/ 0 h 1410830"/>
                <a:gd name="connsiteX7" fmla="*/ 316430 w 798817"/>
                <a:gd name="connsiteY7" fmla="*/ 26200 h 1410830"/>
                <a:gd name="connsiteX8" fmla="*/ 386619 w 798817"/>
                <a:gd name="connsiteY8" fmla="*/ 385664 h 1410830"/>
                <a:gd name="connsiteX9" fmla="*/ 584825 w 798817"/>
                <a:gd name="connsiteY9" fmla="*/ 20104 h 1410830"/>
                <a:gd name="connsiteX0" fmla="*/ 615305 w 797991"/>
                <a:gd name="connsiteY0" fmla="*/ 172504 h 1410830"/>
                <a:gd name="connsiteX1" fmla="*/ 797231 w 797991"/>
                <a:gd name="connsiteY1" fmla="*/ 415878 h 1410830"/>
                <a:gd name="connsiteX2" fmla="*/ 675311 w 797991"/>
                <a:gd name="connsiteY2" fmla="*/ 951369 h 1410830"/>
                <a:gd name="connsiteX3" fmla="*/ 398811 w 797991"/>
                <a:gd name="connsiteY3" fmla="*/ 1410749 h 1410830"/>
                <a:gd name="connsiteX4" fmla="*/ 85735 w 797991"/>
                <a:gd name="connsiteY4" fmla="*/ 920889 h 1410830"/>
                <a:gd name="connsiteX5" fmla="*/ 391 w 797991"/>
                <a:gd name="connsiteY5" fmla="*/ 415878 h 1410830"/>
                <a:gd name="connsiteX6" fmla="*/ 115712 w 797991"/>
                <a:gd name="connsiteY6" fmla="*/ 0 h 1410830"/>
                <a:gd name="connsiteX7" fmla="*/ 316430 w 797991"/>
                <a:gd name="connsiteY7" fmla="*/ 26200 h 1410830"/>
                <a:gd name="connsiteX8" fmla="*/ 386619 w 797991"/>
                <a:gd name="connsiteY8" fmla="*/ 385664 h 1410830"/>
                <a:gd name="connsiteX9" fmla="*/ 615305 w 797991"/>
                <a:gd name="connsiteY9" fmla="*/ 172504 h 1410830"/>
                <a:gd name="connsiteX0" fmla="*/ 615305 w 797991"/>
                <a:gd name="connsiteY0" fmla="*/ 172504 h 1410830"/>
                <a:gd name="connsiteX1" fmla="*/ 797231 w 797991"/>
                <a:gd name="connsiteY1" fmla="*/ 415878 h 1410830"/>
                <a:gd name="connsiteX2" fmla="*/ 675311 w 797991"/>
                <a:gd name="connsiteY2" fmla="*/ 951369 h 1410830"/>
                <a:gd name="connsiteX3" fmla="*/ 398811 w 797991"/>
                <a:gd name="connsiteY3" fmla="*/ 1410749 h 1410830"/>
                <a:gd name="connsiteX4" fmla="*/ 85735 w 797991"/>
                <a:gd name="connsiteY4" fmla="*/ 920889 h 1410830"/>
                <a:gd name="connsiteX5" fmla="*/ 391 w 797991"/>
                <a:gd name="connsiteY5" fmla="*/ 415878 h 1410830"/>
                <a:gd name="connsiteX6" fmla="*/ 115712 w 797991"/>
                <a:gd name="connsiteY6" fmla="*/ 0 h 1410830"/>
                <a:gd name="connsiteX7" fmla="*/ 316430 w 797991"/>
                <a:gd name="connsiteY7" fmla="*/ 26200 h 1410830"/>
                <a:gd name="connsiteX8" fmla="*/ 386619 w 797991"/>
                <a:gd name="connsiteY8" fmla="*/ 385664 h 1410830"/>
                <a:gd name="connsiteX9" fmla="*/ 615305 w 797991"/>
                <a:gd name="connsiteY9" fmla="*/ 172504 h 1410830"/>
                <a:gd name="connsiteX0" fmla="*/ 615305 w 797991"/>
                <a:gd name="connsiteY0" fmla="*/ 172504 h 1410830"/>
                <a:gd name="connsiteX1" fmla="*/ 797231 w 797991"/>
                <a:gd name="connsiteY1" fmla="*/ 415878 h 1410830"/>
                <a:gd name="connsiteX2" fmla="*/ 675311 w 797991"/>
                <a:gd name="connsiteY2" fmla="*/ 951369 h 1410830"/>
                <a:gd name="connsiteX3" fmla="*/ 398811 w 797991"/>
                <a:gd name="connsiteY3" fmla="*/ 1410749 h 1410830"/>
                <a:gd name="connsiteX4" fmla="*/ 85735 w 797991"/>
                <a:gd name="connsiteY4" fmla="*/ 920889 h 1410830"/>
                <a:gd name="connsiteX5" fmla="*/ 391 w 797991"/>
                <a:gd name="connsiteY5" fmla="*/ 415878 h 1410830"/>
                <a:gd name="connsiteX6" fmla="*/ 115712 w 797991"/>
                <a:gd name="connsiteY6" fmla="*/ 0 h 1410830"/>
                <a:gd name="connsiteX7" fmla="*/ 316430 w 797991"/>
                <a:gd name="connsiteY7" fmla="*/ 26200 h 1410830"/>
                <a:gd name="connsiteX8" fmla="*/ 386619 w 797991"/>
                <a:gd name="connsiteY8" fmla="*/ 385664 h 1410830"/>
                <a:gd name="connsiteX9" fmla="*/ 615305 w 797991"/>
                <a:gd name="connsiteY9" fmla="*/ 172504 h 1410830"/>
                <a:gd name="connsiteX0" fmla="*/ 615305 w 797991"/>
                <a:gd name="connsiteY0" fmla="*/ 172504 h 1410830"/>
                <a:gd name="connsiteX1" fmla="*/ 797231 w 797991"/>
                <a:gd name="connsiteY1" fmla="*/ 415878 h 1410830"/>
                <a:gd name="connsiteX2" fmla="*/ 675311 w 797991"/>
                <a:gd name="connsiteY2" fmla="*/ 951369 h 1410830"/>
                <a:gd name="connsiteX3" fmla="*/ 398811 w 797991"/>
                <a:gd name="connsiteY3" fmla="*/ 1410749 h 1410830"/>
                <a:gd name="connsiteX4" fmla="*/ 85735 w 797991"/>
                <a:gd name="connsiteY4" fmla="*/ 920889 h 1410830"/>
                <a:gd name="connsiteX5" fmla="*/ 391 w 797991"/>
                <a:gd name="connsiteY5" fmla="*/ 415878 h 1410830"/>
                <a:gd name="connsiteX6" fmla="*/ 115712 w 797991"/>
                <a:gd name="connsiteY6" fmla="*/ 0 h 1410830"/>
                <a:gd name="connsiteX7" fmla="*/ 386619 w 797991"/>
                <a:gd name="connsiteY7" fmla="*/ 385664 h 1410830"/>
                <a:gd name="connsiteX8" fmla="*/ 615305 w 797991"/>
                <a:gd name="connsiteY8" fmla="*/ 172504 h 1410830"/>
                <a:gd name="connsiteX0" fmla="*/ 615305 w 797991"/>
                <a:gd name="connsiteY0" fmla="*/ 198034 h 1436360"/>
                <a:gd name="connsiteX1" fmla="*/ 797231 w 797991"/>
                <a:gd name="connsiteY1" fmla="*/ 441408 h 1436360"/>
                <a:gd name="connsiteX2" fmla="*/ 675311 w 797991"/>
                <a:gd name="connsiteY2" fmla="*/ 976899 h 1436360"/>
                <a:gd name="connsiteX3" fmla="*/ 398811 w 797991"/>
                <a:gd name="connsiteY3" fmla="*/ 1436279 h 1436360"/>
                <a:gd name="connsiteX4" fmla="*/ 85735 w 797991"/>
                <a:gd name="connsiteY4" fmla="*/ 946419 h 1436360"/>
                <a:gd name="connsiteX5" fmla="*/ 391 w 797991"/>
                <a:gd name="connsiteY5" fmla="*/ 441408 h 1436360"/>
                <a:gd name="connsiteX6" fmla="*/ 115712 w 797991"/>
                <a:gd name="connsiteY6" fmla="*/ 25530 h 1436360"/>
                <a:gd name="connsiteX7" fmla="*/ 386619 w 797991"/>
                <a:gd name="connsiteY7" fmla="*/ 411194 h 1436360"/>
                <a:gd name="connsiteX8" fmla="*/ 615305 w 797991"/>
                <a:gd name="connsiteY8" fmla="*/ 198034 h 1436360"/>
                <a:gd name="connsiteX0" fmla="*/ 615305 w 797991"/>
                <a:gd name="connsiteY0" fmla="*/ 172591 h 1410917"/>
                <a:gd name="connsiteX1" fmla="*/ 797231 w 797991"/>
                <a:gd name="connsiteY1" fmla="*/ 415965 h 1410917"/>
                <a:gd name="connsiteX2" fmla="*/ 675311 w 797991"/>
                <a:gd name="connsiteY2" fmla="*/ 951456 h 1410917"/>
                <a:gd name="connsiteX3" fmla="*/ 398811 w 797991"/>
                <a:gd name="connsiteY3" fmla="*/ 1410836 h 1410917"/>
                <a:gd name="connsiteX4" fmla="*/ 85735 w 797991"/>
                <a:gd name="connsiteY4" fmla="*/ 920976 h 1410917"/>
                <a:gd name="connsiteX5" fmla="*/ 391 w 797991"/>
                <a:gd name="connsiteY5" fmla="*/ 415965 h 1410917"/>
                <a:gd name="connsiteX6" fmla="*/ 115712 w 797991"/>
                <a:gd name="connsiteY6" fmla="*/ 87 h 1410917"/>
                <a:gd name="connsiteX7" fmla="*/ 386619 w 797991"/>
                <a:gd name="connsiteY7" fmla="*/ 385751 h 1410917"/>
                <a:gd name="connsiteX8" fmla="*/ 615305 w 797991"/>
                <a:gd name="connsiteY8" fmla="*/ 172591 h 1410917"/>
                <a:gd name="connsiteX0" fmla="*/ 615173 w 797859"/>
                <a:gd name="connsiteY0" fmla="*/ 2055 h 1240381"/>
                <a:gd name="connsiteX1" fmla="*/ 797099 w 797859"/>
                <a:gd name="connsiteY1" fmla="*/ 245429 h 1240381"/>
                <a:gd name="connsiteX2" fmla="*/ 675179 w 797859"/>
                <a:gd name="connsiteY2" fmla="*/ 780920 h 1240381"/>
                <a:gd name="connsiteX3" fmla="*/ 398679 w 797859"/>
                <a:gd name="connsiteY3" fmla="*/ 1240300 h 1240381"/>
                <a:gd name="connsiteX4" fmla="*/ 85603 w 797859"/>
                <a:gd name="connsiteY4" fmla="*/ 750440 h 1240381"/>
                <a:gd name="connsiteX5" fmla="*/ 259 w 797859"/>
                <a:gd name="connsiteY5" fmla="*/ 245429 h 1240381"/>
                <a:gd name="connsiteX6" fmla="*/ 109484 w 797859"/>
                <a:gd name="connsiteY6" fmla="*/ 239 h 1240381"/>
                <a:gd name="connsiteX7" fmla="*/ 386487 w 797859"/>
                <a:gd name="connsiteY7" fmla="*/ 215215 h 1240381"/>
                <a:gd name="connsiteX8" fmla="*/ 615173 w 797859"/>
                <a:gd name="connsiteY8" fmla="*/ 2055 h 1240381"/>
                <a:gd name="connsiteX0" fmla="*/ 615173 w 797859"/>
                <a:gd name="connsiteY0" fmla="*/ 3693 h 1242019"/>
                <a:gd name="connsiteX1" fmla="*/ 797099 w 797859"/>
                <a:gd name="connsiteY1" fmla="*/ 247067 h 1242019"/>
                <a:gd name="connsiteX2" fmla="*/ 675179 w 797859"/>
                <a:gd name="connsiteY2" fmla="*/ 782558 h 1242019"/>
                <a:gd name="connsiteX3" fmla="*/ 398679 w 797859"/>
                <a:gd name="connsiteY3" fmla="*/ 1241938 h 1242019"/>
                <a:gd name="connsiteX4" fmla="*/ 85603 w 797859"/>
                <a:gd name="connsiteY4" fmla="*/ 752078 h 1242019"/>
                <a:gd name="connsiteX5" fmla="*/ 259 w 797859"/>
                <a:gd name="connsiteY5" fmla="*/ 320219 h 1242019"/>
                <a:gd name="connsiteX6" fmla="*/ 109484 w 797859"/>
                <a:gd name="connsiteY6" fmla="*/ 1877 h 1242019"/>
                <a:gd name="connsiteX7" fmla="*/ 386487 w 797859"/>
                <a:gd name="connsiteY7" fmla="*/ 216853 h 1242019"/>
                <a:gd name="connsiteX8" fmla="*/ 615173 w 797859"/>
                <a:gd name="connsiteY8" fmla="*/ 3693 h 1242019"/>
                <a:gd name="connsiteX0" fmla="*/ 617071 w 799757"/>
                <a:gd name="connsiteY0" fmla="*/ 3693 h 1242019"/>
                <a:gd name="connsiteX1" fmla="*/ 798997 w 799757"/>
                <a:gd name="connsiteY1" fmla="*/ 247067 h 1242019"/>
                <a:gd name="connsiteX2" fmla="*/ 677077 w 799757"/>
                <a:gd name="connsiteY2" fmla="*/ 782558 h 1242019"/>
                <a:gd name="connsiteX3" fmla="*/ 400577 w 799757"/>
                <a:gd name="connsiteY3" fmla="*/ 1241938 h 1242019"/>
                <a:gd name="connsiteX4" fmla="*/ 87501 w 799757"/>
                <a:gd name="connsiteY4" fmla="*/ 752078 h 1242019"/>
                <a:gd name="connsiteX5" fmla="*/ 2157 w 799757"/>
                <a:gd name="connsiteY5" fmla="*/ 320219 h 1242019"/>
                <a:gd name="connsiteX6" fmla="*/ 111382 w 799757"/>
                <a:gd name="connsiteY6" fmla="*/ 1877 h 1242019"/>
                <a:gd name="connsiteX7" fmla="*/ 388385 w 799757"/>
                <a:gd name="connsiteY7" fmla="*/ 216853 h 1242019"/>
                <a:gd name="connsiteX8" fmla="*/ 617071 w 799757"/>
                <a:gd name="connsiteY8" fmla="*/ 3693 h 1242019"/>
                <a:gd name="connsiteX0" fmla="*/ 617071 w 793710"/>
                <a:gd name="connsiteY0" fmla="*/ 3693 h 1242019"/>
                <a:gd name="connsiteX1" fmla="*/ 792901 w 793710"/>
                <a:gd name="connsiteY1" fmla="*/ 326315 h 1242019"/>
                <a:gd name="connsiteX2" fmla="*/ 677077 w 793710"/>
                <a:gd name="connsiteY2" fmla="*/ 782558 h 1242019"/>
                <a:gd name="connsiteX3" fmla="*/ 400577 w 793710"/>
                <a:gd name="connsiteY3" fmla="*/ 1241938 h 1242019"/>
                <a:gd name="connsiteX4" fmla="*/ 87501 w 793710"/>
                <a:gd name="connsiteY4" fmla="*/ 752078 h 1242019"/>
                <a:gd name="connsiteX5" fmla="*/ 2157 w 793710"/>
                <a:gd name="connsiteY5" fmla="*/ 320219 h 1242019"/>
                <a:gd name="connsiteX6" fmla="*/ 111382 w 793710"/>
                <a:gd name="connsiteY6" fmla="*/ 1877 h 1242019"/>
                <a:gd name="connsiteX7" fmla="*/ 388385 w 793710"/>
                <a:gd name="connsiteY7" fmla="*/ 216853 h 1242019"/>
                <a:gd name="connsiteX8" fmla="*/ 617071 w 793710"/>
                <a:gd name="connsiteY8" fmla="*/ 3693 h 1242019"/>
                <a:gd name="connsiteX0" fmla="*/ 617071 w 797737"/>
                <a:gd name="connsiteY0" fmla="*/ 3693 h 1242019"/>
                <a:gd name="connsiteX1" fmla="*/ 792901 w 797737"/>
                <a:gd name="connsiteY1" fmla="*/ 326315 h 1242019"/>
                <a:gd name="connsiteX2" fmla="*/ 677077 w 797737"/>
                <a:gd name="connsiteY2" fmla="*/ 782558 h 1242019"/>
                <a:gd name="connsiteX3" fmla="*/ 400577 w 797737"/>
                <a:gd name="connsiteY3" fmla="*/ 1241938 h 1242019"/>
                <a:gd name="connsiteX4" fmla="*/ 87501 w 797737"/>
                <a:gd name="connsiteY4" fmla="*/ 752078 h 1242019"/>
                <a:gd name="connsiteX5" fmla="*/ 2157 w 797737"/>
                <a:gd name="connsiteY5" fmla="*/ 320219 h 1242019"/>
                <a:gd name="connsiteX6" fmla="*/ 111382 w 797737"/>
                <a:gd name="connsiteY6" fmla="*/ 1877 h 1242019"/>
                <a:gd name="connsiteX7" fmla="*/ 388385 w 797737"/>
                <a:gd name="connsiteY7" fmla="*/ 216853 h 1242019"/>
                <a:gd name="connsiteX8" fmla="*/ 617071 w 797737"/>
                <a:gd name="connsiteY8" fmla="*/ 3693 h 1242019"/>
                <a:gd name="connsiteX0" fmla="*/ 617071 w 815621"/>
                <a:gd name="connsiteY0" fmla="*/ 3693 h 1242019"/>
                <a:gd name="connsiteX1" fmla="*/ 811189 w 815621"/>
                <a:gd name="connsiteY1" fmla="*/ 259259 h 1242019"/>
                <a:gd name="connsiteX2" fmla="*/ 677077 w 815621"/>
                <a:gd name="connsiteY2" fmla="*/ 782558 h 1242019"/>
                <a:gd name="connsiteX3" fmla="*/ 400577 w 815621"/>
                <a:gd name="connsiteY3" fmla="*/ 1241938 h 1242019"/>
                <a:gd name="connsiteX4" fmla="*/ 87501 w 815621"/>
                <a:gd name="connsiteY4" fmla="*/ 752078 h 1242019"/>
                <a:gd name="connsiteX5" fmla="*/ 2157 w 815621"/>
                <a:gd name="connsiteY5" fmla="*/ 320219 h 1242019"/>
                <a:gd name="connsiteX6" fmla="*/ 111382 w 815621"/>
                <a:gd name="connsiteY6" fmla="*/ 1877 h 1242019"/>
                <a:gd name="connsiteX7" fmla="*/ 388385 w 815621"/>
                <a:gd name="connsiteY7" fmla="*/ 216853 h 1242019"/>
                <a:gd name="connsiteX8" fmla="*/ 617071 w 815621"/>
                <a:gd name="connsiteY8" fmla="*/ 3693 h 1242019"/>
                <a:gd name="connsiteX0" fmla="*/ 617071 w 817119"/>
                <a:gd name="connsiteY0" fmla="*/ 3693 h 1242019"/>
                <a:gd name="connsiteX1" fmla="*/ 811189 w 817119"/>
                <a:gd name="connsiteY1" fmla="*/ 259259 h 1242019"/>
                <a:gd name="connsiteX2" fmla="*/ 677077 w 817119"/>
                <a:gd name="connsiteY2" fmla="*/ 782558 h 1242019"/>
                <a:gd name="connsiteX3" fmla="*/ 400577 w 817119"/>
                <a:gd name="connsiteY3" fmla="*/ 1241938 h 1242019"/>
                <a:gd name="connsiteX4" fmla="*/ 87501 w 817119"/>
                <a:gd name="connsiteY4" fmla="*/ 752078 h 1242019"/>
                <a:gd name="connsiteX5" fmla="*/ 2157 w 817119"/>
                <a:gd name="connsiteY5" fmla="*/ 320219 h 1242019"/>
                <a:gd name="connsiteX6" fmla="*/ 111382 w 817119"/>
                <a:gd name="connsiteY6" fmla="*/ 1877 h 1242019"/>
                <a:gd name="connsiteX7" fmla="*/ 388385 w 817119"/>
                <a:gd name="connsiteY7" fmla="*/ 216853 h 1242019"/>
                <a:gd name="connsiteX8" fmla="*/ 617071 w 817119"/>
                <a:gd name="connsiteY8" fmla="*/ 3693 h 1242019"/>
                <a:gd name="connsiteX0" fmla="*/ 618814 w 818862"/>
                <a:gd name="connsiteY0" fmla="*/ 3693 h 1242019"/>
                <a:gd name="connsiteX1" fmla="*/ 812932 w 818862"/>
                <a:gd name="connsiteY1" fmla="*/ 259259 h 1242019"/>
                <a:gd name="connsiteX2" fmla="*/ 678820 w 818862"/>
                <a:gd name="connsiteY2" fmla="*/ 782558 h 1242019"/>
                <a:gd name="connsiteX3" fmla="*/ 402320 w 818862"/>
                <a:gd name="connsiteY3" fmla="*/ 1241938 h 1242019"/>
                <a:gd name="connsiteX4" fmla="*/ 89244 w 818862"/>
                <a:gd name="connsiteY4" fmla="*/ 752078 h 1242019"/>
                <a:gd name="connsiteX5" fmla="*/ 3900 w 818862"/>
                <a:gd name="connsiteY5" fmla="*/ 320219 h 1242019"/>
                <a:gd name="connsiteX6" fmla="*/ 113125 w 818862"/>
                <a:gd name="connsiteY6" fmla="*/ 1877 h 1242019"/>
                <a:gd name="connsiteX7" fmla="*/ 390128 w 818862"/>
                <a:gd name="connsiteY7" fmla="*/ 216853 h 1242019"/>
                <a:gd name="connsiteX8" fmla="*/ 618814 w 818862"/>
                <a:gd name="connsiteY8" fmla="*/ 3693 h 12420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18862" h="1242019">
                  <a:moveTo>
                    <a:pt x="618814" y="3693"/>
                  </a:moveTo>
                  <a:cubicBezTo>
                    <a:pt x="738049" y="10761"/>
                    <a:pt x="845603" y="141640"/>
                    <a:pt x="812932" y="259259"/>
                  </a:cubicBezTo>
                  <a:cubicBezTo>
                    <a:pt x="780261" y="376878"/>
                    <a:pt x="719460" y="604061"/>
                    <a:pt x="678820" y="782558"/>
                  </a:cubicBezTo>
                  <a:cubicBezTo>
                    <a:pt x="599572" y="1014791"/>
                    <a:pt x="543255" y="1247018"/>
                    <a:pt x="402320" y="1241938"/>
                  </a:cubicBezTo>
                  <a:cubicBezTo>
                    <a:pt x="261385" y="1236858"/>
                    <a:pt x="150204" y="972119"/>
                    <a:pt x="89244" y="752078"/>
                  </a:cubicBezTo>
                  <a:cubicBezTo>
                    <a:pt x="42508" y="577645"/>
                    <a:pt x="18208" y="475732"/>
                    <a:pt x="3900" y="320219"/>
                  </a:cubicBezTo>
                  <a:cubicBezTo>
                    <a:pt x="-10408" y="164706"/>
                    <a:pt x="12178" y="19105"/>
                    <a:pt x="113125" y="1877"/>
                  </a:cubicBezTo>
                  <a:cubicBezTo>
                    <a:pt x="214072" y="-15351"/>
                    <a:pt x="299826" y="88298"/>
                    <a:pt x="390128" y="216853"/>
                  </a:cubicBezTo>
                  <a:cubicBezTo>
                    <a:pt x="464325" y="182376"/>
                    <a:pt x="499579" y="-3375"/>
                    <a:pt x="618814" y="3693"/>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26" name="フリーフォーム 325"/>
            <p:cNvSpPr/>
            <p:nvPr/>
          </p:nvSpPr>
          <p:spPr>
            <a:xfrm rot="18202610" flipH="1">
              <a:off x="3262123" y="-1988269"/>
              <a:ext cx="818862" cy="1242019"/>
            </a:xfrm>
            <a:custGeom>
              <a:avLst/>
              <a:gdLst>
                <a:gd name="connsiteX0" fmla="*/ 480802 w 796840"/>
                <a:gd name="connsiteY0" fmla="*/ 0 h 1305301"/>
                <a:gd name="connsiteX1" fmla="*/ 553503 w 796840"/>
                <a:gd name="connsiteY1" fmla="*/ 22568 h 1305301"/>
                <a:gd name="connsiteX2" fmla="*/ 796840 w 796840"/>
                <a:gd name="connsiteY2" fmla="*/ 389678 h 1305301"/>
                <a:gd name="connsiteX3" fmla="*/ 796840 w 796840"/>
                <a:gd name="connsiteY3" fmla="*/ 906881 h 1305301"/>
                <a:gd name="connsiteX4" fmla="*/ 398420 w 796840"/>
                <a:gd name="connsiteY4" fmla="*/ 1305301 h 1305301"/>
                <a:gd name="connsiteX5" fmla="*/ 0 w 796840"/>
                <a:gd name="connsiteY5" fmla="*/ 906881 h 1305301"/>
                <a:gd name="connsiteX6" fmla="*/ 0 w 796840"/>
                <a:gd name="connsiteY6" fmla="*/ 389678 h 1305301"/>
                <a:gd name="connsiteX7" fmla="*/ 243337 w 796840"/>
                <a:gd name="connsiteY7" fmla="*/ 22568 h 1305301"/>
                <a:gd name="connsiteX8" fmla="*/ 316039 w 796840"/>
                <a:gd name="connsiteY8" fmla="*/ 0 h 1305301"/>
                <a:gd name="connsiteX9" fmla="*/ 398420 w 796840"/>
                <a:gd name="connsiteY9" fmla="*/ 365560 h 1305301"/>
                <a:gd name="connsiteX0" fmla="*/ 480802 w 796840"/>
                <a:gd name="connsiteY0" fmla="*/ 0 h 1305301"/>
                <a:gd name="connsiteX1" fmla="*/ 553503 w 796840"/>
                <a:gd name="connsiteY1" fmla="*/ 22568 h 1305301"/>
                <a:gd name="connsiteX2" fmla="*/ 796840 w 796840"/>
                <a:gd name="connsiteY2" fmla="*/ 389678 h 1305301"/>
                <a:gd name="connsiteX3" fmla="*/ 796840 w 796840"/>
                <a:gd name="connsiteY3" fmla="*/ 906881 h 1305301"/>
                <a:gd name="connsiteX4" fmla="*/ 398420 w 796840"/>
                <a:gd name="connsiteY4" fmla="*/ 1305301 h 1305301"/>
                <a:gd name="connsiteX5" fmla="*/ 0 w 796840"/>
                <a:gd name="connsiteY5" fmla="*/ 906881 h 1305301"/>
                <a:gd name="connsiteX6" fmla="*/ 0 w 796840"/>
                <a:gd name="connsiteY6" fmla="*/ 389678 h 1305301"/>
                <a:gd name="connsiteX7" fmla="*/ 243337 w 796840"/>
                <a:gd name="connsiteY7" fmla="*/ 22568 h 1305301"/>
                <a:gd name="connsiteX8" fmla="*/ 316039 w 796840"/>
                <a:gd name="connsiteY8" fmla="*/ 0 h 1305301"/>
                <a:gd name="connsiteX9" fmla="*/ 398420 w 796840"/>
                <a:gd name="connsiteY9" fmla="*/ 365560 h 1305301"/>
                <a:gd name="connsiteX10" fmla="*/ 480802 w 796840"/>
                <a:gd name="connsiteY10" fmla="*/ 0 h 1305301"/>
                <a:gd name="connsiteX0" fmla="*/ 480802 w 796840"/>
                <a:gd name="connsiteY0" fmla="*/ 0 h 1433317"/>
                <a:gd name="connsiteX1" fmla="*/ 553503 w 796840"/>
                <a:gd name="connsiteY1" fmla="*/ 22568 h 1433317"/>
                <a:gd name="connsiteX2" fmla="*/ 796840 w 796840"/>
                <a:gd name="connsiteY2" fmla="*/ 389678 h 1433317"/>
                <a:gd name="connsiteX3" fmla="*/ 796840 w 796840"/>
                <a:gd name="connsiteY3" fmla="*/ 906881 h 1433317"/>
                <a:gd name="connsiteX4" fmla="*/ 404516 w 796840"/>
                <a:gd name="connsiteY4" fmla="*/ 1433317 h 1433317"/>
                <a:gd name="connsiteX5" fmla="*/ 0 w 796840"/>
                <a:gd name="connsiteY5" fmla="*/ 906881 h 1433317"/>
                <a:gd name="connsiteX6" fmla="*/ 0 w 796840"/>
                <a:gd name="connsiteY6" fmla="*/ 389678 h 1433317"/>
                <a:gd name="connsiteX7" fmla="*/ 243337 w 796840"/>
                <a:gd name="connsiteY7" fmla="*/ 22568 h 1433317"/>
                <a:gd name="connsiteX8" fmla="*/ 316039 w 796840"/>
                <a:gd name="connsiteY8" fmla="*/ 0 h 1433317"/>
                <a:gd name="connsiteX9" fmla="*/ 398420 w 796840"/>
                <a:gd name="connsiteY9" fmla="*/ 365560 h 1433317"/>
                <a:gd name="connsiteX10" fmla="*/ 480802 w 796840"/>
                <a:gd name="connsiteY10" fmla="*/ 0 h 1433317"/>
                <a:gd name="connsiteX0" fmla="*/ 480802 w 796840"/>
                <a:gd name="connsiteY0" fmla="*/ 0 h 1433340"/>
                <a:gd name="connsiteX1" fmla="*/ 553503 w 796840"/>
                <a:gd name="connsiteY1" fmla="*/ 22568 h 1433340"/>
                <a:gd name="connsiteX2" fmla="*/ 796840 w 796840"/>
                <a:gd name="connsiteY2" fmla="*/ 389678 h 1433340"/>
                <a:gd name="connsiteX3" fmla="*/ 674920 w 796840"/>
                <a:gd name="connsiteY3" fmla="*/ 925169 h 1433340"/>
                <a:gd name="connsiteX4" fmla="*/ 404516 w 796840"/>
                <a:gd name="connsiteY4" fmla="*/ 1433317 h 1433340"/>
                <a:gd name="connsiteX5" fmla="*/ 0 w 796840"/>
                <a:gd name="connsiteY5" fmla="*/ 906881 h 1433340"/>
                <a:gd name="connsiteX6" fmla="*/ 0 w 796840"/>
                <a:gd name="connsiteY6" fmla="*/ 389678 h 1433340"/>
                <a:gd name="connsiteX7" fmla="*/ 243337 w 796840"/>
                <a:gd name="connsiteY7" fmla="*/ 22568 h 1433340"/>
                <a:gd name="connsiteX8" fmla="*/ 316039 w 796840"/>
                <a:gd name="connsiteY8" fmla="*/ 0 h 1433340"/>
                <a:gd name="connsiteX9" fmla="*/ 398420 w 796840"/>
                <a:gd name="connsiteY9" fmla="*/ 365560 h 1433340"/>
                <a:gd name="connsiteX10" fmla="*/ 480802 w 796840"/>
                <a:gd name="connsiteY10" fmla="*/ 0 h 1433340"/>
                <a:gd name="connsiteX0" fmla="*/ 480802 w 796840"/>
                <a:gd name="connsiteY0" fmla="*/ 0 h 1433341"/>
                <a:gd name="connsiteX1" fmla="*/ 553503 w 796840"/>
                <a:gd name="connsiteY1" fmla="*/ 22568 h 1433341"/>
                <a:gd name="connsiteX2" fmla="*/ 796840 w 796840"/>
                <a:gd name="connsiteY2" fmla="*/ 389678 h 1433341"/>
                <a:gd name="connsiteX3" fmla="*/ 674920 w 796840"/>
                <a:gd name="connsiteY3" fmla="*/ 925169 h 1433341"/>
                <a:gd name="connsiteX4" fmla="*/ 404516 w 796840"/>
                <a:gd name="connsiteY4" fmla="*/ 1433317 h 1433341"/>
                <a:gd name="connsiteX5" fmla="*/ 0 w 796840"/>
                <a:gd name="connsiteY5" fmla="*/ 906881 h 1433341"/>
                <a:gd name="connsiteX6" fmla="*/ 0 w 796840"/>
                <a:gd name="connsiteY6" fmla="*/ 389678 h 1433341"/>
                <a:gd name="connsiteX7" fmla="*/ 243337 w 796840"/>
                <a:gd name="connsiteY7" fmla="*/ 22568 h 1433341"/>
                <a:gd name="connsiteX8" fmla="*/ 316039 w 796840"/>
                <a:gd name="connsiteY8" fmla="*/ 0 h 1433341"/>
                <a:gd name="connsiteX9" fmla="*/ 398420 w 796840"/>
                <a:gd name="connsiteY9" fmla="*/ 365560 h 1433341"/>
                <a:gd name="connsiteX10" fmla="*/ 480802 w 796840"/>
                <a:gd name="connsiteY10" fmla="*/ 0 h 1433341"/>
                <a:gd name="connsiteX0" fmla="*/ 480802 w 796840"/>
                <a:gd name="connsiteY0" fmla="*/ 0 h 1433384"/>
                <a:gd name="connsiteX1" fmla="*/ 553503 w 796840"/>
                <a:gd name="connsiteY1" fmla="*/ 22568 h 1433384"/>
                <a:gd name="connsiteX2" fmla="*/ 796840 w 796840"/>
                <a:gd name="connsiteY2" fmla="*/ 389678 h 1433384"/>
                <a:gd name="connsiteX3" fmla="*/ 674920 w 796840"/>
                <a:gd name="connsiteY3" fmla="*/ 925169 h 1433384"/>
                <a:gd name="connsiteX4" fmla="*/ 404516 w 796840"/>
                <a:gd name="connsiteY4" fmla="*/ 1433317 h 1433384"/>
                <a:gd name="connsiteX5" fmla="*/ 85344 w 796840"/>
                <a:gd name="connsiteY5" fmla="*/ 894689 h 1433384"/>
                <a:gd name="connsiteX6" fmla="*/ 0 w 796840"/>
                <a:gd name="connsiteY6" fmla="*/ 389678 h 1433384"/>
                <a:gd name="connsiteX7" fmla="*/ 243337 w 796840"/>
                <a:gd name="connsiteY7" fmla="*/ 22568 h 1433384"/>
                <a:gd name="connsiteX8" fmla="*/ 316039 w 796840"/>
                <a:gd name="connsiteY8" fmla="*/ 0 h 1433384"/>
                <a:gd name="connsiteX9" fmla="*/ 398420 w 796840"/>
                <a:gd name="connsiteY9" fmla="*/ 365560 h 1433384"/>
                <a:gd name="connsiteX10" fmla="*/ 480802 w 796840"/>
                <a:gd name="connsiteY10" fmla="*/ 0 h 1433384"/>
                <a:gd name="connsiteX0" fmla="*/ 480802 w 796840"/>
                <a:gd name="connsiteY0" fmla="*/ 0 h 1433384"/>
                <a:gd name="connsiteX1" fmla="*/ 553503 w 796840"/>
                <a:gd name="connsiteY1" fmla="*/ 22568 h 1433384"/>
                <a:gd name="connsiteX2" fmla="*/ 796840 w 796840"/>
                <a:gd name="connsiteY2" fmla="*/ 389678 h 1433384"/>
                <a:gd name="connsiteX3" fmla="*/ 674920 w 796840"/>
                <a:gd name="connsiteY3" fmla="*/ 925169 h 1433384"/>
                <a:gd name="connsiteX4" fmla="*/ 404516 w 796840"/>
                <a:gd name="connsiteY4" fmla="*/ 1433317 h 1433384"/>
                <a:gd name="connsiteX5" fmla="*/ 85344 w 796840"/>
                <a:gd name="connsiteY5" fmla="*/ 894689 h 1433384"/>
                <a:gd name="connsiteX6" fmla="*/ 0 w 796840"/>
                <a:gd name="connsiteY6" fmla="*/ 389678 h 1433384"/>
                <a:gd name="connsiteX7" fmla="*/ 243337 w 796840"/>
                <a:gd name="connsiteY7" fmla="*/ 22568 h 1433384"/>
                <a:gd name="connsiteX8" fmla="*/ 316039 w 796840"/>
                <a:gd name="connsiteY8" fmla="*/ 0 h 1433384"/>
                <a:gd name="connsiteX9" fmla="*/ 398420 w 796840"/>
                <a:gd name="connsiteY9" fmla="*/ 365560 h 1433384"/>
                <a:gd name="connsiteX10" fmla="*/ 480802 w 796840"/>
                <a:gd name="connsiteY10" fmla="*/ 0 h 1433384"/>
                <a:gd name="connsiteX0" fmla="*/ 480802 w 796840"/>
                <a:gd name="connsiteY0" fmla="*/ 0 h 1433384"/>
                <a:gd name="connsiteX1" fmla="*/ 553503 w 796840"/>
                <a:gd name="connsiteY1" fmla="*/ 22568 h 1433384"/>
                <a:gd name="connsiteX2" fmla="*/ 796840 w 796840"/>
                <a:gd name="connsiteY2" fmla="*/ 389678 h 1433384"/>
                <a:gd name="connsiteX3" fmla="*/ 674920 w 796840"/>
                <a:gd name="connsiteY3" fmla="*/ 925169 h 1433384"/>
                <a:gd name="connsiteX4" fmla="*/ 404516 w 796840"/>
                <a:gd name="connsiteY4" fmla="*/ 1433317 h 1433384"/>
                <a:gd name="connsiteX5" fmla="*/ 85344 w 796840"/>
                <a:gd name="connsiteY5" fmla="*/ 894689 h 1433384"/>
                <a:gd name="connsiteX6" fmla="*/ 0 w 796840"/>
                <a:gd name="connsiteY6" fmla="*/ 389678 h 1433384"/>
                <a:gd name="connsiteX7" fmla="*/ 243337 w 796840"/>
                <a:gd name="connsiteY7" fmla="*/ 22568 h 1433384"/>
                <a:gd name="connsiteX8" fmla="*/ 316039 w 796840"/>
                <a:gd name="connsiteY8" fmla="*/ 0 h 1433384"/>
                <a:gd name="connsiteX9" fmla="*/ 398420 w 796840"/>
                <a:gd name="connsiteY9" fmla="*/ 365560 h 1433384"/>
                <a:gd name="connsiteX10" fmla="*/ 480802 w 796840"/>
                <a:gd name="connsiteY10" fmla="*/ 0 h 1433384"/>
                <a:gd name="connsiteX0" fmla="*/ 480802 w 796840"/>
                <a:gd name="connsiteY0" fmla="*/ 0 h 1384630"/>
                <a:gd name="connsiteX1" fmla="*/ 553503 w 796840"/>
                <a:gd name="connsiteY1" fmla="*/ 22568 h 1384630"/>
                <a:gd name="connsiteX2" fmla="*/ 796840 w 796840"/>
                <a:gd name="connsiteY2" fmla="*/ 389678 h 1384630"/>
                <a:gd name="connsiteX3" fmla="*/ 674920 w 796840"/>
                <a:gd name="connsiteY3" fmla="*/ 925169 h 1384630"/>
                <a:gd name="connsiteX4" fmla="*/ 398420 w 796840"/>
                <a:gd name="connsiteY4" fmla="*/ 1384549 h 1384630"/>
                <a:gd name="connsiteX5" fmla="*/ 85344 w 796840"/>
                <a:gd name="connsiteY5" fmla="*/ 894689 h 1384630"/>
                <a:gd name="connsiteX6" fmla="*/ 0 w 796840"/>
                <a:gd name="connsiteY6" fmla="*/ 389678 h 1384630"/>
                <a:gd name="connsiteX7" fmla="*/ 243337 w 796840"/>
                <a:gd name="connsiteY7" fmla="*/ 22568 h 1384630"/>
                <a:gd name="connsiteX8" fmla="*/ 316039 w 796840"/>
                <a:gd name="connsiteY8" fmla="*/ 0 h 1384630"/>
                <a:gd name="connsiteX9" fmla="*/ 398420 w 796840"/>
                <a:gd name="connsiteY9" fmla="*/ 365560 h 1384630"/>
                <a:gd name="connsiteX10" fmla="*/ 480802 w 796840"/>
                <a:gd name="connsiteY10" fmla="*/ 0 h 1384630"/>
                <a:gd name="connsiteX0" fmla="*/ 480802 w 796840"/>
                <a:gd name="connsiteY0" fmla="*/ 0 h 1384630"/>
                <a:gd name="connsiteX1" fmla="*/ 553503 w 796840"/>
                <a:gd name="connsiteY1" fmla="*/ 22568 h 1384630"/>
                <a:gd name="connsiteX2" fmla="*/ 796840 w 796840"/>
                <a:gd name="connsiteY2" fmla="*/ 389678 h 1384630"/>
                <a:gd name="connsiteX3" fmla="*/ 674920 w 796840"/>
                <a:gd name="connsiteY3" fmla="*/ 925169 h 1384630"/>
                <a:gd name="connsiteX4" fmla="*/ 398420 w 796840"/>
                <a:gd name="connsiteY4" fmla="*/ 1384549 h 1384630"/>
                <a:gd name="connsiteX5" fmla="*/ 85344 w 796840"/>
                <a:gd name="connsiteY5" fmla="*/ 894689 h 1384630"/>
                <a:gd name="connsiteX6" fmla="*/ 0 w 796840"/>
                <a:gd name="connsiteY6" fmla="*/ 389678 h 1384630"/>
                <a:gd name="connsiteX7" fmla="*/ 243337 w 796840"/>
                <a:gd name="connsiteY7" fmla="*/ 22568 h 1384630"/>
                <a:gd name="connsiteX8" fmla="*/ 316039 w 796840"/>
                <a:gd name="connsiteY8" fmla="*/ 0 h 1384630"/>
                <a:gd name="connsiteX9" fmla="*/ 398420 w 796840"/>
                <a:gd name="connsiteY9" fmla="*/ 365560 h 1384630"/>
                <a:gd name="connsiteX10" fmla="*/ 480802 w 796840"/>
                <a:gd name="connsiteY10" fmla="*/ 0 h 1384630"/>
                <a:gd name="connsiteX0" fmla="*/ 480802 w 796840"/>
                <a:gd name="connsiteY0" fmla="*/ 0 h 1384630"/>
                <a:gd name="connsiteX1" fmla="*/ 553503 w 796840"/>
                <a:gd name="connsiteY1" fmla="*/ 22568 h 1384630"/>
                <a:gd name="connsiteX2" fmla="*/ 796840 w 796840"/>
                <a:gd name="connsiteY2" fmla="*/ 389678 h 1384630"/>
                <a:gd name="connsiteX3" fmla="*/ 674920 w 796840"/>
                <a:gd name="connsiteY3" fmla="*/ 925169 h 1384630"/>
                <a:gd name="connsiteX4" fmla="*/ 398420 w 796840"/>
                <a:gd name="connsiteY4" fmla="*/ 1384549 h 1384630"/>
                <a:gd name="connsiteX5" fmla="*/ 85344 w 796840"/>
                <a:gd name="connsiteY5" fmla="*/ 894689 h 1384630"/>
                <a:gd name="connsiteX6" fmla="*/ 0 w 796840"/>
                <a:gd name="connsiteY6" fmla="*/ 389678 h 1384630"/>
                <a:gd name="connsiteX7" fmla="*/ 243337 w 796840"/>
                <a:gd name="connsiteY7" fmla="*/ 22568 h 1384630"/>
                <a:gd name="connsiteX8" fmla="*/ 316039 w 796840"/>
                <a:gd name="connsiteY8" fmla="*/ 0 h 1384630"/>
                <a:gd name="connsiteX9" fmla="*/ 398420 w 796840"/>
                <a:gd name="connsiteY9" fmla="*/ 365560 h 1384630"/>
                <a:gd name="connsiteX10" fmla="*/ 480802 w 796840"/>
                <a:gd name="connsiteY10" fmla="*/ 0 h 1384630"/>
                <a:gd name="connsiteX0" fmla="*/ 480802 w 796902"/>
                <a:gd name="connsiteY0" fmla="*/ 0 h 1384630"/>
                <a:gd name="connsiteX1" fmla="*/ 553503 w 796902"/>
                <a:gd name="connsiteY1" fmla="*/ 22568 h 1384630"/>
                <a:gd name="connsiteX2" fmla="*/ 796840 w 796902"/>
                <a:gd name="connsiteY2" fmla="*/ 389678 h 1384630"/>
                <a:gd name="connsiteX3" fmla="*/ 674920 w 796902"/>
                <a:gd name="connsiteY3" fmla="*/ 925169 h 1384630"/>
                <a:gd name="connsiteX4" fmla="*/ 398420 w 796902"/>
                <a:gd name="connsiteY4" fmla="*/ 1384549 h 1384630"/>
                <a:gd name="connsiteX5" fmla="*/ 85344 w 796902"/>
                <a:gd name="connsiteY5" fmla="*/ 894689 h 1384630"/>
                <a:gd name="connsiteX6" fmla="*/ 0 w 796902"/>
                <a:gd name="connsiteY6" fmla="*/ 389678 h 1384630"/>
                <a:gd name="connsiteX7" fmla="*/ 243337 w 796902"/>
                <a:gd name="connsiteY7" fmla="*/ 22568 h 1384630"/>
                <a:gd name="connsiteX8" fmla="*/ 316039 w 796902"/>
                <a:gd name="connsiteY8" fmla="*/ 0 h 1384630"/>
                <a:gd name="connsiteX9" fmla="*/ 398420 w 796902"/>
                <a:gd name="connsiteY9" fmla="*/ 365560 h 1384630"/>
                <a:gd name="connsiteX10" fmla="*/ 480802 w 796902"/>
                <a:gd name="connsiteY10" fmla="*/ 0 h 1384630"/>
                <a:gd name="connsiteX0" fmla="*/ 480802 w 796902"/>
                <a:gd name="connsiteY0" fmla="*/ 0 h 1384630"/>
                <a:gd name="connsiteX1" fmla="*/ 553503 w 796902"/>
                <a:gd name="connsiteY1" fmla="*/ 22568 h 1384630"/>
                <a:gd name="connsiteX2" fmla="*/ 796840 w 796902"/>
                <a:gd name="connsiteY2" fmla="*/ 389678 h 1384630"/>
                <a:gd name="connsiteX3" fmla="*/ 674920 w 796902"/>
                <a:gd name="connsiteY3" fmla="*/ 925169 h 1384630"/>
                <a:gd name="connsiteX4" fmla="*/ 398420 w 796902"/>
                <a:gd name="connsiteY4" fmla="*/ 1384549 h 1384630"/>
                <a:gd name="connsiteX5" fmla="*/ 85344 w 796902"/>
                <a:gd name="connsiteY5" fmla="*/ 894689 h 1384630"/>
                <a:gd name="connsiteX6" fmla="*/ 0 w 796902"/>
                <a:gd name="connsiteY6" fmla="*/ 389678 h 1384630"/>
                <a:gd name="connsiteX7" fmla="*/ 243337 w 796902"/>
                <a:gd name="connsiteY7" fmla="*/ 22568 h 1384630"/>
                <a:gd name="connsiteX8" fmla="*/ 316039 w 796902"/>
                <a:gd name="connsiteY8" fmla="*/ 0 h 1384630"/>
                <a:gd name="connsiteX9" fmla="*/ 398420 w 796902"/>
                <a:gd name="connsiteY9" fmla="*/ 365560 h 1384630"/>
                <a:gd name="connsiteX10" fmla="*/ 480802 w 796902"/>
                <a:gd name="connsiteY10" fmla="*/ 0 h 1384630"/>
                <a:gd name="connsiteX0" fmla="*/ 480802 w 797359"/>
                <a:gd name="connsiteY0" fmla="*/ 0 h 1384630"/>
                <a:gd name="connsiteX1" fmla="*/ 553503 w 797359"/>
                <a:gd name="connsiteY1" fmla="*/ 22568 h 1384630"/>
                <a:gd name="connsiteX2" fmla="*/ 796840 w 797359"/>
                <a:gd name="connsiteY2" fmla="*/ 389678 h 1384630"/>
                <a:gd name="connsiteX3" fmla="*/ 674920 w 797359"/>
                <a:gd name="connsiteY3" fmla="*/ 925169 h 1384630"/>
                <a:gd name="connsiteX4" fmla="*/ 398420 w 797359"/>
                <a:gd name="connsiteY4" fmla="*/ 1384549 h 1384630"/>
                <a:gd name="connsiteX5" fmla="*/ 85344 w 797359"/>
                <a:gd name="connsiteY5" fmla="*/ 894689 h 1384630"/>
                <a:gd name="connsiteX6" fmla="*/ 0 w 797359"/>
                <a:gd name="connsiteY6" fmla="*/ 389678 h 1384630"/>
                <a:gd name="connsiteX7" fmla="*/ 243337 w 797359"/>
                <a:gd name="connsiteY7" fmla="*/ 22568 h 1384630"/>
                <a:gd name="connsiteX8" fmla="*/ 316039 w 797359"/>
                <a:gd name="connsiteY8" fmla="*/ 0 h 1384630"/>
                <a:gd name="connsiteX9" fmla="*/ 398420 w 797359"/>
                <a:gd name="connsiteY9" fmla="*/ 365560 h 1384630"/>
                <a:gd name="connsiteX10" fmla="*/ 480802 w 797359"/>
                <a:gd name="connsiteY10" fmla="*/ 0 h 1384630"/>
                <a:gd name="connsiteX0" fmla="*/ 480802 w 797359"/>
                <a:gd name="connsiteY0" fmla="*/ 0 h 1384630"/>
                <a:gd name="connsiteX1" fmla="*/ 553503 w 797359"/>
                <a:gd name="connsiteY1" fmla="*/ 22568 h 1384630"/>
                <a:gd name="connsiteX2" fmla="*/ 796840 w 797359"/>
                <a:gd name="connsiteY2" fmla="*/ 389678 h 1384630"/>
                <a:gd name="connsiteX3" fmla="*/ 674920 w 797359"/>
                <a:gd name="connsiteY3" fmla="*/ 925169 h 1384630"/>
                <a:gd name="connsiteX4" fmla="*/ 398420 w 797359"/>
                <a:gd name="connsiteY4" fmla="*/ 1384549 h 1384630"/>
                <a:gd name="connsiteX5" fmla="*/ 85344 w 797359"/>
                <a:gd name="connsiteY5" fmla="*/ 894689 h 1384630"/>
                <a:gd name="connsiteX6" fmla="*/ 0 w 797359"/>
                <a:gd name="connsiteY6" fmla="*/ 389678 h 1384630"/>
                <a:gd name="connsiteX7" fmla="*/ 243337 w 797359"/>
                <a:gd name="connsiteY7" fmla="*/ 22568 h 1384630"/>
                <a:gd name="connsiteX8" fmla="*/ 316039 w 797359"/>
                <a:gd name="connsiteY8" fmla="*/ 0 h 1384630"/>
                <a:gd name="connsiteX9" fmla="*/ 398420 w 797359"/>
                <a:gd name="connsiteY9" fmla="*/ 365560 h 1384630"/>
                <a:gd name="connsiteX10" fmla="*/ 480802 w 797359"/>
                <a:gd name="connsiteY10" fmla="*/ 0 h 1384630"/>
                <a:gd name="connsiteX0" fmla="*/ 480802 w 797359"/>
                <a:gd name="connsiteY0" fmla="*/ 0 h 1384630"/>
                <a:gd name="connsiteX1" fmla="*/ 553503 w 797359"/>
                <a:gd name="connsiteY1" fmla="*/ 22568 h 1384630"/>
                <a:gd name="connsiteX2" fmla="*/ 796840 w 797359"/>
                <a:gd name="connsiteY2" fmla="*/ 389678 h 1384630"/>
                <a:gd name="connsiteX3" fmla="*/ 674920 w 797359"/>
                <a:gd name="connsiteY3" fmla="*/ 925169 h 1384630"/>
                <a:gd name="connsiteX4" fmla="*/ 398420 w 797359"/>
                <a:gd name="connsiteY4" fmla="*/ 1384549 h 1384630"/>
                <a:gd name="connsiteX5" fmla="*/ 85344 w 797359"/>
                <a:gd name="connsiteY5" fmla="*/ 894689 h 1384630"/>
                <a:gd name="connsiteX6" fmla="*/ 0 w 797359"/>
                <a:gd name="connsiteY6" fmla="*/ 389678 h 1384630"/>
                <a:gd name="connsiteX7" fmla="*/ 243337 w 797359"/>
                <a:gd name="connsiteY7" fmla="*/ 22568 h 1384630"/>
                <a:gd name="connsiteX8" fmla="*/ 316039 w 797359"/>
                <a:gd name="connsiteY8" fmla="*/ 0 h 1384630"/>
                <a:gd name="connsiteX9" fmla="*/ 398420 w 797359"/>
                <a:gd name="connsiteY9" fmla="*/ 365560 h 1384630"/>
                <a:gd name="connsiteX10" fmla="*/ 480802 w 797359"/>
                <a:gd name="connsiteY10" fmla="*/ 0 h 1384630"/>
                <a:gd name="connsiteX0" fmla="*/ 480802 w 797359"/>
                <a:gd name="connsiteY0" fmla="*/ 0 h 1384630"/>
                <a:gd name="connsiteX1" fmla="*/ 796840 w 797359"/>
                <a:gd name="connsiteY1" fmla="*/ 389678 h 1384630"/>
                <a:gd name="connsiteX2" fmla="*/ 674920 w 797359"/>
                <a:gd name="connsiteY2" fmla="*/ 925169 h 1384630"/>
                <a:gd name="connsiteX3" fmla="*/ 398420 w 797359"/>
                <a:gd name="connsiteY3" fmla="*/ 1384549 h 1384630"/>
                <a:gd name="connsiteX4" fmla="*/ 85344 w 797359"/>
                <a:gd name="connsiteY4" fmla="*/ 894689 h 1384630"/>
                <a:gd name="connsiteX5" fmla="*/ 0 w 797359"/>
                <a:gd name="connsiteY5" fmla="*/ 389678 h 1384630"/>
                <a:gd name="connsiteX6" fmla="*/ 243337 w 797359"/>
                <a:gd name="connsiteY6" fmla="*/ 22568 h 1384630"/>
                <a:gd name="connsiteX7" fmla="*/ 316039 w 797359"/>
                <a:gd name="connsiteY7" fmla="*/ 0 h 1384630"/>
                <a:gd name="connsiteX8" fmla="*/ 398420 w 797359"/>
                <a:gd name="connsiteY8" fmla="*/ 365560 h 1384630"/>
                <a:gd name="connsiteX9" fmla="*/ 480802 w 797359"/>
                <a:gd name="connsiteY9" fmla="*/ 0 h 1384630"/>
                <a:gd name="connsiteX0" fmla="*/ 480802 w 797359"/>
                <a:gd name="connsiteY0" fmla="*/ 9937 h 1394567"/>
                <a:gd name="connsiteX1" fmla="*/ 796840 w 797359"/>
                <a:gd name="connsiteY1" fmla="*/ 399615 h 1394567"/>
                <a:gd name="connsiteX2" fmla="*/ 674920 w 797359"/>
                <a:gd name="connsiteY2" fmla="*/ 935106 h 1394567"/>
                <a:gd name="connsiteX3" fmla="*/ 398420 w 797359"/>
                <a:gd name="connsiteY3" fmla="*/ 1394486 h 1394567"/>
                <a:gd name="connsiteX4" fmla="*/ 85344 w 797359"/>
                <a:gd name="connsiteY4" fmla="*/ 904626 h 1394567"/>
                <a:gd name="connsiteX5" fmla="*/ 0 w 797359"/>
                <a:gd name="connsiteY5" fmla="*/ 399615 h 1394567"/>
                <a:gd name="connsiteX6" fmla="*/ 243337 w 797359"/>
                <a:gd name="connsiteY6" fmla="*/ 32505 h 1394567"/>
                <a:gd name="connsiteX7" fmla="*/ 316039 w 797359"/>
                <a:gd name="connsiteY7" fmla="*/ 9937 h 1394567"/>
                <a:gd name="connsiteX8" fmla="*/ 398420 w 797359"/>
                <a:gd name="connsiteY8" fmla="*/ 375497 h 1394567"/>
                <a:gd name="connsiteX9" fmla="*/ 480802 w 797359"/>
                <a:gd name="connsiteY9" fmla="*/ 9937 h 1394567"/>
                <a:gd name="connsiteX0" fmla="*/ 480802 w 796866"/>
                <a:gd name="connsiteY0" fmla="*/ 10748 h 1395378"/>
                <a:gd name="connsiteX1" fmla="*/ 796840 w 796866"/>
                <a:gd name="connsiteY1" fmla="*/ 400426 h 1395378"/>
                <a:gd name="connsiteX2" fmla="*/ 674920 w 796866"/>
                <a:gd name="connsiteY2" fmla="*/ 935917 h 1395378"/>
                <a:gd name="connsiteX3" fmla="*/ 398420 w 796866"/>
                <a:gd name="connsiteY3" fmla="*/ 1395297 h 1395378"/>
                <a:gd name="connsiteX4" fmla="*/ 85344 w 796866"/>
                <a:gd name="connsiteY4" fmla="*/ 905437 h 1395378"/>
                <a:gd name="connsiteX5" fmla="*/ 0 w 796866"/>
                <a:gd name="connsiteY5" fmla="*/ 400426 h 1395378"/>
                <a:gd name="connsiteX6" fmla="*/ 243337 w 796866"/>
                <a:gd name="connsiteY6" fmla="*/ 33316 h 1395378"/>
                <a:gd name="connsiteX7" fmla="*/ 316039 w 796866"/>
                <a:gd name="connsiteY7" fmla="*/ 10748 h 1395378"/>
                <a:gd name="connsiteX8" fmla="*/ 398420 w 796866"/>
                <a:gd name="connsiteY8" fmla="*/ 376308 h 1395378"/>
                <a:gd name="connsiteX9" fmla="*/ 480802 w 796866"/>
                <a:gd name="connsiteY9" fmla="*/ 10748 h 1395378"/>
                <a:gd name="connsiteX0" fmla="*/ 480802 w 797745"/>
                <a:gd name="connsiteY0" fmla="*/ 13564 h 1398194"/>
                <a:gd name="connsiteX1" fmla="*/ 796840 w 797745"/>
                <a:gd name="connsiteY1" fmla="*/ 403242 h 1398194"/>
                <a:gd name="connsiteX2" fmla="*/ 674920 w 797745"/>
                <a:gd name="connsiteY2" fmla="*/ 938733 h 1398194"/>
                <a:gd name="connsiteX3" fmla="*/ 398420 w 797745"/>
                <a:gd name="connsiteY3" fmla="*/ 1398113 h 1398194"/>
                <a:gd name="connsiteX4" fmla="*/ 85344 w 797745"/>
                <a:gd name="connsiteY4" fmla="*/ 908253 h 1398194"/>
                <a:gd name="connsiteX5" fmla="*/ 0 w 797745"/>
                <a:gd name="connsiteY5" fmla="*/ 403242 h 1398194"/>
                <a:gd name="connsiteX6" fmla="*/ 243337 w 797745"/>
                <a:gd name="connsiteY6" fmla="*/ 36132 h 1398194"/>
                <a:gd name="connsiteX7" fmla="*/ 316039 w 797745"/>
                <a:gd name="connsiteY7" fmla="*/ 13564 h 1398194"/>
                <a:gd name="connsiteX8" fmla="*/ 398420 w 797745"/>
                <a:gd name="connsiteY8" fmla="*/ 379124 h 1398194"/>
                <a:gd name="connsiteX9" fmla="*/ 480802 w 797745"/>
                <a:gd name="connsiteY9" fmla="*/ 13564 h 1398194"/>
                <a:gd name="connsiteX0" fmla="*/ 481193 w 798136"/>
                <a:gd name="connsiteY0" fmla="*/ 26200 h 1410830"/>
                <a:gd name="connsiteX1" fmla="*/ 797231 w 798136"/>
                <a:gd name="connsiteY1" fmla="*/ 415878 h 1410830"/>
                <a:gd name="connsiteX2" fmla="*/ 675311 w 798136"/>
                <a:gd name="connsiteY2" fmla="*/ 951369 h 1410830"/>
                <a:gd name="connsiteX3" fmla="*/ 398811 w 798136"/>
                <a:gd name="connsiteY3" fmla="*/ 1410749 h 1410830"/>
                <a:gd name="connsiteX4" fmla="*/ 85735 w 798136"/>
                <a:gd name="connsiteY4" fmla="*/ 920889 h 1410830"/>
                <a:gd name="connsiteX5" fmla="*/ 391 w 798136"/>
                <a:gd name="connsiteY5" fmla="*/ 415878 h 1410830"/>
                <a:gd name="connsiteX6" fmla="*/ 115712 w 798136"/>
                <a:gd name="connsiteY6" fmla="*/ 0 h 1410830"/>
                <a:gd name="connsiteX7" fmla="*/ 316430 w 798136"/>
                <a:gd name="connsiteY7" fmla="*/ 26200 h 1410830"/>
                <a:gd name="connsiteX8" fmla="*/ 398811 w 798136"/>
                <a:gd name="connsiteY8" fmla="*/ 391760 h 1410830"/>
                <a:gd name="connsiteX9" fmla="*/ 481193 w 798136"/>
                <a:gd name="connsiteY9" fmla="*/ 26200 h 1410830"/>
                <a:gd name="connsiteX0" fmla="*/ 481193 w 798136"/>
                <a:gd name="connsiteY0" fmla="*/ 26200 h 1410830"/>
                <a:gd name="connsiteX1" fmla="*/ 797231 w 798136"/>
                <a:gd name="connsiteY1" fmla="*/ 415878 h 1410830"/>
                <a:gd name="connsiteX2" fmla="*/ 675311 w 798136"/>
                <a:gd name="connsiteY2" fmla="*/ 951369 h 1410830"/>
                <a:gd name="connsiteX3" fmla="*/ 398811 w 798136"/>
                <a:gd name="connsiteY3" fmla="*/ 1410749 h 1410830"/>
                <a:gd name="connsiteX4" fmla="*/ 85735 w 798136"/>
                <a:gd name="connsiteY4" fmla="*/ 920889 h 1410830"/>
                <a:gd name="connsiteX5" fmla="*/ 391 w 798136"/>
                <a:gd name="connsiteY5" fmla="*/ 415878 h 1410830"/>
                <a:gd name="connsiteX6" fmla="*/ 115712 w 798136"/>
                <a:gd name="connsiteY6" fmla="*/ 0 h 1410830"/>
                <a:gd name="connsiteX7" fmla="*/ 316430 w 798136"/>
                <a:gd name="connsiteY7" fmla="*/ 26200 h 1410830"/>
                <a:gd name="connsiteX8" fmla="*/ 386619 w 798136"/>
                <a:gd name="connsiteY8" fmla="*/ 385664 h 1410830"/>
                <a:gd name="connsiteX9" fmla="*/ 481193 w 798136"/>
                <a:gd name="connsiteY9" fmla="*/ 26200 h 1410830"/>
                <a:gd name="connsiteX0" fmla="*/ 481193 w 798136"/>
                <a:gd name="connsiteY0" fmla="*/ 26200 h 1410830"/>
                <a:gd name="connsiteX1" fmla="*/ 797231 w 798136"/>
                <a:gd name="connsiteY1" fmla="*/ 415878 h 1410830"/>
                <a:gd name="connsiteX2" fmla="*/ 675311 w 798136"/>
                <a:gd name="connsiteY2" fmla="*/ 951369 h 1410830"/>
                <a:gd name="connsiteX3" fmla="*/ 398811 w 798136"/>
                <a:gd name="connsiteY3" fmla="*/ 1410749 h 1410830"/>
                <a:gd name="connsiteX4" fmla="*/ 85735 w 798136"/>
                <a:gd name="connsiteY4" fmla="*/ 920889 h 1410830"/>
                <a:gd name="connsiteX5" fmla="*/ 391 w 798136"/>
                <a:gd name="connsiteY5" fmla="*/ 415878 h 1410830"/>
                <a:gd name="connsiteX6" fmla="*/ 115712 w 798136"/>
                <a:gd name="connsiteY6" fmla="*/ 0 h 1410830"/>
                <a:gd name="connsiteX7" fmla="*/ 316430 w 798136"/>
                <a:gd name="connsiteY7" fmla="*/ 26200 h 1410830"/>
                <a:gd name="connsiteX8" fmla="*/ 386619 w 798136"/>
                <a:gd name="connsiteY8" fmla="*/ 385664 h 1410830"/>
                <a:gd name="connsiteX9" fmla="*/ 481193 w 798136"/>
                <a:gd name="connsiteY9" fmla="*/ 26200 h 1410830"/>
                <a:gd name="connsiteX0" fmla="*/ 481193 w 798136"/>
                <a:gd name="connsiteY0" fmla="*/ 26200 h 1410830"/>
                <a:gd name="connsiteX1" fmla="*/ 797231 w 798136"/>
                <a:gd name="connsiteY1" fmla="*/ 415878 h 1410830"/>
                <a:gd name="connsiteX2" fmla="*/ 675311 w 798136"/>
                <a:gd name="connsiteY2" fmla="*/ 951369 h 1410830"/>
                <a:gd name="connsiteX3" fmla="*/ 398811 w 798136"/>
                <a:gd name="connsiteY3" fmla="*/ 1410749 h 1410830"/>
                <a:gd name="connsiteX4" fmla="*/ 85735 w 798136"/>
                <a:gd name="connsiteY4" fmla="*/ 920889 h 1410830"/>
                <a:gd name="connsiteX5" fmla="*/ 391 w 798136"/>
                <a:gd name="connsiteY5" fmla="*/ 415878 h 1410830"/>
                <a:gd name="connsiteX6" fmla="*/ 115712 w 798136"/>
                <a:gd name="connsiteY6" fmla="*/ 0 h 1410830"/>
                <a:gd name="connsiteX7" fmla="*/ 316430 w 798136"/>
                <a:gd name="connsiteY7" fmla="*/ 26200 h 1410830"/>
                <a:gd name="connsiteX8" fmla="*/ 386619 w 798136"/>
                <a:gd name="connsiteY8" fmla="*/ 385664 h 1410830"/>
                <a:gd name="connsiteX9" fmla="*/ 481193 w 798136"/>
                <a:gd name="connsiteY9" fmla="*/ 26200 h 1410830"/>
                <a:gd name="connsiteX0" fmla="*/ 584825 w 798817"/>
                <a:gd name="connsiteY0" fmla="*/ 20104 h 1410830"/>
                <a:gd name="connsiteX1" fmla="*/ 797231 w 798817"/>
                <a:gd name="connsiteY1" fmla="*/ 415878 h 1410830"/>
                <a:gd name="connsiteX2" fmla="*/ 675311 w 798817"/>
                <a:gd name="connsiteY2" fmla="*/ 951369 h 1410830"/>
                <a:gd name="connsiteX3" fmla="*/ 398811 w 798817"/>
                <a:gd name="connsiteY3" fmla="*/ 1410749 h 1410830"/>
                <a:gd name="connsiteX4" fmla="*/ 85735 w 798817"/>
                <a:gd name="connsiteY4" fmla="*/ 920889 h 1410830"/>
                <a:gd name="connsiteX5" fmla="*/ 391 w 798817"/>
                <a:gd name="connsiteY5" fmla="*/ 415878 h 1410830"/>
                <a:gd name="connsiteX6" fmla="*/ 115712 w 798817"/>
                <a:gd name="connsiteY6" fmla="*/ 0 h 1410830"/>
                <a:gd name="connsiteX7" fmla="*/ 316430 w 798817"/>
                <a:gd name="connsiteY7" fmla="*/ 26200 h 1410830"/>
                <a:gd name="connsiteX8" fmla="*/ 386619 w 798817"/>
                <a:gd name="connsiteY8" fmla="*/ 385664 h 1410830"/>
                <a:gd name="connsiteX9" fmla="*/ 584825 w 798817"/>
                <a:gd name="connsiteY9" fmla="*/ 20104 h 1410830"/>
                <a:gd name="connsiteX0" fmla="*/ 584825 w 798817"/>
                <a:gd name="connsiteY0" fmla="*/ 20104 h 1410830"/>
                <a:gd name="connsiteX1" fmla="*/ 797231 w 798817"/>
                <a:gd name="connsiteY1" fmla="*/ 415878 h 1410830"/>
                <a:gd name="connsiteX2" fmla="*/ 675311 w 798817"/>
                <a:gd name="connsiteY2" fmla="*/ 951369 h 1410830"/>
                <a:gd name="connsiteX3" fmla="*/ 398811 w 798817"/>
                <a:gd name="connsiteY3" fmla="*/ 1410749 h 1410830"/>
                <a:gd name="connsiteX4" fmla="*/ 85735 w 798817"/>
                <a:gd name="connsiteY4" fmla="*/ 920889 h 1410830"/>
                <a:gd name="connsiteX5" fmla="*/ 391 w 798817"/>
                <a:gd name="connsiteY5" fmla="*/ 415878 h 1410830"/>
                <a:gd name="connsiteX6" fmla="*/ 115712 w 798817"/>
                <a:gd name="connsiteY6" fmla="*/ 0 h 1410830"/>
                <a:gd name="connsiteX7" fmla="*/ 316430 w 798817"/>
                <a:gd name="connsiteY7" fmla="*/ 26200 h 1410830"/>
                <a:gd name="connsiteX8" fmla="*/ 386619 w 798817"/>
                <a:gd name="connsiteY8" fmla="*/ 385664 h 1410830"/>
                <a:gd name="connsiteX9" fmla="*/ 584825 w 798817"/>
                <a:gd name="connsiteY9" fmla="*/ 20104 h 1410830"/>
                <a:gd name="connsiteX0" fmla="*/ 584825 w 798817"/>
                <a:gd name="connsiteY0" fmla="*/ 20104 h 1410830"/>
                <a:gd name="connsiteX1" fmla="*/ 797231 w 798817"/>
                <a:gd name="connsiteY1" fmla="*/ 415878 h 1410830"/>
                <a:gd name="connsiteX2" fmla="*/ 675311 w 798817"/>
                <a:gd name="connsiteY2" fmla="*/ 951369 h 1410830"/>
                <a:gd name="connsiteX3" fmla="*/ 398811 w 798817"/>
                <a:gd name="connsiteY3" fmla="*/ 1410749 h 1410830"/>
                <a:gd name="connsiteX4" fmla="*/ 85735 w 798817"/>
                <a:gd name="connsiteY4" fmla="*/ 920889 h 1410830"/>
                <a:gd name="connsiteX5" fmla="*/ 391 w 798817"/>
                <a:gd name="connsiteY5" fmla="*/ 415878 h 1410830"/>
                <a:gd name="connsiteX6" fmla="*/ 115712 w 798817"/>
                <a:gd name="connsiteY6" fmla="*/ 0 h 1410830"/>
                <a:gd name="connsiteX7" fmla="*/ 316430 w 798817"/>
                <a:gd name="connsiteY7" fmla="*/ 26200 h 1410830"/>
                <a:gd name="connsiteX8" fmla="*/ 386619 w 798817"/>
                <a:gd name="connsiteY8" fmla="*/ 385664 h 1410830"/>
                <a:gd name="connsiteX9" fmla="*/ 584825 w 798817"/>
                <a:gd name="connsiteY9" fmla="*/ 20104 h 1410830"/>
                <a:gd name="connsiteX0" fmla="*/ 615305 w 797991"/>
                <a:gd name="connsiteY0" fmla="*/ 172504 h 1410830"/>
                <a:gd name="connsiteX1" fmla="*/ 797231 w 797991"/>
                <a:gd name="connsiteY1" fmla="*/ 415878 h 1410830"/>
                <a:gd name="connsiteX2" fmla="*/ 675311 w 797991"/>
                <a:gd name="connsiteY2" fmla="*/ 951369 h 1410830"/>
                <a:gd name="connsiteX3" fmla="*/ 398811 w 797991"/>
                <a:gd name="connsiteY3" fmla="*/ 1410749 h 1410830"/>
                <a:gd name="connsiteX4" fmla="*/ 85735 w 797991"/>
                <a:gd name="connsiteY4" fmla="*/ 920889 h 1410830"/>
                <a:gd name="connsiteX5" fmla="*/ 391 w 797991"/>
                <a:gd name="connsiteY5" fmla="*/ 415878 h 1410830"/>
                <a:gd name="connsiteX6" fmla="*/ 115712 w 797991"/>
                <a:gd name="connsiteY6" fmla="*/ 0 h 1410830"/>
                <a:gd name="connsiteX7" fmla="*/ 316430 w 797991"/>
                <a:gd name="connsiteY7" fmla="*/ 26200 h 1410830"/>
                <a:gd name="connsiteX8" fmla="*/ 386619 w 797991"/>
                <a:gd name="connsiteY8" fmla="*/ 385664 h 1410830"/>
                <a:gd name="connsiteX9" fmla="*/ 615305 w 797991"/>
                <a:gd name="connsiteY9" fmla="*/ 172504 h 1410830"/>
                <a:gd name="connsiteX0" fmla="*/ 615305 w 797991"/>
                <a:gd name="connsiteY0" fmla="*/ 172504 h 1410830"/>
                <a:gd name="connsiteX1" fmla="*/ 797231 w 797991"/>
                <a:gd name="connsiteY1" fmla="*/ 415878 h 1410830"/>
                <a:gd name="connsiteX2" fmla="*/ 675311 w 797991"/>
                <a:gd name="connsiteY2" fmla="*/ 951369 h 1410830"/>
                <a:gd name="connsiteX3" fmla="*/ 398811 w 797991"/>
                <a:gd name="connsiteY3" fmla="*/ 1410749 h 1410830"/>
                <a:gd name="connsiteX4" fmla="*/ 85735 w 797991"/>
                <a:gd name="connsiteY4" fmla="*/ 920889 h 1410830"/>
                <a:gd name="connsiteX5" fmla="*/ 391 w 797991"/>
                <a:gd name="connsiteY5" fmla="*/ 415878 h 1410830"/>
                <a:gd name="connsiteX6" fmla="*/ 115712 w 797991"/>
                <a:gd name="connsiteY6" fmla="*/ 0 h 1410830"/>
                <a:gd name="connsiteX7" fmla="*/ 316430 w 797991"/>
                <a:gd name="connsiteY7" fmla="*/ 26200 h 1410830"/>
                <a:gd name="connsiteX8" fmla="*/ 386619 w 797991"/>
                <a:gd name="connsiteY8" fmla="*/ 385664 h 1410830"/>
                <a:gd name="connsiteX9" fmla="*/ 615305 w 797991"/>
                <a:gd name="connsiteY9" fmla="*/ 172504 h 1410830"/>
                <a:gd name="connsiteX0" fmla="*/ 615305 w 797991"/>
                <a:gd name="connsiteY0" fmla="*/ 172504 h 1410830"/>
                <a:gd name="connsiteX1" fmla="*/ 797231 w 797991"/>
                <a:gd name="connsiteY1" fmla="*/ 415878 h 1410830"/>
                <a:gd name="connsiteX2" fmla="*/ 675311 w 797991"/>
                <a:gd name="connsiteY2" fmla="*/ 951369 h 1410830"/>
                <a:gd name="connsiteX3" fmla="*/ 398811 w 797991"/>
                <a:gd name="connsiteY3" fmla="*/ 1410749 h 1410830"/>
                <a:gd name="connsiteX4" fmla="*/ 85735 w 797991"/>
                <a:gd name="connsiteY4" fmla="*/ 920889 h 1410830"/>
                <a:gd name="connsiteX5" fmla="*/ 391 w 797991"/>
                <a:gd name="connsiteY5" fmla="*/ 415878 h 1410830"/>
                <a:gd name="connsiteX6" fmla="*/ 115712 w 797991"/>
                <a:gd name="connsiteY6" fmla="*/ 0 h 1410830"/>
                <a:gd name="connsiteX7" fmla="*/ 316430 w 797991"/>
                <a:gd name="connsiteY7" fmla="*/ 26200 h 1410830"/>
                <a:gd name="connsiteX8" fmla="*/ 386619 w 797991"/>
                <a:gd name="connsiteY8" fmla="*/ 385664 h 1410830"/>
                <a:gd name="connsiteX9" fmla="*/ 615305 w 797991"/>
                <a:gd name="connsiteY9" fmla="*/ 172504 h 1410830"/>
                <a:gd name="connsiteX0" fmla="*/ 615305 w 797991"/>
                <a:gd name="connsiteY0" fmla="*/ 172504 h 1410830"/>
                <a:gd name="connsiteX1" fmla="*/ 797231 w 797991"/>
                <a:gd name="connsiteY1" fmla="*/ 415878 h 1410830"/>
                <a:gd name="connsiteX2" fmla="*/ 675311 w 797991"/>
                <a:gd name="connsiteY2" fmla="*/ 951369 h 1410830"/>
                <a:gd name="connsiteX3" fmla="*/ 398811 w 797991"/>
                <a:gd name="connsiteY3" fmla="*/ 1410749 h 1410830"/>
                <a:gd name="connsiteX4" fmla="*/ 85735 w 797991"/>
                <a:gd name="connsiteY4" fmla="*/ 920889 h 1410830"/>
                <a:gd name="connsiteX5" fmla="*/ 391 w 797991"/>
                <a:gd name="connsiteY5" fmla="*/ 415878 h 1410830"/>
                <a:gd name="connsiteX6" fmla="*/ 115712 w 797991"/>
                <a:gd name="connsiteY6" fmla="*/ 0 h 1410830"/>
                <a:gd name="connsiteX7" fmla="*/ 386619 w 797991"/>
                <a:gd name="connsiteY7" fmla="*/ 385664 h 1410830"/>
                <a:gd name="connsiteX8" fmla="*/ 615305 w 797991"/>
                <a:gd name="connsiteY8" fmla="*/ 172504 h 1410830"/>
                <a:gd name="connsiteX0" fmla="*/ 615305 w 797991"/>
                <a:gd name="connsiteY0" fmla="*/ 198034 h 1436360"/>
                <a:gd name="connsiteX1" fmla="*/ 797231 w 797991"/>
                <a:gd name="connsiteY1" fmla="*/ 441408 h 1436360"/>
                <a:gd name="connsiteX2" fmla="*/ 675311 w 797991"/>
                <a:gd name="connsiteY2" fmla="*/ 976899 h 1436360"/>
                <a:gd name="connsiteX3" fmla="*/ 398811 w 797991"/>
                <a:gd name="connsiteY3" fmla="*/ 1436279 h 1436360"/>
                <a:gd name="connsiteX4" fmla="*/ 85735 w 797991"/>
                <a:gd name="connsiteY4" fmla="*/ 946419 h 1436360"/>
                <a:gd name="connsiteX5" fmla="*/ 391 w 797991"/>
                <a:gd name="connsiteY5" fmla="*/ 441408 h 1436360"/>
                <a:gd name="connsiteX6" fmla="*/ 115712 w 797991"/>
                <a:gd name="connsiteY6" fmla="*/ 25530 h 1436360"/>
                <a:gd name="connsiteX7" fmla="*/ 386619 w 797991"/>
                <a:gd name="connsiteY7" fmla="*/ 411194 h 1436360"/>
                <a:gd name="connsiteX8" fmla="*/ 615305 w 797991"/>
                <a:gd name="connsiteY8" fmla="*/ 198034 h 1436360"/>
                <a:gd name="connsiteX0" fmla="*/ 615305 w 797991"/>
                <a:gd name="connsiteY0" fmla="*/ 172591 h 1410917"/>
                <a:gd name="connsiteX1" fmla="*/ 797231 w 797991"/>
                <a:gd name="connsiteY1" fmla="*/ 415965 h 1410917"/>
                <a:gd name="connsiteX2" fmla="*/ 675311 w 797991"/>
                <a:gd name="connsiteY2" fmla="*/ 951456 h 1410917"/>
                <a:gd name="connsiteX3" fmla="*/ 398811 w 797991"/>
                <a:gd name="connsiteY3" fmla="*/ 1410836 h 1410917"/>
                <a:gd name="connsiteX4" fmla="*/ 85735 w 797991"/>
                <a:gd name="connsiteY4" fmla="*/ 920976 h 1410917"/>
                <a:gd name="connsiteX5" fmla="*/ 391 w 797991"/>
                <a:gd name="connsiteY5" fmla="*/ 415965 h 1410917"/>
                <a:gd name="connsiteX6" fmla="*/ 115712 w 797991"/>
                <a:gd name="connsiteY6" fmla="*/ 87 h 1410917"/>
                <a:gd name="connsiteX7" fmla="*/ 386619 w 797991"/>
                <a:gd name="connsiteY7" fmla="*/ 385751 h 1410917"/>
                <a:gd name="connsiteX8" fmla="*/ 615305 w 797991"/>
                <a:gd name="connsiteY8" fmla="*/ 172591 h 1410917"/>
                <a:gd name="connsiteX0" fmla="*/ 615173 w 797859"/>
                <a:gd name="connsiteY0" fmla="*/ 2055 h 1240381"/>
                <a:gd name="connsiteX1" fmla="*/ 797099 w 797859"/>
                <a:gd name="connsiteY1" fmla="*/ 245429 h 1240381"/>
                <a:gd name="connsiteX2" fmla="*/ 675179 w 797859"/>
                <a:gd name="connsiteY2" fmla="*/ 780920 h 1240381"/>
                <a:gd name="connsiteX3" fmla="*/ 398679 w 797859"/>
                <a:gd name="connsiteY3" fmla="*/ 1240300 h 1240381"/>
                <a:gd name="connsiteX4" fmla="*/ 85603 w 797859"/>
                <a:gd name="connsiteY4" fmla="*/ 750440 h 1240381"/>
                <a:gd name="connsiteX5" fmla="*/ 259 w 797859"/>
                <a:gd name="connsiteY5" fmla="*/ 245429 h 1240381"/>
                <a:gd name="connsiteX6" fmla="*/ 109484 w 797859"/>
                <a:gd name="connsiteY6" fmla="*/ 239 h 1240381"/>
                <a:gd name="connsiteX7" fmla="*/ 386487 w 797859"/>
                <a:gd name="connsiteY7" fmla="*/ 215215 h 1240381"/>
                <a:gd name="connsiteX8" fmla="*/ 615173 w 797859"/>
                <a:gd name="connsiteY8" fmla="*/ 2055 h 1240381"/>
                <a:gd name="connsiteX0" fmla="*/ 615173 w 797859"/>
                <a:gd name="connsiteY0" fmla="*/ 3693 h 1242019"/>
                <a:gd name="connsiteX1" fmla="*/ 797099 w 797859"/>
                <a:gd name="connsiteY1" fmla="*/ 247067 h 1242019"/>
                <a:gd name="connsiteX2" fmla="*/ 675179 w 797859"/>
                <a:gd name="connsiteY2" fmla="*/ 782558 h 1242019"/>
                <a:gd name="connsiteX3" fmla="*/ 398679 w 797859"/>
                <a:gd name="connsiteY3" fmla="*/ 1241938 h 1242019"/>
                <a:gd name="connsiteX4" fmla="*/ 85603 w 797859"/>
                <a:gd name="connsiteY4" fmla="*/ 752078 h 1242019"/>
                <a:gd name="connsiteX5" fmla="*/ 259 w 797859"/>
                <a:gd name="connsiteY5" fmla="*/ 320219 h 1242019"/>
                <a:gd name="connsiteX6" fmla="*/ 109484 w 797859"/>
                <a:gd name="connsiteY6" fmla="*/ 1877 h 1242019"/>
                <a:gd name="connsiteX7" fmla="*/ 386487 w 797859"/>
                <a:gd name="connsiteY7" fmla="*/ 216853 h 1242019"/>
                <a:gd name="connsiteX8" fmla="*/ 615173 w 797859"/>
                <a:gd name="connsiteY8" fmla="*/ 3693 h 1242019"/>
                <a:gd name="connsiteX0" fmla="*/ 617071 w 799757"/>
                <a:gd name="connsiteY0" fmla="*/ 3693 h 1242019"/>
                <a:gd name="connsiteX1" fmla="*/ 798997 w 799757"/>
                <a:gd name="connsiteY1" fmla="*/ 247067 h 1242019"/>
                <a:gd name="connsiteX2" fmla="*/ 677077 w 799757"/>
                <a:gd name="connsiteY2" fmla="*/ 782558 h 1242019"/>
                <a:gd name="connsiteX3" fmla="*/ 400577 w 799757"/>
                <a:gd name="connsiteY3" fmla="*/ 1241938 h 1242019"/>
                <a:gd name="connsiteX4" fmla="*/ 87501 w 799757"/>
                <a:gd name="connsiteY4" fmla="*/ 752078 h 1242019"/>
                <a:gd name="connsiteX5" fmla="*/ 2157 w 799757"/>
                <a:gd name="connsiteY5" fmla="*/ 320219 h 1242019"/>
                <a:gd name="connsiteX6" fmla="*/ 111382 w 799757"/>
                <a:gd name="connsiteY6" fmla="*/ 1877 h 1242019"/>
                <a:gd name="connsiteX7" fmla="*/ 388385 w 799757"/>
                <a:gd name="connsiteY7" fmla="*/ 216853 h 1242019"/>
                <a:gd name="connsiteX8" fmla="*/ 617071 w 799757"/>
                <a:gd name="connsiteY8" fmla="*/ 3693 h 1242019"/>
                <a:gd name="connsiteX0" fmla="*/ 617071 w 793710"/>
                <a:gd name="connsiteY0" fmla="*/ 3693 h 1242019"/>
                <a:gd name="connsiteX1" fmla="*/ 792901 w 793710"/>
                <a:gd name="connsiteY1" fmla="*/ 326315 h 1242019"/>
                <a:gd name="connsiteX2" fmla="*/ 677077 w 793710"/>
                <a:gd name="connsiteY2" fmla="*/ 782558 h 1242019"/>
                <a:gd name="connsiteX3" fmla="*/ 400577 w 793710"/>
                <a:gd name="connsiteY3" fmla="*/ 1241938 h 1242019"/>
                <a:gd name="connsiteX4" fmla="*/ 87501 w 793710"/>
                <a:gd name="connsiteY4" fmla="*/ 752078 h 1242019"/>
                <a:gd name="connsiteX5" fmla="*/ 2157 w 793710"/>
                <a:gd name="connsiteY5" fmla="*/ 320219 h 1242019"/>
                <a:gd name="connsiteX6" fmla="*/ 111382 w 793710"/>
                <a:gd name="connsiteY6" fmla="*/ 1877 h 1242019"/>
                <a:gd name="connsiteX7" fmla="*/ 388385 w 793710"/>
                <a:gd name="connsiteY7" fmla="*/ 216853 h 1242019"/>
                <a:gd name="connsiteX8" fmla="*/ 617071 w 793710"/>
                <a:gd name="connsiteY8" fmla="*/ 3693 h 1242019"/>
                <a:gd name="connsiteX0" fmla="*/ 617071 w 797737"/>
                <a:gd name="connsiteY0" fmla="*/ 3693 h 1242019"/>
                <a:gd name="connsiteX1" fmla="*/ 792901 w 797737"/>
                <a:gd name="connsiteY1" fmla="*/ 326315 h 1242019"/>
                <a:gd name="connsiteX2" fmla="*/ 677077 w 797737"/>
                <a:gd name="connsiteY2" fmla="*/ 782558 h 1242019"/>
                <a:gd name="connsiteX3" fmla="*/ 400577 w 797737"/>
                <a:gd name="connsiteY3" fmla="*/ 1241938 h 1242019"/>
                <a:gd name="connsiteX4" fmla="*/ 87501 w 797737"/>
                <a:gd name="connsiteY4" fmla="*/ 752078 h 1242019"/>
                <a:gd name="connsiteX5" fmla="*/ 2157 w 797737"/>
                <a:gd name="connsiteY5" fmla="*/ 320219 h 1242019"/>
                <a:gd name="connsiteX6" fmla="*/ 111382 w 797737"/>
                <a:gd name="connsiteY6" fmla="*/ 1877 h 1242019"/>
                <a:gd name="connsiteX7" fmla="*/ 388385 w 797737"/>
                <a:gd name="connsiteY7" fmla="*/ 216853 h 1242019"/>
                <a:gd name="connsiteX8" fmla="*/ 617071 w 797737"/>
                <a:gd name="connsiteY8" fmla="*/ 3693 h 1242019"/>
                <a:gd name="connsiteX0" fmla="*/ 617071 w 815621"/>
                <a:gd name="connsiteY0" fmla="*/ 3693 h 1242019"/>
                <a:gd name="connsiteX1" fmla="*/ 811189 w 815621"/>
                <a:gd name="connsiteY1" fmla="*/ 259259 h 1242019"/>
                <a:gd name="connsiteX2" fmla="*/ 677077 w 815621"/>
                <a:gd name="connsiteY2" fmla="*/ 782558 h 1242019"/>
                <a:gd name="connsiteX3" fmla="*/ 400577 w 815621"/>
                <a:gd name="connsiteY3" fmla="*/ 1241938 h 1242019"/>
                <a:gd name="connsiteX4" fmla="*/ 87501 w 815621"/>
                <a:gd name="connsiteY4" fmla="*/ 752078 h 1242019"/>
                <a:gd name="connsiteX5" fmla="*/ 2157 w 815621"/>
                <a:gd name="connsiteY5" fmla="*/ 320219 h 1242019"/>
                <a:gd name="connsiteX6" fmla="*/ 111382 w 815621"/>
                <a:gd name="connsiteY6" fmla="*/ 1877 h 1242019"/>
                <a:gd name="connsiteX7" fmla="*/ 388385 w 815621"/>
                <a:gd name="connsiteY7" fmla="*/ 216853 h 1242019"/>
                <a:gd name="connsiteX8" fmla="*/ 617071 w 815621"/>
                <a:gd name="connsiteY8" fmla="*/ 3693 h 1242019"/>
                <a:gd name="connsiteX0" fmla="*/ 617071 w 817119"/>
                <a:gd name="connsiteY0" fmla="*/ 3693 h 1242019"/>
                <a:gd name="connsiteX1" fmla="*/ 811189 w 817119"/>
                <a:gd name="connsiteY1" fmla="*/ 259259 h 1242019"/>
                <a:gd name="connsiteX2" fmla="*/ 677077 w 817119"/>
                <a:gd name="connsiteY2" fmla="*/ 782558 h 1242019"/>
                <a:gd name="connsiteX3" fmla="*/ 400577 w 817119"/>
                <a:gd name="connsiteY3" fmla="*/ 1241938 h 1242019"/>
                <a:gd name="connsiteX4" fmla="*/ 87501 w 817119"/>
                <a:gd name="connsiteY4" fmla="*/ 752078 h 1242019"/>
                <a:gd name="connsiteX5" fmla="*/ 2157 w 817119"/>
                <a:gd name="connsiteY5" fmla="*/ 320219 h 1242019"/>
                <a:gd name="connsiteX6" fmla="*/ 111382 w 817119"/>
                <a:gd name="connsiteY6" fmla="*/ 1877 h 1242019"/>
                <a:gd name="connsiteX7" fmla="*/ 388385 w 817119"/>
                <a:gd name="connsiteY7" fmla="*/ 216853 h 1242019"/>
                <a:gd name="connsiteX8" fmla="*/ 617071 w 817119"/>
                <a:gd name="connsiteY8" fmla="*/ 3693 h 1242019"/>
                <a:gd name="connsiteX0" fmla="*/ 618814 w 818862"/>
                <a:gd name="connsiteY0" fmla="*/ 3693 h 1242019"/>
                <a:gd name="connsiteX1" fmla="*/ 812932 w 818862"/>
                <a:gd name="connsiteY1" fmla="*/ 259259 h 1242019"/>
                <a:gd name="connsiteX2" fmla="*/ 678820 w 818862"/>
                <a:gd name="connsiteY2" fmla="*/ 782558 h 1242019"/>
                <a:gd name="connsiteX3" fmla="*/ 402320 w 818862"/>
                <a:gd name="connsiteY3" fmla="*/ 1241938 h 1242019"/>
                <a:gd name="connsiteX4" fmla="*/ 89244 w 818862"/>
                <a:gd name="connsiteY4" fmla="*/ 752078 h 1242019"/>
                <a:gd name="connsiteX5" fmla="*/ 3900 w 818862"/>
                <a:gd name="connsiteY5" fmla="*/ 320219 h 1242019"/>
                <a:gd name="connsiteX6" fmla="*/ 113125 w 818862"/>
                <a:gd name="connsiteY6" fmla="*/ 1877 h 1242019"/>
                <a:gd name="connsiteX7" fmla="*/ 390128 w 818862"/>
                <a:gd name="connsiteY7" fmla="*/ 216853 h 1242019"/>
                <a:gd name="connsiteX8" fmla="*/ 618814 w 818862"/>
                <a:gd name="connsiteY8" fmla="*/ 3693 h 12420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18862" h="1242019">
                  <a:moveTo>
                    <a:pt x="618814" y="3693"/>
                  </a:moveTo>
                  <a:cubicBezTo>
                    <a:pt x="738049" y="10761"/>
                    <a:pt x="845603" y="141640"/>
                    <a:pt x="812932" y="259259"/>
                  </a:cubicBezTo>
                  <a:cubicBezTo>
                    <a:pt x="780261" y="376878"/>
                    <a:pt x="719460" y="604061"/>
                    <a:pt x="678820" y="782558"/>
                  </a:cubicBezTo>
                  <a:cubicBezTo>
                    <a:pt x="599572" y="1014791"/>
                    <a:pt x="543255" y="1247018"/>
                    <a:pt x="402320" y="1241938"/>
                  </a:cubicBezTo>
                  <a:cubicBezTo>
                    <a:pt x="261385" y="1236858"/>
                    <a:pt x="150204" y="972119"/>
                    <a:pt x="89244" y="752078"/>
                  </a:cubicBezTo>
                  <a:cubicBezTo>
                    <a:pt x="42508" y="577645"/>
                    <a:pt x="18208" y="475732"/>
                    <a:pt x="3900" y="320219"/>
                  </a:cubicBezTo>
                  <a:cubicBezTo>
                    <a:pt x="-10408" y="164706"/>
                    <a:pt x="12178" y="19105"/>
                    <a:pt x="113125" y="1877"/>
                  </a:cubicBezTo>
                  <a:cubicBezTo>
                    <a:pt x="214072" y="-15351"/>
                    <a:pt x="299826" y="88298"/>
                    <a:pt x="390128" y="216853"/>
                  </a:cubicBezTo>
                  <a:cubicBezTo>
                    <a:pt x="464325" y="182376"/>
                    <a:pt x="499579" y="-3375"/>
                    <a:pt x="618814" y="3693"/>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27" name="フリーフォーム 326"/>
            <p:cNvSpPr/>
            <p:nvPr/>
          </p:nvSpPr>
          <p:spPr>
            <a:xfrm rot="20305122" flipV="1">
              <a:off x="4049302" y="-1472213"/>
              <a:ext cx="818862" cy="1242019"/>
            </a:xfrm>
            <a:custGeom>
              <a:avLst/>
              <a:gdLst>
                <a:gd name="connsiteX0" fmla="*/ 480802 w 796840"/>
                <a:gd name="connsiteY0" fmla="*/ 0 h 1305301"/>
                <a:gd name="connsiteX1" fmla="*/ 553503 w 796840"/>
                <a:gd name="connsiteY1" fmla="*/ 22568 h 1305301"/>
                <a:gd name="connsiteX2" fmla="*/ 796840 w 796840"/>
                <a:gd name="connsiteY2" fmla="*/ 389678 h 1305301"/>
                <a:gd name="connsiteX3" fmla="*/ 796840 w 796840"/>
                <a:gd name="connsiteY3" fmla="*/ 906881 h 1305301"/>
                <a:gd name="connsiteX4" fmla="*/ 398420 w 796840"/>
                <a:gd name="connsiteY4" fmla="*/ 1305301 h 1305301"/>
                <a:gd name="connsiteX5" fmla="*/ 0 w 796840"/>
                <a:gd name="connsiteY5" fmla="*/ 906881 h 1305301"/>
                <a:gd name="connsiteX6" fmla="*/ 0 w 796840"/>
                <a:gd name="connsiteY6" fmla="*/ 389678 h 1305301"/>
                <a:gd name="connsiteX7" fmla="*/ 243337 w 796840"/>
                <a:gd name="connsiteY7" fmla="*/ 22568 h 1305301"/>
                <a:gd name="connsiteX8" fmla="*/ 316039 w 796840"/>
                <a:gd name="connsiteY8" fmla="*/ 0 h 1305301"/>
                <a:gd name="connsiteX9" fmla="*/ 398420 w 796840"/>
                <a:gd name="connsiteY9" fmla="*/ 365560 h 1305301"/>
                <a:gd name="connsiteX0" fmla="*/ 480802 w 796840"/>
                <a:gd name="connsiteY0" fmla="*/ 0 h 1305301"/>
                <a:gd name="connsiteX1" fmla="*/ 553503 w 796840"/>
                <a:gd name="connsiteY1" fmla="*/ 22568 h 1305301"/>
                <a:gd name="connsiteX2" fmla="*/ 796840 w 796840"/>
                <a:gd name="connsiteY2" fmla="*/ 389678 h 1305301"/>
                <a:gd name="connsiteX3" fmla="*/ 796840 w 796840"/>
                <a:gd name="connsiteY3" fmla="*/ 906881 h 1305301"/>
                <a:gd name="connsiteX4" fmla="*/ 398420 w 796840"/>
                <a:gd name="connsiteY4" fmla="*/ 1305301 h 1305301"/>
                <a:gd name="connsiteX5" fmla="*/ 0 w 796840"/>
                <a:gd name="connsiteY5" fmla="*/ 906881 h 1305301"/>
                <a:gd name="connsiteX6" fmla="*/ 0 w 796840"/>
                <a:gd name="connsiteY6" fmla="*/ 389678 h 1305301"/>
                <a:gd name="connsiteX7" fmla="*/ 243337 w 796840"/>
                <a:gd name="connsiteY7" fmla="*/ 22568 h 1305301"/>
                <a:gd name="connsiteX8" fmla="*/ 316039 w 796840"/>
                <a:gd name="connsiteY8" fmla="*/ 0 h 1305301"/>
                <a:gd name="connsiteX9" fmla="*/ 398420 w 796840"/>
                <a:gd name="connsiteY9" fmla="*/ 365560 h 1305301"/>
                <a:gd name="connsiteX10" fmla="*/ 480802 w 796840"/>
                <a:gd name="connsiteY10" fmla="*/ 0 h 1305301"/>
                <a:gd name="connsiteX0" fmla="*/ 480802 w 796840"/>
                <a:gd name="connsiteY0" fmla="*/ 0 h 1433317"/>
                <a:gd name="connsiteX1" fmla="*/ 553503 w 796840"/>
                <a:gd name="connsiteY1" fmla="*/ 22568 h 1433317"/>
                <a:gd name="connsiteX2" fmla="*/ 796840 w 796840"/>
                <a:gd name="connsiteY2" fmla="*/ 389678 h 1433317"/>
                <a:gd name="connsiteX3" fmla="*/ 796840 w 796840"/>
                <a:gd name="connsiteY3" fmla="*/ 906881 h 1433317"/>
                <a:gd name="connsiteX4" fmla="*/ 404516 w 796840"/>
                <a:gd name="connsiteY4" fmla="*/ 1433317 h 1433317"/>
                <a:gd name="connsiteX5" fmla="*/ 0 w 796840"/>
                <a:gd name="connsiteY5" fmla="*/ 906881 h 1433317"/>
                <a:gd name="connsiteX6" fmla="*/ 0 w 796840"/>
                <a:gd name="connsiteY6" fmla="*/ 389678 h 1433317"/>
                <a:gd name="connsiteX7" fmla="*/ 243337 w 796840"/>
                <a:gd name="connsiteY7" fmla="*/ 22568 h 1433317"/>
                <a:gd name="connsiteX8" fmla="*/ 316039 w 796840"/>
                <a:gd name="connsiteY8" fmla="*/ 0 h 1433317"/>
                <a:gd name="connsiteX9" fmla="*/ 398420 w 796840"/>
                <a:gd name="connsiteY9" fmla="*/ 365560 h 1433317"/>
                <a:gd name="connsiteX10" fmla="*/ 480802 w 796840"/>
                <a:gd name="connsiteY10" fmla="*/ 0 h 1433317"/>
                <a:gd name="connsiteX0" fmla="*/ 480802 w 796840"/>
                <a:gd name="connsiteY0" fmla="*/ 0 h 1433340"/>
                <a:gd name="connsiteX1" fmla="*/ 553503 w 796840"/>
                <a:gd name="connsiteY1" fmla="*/ 22568 h 1433340"/>
                <a:gd name="connsiteX2" fmla="*/ 796840 w 796840"/>
                <a:gd name="connsiteY2" fmla="*/ 389678 h 1433340"/>
                <a:gd name="connsiteX3" fmla="*/ 674920 w 796840"/>
                <a:gd name="connsiteY3" fmla="*/ 925169 h 1433340"/>
                <a:gd name="connsiteX4" fmla="*/ 404516 w 796840"/>
                <a:gd name="connsiteY4" fmla="*/ 1433317 h 1433340"/>
                <a:gd name="connsiteX5" fmla="*/ 0 w 796840"/>
                <a:gd name="connsiteY5" fmla="*/ 906881 h 1433340"/>
                <a:gd name="connsiteX6" fmla="*/ 0 w 796840"/>
                <a:gd name="connsiteY6" fmla="*/ 389678 h 1433340"/>
                <a:gd name="connsiteX7" fmla="*/ 243337 w 796840"/>
                <a:gd name="connsiteY7" fmla="*/ 22568 h 1433340"/>
                <a:gd name="connsiteX8" fmla="*/ 316039 w 796840"/>
                <a:gd name="connsiteY8" fmla="*/ 0 h 1433340"/>
                <a:gd name="connsiteX9" fmla="*/ 398420 w 796840"/>
                <a:gd name="connsiteY9" fmla="*/ 365560 h 1433340"/>
                <a:gd name="connsiteX10" fmla="*/ 480802 w 796840"/>
                <a:gd name="connsiteY10" fmla="*/ 0 h 1433340"/>
                <a:gd name="connsiteX0" fmla="*/ 480802 w 796840"/>
                <a:gd name="connsiteY0" fmla="*/ 0 h 1433341"/>
                <a:gd name="connsiteX1" fmla="*/ 553503 w 796840"/>
                <a:gd name="connsiteY1" fmla="*/ 22568 h 1433341"/>
                <a:gd name="connsiteX2" fmla="*/ 796840 w 796840"/>
                <a:gd name="connsiteY2" fmla="*/ 389678 h 1433341"/>
                <a:gd name="connsiteX3" fmla="*/ 674920 w 796840"/>
                <a:gd name="connsiteY3" fmla="*/ 925169 h 1433341"/>
                <a:gd name="connsiteX4" fmla="*/ 404516 w 796840"/>
                <a:gd name="connsiteY4" fmla="*/ 1433317 h 1433341"/>
                <a:gd name="connsiteX5" fmla="*/ 0 w 796840"/>
                <a:gd name="connsiteY5" fmla="*/ 906881 h 1433341"/>
                <a:gd name="connsiteX6" fmla="*/ 0 w 796840"/>
                <a:gd name="connsiteY6" fmla="*/ 389678 h 1433341"/>
                <a:gd name="connsiteX7" fmla="*/ 243337 w 796840"/>
                <a:gd name="connsiteY7" fmla="*/ 22568 h 1433341"/>
                <a:gd name="connsiteX8" fmla="*/ 316039 w 796840"/>
                <a:gd name="connsiteY8" fmla="*/ 0 h 1433341"/>
                <a:gd name="connsiteX9" fmla="*/ 398420 w 796840"/>
                <a:gd name="connsiteY9" fmla="*/ 365560 h 1433341"/>
                <a:gd name="connsiteX10" fmla="*/ 480802 w 796840"/>
                <a:gd name="connsiteY10" fmla="*/ 0 h 1433341"/>
                <a:gd name="connsiteX0" fmla="*/ 480802 w 796840"/>
                <a:gd name="connsiteY0" fmla="*/ 0 h 1433384"/>
                <a:gd name="connsiteX1" fmla="*/ 553503 w 796840"/>
                <a:gd name="connsiteY1" fmla="*/ 22568 h 1433384"/>
                <a:gd name="connsiteX2" fmla="*/ 796840 w 796840"/>
                <a:gd name="connsiteY2" fmla="*/ 389678 h 1433384"/>
                <a:gd name="connsiteX3" fmla="*/ 674920 w 796840"/>
                <a:gd name="connsiteY3" fmla="*/ 925169 h 1433384"/>
                <a:gd name="connsiteX4" fmla="*/ 404516 w 796840"/>
                <a:gd name="connsiteY4" fmla="*/ 1433317 h 1433384"/>
                <a:gd name="connsiteX5" fmla="*/ 85344 w 796840"/>
                <a:gd name="connsiteY5" fmla="*/ 894689 h 1433384"/>
                <a:gd name="connsiteX6" fmla="*/ 0 w 796840"/>
                <a:gd name="connsiteY6" fmla="*/ 389678 h 1433384"/>
                <a:gd name="connsiteX7" fmla="*/ 243337 w 796840"/>
                <a:gd name="connsiteY7" fmla="*/ 22568 h 1433384"/>
                <a:gd name="connsiteX8" fmla="*/ 316039 w 796840"/>
                <a:gd name="connsiteY8" fmla="*/ 0 h 1433384"/>
                <a:gd name="connsiteX9" fmla="*/ 398420 w 796840"/>
                <a:gd name="connsiteY9" fmla="*/ 365560 h 1433384"/>
                <a:gd name="connsiteX10" fmla="*/ 480802 w 796840"/>
                <a:gd name="connsiteY10" fmla="*/ 0 h 1433384"/>
                <a:gd name="connsiteX0" fmla="*/ 480802 w 796840"/>
                <a:gd name="connsiteY0" fmla="*/ 0 h 1433384"/>
                <a:gd name="connsiteX1" fmla="*/ 553503 w 796840"/>
                <a:gd name="connsiteY1" fmla="*/ 22568 h 1433384"/>
                <a:gd name="connsiteX2" fmla="*/ 796840 w 796840"/>
                <a:gd name="connsiteY2" fmla="*/ 389678 h 1433384"/>
                <a:gd name="connsiteX3" fmla="*/ 674920 w 796840"/>
                <a:gd name="connsiteY3" fmla="*/ 925169 h 1433384"/>
                <a:gd name="connsiteX4" fmla="*/ 404516 w 796840"/>
                <a:gd name="connsiteY4" fmla="*/ 1433317 h 1433384"/>
                <a:gd name="connsiteX5" fmla="*/ 85344 w 796840"/>
                <a:gd name="connsiteY5" fmla="*/ 894689 h 1433384"/>
                <a:gd name="connsiteX6" fmla="*/ 0 w 796840"/>
                <a:gd name="connsiteY6" fmla="*/ 389678 h 1433384"/>
                <a:gd name="connsiteX7" fmla="*/ 243337 w 796840"/>
                <a:gd name="connsiteY7" fmla="*/ 22568 h 1433384"/>
                <a:gd name="connsiteX8" fmla="*/ 316039 w 796840"/>
                <a:gd name="connsiteY8" fmla="*/ 0 h 1433384"/>
                <a:gd name="connsiteX9" fmla="*/ 398420 w 796840"/>
                <a:gd name="connsiteY9" fmla="*/ 365560 h 1433384"/>
                <a:gd name="connsiteX10" fmla="*/ 480802 w 796840"/>
                <a:gd name="connsiteY10" fmla="*/ 0 h 1433384"/>
                <a:gd name="connsiteX0" fmla="*/ 480802 w 796840"/>
                <a:gd name="connsiteY0" fmla="*/ 0 h 1433384"/>
                <a:gd name="connsiteX1" fmla="*/ 553503 w 796840"/>
                <a:gd name="connsiteY1" fmla="*/ 22568 h 1433384"/>
                <a:gd name="connsiteX2" fmla="*/ 796840 w 796840"/>
                <a:gd name="connsiteY2" fmla="*/ 389678 h 1433384"/>
                <a:gd name="connsiteX3" fmla="*/ 674920 w 796840"/>
                <a:gd name="connsiteY3" fmla="*/ 925169 h 1433384"/>
                <a:gd name="connsiteX4" fmla="*/ 404516 w 796840"/>
                <a:gd name="connsiteY4" fmla="*/ 1433317 h 1433384"/>
                <a:gd name="connsiteX5" fmla="*/ 85344 w 796840"/>
                <a:gd name="connsiteY5" fmla="*/ 894689 h 1433384"/>
                <a:gd name="connsiteX6" fmla="*/ 0 w 796840"/>
                <a:gd name="connsiteY6" fmla="*/ 389678 h 1433384"/>
                <a:gd name="connsiteX7" fmla="*/ 243337 w 796840"/>
                <a:gd name="connsiteY7" fmla="*/ 22568 h 1433384"/>
                <a:gd name="connsiteX8" fmla="*/ 316039 w 796840"/>
                <a:gd name="connsiteY8" fmla="*/ 0 h 1433384"/>
                <a:gd name="connsiteX9" fmla="*/ 398420 w 796840"/>
                <a:gd name="connsiteY9" fmla="*/ 365560 h 1433384"/>
                <a:gd name="connsiteX10" fmla="*/ 480802 w 796840"/>
                <a:gd name="connsiteY10" fmla="*/ 0 h 1433384"/>
                <a:gd name="connsiteX0" fmla="*/ 480802 w 796840"/>
                <a:gd name="connsiteY0" fmla="*/ 0 h 1384630"/>
                <a:gd name="connsiteX1" fmla="*/ 553503 w 796840"/>
                <a:gd name="connsiteY1" fmla="*/ 22568 h 1384630"/>
                <a:gd name="connsiteX2" fmla="*/ 796840 w 796840"/>
                <a:gd name="connsiteY2" fmla="*/ 389678 h 1384630"/>
                <a:gd name="connsiteX3" fmla="*/ 674920 w 796840"/>
                <a:gd name="connsiteY3" fmla="*/ 925169 h 1384630"/>
                <a:gd name="connsiteX4" fmla="*/ 398420 w 796840"/>
                <a:gd name="connsiteY4" fmla="*/ 1384549 h 1384630"/>
                <a:gd name="connsiteX5" fmla="*/ 85344 w 796840"/>
                <a:gd name="connsiteY5" fmla="*/ 894689 h 1384630"/>
                <a:gd name="connsiteX6" fmla="*/ 0 w 796840"/>
                <a:gd name="connsiteY6" fmla="*/ 389678 h 1384630"/>
                <a:gd name="connsiteX7" fmla="*/ 243337 w 796840"/>
                <a:gd name="connsiteY7" fmla="*/ 22568 h 1384630"/>
                <a:gd name="connsiteX8" fmla="*/ 316039 w 796840"/>
                <a:gd name="connsiteY8" fmla="*/ 0 h 1384630"/>
                <a:gd name="connsiteX9" fmla="*/ 398420 w 796840"/>
                <a:gd name="connsiteY9" fmla="*/ 365560 h 1384630"/>
                <a:gd name="connsiteX10" fmla="*/ 480802 w 796840"/>
                <a:gd name="connsiteY10" fmla="*/ 0 h 1384630"/>
                <a:gd name="connsiteX0" fmla="*/ 480802 w 796840"/>
                <a:gd name="connsiteY0" fmla="*/ 0 h 1384630"/>
                <a:gd name="connsiteX1" fmla="*/ 553503 w 796840"/>
                <a:gd name="connsiteY1" fmla="*/ 22568 h 1384630"/>
                <a:gd name="connsiteX2" fmla="*/ 796840 w 796840"/>
                <a:gd name="connsiteY2" fmla="*/ 389678 h 1384630"/>
                <a:gd name="connsiteX3" fmla="*/ 674920 w 796840"/>
                <a:gd name="connsiteY3" fmla="*/ 925169 h 1384630"/>
                <a:gd name="connsiteX4" fmla="*/ 398420 w 796840"/>
                <a:gd name="connsiteY4" fmla="*/ 1384549 h 1384630"/>
                <a:gd name="connsiteX5" fmla="*/ 85344 w 796840"/>
                <a:gd name="connsiteY5" fmla="*/ 894689 h 1384630"/>
                <a:gd name="connsiteX6" fmla="*/ 0 w 796840"/>
                <a:gd name="connsiteY6" fmla="*/ 389678 h 1384630"/>
                <a:gd name="connsiteX7" fmla="*/ 243337 w 796840"/>
                <a:gd name="connsiteY7" fmla="*/ 22568 h 1384630"/>
                <a:gd name="connsiteX8" fmla="*/ 316039 w 796840"/>
                <a:gd name="connsiteY8" fmla="*/ 0 h 1384630"/>
                <a:gd name="connsiteX9" fmla="*/ 398420 w 796840"/>
                <a:gd name="connsiteY9" fmla="*/ 365560 h 1384630"/>
                <a:gd name="connsiteX10" fmla="*/ 480802 w 796840"/>
                <a:gd name="connsiteY10" fmla="*/ 0 h 1384630"/>
                <a:gd name="connsiteX0" fmla="*/ 480802 w 796840"/>
                <a:gd name="connsiteY0" fmla="*/ 0 h 1384630"/>
                <a:gd name="connsiteX1" fmla="*/ 553503 w 796840"/>
                <a:gd name="connsiteY1" fmla="*/ 22568 h 1384630"/>
                <a:gd name="connsiteX2" fmla="*/ 796840 w 796840"/>
                <a:gd name="connsiteY2" fmla="*/ 389678 h 1384630"/>
                <a:gd name="connsiteX3" fmla="*/ 674920 w 796840"/>
                <a:gd name="connsiteY3" fmla="*/ 925169 h 1384630"/>
                <a:gd name="connsiteX4" fmla="*/ 398420 w 796840"/>
                <a:gd name="connsiteY4" fmla="*/ 1384549 h 1384630"/>
                <a:gd name="connsiteX5" fmla="*/ 85344 w 796840"/>
                <a:gd name="connsiteY5" fmla="*/ 894689 h 1384630"/>
                <a:gd name="connsiteX6" fmla="*/ 0 w 796840"/>
                <a:gd name="connsiteY6" fmla="*/ 389678 h 1384630"/>
                <a:gd name="connsiteX7" fmla="*/ 243337 w 796840"/>
                <a:gd name="connsiteY7" fmla="*/ 22568 h 1384630"/>
                <a:gd name="connsiteX8" fmla="*/ 316039 w 796840"/>
                <a:gd name="connsiteY8" fmla="*/ 0 h 1384630"/>
                <a:gd name="connsiteX9" fmla="*/ 398420 w 796840"/>
                <a:gd name="connsiteY9" fmla="*/ 365560 h 1384630"/>
                <a:gd name="connsiteX10" fmla="*/ 480802 w 796840"/>
                <a:gd name="connsiteY10" fmla="*/ 0 h 1384630"/>
                <a:gd name="connsiteX0" fmla="*/ 480802 w 796902"/>
                <a:gd name="connsiteY0" fmla="*/ 0 h 1384630"/>
                <a:gd name="connsiteX1" fmla="*/ 553503 w 796902"/>
                <a:gd name="connsiteY1" fmla="*/ 22568 h 1384630"/>
                <a:gd name="connsiteX2" fmla="*/ 796840 w 796902"/>
                <a:gd name="connsiteY2" fmla="*/ 389678 h 1384630"/>
                <a:gd name="connsiteX3" fmla="*/ 674920 w 796902"/>
                <a:gd name="connsiteY3" fmla="*/ 925169 h 1384630"/>
                <a:gd name="connsiteX4" fmla="*/ 398420 w 796902"/>
                <a:gd name="connsiteY4" fmla="*/ 1384549 h 1384630"/>
                <a:gd name="connsiteX5" fmla="*/ 85344 w 796902"/>
                <a:gd name="connsiteY5" fmla="*/ 894689 h 1384630"/>
                <a:gd name="connsiteX6" fmla="*/ 0 w 796902"/>
                <a:gd name="connsiteY6" fmla="*/ 389678 h 1384630"/>
                <a:gd name="connsiteX7" fmla="*/ 243337 w 796902"/>
                <a:gd name="connsiteY7" fmla="*/ 22568 h 1384630"/>
                <a:gd name="connsiteX8" fmla="*/ 316039 w 796902"/>
                <a:gd name="connsiteY8" fmla="*/ 0 h 1384630"/>
                <a:gd name="connsiteX9" fmla="*/ 398420 w 796902"/>
                <a:gd name="connsiteY9" fmla="*/ 365560 h 1384630"/>
                <a:gd name="connsiteX10" fmla="*/ 480802 w 796902"/>
                <a:gd name="connsiteY10" fmla="*/ 0 h 1384630"/>
                <a:gd name="connsiteX0" fmla="*/ 480802 w 796902"/>
                <a:gd name="connsiteY0" fmla="*/ 0 h 1384630"/>
                <a:gd name="connsiteX1" fmla="*/ 553503 w 796902"/>
                <a:gd name="connsiteY1" fmla="*/ 22568 h 1384630"/>
                <a:gd name="connsiteX2" fmla="*/ 796840 w 796902"/>
                <a:gd name="connsiteY2" fmla="*/ 389678 h 1384630"/>
                <a:gd name="connsiteX3" fmla="*/ 674920 w 796902"/>
                <a:gd name="connsiteY3" fmla="*/ 925169 h 1384630"/>
                <a:gd name="connsiteX4" fmla="*/ 398420 w 796902"/>
                <a:gd name="connsiteY4" fmla="*/ 1384549 h 1384630"/>
                <a:gd name="connsiteX5" fmla="*/ 85344 w 796902"/>
                <a:gd name="connsiteY5" fmla="*/ 894689 h 1384630"/>
                <a:gd name="connsiteX6" fmla="*/ 0 w 796902"/>
                <a:gd name="connsiteY6" fmla="*/ 389678 h 1384630"/>
                <a:gd name="connsiteX7" fmla="*/ 243337 w 796902"/>
                <a:gd name="connsiteY7" fmla="*/ 22568 h 1384630"/>
                <a:gd name="connsiteX8" fmla="*/ 316039 w 796902"/>
                <a:gd name="connsiteY8" fmla="*/ 0 h 1384630"/>
                <a:gd name="connsiteX9" fmla="*/ 398420 w 796902"/>
                <a:gd name="connsiteY9" fmla="*/ 365560 h 1384630"/>
                <a:gd name="connsiteX10" fmla="*/ 480802 w 796902"/>
                <a:gd name="connsiteY10" fmla="*/ 0 h 1384630"/>
                <a:gd name="connsiteX0" fmla="*/ 480802 w 797359"/>
                <a:gd name="connsiteY0" fmla="*/ 0 h 1384630"/>
                <a:gd name="connsiteX1" fmla="*/ 553503 w 797359"/>
                <a:gd name="connsiteY1" fmla="*/ 22568 h 1384630"/>
                <a:gd name="connsiteX2" fmla="*/ 796840 w 797359"/>
                <a:gd name="connsiteY2" fmla="*/ 389678 h 1384630"/>
                <a:gd name="connsiteX3" fmla="*/ 674920 w 797359"/>
                <a:gd name="connsiteY3" fmla="*/ 925169 h 1384630"/>
                <a:gd name="connsiteX4" fmla="*/ 398420 w 797359"/>
                <a:gd name="connsiteY4" fmla="*/ 1384549 h 1384630"/>
                <a:gd name="connsiteX5" fmla="*/ 85344 w 797359"/>
                <a:gd name="connsiteY5" fmla="*/ 894689 h 1384630"/>
                <a:gd name="connsiteX6" fmla="*/ 0 w 797359"/>
                <a:gd name="connsiteY6" fmla="*/ 389678 h 1384630"/>
                <a:gd name="connsiteX7" fmla="*/ 243337 w 797359"/>
                <a:gd name="connsiteY7" fmla="*/ 22568 h 1384630"/>
                <a:gd name="connsiteX8" fmla="*/ 316039 w 797359"/>
                <a:gd name="connsiteY8" fmla="*/ 0 h 1384630"/>
                <a:gd name="connsiteX9" fmla="*/ 398420 w 797359"/>
                <a:gd name="connsiteY9" fmla="*/ 365560 h 1384630"/>
                <a:gd name="connsiteX10" fmla="*/ 480802 w 797359"/>
                <a:gd name="connsiteY10" fmla="*/ 0 h 1384630"/>
                <a:gd name="connsiteX0" fmla="*/ 480802 w 797359"/>
                <a:gd name="connsiteY0" fmla="*/ 0 h 1384630"/>
                <a:gd name="connsiteX1" fmla="*/ 553503 w 797359"/>
                <a:gd name="connsiteY1" fmla="*/ 22568 h 1384630"/>
                <a:gd name="connsiteX2" fmla="*/ 796840 w 797359"/>
                <a:gd name="connsiteY2" fmla="*/ 389678 h 1384630"/>
                <a:gd name="connsiteX3" fmla="*/ 674920 w 797359"/>
                <a:gd name="connsiteY3" fmla="*/ 925169 h 1384630"/>
                <a:gd name="connsiteX4" fmla="*/ 398420 w 797359"/>
                <a:gd name="connsiteY4" fmla="*/ 1384549 h 1384630"/>
                <a:gd name="connsiteX5" fmla="*/ 85344 w 797359"/>
                <a:gd name="connsiteY5" fmla="*/ 894689 h 1384630"/>
                <a:gd name="connsiteX6" fmla="*/ 0 w 797359"/>
                <a:gd name="connsiteY6" fmla="*/ 389678 h 1384630"/>
                <a:gd name="connsiteX7" fmla="*/ 243337 w 797359"/>
                <a:gd name="connsiteY7" fmla="*/ 22568 h 1384630"/>
                <a:gd name="connsiteX8" fmla="*/ 316039 w 797359"/>
                <a:gd name="connsiteY8" fmla="*/ 0 h 1384630"/>
                <a:gd name="connsiteX9" fmla="*/ 398420 w 797359"/>
                <a:gd name="connsiteY9" fmla="*/ 365560 h 1384630"/>
                <a:gd name="connsiteX10" fmla="*/ 480802 w 797359"/>
                <a:gd name="connsiteY10" fmla="*/ 0 h 1384630"/>
                <a:gd name="connsiteX0" fmla="*/ 480802 w 797359"/>
                <a:gd name="connsiteY0" fmla="*/ 0 h 1384630"/>
                <a:gd name="connsiteX1" fmla="*/ 553503 w 797359"/>
                <a:gd name="connsiteY1" fmla="*/ 22568 h 1384630"/>
                <a:gd name="connsiteX2" fmla="*/ 796840 w 797359"/>
                <a:gd name="connsiteY2" fmla="*/ 389678 h 1384630"/>
                <a:gd name="connsiteX3" fmla="*/ 674920 w 797359"/>
                <a:gd name="connsiteY3" fmla="*/ 925169 h 1384630"/>
                <a:gd name="connsiteX4" fmla="*/ 398420 w 797359"/>
                <a:gd name="connsiteY4" fmla="*/ 1384549 h 1384630"/>
                <a:gd name="connsiteX5" fmla="*/ 85344 w 797359"/>
                <a:gd name="connsiteY5" fmla="*/ 894689 h 1384630"/>
                <a:gd name="connsiteX6" fmla="*/ 0 w 797359"/>
                <a:gd name="connsiteY6" fmla="*/ 389678 h 1384630"/>
                <a:gd name="connsiteX7" fmla="*/ 243337 w 797359"/>
                <a:gd name="connsiteY7" fmla="*/ 22568 h 1384630"/>
                <a:gd name="connsiteX8" fmla="*/ 316039 w 797359"/>
                <a:gd name="connsiteY8" fmla="*/ 0 h 1384630"/>
                <a:gd name="connsiteX9" fmla="*/ 398420 w 797359"/>
                <a:gd name="connsiteY9" fmla="*/ 365560 h 1384630"/>
                <a:gd name="connsiteX10" fmla="*/ 480802 w 797359"/>
                <a:gd name="connsiteY10" fmla="*/ 0 h 1384630"/>
                <a:gd name="connsiteX0" fmla="*/ 480802 w 797359"/>
                <a:gd name="connsiteY0" fmla="*/ 0 h 1384630"/>
                <a:gd name="connsiteX1" fmla="*/ 796840 w 797359"/>
                <a:gd name="connsiteY1" fmla="*/ 389678 h 1384630"/>
                <a:gd name="connsiteX2" fmla="*/ 674920 w 797359"/>
                <a:gd name="connsiteY2" fmla="*/ 925169 h 1384630"/>
                <a:gd name="connsiteX3" fmla="*/ 398420 w 797359"/>
                <a:gd name="connsiteY3" fmla="*/ 1384549 h 1384630"/>
                <a:gd name="connsiteX4" fmla="*/ 85344 w 797359"/>
                <a:gd name="connsiteY4" fmla="*/ 894689 h 1384630"/>
                <a:gd name="connsiteX5" fmla="*/ 0 w 797359"/>
                <a:gd name="connsiteY5" fmla="*/ 389678 h 1384630"/>
                <a:gd name="connsiteX6" fmla="*/ 243337 w 797359"/>
                <a:gd name="connsiteY6" fmla="*/ 22568 h 1384630"/>
                <a:gd name="connsiteX7" fmla="*/ 316039 w 797359"/>
                <a:gd name="connsiteY7" fmla="*/ 0 h 1384630"/>
                <a:gd name="connsiteX8" fmla="*/ 398420 w 797359"/>
                <a:gd name="connsiteY8" fmla="*/ 365560 h 1384630"/>
                <a:gd name="connsiteX9" fmla="*/ 480802 w 797359"/>
                <a:gd name="connsiteY9" fmla="*/ 0 h 1384630"/>
                <a:gd name="connsiteX0" fmla="*/ 480802 w 797359"/>
                <a:gd name="connsiteY0" fmla="*/ 9937 h 1394567"/>
                <a:gd name="connsiteX1" fmla="*/ 796840 w 797359"/>
                <a:gd name="connsiteY1" fmla="*/ 399615 h 1394567"/>
                <a:gd name="connsiteX2" fmla="*/ 674920 w 797359"/>
                <a:gd name="connsiteY2" fmla="*/ 935106 h 1394567"/>
                <a:gd name="connsiteX3" fmla="*/ 398420 w 797359"/>
                <a:gd name="connsiteY3" fmla="*/ 1394486 h 1394567"/>
                <a:gd name="connsiteX4" fmla="*/ 85344 w 797359"/>
                <a:gd name="connsiteY4" fmla="*/ 904626 h 1394567"/>
                <a:gd name="connsiteX5" fmla="*/ 0 w 797359"/>
                <a:gd name="connsiteY5" fmla="*/ 399615 h 1394567"/>
                <a:gd name="connsiteX6" fmla="*/ 243337 w 797359"/>
                <a:gd name="connsiteY6" fmla="*/ 32505 h 1394567"/>
                <a:gd name="connsiteX7" fmla="*/ 316039 w 797359"/>
                <a:gd name="connsiteY7" fmla="*/ 9937 h 1394567"/>
                <a:gd name="connsiteX8" fmla="*/ 398420 w 797359"/>
                <a:gd name="connsiteY8" fmla="*/ 375497 h 1394567"/>
                <a:gd name="connsiteX9" fmla="*/ 480802 w 797359"/>
                <a:gd name="connsiteY9" fmla="*/ 9937 h 1394567"/>
                <a:gd name="connsiteX0" fmla="*/ 480802 w 796866"/>
                <a:gd name="connsiteY0" fmla="*/ 10748 h 1395378"/>
                <a:gd name="connsiteX1" fmla="*/ 796840 w 796866"/>
                <a:gd name="connsiteY1" fmla="*/ 400426 h 1395378"/>
                <a:gd name="connsiteX2" fmla="*/ 674920 w 796866"/>
                <a:gd name="connsiteY2" fmla="*/ 935917 h 1395378"/>
                <a:gd name="connsiteX3" fmla="*/ 398420 w 796866"/>
                <a:gd name="connsiteY3" fmla="*/ 1395297 h 1395378"/>
                <a:gd name="connsiteX4" fmla="*/ 85344 w 796866"/>
                <a:gd name="connsiteY4" fmla="*/ 905437 h 1395378"/>
                <a:gd name="connsiteX5" fmla="*/ 0 w 796866"/>
                <a:gd name="connsiteY5" fmla="*/ 400426 h 1395378"/>
                <a:gd name="connsiteX6" fmla="*/ 243337 w 796866"/>
                <a:gd name="connsiteY6" fmla="*/ 33316 h 1395378"/>
                <a:gd name="connsiteX7" fmla="*/ 316039 w 796866"/>
                <a:gd name="connsiteY7" fmla="*/ 10748 h 1395378"/>
                <a:gd name="connsiteX8" fmla="*/ 398420 w 796866"/>
                <a:gd name="connsiteY8" fmla="*/ 376308 h 1395378"/>
                <a:gd name="connsiteX9" fmla="*/ 480802 w 796866"/>
                <a:gd name="connsiteY9" fmla="*/ 10748 h 1395378"/>
                <a:gd name="connsiteX0" fmla="*/ 480802 w 797745"/>
                <a:gd name="connsiteY0" fmla="*/ 13564 h 1398194"/>
                <a:gd name="connsiteX1" fmla="*/ 796840 w 797745"/>
                <a:gd name="connsiteY1" fmla="*/ 403242 h 1398194"/>
                <a:gd name="connsiteX2" fmla="*/ 674920 w 797745"/>
                <a:gd name="connsiteY2" fmla="*/ 938733 h 1398194"/>
                <a:gd name="connsiteX3" fmla="*/ 398420 w 797745"/>
                <a:gd name="connsiteY3" fmla="*/ 1398113 h 1398194"/>
                <a:gd name="connsiteX4" fmla="*/ 85344 w 797745"/>
                <a:gd name="connsiteY4" fmla="*/ 908253 h 1398194"/>
                <a:gd name="connsiteX5" fmla="*/ 0 w 797745"/>
                <a:gd name="connsiteY5" fmla="*/ 403242 h 1398194"/>
                <a:gd name="connsiteX6" fmla="*/ 243337 w 797745"/>
                <a:gd name="connsiteY6" fmla="*/ 36132 h 1398194"/>
                <a:gd name="connsiteX7" fmla="*/ 316039 w 797745"/>
                <a:gd name="connsiteY7" fmla="*/ 13564 h 1398194"/>
                <a:gd name="connsiteX8" fmla="*/ 398420 w 797745"/>
                <a:gd name="connsiteY8" fmla="*/ 379124 h 1398194"/>
                <a:gd name="connsiteX9" fmla="*/ 480802 w 797745"/>
                <a:gd name="connsiteY9" fmla="*/ 13564 h 1398194"/>
                <a:gd name="connsiteX0" fmla="*/ 481193 w 798136"/>
                <a:gd name="connsiteY0" fmla="*/ 26200 h 1410830"/>
                <a:gd name="connsiteX1" fmla="*/ 797231 w 798136"/>
                <a:gd name="connsiteY1" fmla="*/ 415878 h 1410830"/>
                <a:gd name="connsiteX2" fmla="*/ 675311 w 798136"/>
                <a:gd name="connsiteY2" fmla="*/ 951369 h 1410830"/>
                <a:gd name="connsiteX3" fmla="*/ 398811 w 798136"/>
                <a:gd name="connsiteY3" fmla="*/ 1410749 h 1410830"/>
                <a:gd name="connsiteX4" fmla="*/ 85735 w 798136"/>
                <a:gd name="connsiteY4" fmla="*/ 920889 h 1410830"/>
                <a:gd name="connsiteX5" fmla="*/ 391 w 798136"/>
                <a:gd name="connsiteY5" fmla="*/ 415878 h 1410830"/>
                <a:gd name="connsiteX6" fmla="*/ 115712 w 798136"/>
                <a:gd name="connsiteY6" fmla="*/ 0 h 1410830"/>
                <a:gd name="connsiteX7" fmla="*/ 316430 w 798136"/>
                <a:gd name="connsiteY7" fmla="*/ 26200 h 1410830"/>
                <a:gd name="connsiteX8" fmla="*/ 398811 w 798136"/>
                <a:gd name="connsiteY8" fmla="*/ 391760 h 1410830"/>
                <a:gd name="connsiteX9" fmla="*/ 481193 w 798136"/>
                <a:gd name="connsiteY9" fmla="*/ 26200 h 1410830"/>
                <a:gd name="connsiteX0" fmla="*/ 481193 w 798136"/>
                <a:gd name="connsiteY0" fmla="*/ 26200 h 1410830"/>
                <a:gd name="connsiteX1" fmla="*/ 797231 w 798136"/>
                <a:gd name="connsiteY1" fmla="*/ 415878 h 1410830"/>
                <a:gd name="connsiteX2" fmla="*/ 675311 w 798136"/>
                <a:gd name="connsiteY2" fmla="*/ 951369 h 1410830"/>
                <a:gd name="connsiteX3" fmla="*/ 398811 w 798136"/>
                <a:gd name="connsiteY3" fmla="*/ 1410749 h 1410830"/>
                <a:gd name="connsiteX4" fmla="*/ 85735 w 798136"/>
                <a:gd name="connsiteY4" fmla="*/ 920889 h 1410830"/>
                <a:gd name="connsiteX5" fmla="*/ 391 w 798136"/>
                <a:gd name="connsiteY5" fmla="*/ 415878 h 1410830"/>
                <a:gd name="connsiteX6" fmla="*/ 115712 w 798136"/>
                <a:gd name="connsiteY6" fmla="*/ 0 h 1410830"/>
                <a:gd name="connsiteX7" fmla="*/ 316430 w 798136"/>
                <a:gd name="connsiteY7" fmla="*/ 26200 h 1410830"/>
                <a:gd name="connsiteX8" fmla="*/ 386619 w 798136"/>
                <a:gd name="connsiteY8" fmla="*/ 385664 h 1410830"/>
                <a:gd name="connsiteX9" fmla="*/ 481193 w 798136"/>
                <a:gd name="connsiteY9" fmla="*/ 26200 h 1410830"/>
                <a:gd name="connsiteX0" fmla="*/ 481193 w 798136"/>
                <a:gd name="connsiteY0" fmla="*/ 26200 h 1410830"/>
                <a:gd name="connsiteX1" fmla="*/ 797231 w 798136"/>
                <a:gd name="connsiteY1" fmla="*/ 415878 h 1410830"/>
                <a:gd name="connsiteX2" fmla="*/ 675311 w 798136"/>
                <a:gd name="connsiteY2" fmla="*/ 951369 h 1410830"/>
                <a:gd name="connsiteX3" fmla="*/ 398811 w 798136"/>
                <a:gd name="connsiteY3" fmla="*/ 1410749 h 1410830"/>
                <a:gd name="connsiteX4" fmla="*/ 85735 w 798136"/>
                <a:gd name="connsiteY4" fmla="*/ 920889 h 1410830"/>
                <a:gd name="connsiteX5" fmla="*/ 391 w 798136"/>
                <a:gd name="connsiteY5" fmla="*/ 415878 h 1410830"/>
                <a:gd name="connsiteX6" fmla="*/ 115712 w 798136"/>
                <a:gd name="connsiteY6" fmla="*/ 0 h 1410830"/>
                <a:gd name="connsiteX7" fmla="*/ 316430 w 798136"/>
                <a:gd name="connsiteY7" fmla="*/ 26200 h 1410830"/>
                <a:gd name="connsiteX8" fmla="*/ 386619 w 798136"/>
                <a:gd name="connsiteY8" fmla="*/ 385664 h 1410830"/>
                <a:gd name="connsiteX9" fmla="*/ 481193 w 798136"/>
                <a:gd name="connsiteY9" fmla="*/ 26200 h 1410830"/>
                <a:gd name="connsiteX0" fmla="*/ 481193 w 798136"/>
                <a:gd name="connsiteY0" fmla="*/ 26200 h 1410830"/>
                <a:gd name="connsiteX1" fmla="*/ 797231 w 798136"/>
                <a:gd name="connsiteY1" fmla="*/ 415878 h 1410830"/>
                <a:gd name="connsiteX2" fmla="*/ 675311 w 798136"/>
                <a:gd name="connsiteY2" fmla="*/ 951369 h 1410830"/>
                <a:gd name="connsiteX3" fmla="*/ 398811 w 798136"/>
                <a:gd name="connsiteY3" fmla="*/ 1410749 h 1410830"/>
                <a:gd name="connsiteX4" fmla="*/ 85735 w 798136"/>
                <a:gd name="connsiteY4" fmla="*/ 920889 h 1410830"/>
                <a:gd name="connsiteX5" fmla="*/ 391 w 798136"/>
                <a:gd name="connsiteY5" fmla="*/ 415878 h 1410830"/>
                <a:gd name="connsiteX6" fmla="*/ 115712 w 798136"/>
                <a:gd name="connsiteY6" fmla="*/ 0 h 1410830"/>
                <a:gd name="connsiteX7" fmla="*/ 316430 w 798136"/>
                <a:gd name="connsiteY7" fmla="*/ 26200 h 1410830"/>
                <a:gd name="connsiteX8" fmla="*/ 386619 w 798136"/>
                <a:gd name="connsiteY8" fmla="*/ 385664 h 1410830"/>
                <a:gd name="connsiteX9" fmla="*/ 481193 w 798136"/>
                <a:gd name="connsiteY9" fmla="*/ 26200 h 1410830"/>
                <a:gd name="connsiteX0" fmla="*/ 584825 w 798817"/>
                <a:gd name="connsiteY0" fmla="*/ 20104 h 1410830"/>
                <a:gd name="connsiteX1" fmla="*/ 797231 w 798817"/>
                <a:gd name="connsiteY1" fmla="*/ 415878 h 1410830"/>
                <a:gd name="connsiteX2" fmla="*/ 675311 w 798817"/>
                <a:gd name="connsiteY2" fmla="*/ 951369 h 1410830"/>
                <a:gd name="connsiteX3" fmla="*/ 398811 w 798817"/>
                <a:gd name="connsiteY3" fmla="*/ 1410749 h 1410830"/>
                <a:gd name="connsiteX4" fmla="*/ 85735 w 798817"/>
                <a:gd name="connsiteY4" fmla="*/ 920889 h 1410830"/>
                <a:gd name="connsiteX5" fmla="*/ 391 w 798817"/>
                <a:gd name="connsiteY5" fmla="*/ 415878 h 1410830"/>
                <a:gd name="connsiteX6" fmla="*/ 115712 w 798817"/>
                <a:gd name="connsiteY6" fmla="*/ 0 h 1410830"/>
                <a:gd name="connsiteX7" fmla="*/ 316430 w 798817"/>
                <a:gd name="connsiteY7" fmla="*/ 26200 h 1410830"/>
                <a:gd name="connsiteX8" fmla="*/ 386619 w 798817"/>
                <a:gd name="connsiteY8" fmla="*/ 385664 h 1410830"/>
                <a:gd name="connsiteX9" fmla="*/ 584825 w 798817"/>
                <a:gd name="connsiteY9" fmla="*/ 20104 h 1410830"/>
                <a:gd name="connsiteX0" fmla="*/ 584825 w 798817"/>
                <a:gd name="connsiteY0" fmla="*/ 20104 h 1410830"/>
                <a:gd name="connsiteX1" fmla="*/ 797231 w 798817"/>
                <a:gd name="connsiteY1" fmla="*/ 415878 h 1410830"/>
                <a:gd name="connsiteX2" fmla="*/ 675311 w 798817"/>
                <a:gd name="connsiteY2" fmla="*/ 951369 h 1410830"/>
                <a:gd name="connsiteX3" fmla="*/ 398811 w 798817"/>
                <a:gd name="connsiteY3" fmla="*/ 1410749 h 1410830"/>
                <a:gd name="connsiteX4" fmla="*/ 85735 w 798817"/>
                <a:gd name="connsiteY4" fmla="*/ 920889 h 1410830"/>
                <a:gd name="connsiteX5" fmla="*/ 391 w 798817"/>
                <a:gd name="connsiteY5" fmla="*/ 415878 h 1410830"/>
                <a:gd name="connsiteX6" fmla="*/ 115712 w 798817"/>
                <a:gd name="connsiteY6" fmla="*/ 0 h 1410830"/>
                <a:gd name="connsiteX7" fmla="*/ 316430 w 798817"/>
                <a:gd name="connsiteY7" fmla="*/ 26200 h 1410830"/>
                <a:gd name="connsiteX8" fmla="*/ 386619 w 798817"/>
                <a:gd name="connsiteY8" fmla="*/ 385664 h 1410830"/>
                <a:gd name="connsiteX9" fmla="*/ 584825 w 798817"/>
                <a:gd name="connsiteY9" fmla="*/ 20104 h 1410830"/>
                <a:gd name="connsiteX0" fmla="*/ 584825 w 798817"/>
                <a:gd name="connsiteY0" fmla="*/ 20104 h 1410830"/>
                <a:gd name="connsiteX1" fmla="*/ 797231 w 798817"/>
                <a:gd name="connsiteY1" fmla="*/ 415878 h 1410830"/>
                <a:gd name="connsiteX2" fmla="*/ 675311 w 798817"/>
                <a:gd name="connsiteY2" fmla="*/ 951369 h 1410830"/>
                <a:gd name="connsiteX3" fmla="*/ 398811 w 798817"/>
                <a:gd name="connsiteY3" fmla="*/ 1410749 h 1410830"/>
                <a:gd name="connsiteX4" fmla="*/ 85735 w 798817"/>
                <a:gd name="connsiteY4" fmla="*/ 920889 h 1410830"/>
                <a:gd name="connsiteX5" fmla="*/ 391 w 798817"/>
                <a:gd name="connsiteY5" fmla="*/ 415878 h 1410830"/>
                <a:gd name="connsiteX6" fmla="*/ 115712 w 798817"/>
                <a:gd name="connsiteY6" fmla="*/ 0 h 1410830"/>
                <a:gd name="connsiteX7" fmla="*/ 316430 w 798817"/>
                <a:gd name="connsiteY7" fmla="*/ 26200 h 1410830"/>
                <a:gd name="connsiteX8" fmla="*/ 386619 w 798817"/>
                <a:gd name="connsiteY8" fmla="*/ 385664 h 1410830"/>
                <a:gd name="connsiteX9" fmla="*/ 584825 w 798817"/>
                <a:gd name="connsiteY9" fmla="*/ 20104 h 1410830"/>
                <a:gd name="connsiteX0" fmla="*/ 615305 w 797991"/>
                <a:gd name="connsiteY0" fmla="*/ 172504 h 1410830"/>
                <a:gd name="connsiteX1" fmla="*/ 797231 w 797991"/>
                <a:gd name="connsiteY1" fmla="*/ 415878 h 1410830"/>
                <a:gd name="connsiteX2" fmla="*/ 675311 w 797991"/>
                <a:gd name="connsiteY2" fmla="*/ 951369 h 1410830"/>
                <a:gd name="connsiteX3" fmla="*/ 398811 w 797991"/>
                <a:gd name="connsiteY3" fmla="*/ 1410749 h 1410830"/>
                <a:gd name="connsiteX4" fmla="*/ 85735 w 797991"/>
                <a:gd name="connsiteY4" fmla="*/ 920889 h 1410830"/>
                <a:gd name="connsiteX5" fmla="*/ 391 w 797991"/>
                <a:gd name="connsiteY5" fmla="*/ 415878 h 1410830"/>
                <a:gd name="connsiteX6" fmla="*/ 115712 w 797991"/>
                <a:gd name="connsiteY6" fmla="*/ 0 h 1410830"/>
                <a:gd name="connsiteX7" fmla="*/ 316430 w 797991"/>
                <a:gd name="connsiteY7" fmla="*/ 26200 h 1410830"/>
                <a:gd name="connsiteX8" fmla="*/ 386619 w 797991"/>
                <a:gd name="connsiteY8" fmla="*/ 385664 h 1410830"/>
                <a:gd name="connsiteX9" fmla="*/ 615305 w 797991"/>
                <a:gd name="connsiteY9" fmla="*/ 172504 h 1410830"/>
                <a:gd name="connsiteX0" fmla="*/ 615305 w 797991"/>
                <a:gd name="connsiteY0" fmla="*/ 172504 h 1410830"/>
                <a:gd name="connsiteX1" fmla="*/ 797231 w 797991"/>
                <a:gd name="connsiteY1" fmla="*/ 415878 h 1410830"/>
                <a:gd name="connsiteX2" fmla="*/ 675311 w 797991"/>
                <a:gd name="connsiteY2" fmla="*/ 951369 h 1410830"/>
                <a:gd name="connsiteX3" fmla="*/ 398811 w 797991"/>
                <a:gd name="connsiteY3" fmla="*/ 1410749 h 1410830"/>
                <a:gd name="connsiteX4" fmla="*/ 85735 w 797991"/>
                <a:gd name="connsiteY4" fmla="*/ 920889 h 1410830"/>
                <a:gd name="connsiteX5" fmla="*/ 391 w 797991"/>
                <a:gd name="connsiteY5" fmla="*/ 415878 h 1410830"/>
                <a:gd name="connsiteX6" fmla="*/ 115712 w 797991"/>
                <a:gd name="connsiteY6" fmla="*/ 0 h 1410830"/>
                <a:gd name="connsiteX7" fmla="*/ 316430 w 797991"/>
                <a:gd name="connsiteY7" fmla="*/ 26200 h 1410830"/>
                <a:gd name="connsiteX8" fmla="*/ 386619 w 797991"/>
                <a:gd name="connsiteY8" fmla="*/ 385664 h 1410830"/>
                <a:gd name="connsiteX9" fmla="*/ 615305 w 797991"/>
                <a:gd name="connsiteY9" fmla="*/ 172504 h 1410830"/>
                <a:gd name="connsiteX0" fmla="*/ 615305 w 797991"/>
                <a:gd name="connsiteY0" fmla="*/ 172504 h 1410830"/>
                <a:gd name="connsiteX1" fmla="*/ 797231 w 797991"/>
                <a:gd name="connsiteY1" fmla="*/ 415878 h 1410830"/>
                <a:gd name="connsiteX2" fmla="*/ 675311 w 797991"/>
                <a:gd name="connsiteY2" fmla="*/ 951369 h 1410830"/>
                <a:gd name="connsiteX3" fmla="*/ 398811 w 797991"/>
                <a:gd name="connsiteY3" fmla="*/ 1410749 h 1410830"/>
                <a:gd name="connsiteX4" fmla="*/ 85735 w 797991"/>
                <a:gd name="connsiteY4" fmla="*/ 920889 h 1410830"/>
                <a:gd name="connsiteX5" fmla="*/ 391 w 797991"/>
                <a:gd name="connsiteY5" fmla="*/ 415878 h 1410830"/>
                <a:gd name="connsiteX6" fmla="*/ 115712 w 797991"/>
                <a:gd name="connsiteY6" fmla="*/ 0 h 1410830"/>
                <a:gd name="connsiteX7" fmla="*/ 316430 w 797991"/>
                <a:gd name="connsiteY7" fmla="*/ 26200 h 1410830"/>
                <a:gd name="connsiteX8" fmla="*/ 386619 w 797991"/>
                <a:gd name="connsiteY8" fmla="*/ 385664 h 1410830"/>
                <a:gd name="connsiteX9" fmla="*/ 615305 w 797991"/>
                <a:gd name="connsiteY9" fmla="*/ 172504 h 1410830"/>
                <a:gd name="connsiteX0" fmla="*/ 615305 w 797991"/>
                <a:gd name="connsiteY0" fmla="*/ 172504 h 1410830"/>
                <a:gd name="connsiteX1" fmla="*/ 797231 w 797991"/>
                <a:gd name="connsiteY1" fmla="*/ 415878 h 1410830"/>
                <a:gd name="connsiteX2" fmla="*/ 675311 w 797991"/>
                <a:gd name="connsiteY2" fmla="*/ 951369 h 1410830"/>
                <a:gd name="connsiteX3" fmla="*/ 398811 w 797991"/>
                <a:gd name="connsiteY3" fmla="*/ 1410749 h 1410830"/>
                <a:gd name="connsiteX4" fmla="*/ 85735 w 797991"/>
                <a:gd name="connsiteY4" fmla="*/ 920889 h 1410830"/>
                <a:gd name="connsiteX5" fmla="*/ 391 w 797991"/>
                <a:gd name="connsiteY5" fmla="*/ 415878 h 1410830"/>
                <a:gd name="connsiteX6" fmla="*/ 115712 w 797991"/>
                <a:gd name="connsiteY6" fmla="*/ 0 h 1410830"/>
                <a:gd name="connsiteX7" fmla="*/ 386619 w 797991"/>
                <a:gd name="connsiteY7" fmla="*/ 385664 h 1410830"/>
                <a:gd name="connsiteX8" fmla="*/ 615305 w 797991"/>
                <a:gd name="connsiteY8" fmla="*/ 172504 h 1410830"/>
                <a:gd name="connsiteX0" fmla="*/ 615305 w 797991"/>
                <a:gd name="connsiteY0" fmla="*/ 198034 h 1436360"/>
                <a:gd name="connsiteX1" fmla="*/ 797231 w 797991"/>
                <a:gd name="connsiteY1" fmla="*/ 441408 h 1436360"/>
                <a:gd name="connsiteX2" fmla="*/ 675311 w 797991"/>
                <a:gd name="connsiteY2" fmla="*/ 976899 h 1436360"/>
                <a:gd name="connsiteX3" fmla="*/ 398811 w 797991"/>
                <a:gd name="connsiteY3" fmla="*/ 1436279 h 1436360"/>
                <a:gd name="connsiteX4" fmla="*/ 85735 w 797991"/>
                <a:gd name="connsiteY4" fmla="*/ 946419 h 1436360"/>
                <a:gd name="connsiteX5" fmla="*/ 391 w 797991"/>
                <a:gd name="connsiteY5" fmla="*/ 441408 h 1436360"/>
                <a:gd name="connsiteX6" fmla="*/ 115712 w 797991"/>
                <a:gd name="connsiteY6" fmla="*/ 25530 h 1436360"/>
                <a:gd name="connsiteX7" fmla="*/ 386619 w 797991"/>
                <a:gd name="connsiteY7" fmla="*/ 411194 h 1436360"/>
                <a:gd name="connsiteX8" fmla="*/ 615305 w 797991"/>
                <a:gd name="connsiteY8" fmla="*/ 198034 h 1436360"/>
                <a:gd name="connsiteX0" fmla="*/ 615305 w 797991"/>
                <a:gd name="connsiteY0" fmla="*/ 172591 h 1410917"/>
                <a:gd name="connsiteX1" fmla="*/ 797231 w 797991"/>
                <a:gd name="connsiteY1" fmla="*/ 415965 h 1410917"/>
                <a:gd name="connsiteX2" fmla="*/ 675311 w 797991"/>
                <a:gd name="connsiteY2" fmla="*/ 951456 h 1410917"/>
                <a:gd name="connsiteX3" fmla="*/ 398811 w 797991"/>
                <a:gd name="connsiteY3" fmla="*/ 1410836 h 1410917"/>
                <a:gd name="connsiteX4" fmla="*/ 85735 w 797991"/>
                <a:gd name="connsiteY4" fmla="*/ 920976 h 1410917"/>
                <a:gd name="connsiteX5" fmla="*/ 391 w 797991"/>
                <a:gd name="connsiteY5" fmla="*/ 415965 h 1410917"/>
                <a:gd name="connsiteX6" fmla="*/ 115712 w 797991"/>
                <a:gd name="connsiteY6" fmla="*/ 87 h 1410917"/>
                <a:gd name="connsiteX7" fmla="*/ 386619 w 797991"/>
                <a:gd name="connsiteY7" fmla="*/ 385751 h 1410917"/>
                <a:gd name="connsiteX8" fmla="*/ 615305 w 797991"/>
                <a:gd name="connsiteY8" fmla="*/ 172591 h 1410917"/>
                <a:gd name="connsiteX0" fmla="*/ 615173 w 797859"/>
                <a:gd name="connsiteY0" fmla="*/ 2055 h 1240381"/>
                <a:gd name="connsiteX1" fmla="*/ 797099 w 797859"/>
                <a:gd name="connsiteY1" fmla="*/ 245429 h 1240381"/>
                <a:gd name="connsiteX2" fmla="*/ 675179 w 797859"/>
                <a:gd name="connsiteY2" fmla="*/ 780920 h 1240381"/>
                <a:gd name="connsiteX3" fmla="*/ 398679 w 797859"/>
                <a:gd name="connsiteY3" fmla="*/ 1240300 h 1240381"/>
                <a:gd name="connsiteX4" fmla="*/ 85603 w 797859"/>
                <a:gd name="connsiteY4" fmla="*/ 750440 h 1240381"/>
                <a:gd name="connsiteX5" fmla="*/ 259 w 797859"/>
                <a:gd name="connsiteY5" fmla="*/ 245429 h 1240381"/>
                <a:gd name="connsiteX6" fmla="*/ 109484 w 797859"/>
                <a:gd name="connsiteY6" fmla="*/ 239 h 1240381"/>
                <a:gd name="connsiteX7" fmla="*/ 386487 w 797859"/>
                <a:gd name="connsiteY7" fmla="*/ 215215 h 1240381"/>
                <a:gd name="connsiteX8" fmla="*/ 615173 w 797859"/>
                <a:gd name="connsiteY8" fmla="*/ 2055 h 1240381"/>
                <a:gd name="connsiteX0" fmla="*/ 615173 w 797859"/>
                <a:gd name="connsiteY0" fmla="*/ 3693 h 1242019"/>
                <a:gd name="connsiteX1" fmla="*/ 797099 w 797859"/>
                <a:gd name="connsiteY1" fmla="*/ 247067 h 1242019"/>
                <a:gd name="connsiteX2" fmla="*/ 675179 w 797859"/>
                <a:gd name="connsiteY2" fmla="*/ 782558 h 1242019"/>
                <a:gd name="connsiteX3" fmla="*/ 398679 w 797859"/>
                <a:gd name="connsiteY3" fmla="*/ 1241938 h 1242019"/>
                <a:gd name="connsiteX4" fmla="*/ 85603 w 797859"/>
                <a:gd name="connsiteY4" fmla="*/ 752078 h 1242019"/>
                <a:gd name="connsiteX5" fmla="*/ 259 w 797859"/>
                <a:gd name="connsiteY5" fmla="*/ 320219 h 1242019"/>
                <a:gd name="connsiteX6" fmla="*/ 109484 w 797859"/>
                <a:gd name="connsiteY6" fmla="*/ 1877 h 1242019"/>
                <a:gd name="connsiteX7" fmla="*/ 386487 w 797859"/>
                <a:gd name="connsiteY7" fmla="*/ 216853 h 1242019"/>
                <a:gd name="connsiteX8" fmla="*/ 615173 w 797859"/>
                <a:gd name="connsiteY8" fmla="*/ 3693 h 1242019"/>
                <a:gd name="connsiteX0" fmla="*/ 617071 w 799757"/>
                <a:gd name="connsiteY0" fmla="*/ 3693 h 1242019"/>
                <a:gd name="connsiteX1" fmla="*/ 798997 w 799757"/>
                <a:gd name="connsiteY1" fmla="*/ 247067 h 1242019"/>
                <a:gd name="connsiteX2" fmla="*/ 677077 w 799757"/>
                <a:gd name="connsiteY2" fmla="*/ 782558 h 1242019"/>
                <a:gd name="connsiteX3" fmla="*/ 400577 w 799757"/>
                <a:gd name="connsiteY3" fmla="*/ 1241938 h 1242019"/>
                <a:gd name="connsiteX4" fmla="*/ 87501 w 799757"/>
                <a:gd name="connsiteY4" fmla="*/ 752078 h 1242019"/>
                <a:gd name="connsiteX5" fmla="*/ 2157 w 799757"/>
                <a:gd name="connsiteY5" fmla="*/ 320219 h 1242019"/>
                <a:gd name="connsiteX6" fmla="*/ 111382 w 799757"/>
                <a:gd name="connsiteY6" fmla="*/ 1877 h 1242019"/>
                <a:gd name="connsiteX7" fmla="*/ 388385 w 799757"/>
                <a:gd name="connsiteY7" fmla="*/ 216853 h 1242019"/>
                <a:gd name="connsiteX8" fmla="*/ 617071 w 799757"/>
                <a:gd name="connsiteY8" fmla="*/ 3693 h 1242019"/>
                <a:gd name="connsiteX0" fmla="*/ 617071 w 793710"/>
                <a:gd name="connsiteY0" fmla="*/ 3693 h 1242019"/>
                <a:gd name="connsiteX1" fmla="*/ 792901 w 793710"/>
                <a:gd name="connsiteY1" fmla="*/ 326315 h 1242019"/>
                <a:gd name="connsiteX2" fmla="*/ 677077 w 793710"/>
                <a:gd name="connsiteY2" fmla="*/ 782558 h 1242019"/>
                <a:gd name="connsiteX3" fmla="*/ 400577 w 793710"/>
                <a:gd name="connsiteY3" fmla="*/ 1241938 h 1242019"/>
                <a:gd name="connsiteX4" fmla="*/ 87501 w 793710"/>
                <a:gd name="connsiteY4" fmla="*/ 752078 h 1242019"/>
                <a:gd name="connsiteX5" fmla="*/ 2157 w 793710"/>
                <a:gd name="connsiteY5" fmla="*/ 320219 h 1242019"/>
                <a:gd name="connsiteX6" fmla="*/ 111382 w 793710"/>
                <a:gd name="connsiteY6" fmla="*/ 1877 h 1242019"/>
                <a:gd name="connsiteX7" fmla="*/ 388385 w 793710"/>
                <a:gd name="connsiteY7" fmla="*/ 216853 h 1242019"/>
                <a:gd name="connsiteX8" fmla="*/ 617071 w 793710"/>
                <a:gd name="connsiteY8" fmla="*/ 3693 h 1242019"/>
                <a:gd name="connsiteX0" fmla="*/ 617071 w 797737"/>
                <a:gd name="connsiteY0" fmla="*/ 3693 h 1242019"/>
                <a:gd name="connsiteX1" fmla="*/ 792901 w 797737"/>
                <a:gd name="connsiteY1" fmla="*/ 326315 h 1242019"/>
                <a:gd name="connsiteX2" fmla="*/ 677077 w 797737"/>
                <a:gd name="connsiteY2" fmla="*/ 782558 h 1242019"/>
                <a:gd name="connsiteX3" fmla="*/ 400577 w 797737"/>
                <a:gd name="connsiteY3" fmla="*/ 1241938 h 1242019"/>
                <a:gd name="connsiteX4" fmla="*/ 87501 w 797737"/>
                <a:gd name="connsiteY4" fmla="*/ 752078 h 1242019"/>
                <a:gd name="connsiteX5" fmla="*/ 2157 w 797737"/>
                <a:gd name="connsiteY5" fmla="*/ 320219 h 1242019"/>
                <a:gd name="connsiteX6" fmla="*/ 111382 w 797737"/>
                <a:gd name="connsiteY6" fmla="*/ 1877 h 1242019"/>
                <a:gd name="connsiteX7" fmla="*/ 388385 w 797737"/>
                <a:gd name="connsiteY7" fmla="*/ 216853 h 1242019"/>
                <a:gd name="connsiteX8" fmla="*/ 617071 w 797737"/>
                <a:gd name="connsiteY8" fmla="*/ 3693 h 1242019"/>
                <a:gd name="connsiteX0" fmla="*/ 617071 w 815621"/>
                <a:gd name="connsiteY0" fmla="*/ 3693 h 1242019"/>
                <a:gd name="connsiteX1" fmla="*/ 811189 w 815621"/>
                <a:gd name="connsiteY1" fmla="*/ 259259 h 1242019"/>
                <a:gd name="connsiteX2" fmla="*/ 677077 w 815621"/>
                <a:gd name="connsiteY2" fmla="*/ 782558 h 1242019"/>
                <a:gd name="connsiteX3" fmla="*/ 400577 w 815621"/>
                <a:gd name="connsiteY3" fmla="*/ 1241938 h 1242019"/>
                <a:gd name="connsiteX4" fmla="*/ 87501 w 815621"/>
                <a:gd name="connsiteY4" fmla="*/ 752078 h 1242019"/>
                <a:gd name="connsiteX5" fmla="*/ 2157 w 815621"/>
                <a:gd name="connsiteY5" fmla="*/ 320219 h 1242019"/>
                <a:gd name="connsiteX6" fmla="*/ 111382 w 815621"/>
                <a:gd name="connsiteY6" fmla="*/ 1877 h 1242019"/>
                <a:gd name="connsiteX7" fmla="*/ 388385 w 815621"/>
                <a:gd name="connsiteY7" fmla="*/ 216853 h 1242019"/>
                <a:gd name="connsiteX8" fmla="*/ 617071 w 815621"/>
                <a:gd name="connsiteY8" fmla="*/ 3693 h 1242019"/>
                <a:gd name="connsiteX0" fmla="*/ 617071 w 817119"/>
                <a:gd name="connsiteY0" fmla="*/ 3693 h 1242019"/>
                <a:gd name="connsiteX1" fmla="*/ 811189 w 817119"/>
                <a:gd name="connsiteY1" fmla="*/ 259259 h 1242019"/>
                <a:gd name="connsiteX2" fmla="*/ 677077 w 817119"/>
                <a:gd name="connsiteY2" fmla="*/ 782558 h 1242019"/>
                <a:gd name="connsiteX3" fmla="*/ 400577 w 817119"/>
                <a:gd name="connsiteY3" fmla="*/ 1241938 h 1242019"/>
                <a:gd name="connsiteX4" fmla="*/ 87501 w 817119"/>
                <a:gd name="connsiteY4" fmla="*/ 752078 h 1242019"/>
                <a:gd name="connsiteX5" fmla="*/ 2157 w 817119"/>
                <a:gd name="connsiteY5" fmla="*/ 320219 h 1242019"/>
                <a:gd name="connsiteX6" fmla="*/ 111382 w 817119"/>
                <a:gd name="connsiteY6" fmla="*/ 1877 h 1242019"/>
                <a:gd name="connsiteX7" fmla="*/ 388385 w 817119"/>
                <a:gd name="connsiteY7" fmla="*/ 216853 h 1242019"/>
                <a:gd name="connsiteX8" fmla="*/ 617071 w 817119"/>
                <a:gd name="connsiteY8" fmla="*/ 3693 h 1242019"/>
                <a:gd name="connsiteX0" fmla="*/ 618814 w 818862"/>
                <a:gd name="connsiteY0" fmla="*/ 3693 h 1242019"/>
                <a:gd name="connsiteX1" fmla="*/ 812932 w 818862"/>
                <a:gd name="connsiteY1" fmla="*/ 259259 h 1242019"/>
                <a:gd name="connsiteX2" fmla="*/ 678820 w 818862"/>
                <a:gd name="connsiteY2" fmla="*/ 782558 h 1242019"/>
                <a:gd name="connsiteX3" fmla="*/ 402320 w 818862"/>
                <a:gd name="connsiteY3" fmla="*/ 1241938 h 1242019"/>
                <a:gd name="connsiteX4" fmla="*/ 89244 w 818862"/>
                <a:gd name="connsiteY4" fmla="*/ 752078 h 1242019"/>
                <a:gd name="connsiteX5" fmla="*/ 3900 w 818862"/>
                <a:gd name="connsiteY5" fmla="*/ 320219 h 1242019"/>
                <a:gd name="connsiteX6" fmla="*/ 113125 w 818862"/>
                <a:gd name="connsiteY6" fmla="*/ 1877 h 1242019"/>
                <a:gd name="connsiteX7" fmla="*/ 390128 w 818862"/>
                <a:gd name="connsiteY7" fmla="*/ 216853 h 1242019"/>
                <a:gd name="connsiteX8" fmla="*/ 618814 w 818862"/>
                <a:gd name="connsiteY8" fmla="*/ 3693 h 12420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18862" h="1242019">
                  <a:moveTo>
                    <a:pt x="618814" y="3693"/>
                  </a:moveTo>
                  <a:cubicBezTo>
                    <a:pt x="738049" y="10761"/>
                    <a:pt x="845603" y="141640"/>
                    <a:pt x="812932" y="259259"/>
                  </a:cubicBezTo>
                  <a:cubicBezTo>
                    <a:pt x="780261" y="376878"/>
                    <a:pt x="719460" y="604061"/>
                    <a:pt x="678820" y="782558"/>
                  </a:cubicBezTo>
                  <a:cubicBezTo>
                    <a:pt x="599572" y="1014791"/>
                    <a:pt x="543255" y="1247018"/>
                    <a:pt x="402320" y="1241938"/>
                  </a:cubicBezTo>
                  <a:cubicBezTo>
                    <a:pt x="261385" y="1236858"/>
                    <a:pt x="150204" y="972119"/>
                    <a:pt x="89244" y="752078"/>
                  </a:cubicBezTo>
                  <a:cubicBezTo>
                    <a:pt x="42508" y="577645"/>
                    <a:pt x="18208" y="475732"/>
                    <a:pt x="3900" y="320219"/>
                  </a:cubicBezTo>
                  <a:cubicBezTo>
                    <a:pt x="-10408" y="164706"/>
                    <a:pt x="12178" y="19105"/>
                    <a:pt x="113125" y="1877"/>
                  </a:cubicBezTo>
                  <a:cubicBezTo>
                    <a:pt x="214072" y="-15351"/>
                    <a:pt x="299826" y="88298"/>
                    <a:pt x="390128" y="216853"/>
                  </a:cubicBezTo>
                  <a:cubicBezTo>
                    <a:pt x="464325" y="182376"/>
                    <a:pt x="499579" y="-3375"/>
                    <a:pt x="618814" y="3693"/>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28" name="フリーフォーム 327"/>
            <p:cNvSpPr/>
            <p:nvPr/>
          </p:nvSpPr>
          <p:spPr>
            <a:xfrm rot="2424834" flipH="1" flipV="1">
              <a:off x="3410149" y="-1512320"/>
              <a:ext cx="818862" cy="1242019"/>
            </a:xfrm>
            <a:custGeom>
              <a:avLst/>
              <a:gdLst>
                <a:gd name="connsiteX0" fmla="*/ 480802 w 796840"/>
                <a:gd name="connsiteY0" fmla="*/ 0 h 1305301"/>
                <a:gd name="connsiteX1" fmla="*/ 553503 w 796840"/>
                <a:gd name="connsiteY1" fmla="*/ 22568 h 1305301"/>
                <a:gd name="connsiteX2" fmla="*/ 796840 w 796840"/>
                <a:gd name="connsiteY2" fmla="*/ 389678 h 1305301"/>
                <a:gd name="connsiteX3" fmla="*/ 796840 w 796840"/>
                <a:gd name="connsiteY3" fmla="*/ 906881 h 1305301"/>
                <a:gd name="connsiteX4" fmla="*/ 398420 w 796840"/>
                <a:gd name="connsiteY4" fmla="*/ 1305301 h 1305301"/>
                <a:gd name="connsiteX5" fmla="*/ 0 w 796840"/>
                <a:gd name="connsiteY5" fmla="*/ 906881 h 1305301"/>
                <a:gd name="connsiteX6" fmla="*/ 0 w 796840"/>
                <a:gd name="connsiteY6" fmla="*/ 389678 h 1305301"/>
                <a:gd name="connsiteX7" fmla="*/ 243337 w 796840"/>
                <a:gd name="connsiteY7" fmla="*/ 22568 h 1305301"/>
                <a:gd name="connsiteX8" fmla="*/ 316039 w 796840"/>
                <a:gd name="connsiteY8" fmla="*/ 0 h 1305301"/>
                <a:gd name="connsiteX9" fmla="*/ 398420 w 796840"/>
                <a:gd name="connsiteY9" fmla="*/ 365560 h 1305301"/>
                <a:gd name="connsiteX0" fmla="*/ 480802 w 796840"/>
                <a:gd name="connsiteY0" fmla="*/ 0 h 1305301"/>
                <a:gd name="connsiteX1" fmla="*/ 553503 w 796840"/>
                <a:gd name="connsiteY1" fmla="*/ 22568 h 1305301"/>
                <a:gd name="connsiteX2" fmla="*/ 796840 w 796840"/>
                <a:gd name="connsiteY2" fmla="*/ 389678 h 1305301"/>
                <a:gd name="connsiteX3" fmla="*/ 796840 w 796840"/>
                <a:gd name="connsiteY3" fmla="*/ 906881 h 1305301"/>
                <a:gd name="connsiteX4" fmla="*/ 398420 w 796840"/>
                <a:gd name="connsiteY4" fmla="*/ 1305301 h 1305301"/>
                <a:gd name="connsiteX5" fmla="*/ 0 w 796840"/>
                <a:gd name="connsiteY5" fmla="*/ 906881 h 1305301"/>
                <a:gd name="connsiteX6" fmla="*/ 0 w 796840"/>
                <a:gd name="connsiteY6" fmla="*/ 389678 h 1305301"/>
                <a:gd name="connsiteX7" fmla="*/ 243337 w 796840"/>
                <a:gd name="connsiteY7" fmla="*/ 22568 h 1305301"/>
                <a:gd name="connsiteX8" fmla="*/ 316039 w 796840"/>
                <a:gd name="connsiteY8" fmla="*/ 0 h 1305301"/>
                <a:gd name="connsiteX9" fmla="*/ 398420 w 796840"/>
                <a:gd name="connsiteY9" fmla="*/ 365560 h 1305301"/>
                <a:gd name="connsiteX10" fmla="*/ 480802 w 796840"/>
                <a:gd name="connsiteY10" fmla="*/ 0 h 1305301"/>
                <a:gd name="connsiteX0" fmla="*/ 480802 w 796840"/>
                <a:gd name="connsiteY0" fmla="*/ 0 h 1433317"/>
                <a:gd name="connsiteX1" fmla="*/ 553503 w 796840"/>
                <a:gd name="connsiteY1" fmla="*/ 22568 h 1433317"/>
                <a:gd name="connsiteX2" fmla="*/ 796840 w 796840"/>
                <a:gd name="connsiteY2" fmla="*/ 389678 h 1433317"/>
                <a:gd name="connsiteX3" fmla="*/ 796840 w 796840"/>
                <a:gd name="connsiteY3" fmla="*/ 906881 h 1433317"/>
                <a:gd name="connsiteX4" fmla="*/ 404516 w 796840"/>
                <a:gd name="connsiteY4" fmla="*/ 1433317 h 1433317"/>
                <a:gd name="connsiteX5" fmla="*/ 0 w 796840"/>
                <a:gd name="connsiteY5" fmla="*/ 906881 h 1433317"/>
                <a:gd name="connsiteX6" fmla="*/ 0 w 796840"/>
                <a:gd name="connsiteY6" fmla="*/ 389678 h 1433317"/>
                <a:gd name="connsiteX7" fmla="*/ 243337 w 796840"/>
                <a:gd name="connsiteY7" fmla="*/ 22568 h 1433317"/>
                <a:gd name="connsiteX8" fmla="*/ 316039 w 796840"/>
                <a:gd name="connsiteY8" fmla="*/ 0 h 1433317"/>
                <a:gd name="connsiteX9" fmla="*/ 398420 w 796840"/>
                <a:gd name="connsiteY9" fmla="*/ 365560 h 1433317"/>
                <a:gd name="connsiteX10" fmla="*/ 480802 w 796840"/>
                <a:gd name="connsiteY10" fmla="*/ 0 h 1433317"/>
                <a:gd name="connsiteX0" fmla="*/ 480802 w 796840"/>
                <a:gd name="connsiteY0" fmla="*/ 0 h 1433340"/>
                <a:gd name="connsiteX1" fmla="*/ 553503 w 796840"/>
                <a:gd name="connsiteY1" fmla="*/ 22568 h 1433340"/>
                <a:gd name="connsiteX2" fmla="*/ 796840 w 796840"/>
                <a:gd name="connsiteY2" fmla="*/ 389678 h 1433340"/>
                <a:gd name="connsiteX3" fmla="*/ 674920 w 796840"/>
                <a:gd name="connsiteY3" fmla="*/ 925169 h 1433340"/>
                <a:gd name="connsiteX4" fmla="*/ 404516 w 796840"/>
                <a:gd name="connsiteY4" fmla="*/ 1433317 h 1433340"/>
                <a:gd name="connsiteX5" fmla="*/ 0 w 796840"/>
                <a:gd name="connsiteY5" fmla="*/ 906881 h 1433340"/>
                <a:gd name="connsiteX6" fmla="*/ 0 w 796840"/>
                <a:gd name="connsiteY6" fmla="*/ 389678 h 1433340"/>
                <a:gd name="connsiteX7" fmla="*/ 243337 w 796840"/>
                <a:gd name="connsiteY7" fmla="*/ 22568 h 1433340"/>
                <a:gd name="connsiteX8" fmla="*/ 316039 w 796840"/>
                <a:gd name="connsiteY8" fmla="*/ 0 h 1433340"/>
                <a:gd name="connsiteX9" fmla="*/ 398420 w 796840"/>
                <a:gd name="connsiteY9" fmla="*/ 365560 h 1433340"/>
                <a:gd name="connsiteX10" fmla="*/ 480802 w 796840"/>
                <a:gd name="connsiteY10" fmla="*/ 0 h 1433340"/>
                <a:gd name="connsiteX0" fmla="*/ 480802 w 796840"/>
                <a:gd name="connsiteY0" fmla="*/ 0 h 1433341"/>
                <a:gd name="connsiteX1" fmla="*/ 553503 w 796840"/>
                <a:gd name="connsiteY1" fmla="*/ 22568 h 1433341"/>
                <a:gd name="connsiteX2" fmla="*/ 796840 w 796840"/>
                <a:gd name="connsiteY2" fmla="*/ 389678 h 1433341"/>
                <a:gd name="connsiteX3" fmla="*/ 674920 w 796840"/>
                <a:gd name="connsiteY3" fmla="*/ 925169 h 1433341"/>
                <a:gd name="connsiteX4" fmla="*/ 404516 w 796840"/>
                <a:gd name="connsiteY4" fmla="*/ 1433317 h 1433341"/>
                <a:gd name="connsiteX5" fmla="*/ 0 w 796840"/>
                <a:gd name="connsiteY5" fmla="*/ 906881 h 1433341"/>
                <a:gd name="connsiteX6" fmla="*/ 0 w 796840"/>
                <a:gd name="connsiteY6" fmla="*/ 389678 h 1433341"/>
                <a:gd name="connsiteX7" fmla="*/ 243337 w 796840"/>
                <a:gd name="connsiteY7" fmla="*/ 22568 h 1433341"/>
                <a:gd name="connsiteX8" fmla="*/ 316039 w 796840"/>
                <a:gd name="connsiteY8" fmla="*/ 0 h 1433341"/>
                <a:gd name="connsiteX9" fmla="*/ 398420 w 796840"/>
                <a:gd name="connsiteY9" fmla="*/ 365560 h 1433341"/>
                <a:gd name="connsiteX10" fmla="*/ 480802 w 796840"/>
                <a:gd name="connsiteY10" fmla="*/ 0 h 1433341"/>
                <a:gd name="connsiteX0" fmla="*/ 480802 w 796840"/>
                <a:gd name="connsiteY0" fmla="*/ 0 h 1433384"/>
                <a:gd name="connsiteX1" fmla="*/ 553503 w 796840"/>
                <a:gd name="connsiteY1" fmla="*/ 22568 h 1433384"/>
                <a:gd name="connsiteX2" fmla="*/ 796840 w 796840"/>
                <a:gd name="connsiteY2" fmla="*/ 389678 h 1433384"/>
                <a:gd name="connsiteX3" fmla="*/ 674920 w 796840"/>
                <a:gd name="connsiteY3" fmla="*/ 925169 h 1433384"/>
                <a:gd name="connsiteX4" fmla="*/ 404516 w 796840"/>
                <a:gd name="connsiteY4" fmla="*/ 1433317 h 1433384"/>
                <a:gd name="connsiteX5" fmla="*/ 85344 w 796840"/>
                <a:gd name="connsiteY5" fmla="*/ 894689 h 1433384"/>
                <a:gd name="connsiteX6" fmla="*/ 0 w 796840"/>
                <a:gd name="connsiteY6" fmla="*/ 389678 h 1433384"/>
                <a:gd name="connsiteX7" fmla="*/ 243337 w 796840"/>
                <a:gd name="connsiteY7" fmla="*/ 22568 h 1433384"/>
                <a:gd name="connsiteX8" fmla="*/ 316039 w 796840"/>
                <a:gd name="connsiteY8" fmla="*/ 0 h 1433384"/>
                <a:gd name="connsiteX9" fmla="*/ 398420 w 796840"/>
                <a:gd name="connsiteY9" fmla="*/ 365560 h 1433384"/>
                <a:gd name="connsiteX10" fmla="*/ 480802 w 796840"/>
                <a:gd name="connsiteY10" fmla="*/ 0 h 1433384"/>
                <a:gd name="connsiteX0" fmla="*/ 480802 w 796840"/>
                <a:gd name="connsiteY0" fmla="*/ 0 h 1433384"/>
                <a:gd name="connsiteX1" fmla="*/ 553503 w 796840"/>
                <a:gd name="connsiteY1" fmla="*/ 22568 h 1433384"/>
                <a:gd name="connsiteX2" fmla="*/ 796840 w 796840"/>
                <a:gd name="connsiteY2" fmla="*/ 389678 h 1433384"/>
                <a:gd name="connsiteX3" fmla="*/ 674920 w 796840"/>
                <a:gd name="connsiteY3" fmla="*/ 925169 h 1433384"/>
                <a:gd name="connsiteX4" fmla="*/ 404516 w 796840"/>
                <a:gd name="connsiteY4" fmla="*/ 1433317 h 1433384"/>
                <a:gd name="connsiteX5" fmla="*/ 85344 w 796840"/>
                <a:gd name="connsiteY5" fmla="*/ 894689 h 1433384"/>
                <a:gd name="connsiteX6" fmla="*/ 0 w 796840"/>
                <a:gd name="connsiteY6" fmla="*/ 389678 h 1433384"/>
                <a:gd name="connsiteX7" fmla="*/ 243337 w 796840"/>
                <a:gd name="connsiteY7" fmla="*/ 22568 h 1433384"/>
                <a:gd name="connsiteX8" fmla="*/ 316039 w 796840"/>
                <a:gd name="connsiteY8" fmla="*/ 0 h 1433384"/>
                <a:gd name="connsiteX9" fmla="*/ 398420 w 796840"/>
                <a:gd name="connsiteY9" fmla="*/ 365560 h 1433384"/>
                <a:gd name="connsiteX10" fmla="*/ 480802 w 796840"/>
                <a:gd name="connsiteY10" fmla="*/ 0 h 1433384"/>
                <a:gd name="connsiteX0" fmla="*/ 480802 w 796840"/>
                <a:gd name="connsiteY0" fmla="*/ 0 h 1433384"/>
                <a:gd name="connsiteX1" fmla="*/ 553503 w 796840"/>
                <a:gd name="connsiteY1" fmla="*/ 22568 h 1433384"/>
                <a:gd name="connsiteX2" fmla="*/ 796840 w 796840"/>
                <a:gd name="connsiteY2" fmla="*/ 389678 h 1433384"/>
                <a:gd name="connsiteX3" fmla="*/ 674920 w 796840"/>
                <a:gd name="connsiteY3" fmla="*/ 925169 h 1433384"/>
                <a:gd name="connsiteX4" fmla="*/ 404516 w 796840"/>
                <a:gd name="connsiteY4" fmla="*/ 1433317 h 1433384"/>
                <a:gd name="connsiteX5" fmla="*/ 85344 w 796840"/>
                <a:gd name="connsiteY5" fmla="*/ 894689 h 1433384"/>
                <a:gd name="connsiteX6" fmla="*/ 0 w 796840"/>
                <a:gd name="connsiteY6" fmla="*/ 389678 h 1433384"/>
                <a:gd name="connsiteX7" fmla="*/ 243337 w 796840"/>
                <a:gd name="connsiteY7" fmla="*/ 22568 h 1433384"/>
                <a:gd name="connsiteX8" fmla="*/ 316039 w 796840"/>
                <a:gd name="connsiteY8" fmla="*/ 0 h 1433384"/>
                <a:gd name="connsiteX9" fmla="*/ 398420 w 796840"/>
                <a:gd name="connsiteY9" fmla="*/ 365560 h 1433384"/>
                <a:gd name="connsiteX10" fmla="*/ 480802 w 796840"/>
                <a:gd name="connsiteY10" fmla="*/ 0 h 1433384"/>
                <a:gd name="connsiteX0" fmla="*/ 480802 w 796840"/>
                <a:gd name="connsiteY0" fmla="*/ 0 h 1384630"/>
                <a:gd name="connsiteX1" fmla="*/ 553503 w 796840"/>
                <a:gd name="connsiteY1" fmla="*/ 22568 h 1384630"/>
                <a:gd name="connsiteX2" fmla="*/ 796840 w 796840"/>
                <a:gd name="connsiteY2" fmla="*/ 389678 h 1384630"/>
                <a:gd name="connsiteX3" fmla="*/ 674920 w 796840"/>
                <a:gd name="connsiteY3" fmla="*/ 925169 h 1384630"/>
                <a:gd name="connsiteX4" fmla="*/ 398420 w 796840"/>
                <a:gd name="connsiteY4" fmla="*/ 1384549 h 1384630"/>
                <a:gd name="connsiteX5" fmla="*/ 85344 w 796840"/>
                <a:gd name="connsiteY5" fmla="*/ 894689 h 1384630"/>
                <a:gd name="connsiteX6" fmla="*/ 0 w 796840"/>
                <a:gd name="connsiteY6" fmla="*/ 389678 h 1384630"/>
                <a:gd name="connsiteX7" fmla="*/ 243337 w 796840"/>
                <a:gd name="connsiteY7" fmla="*/ 22568 h 1384630"/>
                <a:gd name="connsiteX8" fmla="*/ 316039 w 796840"/>
                <a:gd name="connsiteY8" fmla="*/ 0 h 1384630"/>
                <a:gd name="connsiteX9" fmla="*/ 398420 w 796840"/>
                <a:gd name="connsiteY9" fmla="*/ 365560 h 1384630"/>
                <a:gd name="connsiteX10" fmla="*/ 480802 w 796840"/>
                <a:gd name="connsiteY10" fmla="*/ 0 h 1384630"/>
                <a:gd name="connsiteX0" fmla="*/ 480802 w 796840"/>
                <a:gd name="connsiteY0" fmla="*/ 0 h 1384630"/>
                <a:gd name="connsiteX1" fmla="*/ 553503 w 796840"/>
                <a:gd name="connsiteY1" fmla="*/ 22568 h 1384630"/>
                <a:gd name="connsiteX2" fmla="*/ 796840 w 796840"/>
                <a:gd name="connsiteY2" fmla="*/ 389678 h 1384630"/>
                <a:gd name="connsiteX3" fmla="*/ 674920 w 796840"/>
                <a:gd name="connsiteY3" fmla="*/ 925169 h 1384630"/>
                <a:gd name="connsiteX4" fmla="*/ 398420 w 796840"/>
                <a:gd name="connsiteY4" fmla="*/ 1384549 h 1384630"/>
                <a:gd name="connsiteX5" fmla="*/ 85344 w 796840"/>
                <a:gd name="connsiteY5" fmla="*/ 894689 h 1384630"/>
                <a:gd name="connsiteX6" fmla="*/ 0 w 796840"/>
                <a:gd name="connsiteY6" fmla="*/ 389678 h 1384630"/>
                <a:gd name="connsiteX7" fmla="*/ 243337 w 796840"/>
                <a:gd name="connsiteY7" fmla="*/ 22568 h 1384630"/>
                <a:gd name="connsiteX8" fmla="*/ 316039 w 796840"/>
                <a:gd name="connsiteY8" fmla="*/ 0 h 1384630"/>
                <a:gd name="connsiteX9" fmla="*/ 398420 w 796840"/>
                <a:gd name="connsiteY9" fmla="*/ 365560 h 1384630"/>
                <a:gd name="connsiteX10" fmla="*/ 480802 w 796840"/>
                <a:gd name="connsiteY10" fmla="*/ 0 h 1384630"/>
                <a:gd name="connsiteX0" fmla="*/ 480802 w 796840"/>
                <a:gd name="connsiteY0" fmla="*/ 0 h 1384630"/>
                <a:gd name="connsiteX1" fmla="*/ 553503 w 796840"/>
                <a:gd name="connsiteY1" fmla="*/ 22568 h 1384630"/>
                <a:gd name="connsiteX2" fmla="*/ 796840 w 796840"/>
                <a:gd name="connsiteY2" fmla="*/ 389678 h 1384630"/>
                <a:gd name="connsiteX3" fmla="*/ 674920 w 796840"/>
                <a:gd name="connsiteY3" fmla="*/ 925169 h 1384630"/>
                <a:gd name="connsiteX4" fmla="*/ 398420 w 796840"/>
                <a:gd name="connsiteY4" fmla="*/ 1384549 h 1384630"/>
                <a:gd name="connsiteX5" fmla="*/ 85344 w 796840"/>
                <a:gd name="connsiteY5" fmla="*/ 894689 h 1384630"/>
                <a:gd name="connsiteX6" fmla="*/ 0 w 796840"/>
                <a:gd name="connsiteY6" fmla="*/ 389678 h 1384630"/>
                <a:gd name="connsiteX7" fmla="*/ 243337 w 796840"/>
                <a:gd name="connsiteY7" fmla="*/ 22568 h 1384630"/>
                <a:gd name="connsiteX8" fmla="*/ 316039 w 796840"/>
                <a:gd name="connsiteY8" fmla="*/ 0 h 1384630"/>
                <a:gd name="connsiteX9" fmla="*/ 398420 w 796840"/>
                <a:gd name="connsiteY9" fmla="*/ 365560 h 1384630"/>
                <a:gd name="connsiteX10" fmla="*/ 480802 w 796840"/>
                <a:gd name="connsiteY10" fmla="*/ 0 h 1384630"/>
                <a:gd name="connsiteX0" fmla="*/ 480802 w 796902"/>
                <a:gd name="connsiteY0" fmla="*/ 0 h 1384630"/>
                <a:gd name="connsiteX1" fmla="*/ 553503 w 796902"/>
                <a:gd name="connsiteY1" fmla="*/ 22568 h 1384630"/>
                <a:gd name="connsiteX2" fmla="*/ 796840 w 796902"/>
                <a:gd name="connsiteY2" fmla="*/ 389678 h 1384630"/>
                <a:gd name="connsiteX3" fmla="*/ 674920 w 796902"/>
                <a:gd name="connsiteY3" fmla="*/ 925169 h 1384630"/>
                <a:gd name="connsiteX4" fmla="*/ 398420 w 796902"/>
                <a:gd name="connsiteY4" fmla="*/ 1384549 h 1384630"/>
                <a:gd name="connsiteX5" fmla="*/ 85344 w 796902"/>
                <a:gd name="connsiteY5" fmla="*/ 894689 h 1384630"/>
                <a:gd name="connsiteX6" fmla="*/ 0 w 796902"/>
                <a:gd name="connsiteY6" fmla="*/ 389678 h 1384630"/>
                <a:gd name="connsiteX7" fmla="*/ 243337 w 796902"/>
                <a:gd name="connsiteY7" fmla="*/ 22568 h 1384630"/>
                <a:gd name="connsiteX8" fmla="*/ 316039 w 796902"/>
                <a:gd name="connsiteY8" fmla="*/ 0 h 1384630"/>
                <a:gd name="connsiteX9" fmla="*/ 398420 w 796902"/>
                <a:gd name="connsiteY9" fmla="*/ 365560 h 1384630"/>
                <a:gd name="connsiteX10" fmla="*/ 480802 w 796902"/>
                <a:gd name="connsiteY10" fmla="*/ 0 h 1384630"/>
                <a:gd name="connsiteX0" fmla="*/ 480802 w 796902"/>
                <a:gd name="connsiteY0" fmla="*/ 0 h 1384630"/>
                <a:gd name="connsiteX1" fmla="*/ 553503 w 796902"/>
                <a:gd name="connsiteY1" fmla="*/ 22568 h 1384630"/>
                <a:gd name="connsiteX2" fmla="*/ 796840 w 796902"/>
                <a:gd name="connsiteY2" fmla="*/ 389678 h 1384630"/>
                <a:gd name="connsiteX3" fmla="*/ 674920 w 796902"/>
                <a:gd name="connsiteY3" fmla="*/ 925169 h 1384630"/>
                <a:gd name="connsiteX4" fmla="*/ 398420 w 796902"/>
                <a:gd name="connsiteY4" fmla="*/ 1384549 h 1384630"/>
                <a:gd name="connsiteX5" fmla="*/ 85344 w 796902"/>
                <a:gd name="connsiteY5" fmla="*/ 894689 h 1384630"/>
                <a:gd name="connsiteX6" fmla="*/ 0 w 796902"/>
                <a:gd name="connsiteY6" fmla="*/ 389678 h 1384630"/>
                <a:gd name="connsiteX7" fmla="*/ 243337 w 796902"/>
                <a:gd name="connsiteY7" fmla="*/ 22568 h 1384630"/>
                <a:gd name="connsiteX8" fmla="*/ 316039 w 796902"/>
                <a:gd name="connsiteY8" fmla="*/ 0 h 1384630"/>
                <a:gd name="connsiteX9" fmla="*/ 398420 w 796902"/>
                <a:gd name="connsiteY9" fmla="*/ 365560 h 1384630"/>
                <a:gd name="connsiteX10" fmla="*/ 480802 w 796902"/>
                <a:gd name="connsiteY10" fmla="*/ 0 h 1384630"/>
                <a:gd name="connsiteX0" fmla="*/ 480802 w 797359"/>
                <a:gd name="connsiteY0" fmla="*/ 0 h 1384630"/>
                <a:gd name="connsiteX1" fmla="*/ 553503 w 797359"/>
                <a:gd name="connsiteY1" fmla="*/ 22568 h 1384630"/>
                <a:gd name="connsiteX2" fmla="*/ 796840 w 797359"/>
                <a:gd name="connsiteY2" fmla="*/ 389678 h 1384630"/>
                <a:gd name="connsiteX3" fmla="*/ 674920 w 797359"/>
                <a:gd name="connsiteY3" fmla="*/ 925169 h 1384630"/>
                <a:gd name="connsiteX4" fmla="*/ 398420 w 797359"/>
                <a:gd name="connsiteY4" fmla="*/ 1384549 h 1384630"/>
                <a:gd name="connsiteX5" fmla="*/ 85344 w 797359"/>
                <a:gd name="connsiteY5" fmla="*/ 894689 h 1384630"/>
                <a:gd name="connsiteX6" fmla="*/ 0 w 797359"/>
                <a:gd name="connsiteY6" fmla="*/ 389678 h 1384630"/>
                <a:gd name="connsiteX7" fmla="*/ 243337 w 797359"/>
                <a:gd name="connsiteY7" fmla="*/ 22568 h 1384630"/>
                <a:gd name="connsiteX8" fmla="*/ 316039 w 797359"/>
                <a:gd name="connsiteY8" fmla="*/ 0 h 1384630"/>
                <a:gd name="connsiteX9" fmla="*/ 398420 w 797359"/>
                <a:gd name="connsiteY9" fmla="*/ 365560 h 1384630"/>
                <a:gd name="connsiteX10" fmla="*/ 480802 w 797359"/>
                <a:gd name="connsiteY10" fmla="*/ 0 h 1384630"/>
                <a:gd name="connsiteX0" fmla="*/ 480802 w 797359"/>
                <a:gd name="connsiteY0" fmla="*/ 0 h 1384630"/>
                <a:gd name="connsiteX1" fmla="*/ 553503 w 797359"/>
                <a:gd name="connsiteY1" fmla="*/ 22568 h 1384630"/>
                <a:gd name="connsiteX2" fmla="*/ 796840 w 797359"/>
                <a:gd name="connsiteY2" fmla="*/ 389678 h 1384630"/>
                <a:gd name="connsiteX3" fmla="*/ 674920 w 797359"/>
                <a:gd name="connsiteY3" fmla="*/ 925169 h 1384630"/>
                <a:gd name="connsiteX4" fmla="*/ 398420 w 797359"/>
                <a:gd name="connsiteY4" fmla="*/ 1384549 h 1384630"/>
                <a:gd name="connsiteX5" fmla="*/ 85344 w 797359"/>
                <a:gd name="connsiteY5" fmla="*/ 894689 h 1384630"/>
                <a:gd name="connsiteX6" fmla="*/ 0 w 797359"/>
                <a:gd name="connsiteY6" fmla="*/ 389678 h 1384630"/>
                <a:gd name="connsiteX7" fmla="*/ 243337 w 797359"/>
                <a:gd name="connsiteY7" fmla="*/ 22568 h 1384630"/>
                <a:gd name="connsiteX8" fmla="*/ 316039 w 797359"/>
                <a:gd name="connsiteY8" fmla="*/ 0 h 1384630"/>
                <a:gd name="connsiteX9" fmla="*/ 398420 w 797359"/>
                <a:gd name="connsiteY9" fmla="*/ 365560 h 1384630"/>
                <a:gd name="connsiteX10" fmla="*/ 480802 w 797359"/>
                <a:gd name="connsiteY10" fmla="*/ 0 h 1384630"/>
                <a:gd name="connsiteX0" fmla="*/ 480802 w 797359"/>
                <a:gd name="connsiteY0" fmla="*/ 0 h 1384630"/>
                <a:gd name="connsiteX1" fmla="*/ 553503 w 797359"/>
                <a:gd name="connsiteY1" fmla="*/ 22568 h 1384630"/>
                <a:gd name="connsiteX2" fmla="*/ 796840 w 797359"/>
                <a:gd name="connsiteY2" fmla="*/ 389678 h 1384630"/>
                <a:gd name="connsiteX3" fmla="*/ 674920 w 797359"/>
                <a:gd name="connsiteY3" fmla="*/ 925169 h 1384630"/>
                <a:gd name="connsiteX4" fmla="*/ 398420 w 797359"/>
                <a:gd name="connsiteY4" fmla="*/ 1384549 h 1384630"/>
                <a:gd name="connsiteX5" fmla="*/ 85344 w 797359"/>
                <a:gd name="connsiteY5" fmla="*/ 894689 h 1384630"/>
                <a:gd name="connsiteX6" fmla="*/ 0 w 797359"/>
                <a:gd name="connsiteY6" fmla="*/ 389678 h 1384630"/>
                <a:gd name="connsiteX7" fmla="*/ 243337 w 797359"/>
                <a:gd name="connsiteY7" fmla="*/ 22568 h 1384630"/>
                <a:gd name="connsiteX8" fmla="*/ 316039 w 797359"/>
                <a:gd name="connsiteY8" fmla="*/ 0 h 1384630"/>
                <a:gd name="connsiteX9" fmla="*/ 398420 w 797359"/>
                <a:gd name="connsiteY9" fmla="*/ 365560 h 1384630"/>
                <a:gd name="connsiteX10" fmla="*/ 480802 w 797359"/>
                <a:gd name="connsiteY10" fmla="*/ 0 h 1384630"/>
                <a:gd name="connsiteX0" fmla="*/ 480802 w 797359"/>
                <a:gd name="connsiteY0" fmla="*/ 0 h 1384630"/>
                <a:gd name="connsiteX1" fmla="*/ 796840 w 797359"/>
                <a:gd name="connsiteY1" fmla="*/ 389678 h 1384630"/>
                <a:gd name="connsiteX2" fmla="*/ 674920 w 797359"/>
                <a:gd name="connsiteY2" fmla="*/ 925169 h 1384630"/>
                <a:gd name="connsiteX3" fmla="*/ 398420 w 797359"/>
                <a:gd name="connsiteY3" fmla="*/ 1384549 h 1384630"/>
                <a:gd name="connsiteX4" fmla="*/ 85344 w 797359"/>
                <a:gd name="connsiteY4" fmla="*/ 894689 h 1384630"/>
                <a:gd name="connsiteX5" fmla="*/ 0 w 797359"/>
                <a:gd name="connsiteY5" fmla="*/ 389678 h 1384630"/>
                <a:gd name="connsiteX6" fmla="*/ 243337 w 797359"/>
                <a:gd name="connsiteY6" fmla="*/ 22568 h 1384630"/>
                <a:gd name="connsiteX7" fmla="*/ 316039 w 797359"/>
                <a:gd name="connsiteY7" fmla="*/ 0 h 1384630"/>
                <a:gd name="connsiteX8" fmla="*/ 398420 w 797359"/>
                <a:gd name="connsiteY8" fmla="*/ 365560 h 1384630"/>
                <a:gd name="connsiteX9" fmla="*/ 480802 w 797359"/>
                <a:gd name="connsiteY9" fmla="*/ 0 h 1384630"/>
                <a:gd name="connsiteX0" fmla="*/ 480802 w 797359"/>
                <a:gd name="connsiteY0" fmla="*/ 9937 h 1394567"/>
                <a:gd name="connsiteX1" fmla="*/ 796840 w 797359"/>
                <a:gd name="connsiteY1" fmla="*/ 399615 h 1394567"/>
                <a:gd name="connsiteX2" fmla="*/ 674920 w 797359"/>
                <a:gd name="connsiteY2" fmla="*/ 935106 h 1394567"/>
                <a:gd name="connsiteX3" fmla="*/ 398420 w 797359"/>
                <a:gd name="connsiteY3" fmla="*/ 1394486 h 1394567"/>
                <a:gd name="connsiteX4" fmla="*/ 85344 w 797359"/>
                <a:gd name="connsiteY4" fmla="*/ 904626 h 1394567"/>
                <a:gd name="connsiteX5" fmla="*/ 0 w 797359"/>
                <a:gd name="connsiteY5" fmla="*/ 399615 h 1394567"/>
                <a:gd name="connsiteX6" fmla="*/ 243337 w 797359"/>
                <a:gd name="connsiteY6" fmla="*/ 32505 h 1394567"/>
                <a:gd name="connsiteX7" fmla="*/ 316039 w 797359"/>
                <a:gd name="connsiteY7" fmla="*/ 9937 h 1394567"/>
                <a:gd name="connsiteX8" fmla="*/ 398420 w 797359"/>
                <a:gd name="connsiteY8" fmla="*/ 375497 h 1394567"/>
                <a:gd name="connsiteX9" fmla="*/ 480802 w 797359"/>
                <a:gd name="connsiteY9" fmla="*/ 9937 h 1394567"/>
                <a:gd name="connsiteX0" fmla="*/ 480802 w 796866"/>
                <a:gd name="connsiteY0" fmla="*/ 10748 h 1395378"/>
                <a:gd name="connsiteX1" fmla="*/ 796840 w 796866"/>
                <a:gd name="connsiteY1" fmla="*/ 400426 h 1395378"/>
                <a:gd name="connsiteX2" fmla="*/ 674920 w 796866"/>
                <a:gd name="connsiteY2" fmla="*/ 935917 h 1395378"/>
                <a:gd name="connsiteX3" fmla="*/ 398420 w 796866"/>
                <a:gd name="connsiteY3" fmla="*/ 1395297 h 1395378"/>
                <a:gd name="connsiteX4" fmla="*/ 85344 w 796866"/>
                <a:gd name="connsiteY4" fmla="*/ 905437 h 1395378"/>
                <a:gd name="connsiteX5" fmla="*/ 0 w 796866"/>
                <a:gd name="connsiteY5" fmla="*/ 400426 h 1395378"/>
                <a:gd name="connsiteX6" fmla="*/ 243337 w 796866"/>
                <a:gd name="connsiteY6" fmla="*/ 33316 h 1395378"/>
                <a:gd name="connsiteX7" fmla="*/ 316039 w 796866"/>
                <a:gd name="connsiteY7" fmla="*/ 10748 h 1395378"/>
                <a:gd name="connsiteX8" fmla="*/ 398420 w 796866"/>
                <a:gd name="connsiteY8" fmla="*/ 376308 h 1395378"/>
                <a:gd name="connsiteX9" fmla="*/ 480802 w 796866"/>
                <a:gd name="connsiteY9" fmla="*/ 10748 h 1395378"/>
                <a:gd name="connsiteX0" fmla="*/ 480802 w 797745"/>
                <a:gd name="connsiteY0" fmla="*/ 13564 h 1398194"/>
                <a:gd name="connsiteX1" fmla="*/ 796840 w 797745"/>
                <a:gd name="connsiteY1" fmla="*/ 403242 h 1398194"/>
                <a:gd name="connsiteX2" fmla="*/ 674920 w 797745"/>
                <a:gd name="connsiteY2" fmla="*/ 938733 h 1398194"/>
                <a:gd name="connsiteX3" fmla="*/ 398420 w 797745"/>
                <a:gd name="connsiteY3" fmla="*/ 1398113 h 1398194"/>
                <a:gd name="connsiteX4" fmla="*/ 85344 w 797745"/>
                <a:gd name="connsiteY4" fmla="*/ 908253 h 1398194"/>
                <a:gd name="connsiteX5" fmla="*/ 0 w 797745"/>
                <a:gd name="connsiteY5" fmla="*/ 403242 h 1398194"/>
                <a:gd name="connsiteX6" fmla="*/ 243337 w 797745"/>
                <a:gd name="connsiteY6" fmla="*/ 36132 h 1398194"/>
                <a:gd name="connsiteX7" fmla="*/ 316039 w 797745"/>
                <a:gd name="connsiteY7" fmla="*/ 13564 h 1398194"/>
                <a:gd name="connsiteX8" fmla="*/ 398420 w 797745"/>
                <a:gd name="connsiteY8" fmla="*/ 379124 h 1398194"/>
                <a:gd name="connsiteX9" fmla="*/ 480802 w 797745"/>
                <a:gd name="connsiteY9" fmla="*/ 13564 h 1398194"/>
                <a:gd name="connsiteX0" fmla="*/ 481193 w 798136"/>
                <a:gd name="connsiteY0" fmla="*/ 26200 h 1410830"/>
                <a:gd name="connsiteX1" fmla="*/ 797231 w 798136"/>
                <a:gd name="connsiteY1" fmla="*/ 415878 h 1410830"/>
                <a:gd name="connsiteX2" fmla="*/ 675311 w 798136"/>
                <a:gd name="connsiteY2" fmla="*/ 951369 h 1410830"/>
                <a:gd name="connsiteX3" fmla="*/ 398811 w 798136"/>
                <a:gd name="connsiteY3" fmla="*/ 1410749 h 1410830"/>
                <a:gd name="connsiteX4" fmla="*/ 85735 w 798136"/>
                <a:gd name="connsiteY4" fmla="*/ 920889 h 1410830"/>
                <a:gd name="connsiteX5" fmla="*/ 391 w 798136"/>
                <a:gd name="connsiteY5" fmla="*/ 415878 h 1410830"/>
                <a:gd name="connsiteX6" fmla="*/ 115712 w 798136"/>
                <a:gd name="connsiteY6" fmla="*/ 0 h 1410830"/>
                <a:gd name="connsiteX7" fmla="*/ 316430 w 798136"/>
                <a:gd name="connsiteY7" fmla="*/ 26200 h 1410830"/>
                <a:gd name="connsiteX8" fmla="*/ 398811 w 798136"/>
                <a:gd name="connsiteY8" fmla="*/ 391760 h 1410830"/>
                <a:gd name="connsiteX9" fmla="*/ 481193 w 798136"/>
                <a:gd name="connsiteY9" fmla="*/ 26200 h 1410830"/>
                <a:gd name="connsiteX0" fmla="*/ 481193 w 798136"/>
                <a:gd name="connsiteY0" fmla="*/ 26200 h 1410830"/>
                <a:gd name="connsiteX1" fmla="*/ 797231 w 798136"/>
                <a:gd name="connsiteY1" fmla="*/ 415878 h 1410830"/>
                <a:gd name="connsiteX2" fmla="*/ 675311 w 798136"/>
                <a:gd name="connsiteY2" fmla="*/ 951369 h 1410830"/>
                <a:gd name="connsiteX3" fmla="*/ 398811 w 798136"/>
                <a:gd name="connsiteY3" fmla="*/ 1410749 h 1410830"/>
                <a:gd name="connsiteX4" fmla="*/ 85735 w 798136"/>
                <a:gd name="connsiteY4" fmla="*/ 920889 h 1410830"/>
                <a:gd name="connsiteX5" fmla="*/ 391 w 798136"/>
                <a:gd name="connsiteY5" fmla="*/ 415878 h 1410830"/>
                <a:gd name="connsiteX6" fmla="*/ 115712 w 798136"/>
                <a:gd name="connsiteY6" fmla="*/ 0 h 1410830"/>
                <a:gd name="connsiteX7" fmla="*/ 316430 w 798136"/>
                <a:gd name="connsiteY7" fmla="*/ 26200 h 1410830"/>
                <a:gd name="connsiteX8" fmla="*/ 386619 w 798136"/>
                <a:gd name="connsiteY8" fmla="*/ 385664 h 1410830"/>
                <a:gd name="connsiteX9" fmla="*/ 481193 w 798136"/>
                <a:gd name="connsiteY9" fmla="*/ 26200 h 1410830"/>
                <a:gd name="connsiteX0" fmla="*/ 481193 w 798136"/>
                <a:gd name="connsiteY0" fmla="*/ 26200 h 1410830"/>
                <a:gd name="connsiteX1" fmla="*/ 797231 w 798136"/>
                <a:gd name="connsiteY1" fmla="*/ 415878 h 1410830"/>
                <a:gd name="connsiteX2" fmla="*/ 675311 w 798136"/>
                <a:gd name="connsiteY2" fmla="*/ 951369 h 1410830"/>
                <a:gd name="connsiteX3" fmla="*/ 398811 w 798136"/>
                <a:gd name="connsiteY3" fmla="*/ 1410749 h 1410830"/>
                <a:gd name="connsiteX4" fmla="*/ 85735 w 798136"/>
                <a:gd name="connsiteY4" fmla="*/ 920889 h 1410830"/>
                <a:gd name="connsiteX5" fmla="*/ 391 w 798136"/>
                <a:gd name="connsiteY5" fmla="*/ 415878 h 1410830"/>
                <a:gd name="connsiteX6" fmla="*/ 115712 w 798136"/>
                <a:gd name="connsiteY6" fmla="*/ 0 h 1410830"/>
                <a:gd name="connsiteX7" fmla="*/ 316430 w 798136"/>
                <a:gd name="connsiteY7" fmla="*/ 26200 h 1410830"/>
                <a:gd name="connsiteX8" fmla="*/ 386619 w 798136"/>
                <a:gd name="connsiteY8" fmla="*/ 385664 h 1410830"/>
                <a:gd name="connsiteX9" fmla="*/ 481193 w 798136"/>
                <a:gd name="connsiteY9" fmla="*/ 26200 h 1410830"/>
                <a:gd name="connsiteX0" fmla="*/ 481193 w 798136"/>
                <a:gd name="connsiteY0" fmla="*/ 26200 h 1410830"/>
                <a:gd name="connsiteX1" fmla="*/ 797231 w 798136"/>
                <a:gd name="connsiteY1" fmla="*/ 415878 h 1410830"/>
                <a:gd name="connsiteX2" fmla="*/ 675311 w 798136"/>
                <a:gd name="connsiteY2" fmla="*/ 951369 h 1410830"/>
                <a:gd name="connsiteX3" fmla="*/ 398811 w 798136"/>
                <a:gd name="connsiteY3" fmla="*/ 1410749 h 1410830"/>
                <a:gd name="connsiteX4" fmla="*/ 85735 w 798136"/>
                <a:gd name="connsiteY4" fmla="*/ 920889 h 1410830"/>
                <a:gd name="connsiteX5" fmla="*/ 391 w 798136"/>
                <a:gd name="connsiteY5" fmla="*/ 415878 h 1410830"/>
                <a:gd name="connsiteX6" fmla="*/ 115712 w 798136"/>
                <a:gd name="connsiteY6" fmla="*/ 0 h 1410830"/>
                <a:gd name="connsiteX7" fmla="*/ 316430 w 798136"/>
                <a:gd name="connsiteY7" fmla="*/ 26200 h 1410830"/>
                <a:gd name="connsiteX8" fmla="*/ 386619 w 798136"/>
                <a:gd name="connsiteY8" fmla="*/ 385664 h 1410830"/>
                <a:gd name="connsiteX9" fmla="*/ 481193 w 798136"/>
                <a:gd name="connsiteY9" fmla="*/ 26200 h 1410830"/>
                <a:gd name="connsiteX0" fmla="*/ 584825 w 798817"/>
                <a:gd name="connsiteY0" fmla="*/ 20104 h 1410830"/>
                <a:gd name="connsiteX1" fmla="*/ 797231 w 798817"/>
                <a:gd name="connsiteY1" fmla="*/ 415878 h 1410830"/>
                <a:gd name="connsiteX2" fmla="*/ 675311 w 798817"/>
                <a:gd name="connsiteY2" fmla="*/ 951369 h 1410830"/>
                <a:gd name="connsiteX3" fmla="*/ 398811 w 798817"/>
                <a:gd name="connsiteY3" fmla="*/ 1410749 h 1410830"/>
                <a:gd name="connsiteX4" fmla="*/ 85735 w 798817"/>
                <a:gd name="connsiteY4" fmla="*/ 920889 h 1410830"/>
                <a:gd name="connsiteX5" fmla="*/ 391 w 798817"/>
                <a:gd name="connsiteY5" fmla="*/ 415878 h 1410830"/>
                <a:gd name="connsiteX6" fmla="*/ 115712 w 798817"/>
                <a:gd name="connsiteY6" fmla="*/ 0 h 1410830"/>
                <a:gd name="connsiteX7" fmla="*/ 316430 w 798817"/>
                <a:gd name="connsiteY7" fmla="*/ 26200 h 1410830"/>
                <a:gd name="connsiteX8" fmla="*/ 386619 w 798817"/>
                <a:gd name="connsiteY8" fmla="*/ 385664 h 1410830"/>
                <a:gd name="connsiteX9" fmla="*/ 584825 w 798817"/>
                <a:gd name="connsiteY9" fmla="*/ 20104 h 1410830"/>
                <a:gd name="connsiteX0" fmla="*/ 584825 w 798817"/>
                <a:gd name="connsiteY0" fmla="*/ 20104 h 1410830"/>
                <a:gd name="connsiteX1" fmla="*/ 797231 w 798817"/>
                <a:gd name="connsiteY1" fmla="*/ 415878 h 1410830"/>
                <a:gd name="connsiteX2" fmla="*/ 675311 w 798817"/>
                <a:gd name="connsiteY2" fmla="*/ 951369 h 1410830"/>
                <a:gd name="connsiteX3" fmla="*/ 398811 w 798817"/>
                <a:gd name="connsiteY3" fmla="*/ 1410749 h 1410830"/>
                <a:gd name="connsiteX4" fmla="*/ 85735 w 798817"/>
                <a:gd name="connsiteY4" fmla="*/ 920889 h 1410830"/>
                <a:gd name="connsiteX5" fmla="*/ 391 w 798817"/>
                <a:gd name="connsiteY5" fmla="*/ 415878 h 1410830"/>
                <a:gd name="connsiteX6" fmla="*/ 115712 w 798817"/>
                <a:gd name="connsiteY6" fmla="*/ 0 h 1410830"/>
                <a:gd name="connsiteX7" fmla="*/ 316430 w 798817"/>
                <a:gd name="connsiteY7" fmla="*/ 26200 h 1410830"/>
                <a:gd name="connsiteX8" fmla="*/ 386619 w 798817"/>
                <a:gd name="connsiteY8" fmla="*/ 385664 h 1410830"/>
                <a:gd name="connsiteX9" fmla="*/ 584825 w 798817"/>
                <a:gd name="connsiteY9" fmla="*/ 20104 h 1410830"/>
                <a:gd name="connsiteX0" fmla="*/ 584825 w 798817"/>
                <a:gd name="connsiteY0" fmla="*/ 20104 h 1410830"/>
                <a:gd name="connsiteX1" fmla="*/ 797231 w 798817"/>
                <a:gd name="connsiteY1" fmla="*/ 415878 h 1410830"/>
                <a:gd name="connsiteX2" fmla="*/ 675311 w 798817"/>
                <a:gd name="connsiteY2" fmla="*/ 951369 h 1410830"/>
                <a:gd name="connsiteX3" fmla="*/ 398811 w 798817"/>
                <a:gd name="connsiteY3" fmla="*/ 1410749 h 1410830"/>
                <a:gd name="connsiteX4" fmla="*/ 85735 w 798817"/>
                <a:gd name="connsiteY4" fmla="*/ 920889 h 1410830"/>
                <a:gd name="connsiteX5" fmla="*/ 391 w 798817"/>
                <a:gd name="connsiteY5" fmla="*/ 415878 h 1410830"/>
                <a:gd name="connsiteX6" fmla="*/ 115712 w 798817"/>
                <a:gd name="connsiteY6" fmla="*/ 0 h 1410830"/>
                <a:gd name="connsiteX7" fmla="*/ 316430 w 798817"/>
                <a:gd name="connsiteY7" fmla="*/ 26200 h 1410830"/>
                <a:gd name="connsiteX8" fmla="*/ 386619 w 798817"/>
                <a:gd name="connsiteY8" fmla="*/ 385664 h 1410830"/>
                <a:gd name="connsiteX9" fmla="*/ 584825 w 798817"/>
                <a:gd name="connsiteY9" fmla="*/ 20104 h 1410830"/>
                <a:gd name="connsiteX0" fmla="*/ 615305 w 797991"/>
                <a:gd name="connsiteY0" fmla="*/ 172504 h 1410830"/>
                <a:gd name="connsiteX1" fmla="*/ 797231 w 797991"/>
                <a:gd name="connsiteY1" fmla="*/ 415878 h 1410830"/>
                <a:gd name="connsiteX2" fmla="*/ 675311 w 797991"/>
                <a:gd name="connsiteY2" fmla="*/ 951369 h 1410830"/>
                <a:gd name="connsiteX3" fmla="*/ 398811 w 797991"/>
                <a:gd name="connsiteY3" fmla="*/ 1410749 h 1410830"/>
                <a:gd name="connsiteX4" fmla="*/ 85735 w 797991"/>
                <a:gd name="connsiteY4" fmla="*/ 920889 h 1410830"/>
                <a:gd name="connsiteX5" fmla="*/ 391 w 797991"/>
                <a:gd name="connsiteY5" fmla="*/ 415878 h 1410830"/>
                <a:gd name="connsiteX6" fmla="*/ 115712 w 797991"/>
                <a:gd name="connsiteY6" fmla="*/ 0 h 1410830"/>
                <a:gd name="connsiteX7" fmla="*/ 316430 w 797991"/>
                <a:gd name="connsiteY7" fmla="*/ 26200 h 1410830"/>
                <a:gd name="connsiteX8" fmla="*/ 386619 w 797991"/>
                <a:gd name="connsiteY8" fmla="*/ 385664 h 1410830"/>
                <a:gd name="connsiteX9" fmla="*/ 615305 w 797991"/>
                <a:gd name="connsiteY9" fmla="*/ 172504 h 1410830"/>
                <a:gd name="connsiteX0" fmla="*/ 615305 w 797991"/>
                <a:gd name="connsiteY0" fmla="*/ 172504 h 1410830"/>
                <a:gd name="connsiteX1" fmla="*/ 797231 w 797991"/>
                <a:gd name="connsiteY1" fmla="*/ 415878 h 1410830"/>
                <a:gd name="connsiteX2" fmla="*/ 675311 w 797991"/>
                <a:gd name="connsiteY2" fmla="*/ 951369 h 1410830"/>
                <a:gd name="connsiteX3" fmla="*/ 398811 w 797991"/>
                <a:gd name="connsiteY3" fmla="*/ 1410749 h 1410830"/>
                <a:gd name="connsiteX4" fmla="*/ 85735 w 797991"/>
                <a:gd name="connsiteY4" fmla="*/ 920889 h 1410830"/>
                <a:gd name="connsiteX5" fmla="*/ 391 w 797991"/>
                <a:gd name="connsiteY5" fmla="*/ 415878 h 1410830"/>
                <a:gd name="connsiteX6" fmla="*/ 115712 w 797991"/>
                <a:gd name="connsiteY6" fmla="*/ 0 h 1410830"/>
                <a:gd name="connsiteX7" fmla="*/ 316430 w 797991"/>
                <a:gd name="connsiteY7" fmla="*/ 26200 h 1410830"/>
                <a:gd name="connsiteX8" fmla="*/ 386619 w 797991"/>
                <a:gd name="connsiteY8" fmla="*/ 385664 h 1410830"/>
                <a:gd name="connsiteX9" fmla="*/ 615305 w 797991"/>
                <a:gd name="connsiteY9" fmla="*/ 172504 h 1410830"/>
                <a:gd name="connsiteX0" fmla="*/ 615305 w 797991"/>
                <a:gd name="connsiteY0" fmla="*/ 172504 h 1410830"/>
                <a:gd name="connsiteX1" fmla="*/ 797231 w 797991"/>
                <a:gd name="connsiteY1" fmla="*/ 415878 h 1410830"/>
                <a:gd name="connsiteX2" fmla="*/ 675311 w 797991"/>
                <a:gd name="connsiteY2" fmla="*/ 951369 h 1410830"/>
                <a:gd name="connsiteX3" fmla="*/ 398811 w 797991"/>
                <a:gd name="connsiteY3" fmla="*/ 1410749 h 1410830"/>
                <a:gd name="connsiteX4" fmla="*/ 85735 w 797991"/>
                <a:gd name="connsiteY4" fmla="*/ 920889 h 1410830"/>
                <a:gd name="connsiteX5" fmla="*/ 391 w 797991"/>
                <a:gd name="connsiteY5" fmla="*/ 415878 h 1410830"/>
                <a:gd name="connsiteX6" fmla="*/ 115712 w 797991"/>
                <a:gd name="connsiteY6" fmla="*/ 0 h 1410830"/>
                <a:gd name="connsiteX7" fmla="*/ 316430 w 797991"/>
                <a:gd name="connsiteY7" fmla="*/ 26200 h 1410830"/>
                <a:gd name="connsiteX8" fmla="*/ 386619 w 797991"/>
                <a:gd name="connsiteY8" fmla="*/ 385664 h 1410830"/>
                <a:gd name="connsiteX9" fmla="*/ 615305 w 797991"/>
                <a:gd name="connsiteY9" fmla="*/ 172504 h 1410830"/>
                <a:gd name="connsiteX0" fmla="*/ 615305 w 797991"/>
                <a:gd name="connsiteY0" fmla="*/ 172504 h 1410830"/>
                <a:gd name="connsiteX1" fmla="*/ 797231 w 797991"/>
                <a:gd name="connsiteY1" fmla="*/ 415878 h 1410830"/>
                <a:gd name="connsiteX2" fmla="*/ 675311 w 797991"/>
                <a:gd name="connsiteY2" fmla="*/ 951369 h 1410830"/>
                <a:gd name="connsiteX3" fmla="*/ 398811 w 797991"/>
                <a:gd name="connsiteY3" fmla="*/ 1410749 h 1410830"/>
                <a:gd name="connsiteX4" fmla="*/ 85735 w 797991"/>
                <a:gd name="connsiteY4" fmla="*/ 920889 h 1410830"/>
                <a:gd name="connsiteX5" fmla="*/ 391 w 797991"/>
                <a:gd name="connsiteY5" fmla="*/ 415878 h 1410830"/>
                <a:gd name="connsiteX6" fmla="*/ 115712 w 797991"/>
                <a:gd name="connsiteY6" fmla="*/ 0 h 1410830"/>
                <a:gd name="connsiteX7" fmla="*/ 386619 w 797991"/>
                <a:gd name="connsiteY7" fmla="*/ 385664 h 1410830"/>
                <a:gd name="connsiteX8" fmla="*/ 615305 w 797991"/>
                <a:gd name="connsiteY8" fmla="*/ 172504 h 1410830"/>
                <a:gd name="connsiteX0" fmla="*/ 615305 w 797991"/>
                <a:gd name="connsiteY0" fmla="*/ 198034 h 1436360"/>
                <a:gd name="connsiteX1" fmla="*/ 797231 w 797991"/>
                <a:gd name="connsiteY1" fmla="*/ 441408 h 1436360"/>
                <a:gd name="connsiteX2" fmla="*/ 675311 w 797991"/>
                <a:gd name="connsiteY2" fmla="*/ 976899 h 1436360"/>
                <a:gd name="connsiteX3" fmla="*/ 398811 w 797991"/>
                <a:gd name="connsiteY3" fmla="*/ 1436279 h 1436360"/>
                <a:gd name="connsiteX4" fmla="*/ 85735 w 797991"/>
                <a:gd name="connsiteY4" fmla="*/ 946419 h 1436360"/>
                <a:gd name="connsiteX5" fmla="*/ 391 w 797991"/>
                <a:gd name="connsiteY5" fmla="*/ 441408 h 1436360"/>
                <a:gd name="connsiteX6" fmla="*/ 115712 w 797991"/>
                <a:gd name="connsiteY6" fmla="*/ 25530 h 1436360"/>
                <a:gd name="connsiteX7" fmla="*/ 386619 w 797991"/>
                <a:gd name="connsiteY7" fmla="*/ 411194 h 1436360"/>
                <a:gd name="connsiteX8" fmla="*/ 615305 w 797991"/>
                <a:gd name="connsiteY8" fmla="*/ 198034 h 1436360"/>
                <a:gd name="connsiteX0" fmla="*/ 615305 w 797991"/>
                <a:gd name="connsiteY0" fmla="*/ 172591 h 1410917"/>
                <a:gd name="connsiteX1" fmla="*/ 797231 w 797991"/>
                <a:gd name="connsiteY1" fmla="*/ 415965 h 1410917"/>
                <a:gd name="connsiteX2" fmla="*/ 675311 w 797991"/>
                <a:gd name="connsiteY2" fmla="*/ 951456 h 1410917"/>
                <a:gd name="connsiteX3" fmla="*/ 398811 w 797991"/>
                <a:gd name="connsiteY3" fmla="*/ 1410836 h 1410917"/>
                <a:gd name="connsiteX4" fmla="*/ 85735 w 797991"/>
                <a:gd name="connsiteY4" fmla="*/ 920976 h 1410917"/>
                <a:gd name="connsiteX5" fmla="*/ 391 w 797991"/>
                <a:gd name="connsiteY5" fmla="*/ 415965 h 1410917"/>
                <a:gd name="connsiteX6" fmla="*/ 115712 w 797991"/>
                <a:gd name="connsiteY6" fmla="*/ 87 h 1410917"/>
                <a:gd name="connsiteX7" fmla="*/ 386619 w 797991"/>
                <a:gd name="connsiteY7" fmla="*/ 385751 h 1410917"/>
                <a:gd name="connsiteX8" fmla="*/ 615305 w 797991"/>
                <a:gd name="connsiteY8" fmla="*/ 172591 h 1410917"/>
                <a:gd name="connsiteX0" fmla="*/ 615173 w 797859"/>
                <a:gd name="connsiteY0" fmla="*/ 2055 h 1240381"/>
                <a:gd name="connsiteX1" fmla="*/ 797099 w 797859"/>
                <a:gd name="connsiteY1" fmla="*/ 245429 h 1240381"/>
                <a:gd name="connsiteX2" fmla="*/ 675179 w 797859"/>
                <a:gd name="connsiteY2" fmla="*/ 780920 h 1240381"/>
                <a:gd name="connsiteX3" fmla="*/ 398679 w 797859"/>
                <a:gd name="connsiteY3" fmla="*/ 1240300 h 1240381"/>
                <a:gd name="connsiteX4" fmla="*/ 85603 w 797859"/>
                <a:gd name="connsiteY4" fmla="*/ 750440 h 1240381"/>
                <a:gd name="connsiteX5" fmla="*/ 259 w 797859"/>
                <a:gd name="connsiteY5" fmla="*/ 245429 h 1240381"/>
                <a:gd name="connsiteX6" fmla="*/ 109484 w 797859"/>
                <a:gd name="connsiteY6" fmla="*/ 239 h 1240381"/>
                <a:gd name="connsiteX7" fmla="*/ 386487 w 797859"/>
                <a:gd name="connsiteY7" fmla="*/ 215215 h 1240381"/>
                <a:gd name="connsiteX8" fmla="*/ 615173 w 797859"/>
                <a:gd name="connsiteY8" fmla="*/ 2055 h 1240381"/>
                <a:gd name="connsiteX0" fmla="*/ 615173 w 797859"/>
                <a:gd name="connsiteY0" fmla="*/ 3693 h 1242019"/>
                <a:gd name="connsiteX1" fmla="*/ 797099 w 797859"/>
                <a:gd name="connsiteY1" fmla="*/ 247067 h 1242019"/>
                <a:gd name="connsiteX2" fmla="*/ 675179 w 797859"/>
                <a:gd name="connsiteY2" fmla="*/ 782558 h 1242019"/>
                <a:gd name="connsiteX3" fmla="*/ 398679 w 797859"/>
                <a:gd name="connsiteY3" fmla="*/ 1241938 h 1242019"/>
                <a:gd name="connsiteX4" fmla="*/ 85603 w 797859"/>
                <a:gd name="connsiteY4" fmla="*/ 752078 h 1242019"/>
                <a:gd name="connsiteX5" fmla="*/ 259 w 797859"/>
                <a:gd name="connsiteY5" fmla="*/ 320219 h 1242019"/>
                <a:gd name="connsiteX6" fmla="*/ 109484 w 797859"/>
                <a:gd name="connsiteY6" fmla="*/ 1877 h 1242019"/>
                <a:gd name="connsiteX7" fmla="*/ 386487 w 797859"/>
                <a:gd name="connsiteY7" fmla="*/ 216853 h 1242019"/>
                <a:gd name="connsiteX8" fmla="*/ 615173 w 797859"/>
                <a:gd name="connsiteY8" fmla="*/ 3693 h 1242019"/>
                <a:gd name="connsiteX0" fmla="*/ 617071 w 799757"/>
                <a:gd name="connsiteY0" fmla="*/ 3693 h 1242019"/>
                <a:gd name="connsiteX1" fmla="*/ 798997 w 799757"/>
                <a:gd name="connsiteY1" fmla="*/ 247067 h 1242019"/>
                <a:gd name="connsiteX2" fmla="*/ 677077 w 799757"/>
                <a:gd name="connsiteY2" fmla="*/ 782558 h 1242019"/>
                <a:gd name="connsiteX3" fmla="*/ 400577 w 799757"/>
                <a:gd name="connsiteY3" fmla="*/ 1241938 h 1242019"/>
                <a:gd name="connsiteX4" fmla="*/ 87501 w 799757"/>
                <a:gd name="connsiteY4" fmla="*/ 752078 h 1242019"/>
                <a:gd name="connsiteX5" fmla="*/ 2157 w 799757"/>
                <a:gd name="connsiteY5" fmla="*/ 320219 h 1242019"/>
                <a:gd name="connsiteX6" fmla="*/ 111382 w 799757"/>
                <a:gd name="connsiteY6" fmla="*/ 1877 h 1242019"/>
                <a:gd name="connsiteX7" fmla="*/ 388385 w 799757"/>
                <a:gd name="connsiteY7" fmla="*/ 216853 h 1242019"/>
                <a:gd name="connsiteX8" fmla="*/ 617071 w 799757"/>
                <a:gd name="connsiteY8" fmla="*/ 3693 h 1242019"/>
                <a:gd name="connsiteX0" fmla="*/ 617071 w 793710"/>
                <a:gd name="connsiteY0" fmla="*/ 3693 h 1242019"/>
                <a:gd name="connsiteX1" fmla="*/ 792901 w 793710"/>
                <a:gd name="connsiteY1" fmla="*/ 326315 h 1242019"/>
                <a:gd name="connsiteX2" fmla="*/ 677077 w 793710"/>
                <a:gd name="connsiteY2" fmla="*/ 782558 h 1242019"/>
                <a:gd name="connsiteX3" fmla="*/ 400577 w 793710"/>
                <a:gd name="connsiteY3" fmla="*/ 1241938 h 1242019"/>
                <a:gd name="connsiteX4" fmla="*/ 87501 w 793710"/>
                <a:gd name="connsiteY4" fmla="*/ 752078 h 1242019"/>
                <a:gd name="connsiteX5" fmla="*/ 2157 w 793710"/>
                <a:gd name="connsiteY5" fmla="*/ 320219 h 1242019"/>
                <a:gd name="connsiteX6" fmla="*/ 111382 w 793710"/>
                <a:gd name="connsiteY6" fmla="*/ 1877 h 1242019"/>
                <a:gd name="connsiteX7" fmla="*/ 388385 w 793710"/>
                <a:gd name="connsiteY7" fmla="*/ 216853 h 1242019"/>
                <a:gd name="connsiteX8" fmla="*/ 617071 w 793710"/>
                <a:gd name="connsiteY8" fmla="*/ 3693 h 1242019"/>
                <a:gd name="connsiteX0" fmla="*/ 617071 w 797737"/>
                <a:gd name="connsiteY0" fmla="*/ 3693 h 1242019"/>
                <a:gd name="connsiteX1" fmla="*/ 792901 w 797737"/>
                <a:gd name="connsiteY1" fmla="*/ 326315 h 1242019"/>
                <a:gd name="connsiteX2" fmla="*/ 677077 w 797737"/>
                <a:gd name="connsiteY2" fmla="*/ 782558 h 1242019"/>
                <a:gd name="connsiteX3" fmla="*/ 400577 w 797737"/>
                <a:gd name="connsiteY3" fmla="*/ 1241938 h 1242019"/>
                <a:gd name="connsiteX4" fmla="*/ 87501 w 797737"/>
                <a:gd name="connsiteY4" fmla="*/ 752078 h 1242019"/>
                <a:gd name="connsiteX5" fmla="*/ 2157 w 797737"/>
                <a:gd name="connsiteY5" fmla="*/ 320219 h 1242019"/>
                <a:gd name="connsiteX6" fmla="*/ 111382 w 797737"/>
                <a:gd name="connsiteY6" fmla="*/ 1877 h 1242019"/>
                <a:gd name="connsiteX7" fmla="*/ 388385 w 797737"/>
                <a:gd name="connsiteY7" fmla="*/ 216853 h 1242019"/>
                <a:gd name="connsiteX8" fmla="*/ 617071 w 797737"/>
                <a:gd name="connsiteY8" fmla="*/ 3693 h 1242019"/>
                <a:gd name="connsiteX0" fmla="*/ 617071 w 815621"/>
                <a:gd name="connsiteY0" fmla="*/ 3693 h 1242019"/>
                <a:gd name="connsiteX1" fmla="*/ 811189 w 815621"/>
                <a:gd name="connsiteY1" fmla="*/ 259259 h 1242019"/>
                <a:gd name="connsiteX2" fmla="*/ 677077 w 815621"/>
                <a:gd name="connsiteY2" fmla="*/ 782558 h 1242019"/>
                <a:gd name="connsiteX3" fmla="*/ 400577 w 815621"/>
                <a:gd name="connsiteY3" fmla="*/ 1241938 h 1242019"/>
                <a:gd name="connsiteX4" fmla="*/ 87501 w 815621"/>
                <a:gd name="connsiteY4" fmla="*/ 752078 h 1242019"/>
                <a:gd name="connsiteX5" fmla="*/ 2157 w 815621"/>
                <a:gd name="connsiteY5" fmla="*/ 320219 h 1242019"/>
                <a:gd name="connsiteX6" fmla="*/ 111382 w 815621"/>
                <a:gd name="connsiteY6" fmla="*/ 1877 h 1242019"/>
                <a:gd name="connsiteX7" fmla="*/ 388385 w 815621"/>
                <a:gd name="connsiteY7" fmla="*/ 216853 h 1242019"/>
                <a:gd name="connsiteX8" fmla="*/ 617071 w 815621"/>
                <a:gd name="connsiteY8" fmla="*/ 3693 h 1242019"/>
                <a:gd name="connsiteX0" fmla="*/ 617071 w 817119"/>
                <a:gd name="connsiteY0" fmla="*/ 3693 h 1242019"/>
                <a:gd name="connsiteX1" fmla="*/ 811189 w 817119"/>
                <a:gd name="connsiteY1" fmla="*/ 259259 h 1242019"/>
                <a:gd name="connsiteX2" fmla="*/ 677077 w 817119"/>
                <a:gd name="connsiteY2" fmla="*/ 782558 h 1242019"/>
                <a:gd name="connsiteX3" fmla="*/ 400577 w 817119"/>
                <a:gd name="connsiteY3" fmla="*/ 1241938 h 1242019"/>
                <a:gd name="connsiteX4" fmla="*/ 87501 w 817119"/>
                <a:gd name="connsiteY4" fmla="*/ 752078 h 1242019"/>
                <a:gd name="connsiteX5" fmla="*/ 2157 w 817119"/>
                <a:gd name="connsiteY5" fmla="*/ 320219 h 1242019"/>
                <a:gd name="connsiteX6" fmla="*/ 111382 w 817119"/>
                <a:gd name="connsiteY6" fmla="*/ 1877 h 1242019"/>
                <a:gd name="connsiteX7" fmla="*/ 388385 w 817119"/>
                <a:gd name="connsiteY7" fmla="*/ 216853 h 1242019"/>
                <a:gd name="connsiteX8" fmla="*/ 617071 w 817119"/>
                <a:gd name="connsiteY8" fmla="*/ 3693 h 1242019"/>
                <a:gd name="connsiteX0" fmla="*/ 618814 w 818862"/>
                <a:gd name="connsiteY0" fmla="*/ 3693 h 1242019"/>
                <a:gd name="connsiteX1" fmla="*/ 812932 w 818862"/>
                <a:gd name="connsiteY1" fmla="*/ 259259 h 1242019"/>
                <a:gd name="connsiteX2" fmla="*/ 678820 w 818862"/>
                <a:gd name="connsiteY2" fmla="*/ 782558 h 1242019"/>
                <a:gd name="connsiteX3" fmla="*/ 402320 w 818862"/>
                <a:gd name="connsiteY3" fmla="*/ 1241938 h 1242019"/>
                <a:gd name="connsiteX4" fmla="*/ 89244 w 818862"/>
                <a:gd name="connsiteY4" fmla="*/ 752078 h 1242019"/>
                <a:gd name="connsiteX5" fmla="*/ 3900 w 818862"/>
                <a:gd name="connsiteY5" fmla="*/ 320219 h 1242019"/>
                <a:gd name="connsiteX6" fmla="*/ 113125 w 818862"/>
                <a:gd name="connsiteY6" fmla="*/ 1877 h 1242019"/>
                <a:gd name="connsiteX7" fmla="*/ 390128 w 818862"/>
                <a:gd name="connsiteY7" fmla="*/ 216853 h 1242019"/>
                <a:gd name="connsiteX8" fmla="*/ 618814 w 818862"/>
                <a:gd name="connsiteY8" fmla="*/ 3693 h 12420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18862" h="1242019">
                  <a:moveTo>
                    <a:pt x="618814" y="3693"/>
                  </a:moveTo>
                  <a:cubicBezTo>
                    <a:pt x="738049" y="10761"/>
                    <a:pt x="845603" y="141640"/>
                    <a:pt x="812932" y="259259"/>
                  </a:cubicBezTo>
                  <a:cubicBezTo>
                    <a:pt x="780261" y="376878"/>
                    <a:pt x="719460" y="604061"/>
                    <a:pt x="678820" y="782558"/>
                  </a:cubicBezTo>
                  <a:cubicBezTo>
                    <a:pt x="599572" y="1014791"/>
                    <a:pt x="543255" y="1247018"/>
                    <a:pt x="402320" y="1241938"/>
                  </a:cubicBezTo>
                  <a:cubicBezTo>
                    <a:pt x="261385" y="1236858"/>
                    <a:pt x="150204" y="972119"/>
                    <a:pt x="89244" y="752078"/>
                  </a:cubicBezTo>
                  <a:cubicBezTo>
                    <a:pt x="42508" y="577645"/>
                    <a:pt x="18208" y="475732"/>
                    <a:pt x="3900" y="320219"/>
                  </a:cubicBezTo>
                  <a:cubicBezTo>
                    <a:pt x="-10408" y="164706"/>
                    <a:pt x="12178" y="19105"/>
                    <a:pt x="113125" y="1877"/>
                  </a:cubicBezTo>
                  <a:cubicBezTo>
                    <a:pt x="214072" y="-15351"/>
                    <a:pt x="299826" y="88298"/>
                    <a:pt x="390128" y="216853"/>
                  </a:cubicBezTo>
                  <a:cubicBezTo>
                    <a:pt x="464325" y="182376"/>
                    <a:pt x="499579" y="-3375"/>
                    <a:pt x="618814" y="3693"/>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333" name="角丸四角形 332"/>
          <p:cNvSpPr/>
          <p:nvPr/>
        </p:nvSpPr>
        <p:spPr>
          <a:xfrm>
            <a:off x="605186" y="4849853"/>
            <a:ext cx="2924109" cy="559539"/>
          </a:xfrm>
          <a:prstGeom prst="roundRect">
            <a:avLst>
              <a:gd name="adj" fmla="val 7612"/>
            </a:avLst>
          </a:prstGeom>
          <a:solidFill>
            <a:schemeClr val="bg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34" name="正方形/長方形 46"/>
          <p:cNvSpPr>
            <a:spLocks noChangeArrowheads="1"/>
          </p:cNvSpPr>
          <p:nvPr/>
        </p:nvSpPr>
        <p:spPr bwMode="auto">
          <a:xfrm>
            <a:off x="623778" y="4837353"/>
            <a:ext cx="2890040" cy="770689"/>
          </a:xfrm>
          <a:prstGeom prst="rect">
            <a:avLst/>
          </a:prstGeom>
          <a:noFill/>
          <a:ln w="9525">
            <a:noFill/>
            <a:miter lim="800000"/>
            <a:headEnd/>
            <a:tailEnd/>
          </a:ln>
        </p:spPr>
        <p:txBody>
          <a:bodyPr/>
          <a:lstStyle/>
          <a:p>
            <a:pPr eaLnBrk="1" hangingPunct="1"/>
            <a:r>
              <a:rPr lang="ja-JP" altLang="en-US" sz="1100" dirty="0">
                <a:latin typeface="メイリオ" panose="020B0604030504040204" pitchFamily="50" charset="-128"/>
                <a:ea typeface="メイリオ" panose="020B0604030504040204" pitchFamily="50" charset="-128"/>
              </a:rPr>
              <a:t>生姜と長ネギたっぷりの油淋</a:t>
            </a:r>
            <a:r>
              <a:rPr lang="ja-JP" altLang="en-US" sz="1100" dirty="0" smtClean="0">
                <a:latin typeface="メイリオ" panose="020B0604030504040204" pitchFamily="50" charset="-128"/>
                <a:ea typeface="メイリオ" panose="020B0604030504040204" pitchFamily="50" charset="-128"/>
              </a:rPr>
              <a:t>鶏</a:t>
            </a:r>
            <a:r>
              <a:rPr lang="ja-JP" altLang="en-US" sz="1100" dirty="0">
                <a:latin typeface="メイリオ" panose="020B0604030504040204" pitchFamily="50" charset="-128"/>
                <a:ea typeface="メイリオ" panose="020B0604030504040204" pitchFamily="50" charset="-128"/>
              </a:rPr>
              <a:t>と</a:t>
            </a:r>
            <a:r>
              <a:rPr lang="ja-JP" altLang="en-US" sz="1100" dirty="0" smtClean="0">
                <a:latin typeface="メイリオ" panose="020B0604030504040204" pitchFamily="50" charset="-128"/>
                <a:ea typeface="メイリオ" panose="020B0604030504040204" pitchFamily="50" charset="-128"/>
              </a:rPr>
              <a:t>タルタル</a:t>
            </a:r>
            <a:r>
              <a:rPr lang="ja-JP" altLang="en-US" sz="1100" dirty="0">
                <a:latin typeface="メイリオ" panose="020B0604030504040204" pitchFamily="50" charset="-128"/>
                <a:ea typeface="メイリオ" panose="020B0604030504040204" pitchFamily="50" charset="-128"/>
              </a:rPr>
              <a:t>の甘みと酸味がたまらないチキン南蛮を同時に楽しめる夢の一品です。</a:t>
            </a:r>
          </a:p>
        </p:txBody>
      </p:sp>
      <p:pic>
        <p:nvPicPr>
          <p:cNvPr id="335" name="Picture 2" descr="https://tsukatte.com/wp-content/uploads/2020/08/flag_05_lightgreen.png"/>
          <p:cNvPicPr>
            <a:picLocks noChangeAspect="1" noChangeArrowheads="1"/>
          </p:cNvPicPr>
          <p:nvPr/>
        </p:nvPicPr>
        <p:blipFill rotWithShape="1">
          <a:blip r:embed="rId13" cstate="print">
            <a:extLst>
              <a:ext uri="{28A0092B-C50C-407E-A947-70E740481C1C}">
                <a14:useLocalDpi xmlns:a14="http://schemas.microsoft.com/office/drawing/2010/main" val="0"/>
              </a:ext>
            </a:extLst>
          </a:blip>
          <a:srcRect l="12998" t="4350" r="16541" b="5334"/>
          <a:stretch/>
        </p:blipFill>
        <p:spPr bwMode="auto">
          <a:xfrm rot="20620388">
            <a:off x="425014" y="4069241"/>
            <a:ext cx="709227" cy="909065"/>
          </a:xfrm>
          <a:prstGeom prst="rect">
            <a:avLst/>
          </a:prstGeom>
          <a:noFill/>
          <a:extLst>
            <a:ext uri="{909E8E84-426E-40DD-AFC4-6F175D3DCCD1}">
              <a14:hiddenFill xmlns:a14="http://schemas.microsoft.com/office/drawing/2010/main">
                <a:solidFill>
                  <a:srgbClr val="FFFFFF"/>
                </a:solidFill>
              </a14:hiddenFill>
            </a:ext>
          </a:extLst>
        </p:spPr>
      </p:pic>
      <p:sp>
        <p:nvSpPr>
          <p:cNvPr id="336" name="正方形/長方形 46"/>
          <p:cNvSpPr>
            <a:spLocks noChangeArrowheads="1"/>
          </p:cNvSpPr>
          <p:nvPr/>
        </p:nvSpPr>
        <p:spPr bwMode="auto">
          <a:xfrm>
            <a:off x="1651163" y="6387844"/>
            <a:ext cx="1776450" cy="789733"/>
          </a:xfrm>
          <a:prstGeom prst="rect">
            <a:avLst/>
          </a:prstGeom>
          <a:noFill/>
          <a:ln w="9525">
            <a:noFill/>
            <a:miter lim="800000"/>
            <a:headEnd/>
            <a:tailEnd/>
          </a:ln>
        </p:spPr>
        <p:txBody>
          <a:bodyPr/>
          <a:lstStyle/>
          <a:p>
            <a:r>
              <a:rPr lang="ja-JP" altLang="en-US" sz="1100" dirty="0" smtClean="0">
                <a:latin typeface="Meiryo UI" panose="020B0604030504040204" pitchFamily="50" charset="-128"/>
                <a:ea typeface="Meiryo UI" panose="020B0604030504040204" pitchFamily="50" charset="-128"/>
              </a:rPr>
              <a:t>たっぷりの玉ねぎとトマトの旨味で適塩化したストロガノフです。麦入りターメリックライスと合わせてお召し上がりください。</a:t>
            </a:r>
            <a:endParaRPr lang="en-US" altLang="ja-JP" sz="1100" dirty="0">
              <a:latin typeface="Meiryo UI" panose="020B0604030504040204" pitchFamily="50" charset="-128"/>
              <a:ea typeface="Meiryo UI" panose="020B0604030504040204" pitchFamily="50" charset="-128"/>
            </a:endParaRPr>
          </a:p>
        </p:txBody>
      </p:sp>
      <p:sp>
        <p:nvSpPr>
          <p:cNvPr id="337" name="テキスト ボックス 336"/>
          <p:cNvSpPr txBox="1"/>
          <p:nvPr/>
        </p:nvSpPr>
        <p:spPr>
          <a:xfrm>
            <a:off x="1311049" y="5904969"/>
            <a:ext cx="2166886" cy="523220"/>
          </a:xfrm>
          <a:prstGeom prst="rect">
            <a:avLst/>
          </a:prstGeom>
          <a:noFill/>
        </p:spPr>
        <p:txBody>
          <a:bodyPr wrap="square" rtlCol="0">
            <a:spAutoFit/>
          </a:bodyPr>
          <a:lstStyle/>
          <a:p>
            <a:r>
              <a:rPr lang="ja-JP" altLang="en-US" sz="1200" b="1" dirty="0">
                <a:ln w="76200" cap="rnd">
                  <a:solidFill>
                    <a:schemeClr val="bg1"/>
                  </a:solidFill>
                </a:ln>
                <a:solidFill>
                  <a:schemeClr val="bg1"/>
                </a:solidFill>
                <a:latin typeface="Meiryo UI" panose="020B0604030504040204" pitchFamily="50" charset="-128"/>
                <a:ea typeface="Meiryo UI" panose="020B0604030504040204" pitchFamily="50" charset="-128"/>
              </a:rPr>
              <a:t>玉</a:t>
            </a:r>
            <a:r>
              <a:rPr lang="ja-JP" altLang="en-US" sz="1200" b="1" dirty="0" err="1">
                <a:ln w="76200" cap="rnd">
                  <a:solidFill>
                    <a:schemeClr val="bg1"/>
                  </a:solidFill>
                </a:ln>
                <a:solidFill>
                  <a:schemeClr val="bg1"/>
                </a:solidFill>
                <a:latin typeface="Meiryo UI" panose="020B0604030504040204" pitchFamily="50" charset="-128"/>
                <a:ea typeface="Meiryo UI" panose="020B0604030504040204" pitchFamily="50" charset="-128"/>
              </a:rPr>
              <a:t>ねぎ</a:t>
            </a:r>
            <a:r>
              <a:rPr lang="ja-JP" altLang="en-US" sz="1200" b="1" dirty="0">
                <a:ln w="76200" cap="rnd">
                  <a:solidFill>
                    <a:schemeClr val="bg1"/>
                  </a:solidFill>
                </a:ln>
                <a:solidFill>
                  <a:schemeClr val="bg1"/>
                </a:solidFill>
                <a:latin typeface="Meiryo UI" panose="020B0604030504040204" pitchFamily="50" charset="-128"/>
                <a:ea typeface="Meiryo UI" panose="020B0604030504040204" pitchFamily="50" charset="-128"/>
              </a:rPr>
              <a:t>たっぷり</a:t>
            </a:r>
            <a:r>
              <a:rPr lang="ja-JP" altLang="en-US" sz="1200" b="1" dirty="0" smtClean="0">
                <a:ln w="76200" cap="rnd">
                  <a:solidFill>
                    <a:schemeClr val="bg1"/>
                  </a:solidFill>
                </a:ln>
                <a:solidFill>
                  <a:schemeClr val="bg1"/>
                </a:solidFill>
                <a:latin typeface="Meiryo UI" panose="020B0604030504040204" pitchFamily="50" charset="-128"/>
                <a:ea typeface="Meiryo UI" panose="020B0604030504040204" pitchFamily="50" charset="-128"/>
              </a:rPr>
              <a:t>！</a:t>
            </a:r>
            <a:endParaRPr lang="en-US" altLang="ja-JP" sz="1200" b="1" dirty="0" smtClean="0">
              <a:ln w="76200" cap="rnd">
                <a:solidFill>
                  <a:schemeClr val="bg1"/>
                </a:solidFill>
              </a:ln>
              <a:solidFill>
                <a:schemeClr val="bg1"/>
              </a:solidFill>
              <a:latin typeface="Meiryo UI" panose="020B0604030504040204" pitchFamily="50" charset="-128"/>
              <a:ea typeface="Meiryo UI" panose="020B0604030504040204" pitchFamily="50" charset="-128"/>
            </a:endParaRPr>
          </a:p>
          <a:p>
            <a:r>
              <a:rPr lang="ja-JP" altLang="en-US" sz="1600" b="1" dirty="0" smtClean="0">
                <a:ln w="76200" cap="rnd">
                  <a:solidFill>
                    <a:schemeClr val="bg1"/>
                  </a:solidFill>
                </a:ln>
                <a:solidFill>
                  <a:schemeClr val="bg1"/>
                </a:solidFill>
                <a:latin typeface="Meiryo UI" panose="020B0604030504040204" pitchFamily="50" charset="-128"/>
                <a:ea typeface="Meiryo UI" panose="020B0604030504040204" pitchFamily="50" charset="-128"/>
              </a:rPr>
              <a:t>チキンストロガノフライス</a:t>
            </a:r>
            <a:endParaRPr lang="ja-JP" altLang="en-US" sz="1600" b="1" dirty="0">
              <a:ln w="76200" cap="rnd">
                <a:solidFill>
                  <a:schemeClr val="bg1"/>
                </a:solidFill>
              </a:ln>
              <a:solidFill>
                <a:schemeClr val="bg1"/>
              </a:solidFill>
              <a:latin typeface="Meiryo UI" panose="020B0604030504040204" pitchFamily="50" charset="-128"/>
              <a:ea typeface="Meiryo UI" panose="020B0604030504040204" pitchFamily="50" charset="-128"/>
            </a:endParaRPr>
          </a:p>
        </p:txBody>
      </p:sp>
      <p:sp>
        <p:nvSpPr>
          <p:cNvPr id="338" name="正方形/長方形 337"/>
          <p:cNvSpPr/>
          <p:nvPr/>
        </p:nvSpPr>
        <p:spPr>
          <a:xfrm>
            <a:off x="70856" y="5532602"/>
            <a:ext cx="3336239" cy="420652"/>
          </a:xfrm>
          <a:prstGeom prst="rect">
            <a:avLst/>
          </a:prstGeom>
          <a:solidFill>
            <a:srgbClr val="547A7C"/>
          </a:solidFill>
          <a:ln>
            <a:noFill/>
          </a:ln>
        </p:spPr>
        <p:txBody>
          <a:bodyPr wrap="square" lIns="0" tIns="0" rIns="0" bIns="0" anchor="ctr" anchorCtr="0">
            <a:noAutofit/>
          </a:bodyPr>
          <a:lstStyle/>
          <a:p>
            <a:pPr lvl="2" algn="ctr"/>
            <a:r>
              <a:rPr lang="ja-JP" altLang="en-US" sz="1600" b="1" dirty="0" smtClean="0">
                <a:solidFill>
                  <a:schemeClr val="bg1"/>
                </a:solidFill>
                <a:latin typeface="Meiryo UI" panose="020B0604030504040204" pitchFamily="50" charset="-128"/>
                <a:ea typeface="Meiryo UI" panose="020B0604030504040204" pitchFamily="50" charset="-128"/>
              </a:rPr>
              <a:t>適塩・ベジめし</a:t>
            </a:r>
            <a:endParaRPr lang="en-US" altLang="ja-JP" sz="1600" b="1" dirty="0">
              <a:solidFill>
                <a:schemeClr val="bg1"/>
              </a:solidFill>
              <a:latin typeface="Meiryo UI" panose="020B0604030504040204" pitchFamily="50" charset="-128"/>
              <a:ea typeface="Meiryo UI" panose="020B0604030504040204" pitchFamily="50" charset="-128"/>
            </a:endParaRPr>
          </a:p>
        </p:txBody>
      </p:sp>
      <p:grpSp>
        <p:nvGrpSpPr>
          <p:cNvPr id="339" name="グループ化 338"/>
          <p:cNvGrpSpPr/>
          <p:nvPr/>
        </p:nvGrpSpPr>
        <p:grpSpPr>
          <a:xfrm>
            <a:off x="91353" y="6005892"/>
            <a:ext cx="941868" cy="249253"/>
            <a:chOff x="7850589" y="6255117"/>
            <a:chExt cx="1769935" cy="468391"/>
          </a:xfrm>
        </p:grpSpPr>
        <p:pic>
          <p:nvPicPr>
            <p:cNvPr id="340" name="図 339"/>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a:off x="7850589" y="6255117"/>
              <a:ext cx="1769935" cy="431753"/>
            </a:xfrm>
            <a:prstGeom prst="rect">
              <a:avLst/>
            </a:prstGeom>
          </p:spPr>
        </p:pic>
        <p:pic>
          <p:nvPicPr>
            <p:cNvPr id="341" name="図 340"/>
            <p:cNvPicPr>
              <a:picLocks noChangeAspect="1"/>
            </p:cNvPicPr>
            <p:nvPr/>
          </p:nvPicPr>
          <p:blipFill>
            <a:blip r:embed="rId15"/>
            <a:stretch>
              <a:fillRect/>
            </a:stretch>
          </p:blipFill>
          <p:spPr>
            <a:xfrm>
              <a:off x="8473297" y="6558167"/>
              <a:ext cx="554498" cy="165341"/>
            </a:xfrm>
            <a:prstGeom prst="rect">
              <a:avLst/>
            </a:prstGeom>
          </p:spPr>
        </p:pic>
      </p:grpSp>
      <p:pic>
        <p:nvPicPr>
          <p:cNvPr id="342" name="図 341"/>
          <p:cNvPicPr>
            <a:picLocks noChangeAspect="1"/>
          </p:cNvPicPr>
          <p:nvPr/>
        </p:nvPicPr>
        <p:blipFill>
          <a:blip r:embed="rId16" cstate="print">
            <a:extLst>
              <a:ext uri="{28A0092B-C50C-407E-A947-70E740481C1C}">
                <a14:useLocalDpi xmlns:a14="http://schemas.microsoft.com/office/drawing/2010/main" val="0"/>
              </a:ext>
            </a:extLst>
          </a:blip>
          <a:stretch>
            <a:fillRect/>
          </a:stretch>
        </p:blipFill>
        <p:spPr>
          <a:xfrm rot="284873">
            <a:off x="10823" y="5308185"/>
            <a:ext cx="790890" cy="741702"/>
          </a:xfrm>
          <a:prstGeom prst="rect">
            <a:avLst/>
          </a:prstGeom>
        </p:spPr>
      </p:pic>
      <p:sp>
        <p:nvSpPr>
          <p:cNvPr id="343" name="Rectangle 39"/>
          <p:cNvSpPr>
            <a:spLocks noChangeArrowheads="1"/>
          </p:cNvSpPr>
          <p:nvPr/>
        </p:nvSpPr>
        <p:spPr bwMode="auto">
          <a:xfrm>
            <a:off x="2395613" y="5609319"/>
            <a:ext cx="1270872" cy="294373"/>
          </a:xfrm>
          <a:prstGeom prst="rect">
            <a:avLst/>
          </a:prstGeom>
          <a:noFill/>
          <a:ln w="9525">
            <a:noFill/>
            <a:miter lim="800000"/>
            <a:headEnd/>
            <a:tailEnd/>
          </a:ln>
        </p:spPr>
        <p:txBody>
          <a:bodyPr anchor="ctr"/>
          <a:lstStyle/>
          <a:p>
            <a:pPr defTabSz="1845708"/>
            <a:r>
              <a:rPr kumimoji="0" lang="ja-JP" altLang="en-US" sz="700" b="1" u="sng" dirty="0">
                <a:solidFill>
                  <a:schemeClr val="bg1"/>
                </a:solidFill>
                <a:latin typeface="游ゴシック Medium" panose="020B0500000000000000" pitchFamily="50" charset="-128"/>
                <a:ea typeface="游ゴシック Medium" panose="020B0500000000000000" pitchFamily="50" charset="-128"/>
              </a:rPr>
              <a:t>一皿で野菜1７５ｇ</a:t>
            </a:r>
            <a:r>
              <a:rPr kumimoji="0" lang="ja-JP" altLang="en-US" sz="700" b="1" u="sng" dirty="0" smtClean="0">
                <a:solidFill>
                  <a:schemeClr val="bg1"/>
                </a:solidFill>
                <a:latin typeface="游ゴシック Medium" panose="020B0500000000000000" pitchFamily="50" charset="-128"/>
                <a:ea typeface="游ゴシック Medium" panose="020B0500000000000000" pitchFamily="50" charset="-128"/>
              </a:rPr>
              <a:t>以上</a:t>
            </a:r>
            <a:endParaRPr kumimoji="0" lang="en-US" altLang="ja-JP" sz="700" b="1" u="sng" dirty="0" smtClean="0">
              <a:solidFill>
                <a:schemeClr val="bg1"/>
              </a:solidFill>
              <a:latin typeface="游ゴシック Medium" panose="020B0500000000000000" pitchFamily="50" charset="-128"/>
              <a:ea typeface="游ゴシック Medium" panose="020B0500000000000000" pitchFamily="50" charset="-128"/>
            </a:endParaRPr>
          </a:p>
          <a:p>
            <a:pPr defTabSz="1845708"/>
            <a:r>
              <a:rPr kumimoji="0" lang="ja-JP" altLang="en-US" sz="700" b="1" u="sng" dirty="0" smtClean="0">
                <a:solidFill>
                  <a:schemeClr val="bg1"/>
                </a:solidFill>
                <a:latin typeface="游ゴシック Medium" panose="020B0500000000000000" pitchFamily="50" charset="-128"/>
                <a:ea typeface="游ゴシック Medium" panose="020B0500000000000000" pitchFamily="50" charset="-128"/>
              </a:rPr>
              <a:t>摂取！野菜不足の方に</a:t>
            </a:r>
            <a:endParaRPr kumimoji="0" lang="en-US" altLang="ja-JP" sz="700" b="1" u="sng" dirty="0" smtClean="0">
              <a:solidFill>
                <a:schemeClr val="bg1"/>
              </a:solidFill>
              <a:latin typeface="游ゴシック Medium" panose="020B0500000000000000" pitchFamily="50" charset="-128"/>
              <a:ea typeface="游ゴシック Medium" panose="020B0500000000000000" pitchFamily="50" charset="-128"/>
            </a:endParaRPr>
          </a:p>
          <a:p>
            <a:pPr defTabSz="1845708"/>
            <a:r>
              <a:rPr kumimoji="0" lang="ja-JP" altLang="en-US" sz="700" b="1" u="sng" dirty="0" smtClean="0">
                <a:solidFill>
                  <a:schemeClr val="bg1"/>
                </a:solidFill>
                <a:latin typeface="游ゴシック Medium" panose="020B0500000000000000" pitchFamily="50" charset="-128"/>
                <a:ea typeface="游ゴシック Medium" panose="020B0500000000000000" pitchFamily="50" charset="-128"/>
              </a:rPr>
              <a:t>おすすめです。</a:t>
            </a:r>
            <a:endParaRPr kumimoji="0" lang="ja-JP" altLang="en-US" sz="700" b="1" u="sng" dirty="0">
              <a:solidFill>
                <a:schemeClr val="bg1"/>
              </a:solidFill>
              <a:latin typeface="游ゴシック Medium" panose="020B0500000000000000" pitchFamily="50" charset="-128"/>
              <a:ea typeface="游ゴシック Medium" panose="020B0500000000000000" pitchFamily="50" charset="-128"/>
            </a:endParaRPr>
          </a:p>
        </p:txBody>
      </p:sp>
      <p:pic>
        <p:nvPicPr>
          <p:cNvPr id="344" name="図 343"/>
          <p:cNvPicPr>
            <a:picLocks noChangeAspect="1"/>
          </p:cNvPicPr>
          <p:nvPr/>
        </p:nvPicPr>
        <p:blipFill>
          <a:blip r:embed="rId17" cstate="print">
            <a:extLst>
              <a:ext uri="{28A0092B-C50C-407E-A947-70E740481C1C}">
                <a14:useLocalDpi xmlns:a14="http://schemas.microsoft.com/office/drawing/2010/main" val="0"/>
              </a:ext>
            </a:extLst>
          </a:blip>
          <a:stretch>
            <a:fillRect/>
          </a:stretch>
        </p:blipFill>
        <p:spPr>
          <a:xfrm>
            <a:off x="675182" y="5524059"/>
            <a:ext cx="513910" cy="513910"/>
          </a:xfrm>
          <a:prstGeom prst="rect">
            <a:avLst/>
          </a:prstGeom>
        </p:spPr>
      </p:pic>
      <p:grpSp>
        <p:nvGrpSpPr>
          <p:cNvPr id="345" name="グループ化 344"/>
          <p:cNvGrpSpPr/>
          <p:nvPr/>
        </p:nvGrpSpPr>
        <p:grpSpPr>
          <a:xfrm>
            <a:off x="873903" y="7113571"/>
            <a:ext cx="961601" cy="403078"/>
            <a:chOff x="5906627" y="5836747"/>
            <a:chExt cx="961601" cy="403078"/>
          </a:xfrm>
        </p:grpSpPr>
        <p:sp>
          <p:nvSpPr>
            <p:cNvPr id="346" name="正方形/長方形 5"/>
            <p:cNvSpPr/>
            <p:nvPr/>
          </p:nvSpPr>
          <p:spPr>
            <a:xfrm flipH="1">
              <a:off x="5906627" y="5868466"/>
              <a:ext cx="819525" cy="340097"/>
            </a:xfrm>
            <a:custGeom>
              <a:avLst/>
              <a:gdLst>
                <a:gd name="connsiteX0" fmla="*/ 0 w 654379"/>
                <a:gd name="connsiteY0" fmla="*/ 0 h 261720"/>
                <a:gd name="connsiteX1" fmla="*/ 654379 w 654379"/>
                <a:gd name="connsiteY1" fmla="*/ 0 h 261720"/>
                <a:gd name="connsiteX2" fmla="*/ 654379 w 654379"/>
                <a:gd name="connsiteY2" fmla="*/ 261720 h 261720"/>
                <a:gd name="connsiteX3" fmla="*/ 0 w 654379"/>
                <a:gd name="connsiteY3" fmla="*/ 261720 h 261720"/>
                <a:gd name="connsiteX4" fmla="*/ 0 w 654379"/>
                <a:gd name="connsiteY4" fmla="*/ 0 h 261720"/>
                <a:gd name="connsiteX0" fmla="*/ 0 w 654379"/>
                <a:gd name="connsiteY0" fmla="*/ 0 h 261720"/>
                <a:gd name="connsiteX1" fmla="*/ 442924 w 654379"/>
                <a:gd name="connsiteY1" fmla="*/ 1905 h 261720"/>
                <a:gd name="connsiteX2" fmla="*/ 654379 w 654379"/>
                <a:gd name="connsiteY2" fmla="*/ 261720 h 261720"/>
                <a:gd name="connsiteX3" fmla="*/ 0 w 654379"/>
                <a:gd name="connsiteY3" fmla="*/ 261720 h 261720"/>
                <a:gd name="connsiteX4" fmla="*/ 0 w 654379"/>
                <a:gd name="connsiteY4" fmla="*/ 0 h 261720"/>
                <a:gd name="connsiteX0" fmla="*/ 0 w 735659"/>
                <a:gd name="connsiteY0" fmla="*/ 0 h 261720"/>
                <a:gd name="connsiteX1" fmla="*/ 442924 w 735659"/>
                <a:gd name="connsiteY1" fmla="*/ 1905 h 261720"/>
                <a:gd name="connsiteX2" fmla="*/ 735659 w 735659"/>
                <a:gd name="connsiteY2" fmla="*/ 259765 h 261720"/>
                <a:gd name="connsiteX3" fmla="*/ 0 w 735659"/>
                <a:gd name="connsiteY3" fmla="*/ 261720 h 261720"/>
                <a:gd name="connsiteX4" fmla="*/ 0 w 735659"/>
                <a:gd name="connsiteY4" fmla="*/ 0 h 2617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35659" h="261720">
                  <a:moveTo>
                    <a:pt x="0" y="0"/>
                  </a:moveTo>
                  <a:lnTo>
                    <a:pt x="442924" y="1905"/>
                  </a:lnTo>
                  <a:lnTo>
                    <a:pt x="735659" y="259765"/>
                  </a:lnTo>
                  <a:lnTo>
                    <a:pt x="0" y="261720"/>
                  </a:lnTo>
                  <a:lnTo>
                    <a:pt x="0" y="0"/>
                  </a:lnTo>
                  <a:close/>
                </a:path>
              </a:pathLst>
            </a:custGeom>
            <a:solidFill>
              <a:srgbClr val="C3A54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347" name="テキスト ボックス 346"/>
            <p:cNvSpPr txBox="1"/>
            <p:nvPr/>
          </p:nvSpPr>
          <p:spPr>
            <a:xfrm>
              <a:off x="6054327" y="5901271"/>
              <a:ext cx="754703" cy="338554"/>
            </a:xfrm>
            <a:prstGeom prst="rect">
              <a:avLst/>
            </a:prstGeom>
            <a:noFill/>
          </p:spPr>
          <p:txBody>
            <a:bodyPr wrap="square" rtlCol="0">
              <a:spAutoFit/>
            </a:bodyPr>
            <a:lstStyle/>
            <a:p>
              <a:r>
                <a:rPr lang="en-US" altLang="ja-JP" sz="1600" b="1" u="sng" dirty="0" smtClean="0">
                  <a:solidFill>
                    <a:schemeClr val="bg1"/>
                  </a:solidFill>
                  <a:latin typeface="Meiryo UI" panose="020B0604030504040204" pitchFamily="50" charset="-128"/>
                  <a:ea typeface="Meiryo UI" panose="020B0604030504040204" pitchFamily="50" charset="-128"/>
                </a:rPr>
                <a:t>1.</a:t>
              </a:r>
              <a:r>
                <a:rPr lang="en-US" altLang="ja-JP" sz="1600" b="1" u="sng" dirty="0">
                  <a:solidFill>
                    <a:schemeClr val="bg1"/>
                  </a:solidFill>
                  <a:latin typeface="Meiryo UI" panose="020B0604030504040204" pitchFamily="50" charset="-128"/>
                  <a:ea typeface="Meiryo UI" panose="020B0604030504040204" pitchFamily="50" charset="-128"/>
                </a:rPr>
                <a:t>8</a:t>
              </a:r>
              <a:r>
                <a:rPr lang="en-US" altLang="ja-JP" sz="1600" b="1" u="sng" dirty="0" smtClean="0">
                  <a:solidFill>
                    <a:schemeClr val="bg1"/>
                  </a:solidFill>
                  <a:latin typeface="Meiryo UI" panose="020B0604030504040204" pitchFamily="50" charset="-128"/>
                  <a:ea typeface="Meiryo UI" panose="020B0604030504040204" pitchFamily="50" charset="-128"/>
                </a:rPr>
                <a:t>g</a:t>
              </a:r>
              <a:endParaRPr lang="ja-JP" altLang="en-US" sz="1200" u="sng" dirty="0">
                <a:solidFill>
                  <a:schemeClr val="bg1"/>
                </a:solidFill>
                <a:latin typeface="Meiryo UI" panose="020B0604030504040204" pitchFamily="50" charset="-128"/>
                <a:ea typeface="Meiryo UI" panose="020B0604030504040204" pitchFamily="50" charset="-128"/>
              </a:endParaRPr>
            </a:p>
          </p:txBody>
        </p:sp>
        <p:sp>
          <p:nvSpPr>
            <p:cNvPr id="348" name="テキスト ボックス 347"/>
            <p:cNvSpPr txBox="1"/>
            <p:nvPr/>
          </p:nvSpPr>
          <p:spPr>
            <a:xfrm>
              <a:off x="6113525" y="5836747"/>
              <a:ext cx="754703" cy="184666"/>
            </a:xfrm>
            <a:prstGeom prst="rect">
              <a:avLst/>
            </a:prstGeom>
            <a:noFill/>
          </p:spPr>
          <p:txBody>
            <a:bodyPr wrap="square" rtlCol="0">
              <a:spAutoFit/>
            </a:bodyPr>
            <a:lstStyle/>
            <a:p>
              <a:r>
                <a:rPr lang="ja-JP" altLang="en-US" sz="600" b="1" dirty="0" smtClean="0">
                  <a:solidFill>
                    <a:schemeClr val="bg1"/>
                  </a:solidFill>
                  <a:latin typeface="Meiryo UI" panose="020B0604030504040204" pitchFamily="50" charset="-128"/>
                  <a:ea typeface="Meiryo UI" panose="020B0604030504040204" pitchFamily="50" charset="-128"/>
                </a:rPr>
                <a:t>食塩</a:t>
              </a:r>
              <a:r>
                <a:rPr lang="ja-JP" altLang="en-US" sz="600" b="1" dirty="0">
                  <a:solidFill>
                    <a:schemeClr val="bg1"/>
                  </a:solidFill>
                  <a:latin typeface="Meiryo UI" panose="020B0604030504040204" pitchFamily="50" charset="-128"/>
                  <a:ea typeface="Meiryo UI" panose="020B0604030504040204" pitchFamily="50" charset="-128"/>
                </a:rPr>
                <a:t>相当量</a:t>
              </a:r>
              <a:endParaRPr lang="ja-JP" altLang="en-US" sz="400" dirty="0">
                <a:solidFill>
                  <a:schemeClr val="bg1"/>
                </a:solidFill>
                <a:latin typeface="Meiryo UI" panose="020B0604030504040204" pitchFamily="50" charset="-128"/>
                <a:ea typeface="Meiryo UI" panose="020B0604030504040204" pitchFamily="50" charset="-128"/>
              </a:endParaRPr>
            </a:p>
          </p:txBody>
        </p:sp>
      </p:grpSp>
      <p:sp>
        <p:nvSpPr>
          <p:cNvPr id="349" name="正方形/長方形 46"/>
          <p:cNvSpPr>
            <a:spLocks noChangeArrowheads="1"/>
          </p:cNvSpPr>
          <p:nvPr/>
        </p:nvSpPr>
        <p:spPr bwMode="auto">
          <a:xfrm>
            <a:off x="1628012" y="7302876"/>
            <a:ext cx="1667525" cy="162667"/>
          </a:xfrm>
          <a:prstGeom prst="rect">
            <a:avLst/>
          </a:prstGeom>
          <a:noFill/>
          <a:ln w="9525">
            <a:noFill/>
            <a:miter lim="800000"/>
            <a:headEnd/>
            <a:tailEnd/>
          </a:ln>
        </p:spPr>
        <p:txBody>
          <a:bodyPr/>
          <a:lstStyle/>
          <a:p>
            <a:pPr eaLnBrk="1" hangingPunct="1">
              <a:lnSpc>
                <a:spcPct val="90000"/>
              </a:lnSpc>
            </a:pPr>
            <a:r>
              <a:rPr lang="ja-JP" altLang="en-US" sz="800" b="1" u="sng" dirty="0" smtClean="0">
                <a:solidFill>
                  <a:srgbClr val="C3A541"/>
                </a:solidFill>
                <a:latin typeface="Meiryo UI" panose="020B0604030504040204" pitchFamily="50" charset="-128"/>
                <a:ea typeface="Meiryo UI" panose="020B0604030504040204" pitchFamily="50" charset="-128"/>
              </a:rPr>
              <a:t>食塩相当量が一皿で</a:t>
            </a:r>
            <a:r>
              <a:rPr lang="en-US" altLang="ja-JP" sz="1000" b="1" u="sng" dirty="0" smtClean="0">
                <a:solidFill>
                  <a:srgbClr val="C3A541"/>
                </a:solidFill>
                <a:latin typeface="Meiryo UI" panose="020B0604030504040204" pitchFamily="50" charset="-128"/>
                <a:ea typeface="Meiryo UI" panose="020B0604030504040204" pitchFamily="50" charset="-128"/>
              </a:rPr>
              <a:t>1.8</a:t>
            </a:r>
            <a:r>
              <a:rPr lang="en-US" altLang="ja-JP" sz="800" b="1" u="sng" dirty="0" smtClean="0">
                <a:solidFill>
                  <a:srgbClr val="C3A541"/>
                </a:solidFill>
                <a:latin typeface="Meiryo UI" panose="020B0604030504040204" pitchFamily="50" charset="-128"/>
                <a:ea typeface="Meiryo UI" panose="020B0604030504040204" pitchFamily="50" charset="-128"/>
              </a:rPr>
              <a:t>g</a:t>
            </a:r>
            <a:r>
              <a:rPr lang="ja-JP" altLang="en-US" sz="800" b="1" u="sng" dirty="0" smtClean="0">
                <a:solidFill>
                  <a:srgbClr val="C3A541"/>
                </a:solidFill>
                <a:latin typeface="Meiryo UI" panose="020B0604030504040204" pitchFamily="50" charset="-128"/>
                <a:ea typeface="Meiryo UI" panose="020B0604030504040204" pitchFamily="50" charset="-128"/>
              </a:rPr>
              <a:t>以下</a:t>
            </a:r>
            <a:endParaRPr lang="ja-JP" altLang="en-US" sz="800" b="1" u="sng" dirty="0">
              <a:solidFill>
                <a:srgbClr val="C3A541"/>
              </a:solidFill>
              <a:latin typeface="Meiryo UI" panose="020B0604030504040204" pitchFamily="50" charset="-128"/>
              <a:ea typeface="Meiryo UI" panose="020B0604030504040204" pitchFamily="50" charset="-128"/>
            </a:endParaRPr>
          </a:p>
        </p:txBody>
      </p:sp>
      <p:sp>
        <p:nvSpPr>
          <p:cNvPr id="352" name="テキスト ボックス 351"/>
          <p:cNvSpPr txBox="1"/>
          <p:nvPr/>
        </p:nvSpPr>
        <p:spPr>
          <a:xfrm>
            <a:off x="1303731" y="5910436"/>
            <a:ext cx="2166886" cy="523220"/>
          </a:xfrm>
          <a:prstGeom prst="rect">
            <a:avLst/>
          </a:prstGeom>
          <a:noFill/>
        </p:spPr>
        <p:txBody>
          <a:bodyPr wrap="square" rtlCol="0">
            <a:spAutoFit/>
          </a:bodyPr>
          <a:lstStyle/>
          <a:p>
            <a:r>
              <a:rPr lang="ja-JP" altLang="en-US" sz="1200" b="1" dirty="0">
                <a:latin typeface="Meiryo UI" panose="020B0604030504040204" pitchFamily="50" charset="-128"/>
                <a:ea typeface="Meiryo UI" panose="020B0604030504040204" pitchFamily="50" charset="-128"/>
              </a:rPr>
              <a:t>玉</a:t>
            </a:r>
            <a:r>
              <a:rPr lang="ja-JP" altLang="en-US" sz="1200" b="1" dirty="0" err="1">
                <a:latin typeface="Meiryo UI" panose="020B0604030504040204" pitchFamily="50" charset="-128"/>
                <a:ea typeface="Meiryo UI" panose="020B0604030504040204" pitchFamily="50" charset="-128"/>
              </a:rPr>
              <a:t>ねぎ</a:t>
            </a:r>
            <a:r>
              <a:rPr lang="ja-JP" altLang="en-US" sz="1200" b="1" dirty="0">
                <a:latin typeface="Meiryo UI" panose="020B0604030504040204" pitchFamily="50" charset="-128"/>
                <a:ea typeface="Meiryo UI" panose="020B0604030504040204" pitchFamily="50" charset="-128"/>
              </a:rPr>
              <a:t>たっぷり</a:t>
            </a:r>
            <a:r>
              <a:rPr lang="ja-JP" altLang="en-US" sz="1200" b="1" dirty="0" smtClean="0">
                <a:latin typeface="Meiryo UI" panose="020B0604030504040204" pitchFamily="50" charset="-128"/>
                <a:ea typeface="Meiryo UI" panose="020B0604030504040204" pitchFamily="50" charset="-128"/>
              </a:rPr>
              <a:t>！</a:t>
            </a:r>
            <a:endParaRPr lang="en-US" altLang="ja-JP" sz="1200" b="1" dirty="0" smtClean="0">
              <a:latin typeface="Meiryo UI" panose="020B0604030504040204" pitchFamily="50" charset="-128"/>
              <a:ea typeface="Meiryo UI" panose="020B0604030504040204" pitchFamily="50" charset="-128"/>
            </a:endParaRPr>
          </a:p>
          <a:p>
            <a:r>
              <a:rPr lang="ja-JP" altLang="en-US" sz="1600" b="1" dirty="0" smtClean="0">
                <a:latin typeface="Meiryo UI" panose="020B0604030504040204" pitchFamily="50" charset="-128"/>
                <a:ea typeface="Meiryo UI" panose="020B0604030504040204" pitchFamily="50" charset="-128"/>
              </a:rPr>
              <a:t>チキンストロガノフライス</a:t>
            </a:r>
            <a:endParaRPr lang="ja-JP" altLang="en-US" sz="1600" b="1" dirty="0">
              <a:latin typeface="Meiryo UI" panose="020B0604030504040204" pitchFamily="50" charset="-128"/>
              <a:ea typeface="Meiryo UI" panose="020B0604030504040204" pitchFamily="50" charset="-128"/>
            </a:endParaRPr>
          </a:p>
        </p:txBody>
      </p:sp>
      <p:sp>
        <p:nvSpPr>
          <p:cNvPr id="353" name="正方形/長方形 352"/>
          <p:cNvSpPr/>
          <p:nvPr/>
        </p:nvSpPr>
        <p:spPr>
          <a:xfrm>
            <a:off x="83556" y="7548401"/>
            <a:ext cx="3323539" cy="420652"/>
          </a:xfrm>
          <a:prstGeom prst="rect">
            <a:avLst/>
          </a:prstGeom>
          <a:solidFill>
            <a:srgbClr val="547A7C"/>
          </a:solidFill>
          <a:ln>
            <a:noFill/>
          </a:ln>
        </p:spPr>
        <p:txBody>
          <a:bodyPr wrap="square" lIns="0" tIns="0" rIns="0" bIns="0" anchor="ctr">
            <a:noAutofit/>
          </a:bodyPr>
          <a:lstStyle/>
          <a:p>
            <a:pPr algn="ctr"/>
            <a:r>
              <a:rPr lang="ja-JP" altLang="en-US" sz="1600" b="1" dirty="0" smtClean="0">
                <a:solidFill>
                  <a:schemeClr val="bg1"/>
                </a:solidFill>
                <a:latin typeface="Meiryo UI" panose="020B0604030504040204" pitchFamily="50" charset="-128"/>
                <a:ea typeface="Meiryo UI" panose="020B0604030504040204" pitchFamily="50" charset="-128"/>
              </a:rPr>
              <a:t>国際イベント開催記念</a:t>
            </a:r>
            <a:endParaRPr lang="en-US" altLang="ja-JP" sz="1600" b="1" dirty="0" smtClean="0">
              <a:solidFill>
                <a:schemeClr val="bg1"/>
              </a:solidFill>
              <a:latin typeface="Meiryo UI" panose="020B0604030504040204" pitchFamily="50" charset="-128"/>
              <a:ea typeface="Meiryo UI" panose="020B0604030504040204" pitchFamily="50" charset="-128"/>
            </a:endParaRPr>
          </a:p>
        </p:txBody>
      </p:sp>
      <p:sp>
        <p:nvSpPr>
          <p:cNvPr id="354" name="テキスト ボックス 353"/>
          <p:cNvSpPr txBox="1"/>
          <p:nvPr/>
        </p:nvSpPr>
        <p:spPr>
          <a:xfrm>
            <a:off x="1841541" y="8046714"/>
            <a:ext cx="1523112" cy="584775"/>
          </a:xfrm>
          <a:prstGeom prst="rect">
            <a:avLst/>
          </a:prstGeom>
          <a:noFill/>
        </p:spPr>
        <p:txBody>
          <a:bodyPr wrap="square" rtlCol="0">
            <a:spAutoFit/>
          </a:bodyPr>
          <a:lstStyle/>
          <a:p>
            <a:r>
              <a:rPr lang="ja-JP" altLang="en-US" sz="1600" b="1" dirty="0" smtClean="0">
                <a:latin typeface="Meiryo UI" panose="020B0604030504040204" pitchFamily="50" charset="-128"/>
                <a:ea typeface="Meiryo UI" panose="020B0604030504040204" pitchFamily="50" charset="-128"/>
              </a:rPr>
              <a:t>大阪風</a:t>
            </a:r>
            <a:endParaRPr lang="en-US" altLang="ja-JP" sz="1600" b="1" dirty="0" smtClean="0">
              <a:latin typeface="Meiryo UI" panose="020B0604030504040204" pitchFamily="50" charset="-128"/>
              <a:ea typeface="Meiryo UI" panose="020B0604030504040204" pitchFamily="50" charset="-128"/>
            </a:endParaRPr>
          </a:p>
          <a:p>
            <a:r>
              <a:rPr lang="ja-JP" altLang="en-US" sz="1600" b="1" dirty="0" smtClean="0">
                <a:latin typeface="Meiryo UI" panose="020B0604030504040204" pitchFamily="50" charset="-128"/>
                <a:ea typeface="Meiryo UI" panose="020B0604030504040204" pitchFamily="50" charset="-128"/>
              </a:rPr>
              <a:t>あまから</a:t>
            </a:r>
            <a:r>
              <a:rPr lang="ja-JP" altLang="en-US" sz="1600" b="1" dirty="0">
                <a:latin typeface="Meiryo UI" panose="020B0604030504040204" pitchFamily="50" charset="-128"/>
                <a:ea typeface="Meiryo UI" panose="020B0604030504040204" pitchFamily="50" charset="-128"/>
              </a:rPr>
              <a:t>カレー</a:t>
            </a:r>
            <a:endParaRPr lang="ja-JP" altLang="en-US" sz="1200" dirty="0">
              <a:latin typeface="Meiryo UI" panose="020B0604030504040204" pitchFamily="50" charset="-128"/>
              <a:ea typeface="Meiryo UI" panose="020B0604030504040204" pitchFamily="50" charset="-128"/>
            </a:endParaRPr>
          </a:p>
        </p:txBody>
      </p:sp>
      <p:sp>
        <p:nvSpPr>
          <p:cNvPr id="355" name="正方形/長方形 46"/>
          <p:cNvSpPr>
            <a:spLocks noChangeArrowheads="1"/>
          </p:cNvSpPr>
          <p:nvPr/>
        </p:nvSpPr>
        <p:spPr bwMode="auto">
          <a:xfrm>
            <a:off x="1840917" y="8599113"/>
            <a:ext cx="1637017" cy="946726"/>
          </a:xfrm>
          <a:prstGeom prst="rect">
            <a:avLst/>
          </a:prstGeom>
          <a:noFill/>
          <a:ln w="9525">
            <a:noFill/>
            <a:miter lim="800000"/>
            <a:headEnd/>
            <a:tailEnd/>
          </a:ln>
        </p:spPr>
        <p:txBody>
          <a:bodyPr/>
          <a:lstStyle/>
          <a:p>
            <a:pPr>
              <a:lnSpc>
                <a:spcPct val="90000"/>
              </a:lnSpc>
            </a:pPr>
            <a:r>
              <a:rPr lang="ja-JP" altLang="en-US" sz="1100" dirty="0" smtClean="0">
                <a:latin typeface="Meiryo UI" panose="020B0604030504040204" pitchFamily="50" charset="-128"/>
                <a:ea typeface="Meiryo UI" panose="020B0604030504040204" pitchFamily="50" charset="-128"/>
              </a:rPr>
              <a:t>ご飯にサクサクのとん</a:t>
            </a:r>
            <a:r>
              <a:rPr lang="ja-JP" altLang="en-US" sz="1100" dirty="0" err="1" smtClean="0">
                <a:latin typeface="Meiryo UI" panose="020B0604030504040204" pitchFamily="50" charset="-128"/>
                <a:ea typeface="Meiryo UI" panose="020B0604030504040204" pitchFamily="50" charset="-128"/>
              </a:rPr>
              <a:t>かつを</a:t>
            </a:r>
            <a:r>
              <a:rPr lang="ja-JP" altLang="en-US" sz="1100" dirty="0" smtClean="0">
                <a:latin typeface="Meiryo UI" panose="020B0604030504040204" pitchFamily="50" charset="-128"/>
                <a:ea typeface="Meiryo UI" panose="020B0604030504040204" pitchFamily="50" charset="-128"/>
              </a:rPr>
              <a:t>のせ、オニオンソテーとりんごの甘み、唐辛子が効いたビーフカレーをかけました。</a:t>
            </a:r>
            <a:endParaRPr lang="en-US" altLang="ja-JP" sz="1100" dirty="0" smtClean="0">
              <a:latin typeface="Meiryo UI" panose="020B0604030504040204" pitchFamily="50" charset="-128"/>
              <a:ea typeface="Meiryo UI" panose="020B0604030504040204" pitchFamily="50" charset="-128"/>
            </a:endParaRPr>
          </a:p>
        </p:txBody>
      </p:sp>
      <p:pic>
        <p:nvPicPr>
          <p:cNvPr id="356" name="図 355"/>
          <p:cNvPicPr>
            <a:picLocks noChangeAspect="1"/>
          </p:cNvPicPr>
          <p:nvPr/>
        </p:nvPicPr>
        <p:blipFill rotWithShape="1">
          <a:blip r:embed="rId18"/>
          <a:srcRect l="60926" t="-6349" r="14771" b="14525"/>
          <a:stretch/>
        </p:blipFill>
        <p:spPr>
          <a:xfrm>
            <a:off x="2881791" y="7815370"/>
            <a:ext cx="459715" cy="550016"/>
          </a:xfrm>
          <a:prstGeom prst="rect">
            <a:avLst/>
          </a:prstGeom>
        </p:spPr>
      </p:pic>
      <p:sp>
        <p:nvSpPr>
          <p:cNvPr id="357" name="正方形/長方形 356"/>
          <p:cNvSpPr/>
          <p:nvPr/>
        </p:nvSpPr>
        <p:spPr>
          <a:xfrm>
            <a:off x="3447162" y="5532602"/>
            <a:ext cx="3323539" cy="420652"/>
          </a:xfrm>
          <a:prstGeom prst="rect">
            <a:avLst/>
          </a:prstGeom>
          <a:solidFill>
            <a:srgbClr val="547A7C"/>
          </a:solidFill>
          <a:ln>
            <a:noFill/>
          </a:ln>
        </p:spPr>
        <p:txBody>
          <a:bodyPr wrap="square" lIns="0" tIns="0" rIns="0" bIns="0" anchor="ctr">
            <a:noAutofit/>
          </a:bodyPr>
          <a:lstStyle/>
          <a:p>
            <a:pPr algn="ctr"/>
            <a:r>
              <a:rPr lang="ja-JP" altLang="en-US" sz="1600" b="1" dirty="0">
                <a:solidFill>
                  <a:schemeClr val="bg1"/>
                </a:solidFill>
                <a:latin typeface="Meiryo UI" panose="020B0604030504040204" pitchFamily="50" charset="-128"/>
                <a:ea typeface="Meiryo UI" panose="020B0604030504040204" pitchFamily="50" charset="-128"/>
              </a:rPr>
              <a:t>こだわりメニュー</a:t>
            </a:r>
            <a:endParaRPr lang="en-US" altLang="ja-JP" sz="1600" b="1" dirty="0" smtClean="0">
              <a:solidFill>
                <a:schemeClr val="bg1"/>
              </a:solidFill>
              <a:latin typeface="Meiryo UI" panose="020B0604030504040204" pitchFamily="50" charset="-128"/>
              <a:ea typeface="Meiryo UI" panose="020B0604030504040204" pitchFamily="50" charset="-128"/>
            </a:endParaRPr>
          </a:p>
        </p:txBody>
      </p:sp>
      <p:sp>
        <p:nvSpPr>
          <p:cNvPr id="359" name="正方形/長方形 46"/>
          <p:cNvSpPr>
            <a:spLocks noChangeArrowheads="1"/>
          </p:cNvSpPr>
          <p:nvPr/>
        </p:nvSpPr>
        <p:spPr bwMode="auto">
          <a:xfrm>
            <a:off x="5147291" y="6643418"/>
            <a:ext cx="1672484" cy="693770"/>
          </a:xfrm>
          <a:prstGeom prst="rect">
            <a:avLst/>
          </a:prstGeom>
          <a:noFill/>
          <a:ln w="9525">
            <a:noFill/>
            <a:miter lim="800000"/>
            <a:headEnd/>
            <a:tailEnd/>
          </a:ln>
        </p:spPr>
        <p:txBody>
          <a:bodyPr/>
          <a:lstStyle/>
          <a:p>
            <a:pPr eaLnBrk="1" hangingPunct="1"/>
            <a:r>
              <a:rPr lang="ja-JP" altLang="en-US" sz="1100" dirty="0" smtClean="0">
                <a:latin typeface="Meiryo UI" panose="020B0604030504040204" pitchFamily="50" charset="-128"/>
                <a:ea typeface="Meiryo UI" panose="020B0604030504040204" pitchFamily="50" charset="-128"/>
              </a:rPr>
              <a:t>季節野菜にこだわり、竹の子・アスパラを使った食感の楽しい花椒が効いたシビ辛麻婆豆腐です。</a:t>
            </a:r>
            <a:endParaRPr lang="en-US" altLang="ja-JP" sz="1100" dirty="0" smtClean="0">
              <a:latin typeface="Meiryo UI" panose="020B0604030504040204" pitchFamily="50" charset="-128"/>
              <a:ea typeface="Meiryo UI" panose="020B0604030504040204" pitchFamily="50" charset="-128"/>
            </a:endParaRPr>
          </a:p>
        </p:txBody>
      </p:sp>
      <p:grpSp>
        <p:nvGrpSpPr>
          <p:cNvPr id="23" name="グループ化 22"/>
          <p:cNvGrpSpPr/>
          <p:nvPr/>
        </p:nvGrpSpPr>
        <p:grpSpPr>
          <a:xfrm>
            <a:off x="6192766" y="5739799"/>
            <a:ext cx="438800" cy="399333"/>
            <a:chOff x="3559921" y="5831137"/>
            <a:chExt cx="620218" cy="564433"/>
          </a:xfrm>
        </p:grpSpPr>
        <p:sp>
          <p:nvSpPr>
            <p:cNvPr id="360" name="楕円 359"/>
            <p:cNvSpPr/>
            <p:nvPr/>
          </p:nvSpPr>
          <p:spPr>
            <a:xfrm>
              <a:off x="3559921" y="5831137"/>
              <a:ext cx="620218" cy="564433"/>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361" name="図 360"/>
            <p:cNvPicPr>
              <a:picLocks noChangeAspect="1"/>
            </p:cNvPicPr>
            <p:nvPr/>
          </p:nvPicPr>
          <p:blipFill rotWithShape="1">
            <a:blip r:embed="rId19"/>
            <a:srcRect l="13502" t="-1532" r="9909" b="9350"/>
            <a:stretch/>
          </p:blipFill>
          <p:spPr>
            <a:xfrm>
              <a:off x="3636317" y="5857466"/>
              <a:ext cx="453346" cy="494559"/>
            </a:xfrm>
            <a:prstGeom prst="rect">
              <a:avLst/>
            </a:prstGeom>
          </p:spPr>
        </p:pic>
      </p:grpSp>
      <p:sp>
        <p:nvSpPr>
          <p:cNvPr id="362" name="テキスト ボックス 361"/>
          <p:cNvSpPr txBox="1"/>
          <p:nvPr/>
        </p:nvSpPr>
        <p:spPr>
          <a:xfrm>
            <a:off x="4936507" y="6132691"/>
            <a:ext cx="1921493" cy="584775"/>
          </a:xfrm>
          <a:prstGeom prst="rect">
            <a:avLst/>
          </a:prstGeom>
          <a:noFill/>
        </p:spPr>
        <p:txBody>
          <a:bodyPr wrap="square" rtlCol="0">
            <a:spAutoFit/>
          </a:bodyPr>
          <a:lstStyle/>
          <a:p>
            <a:r>
              <a:rPr lang="ja-JP" altLang="en-US" sz="1600" b="1" dirty="0">
                <a:ln w="57150">
                  <a:solidFill>
                    <a:schemeClr val="bg1"/>
                  </a:solidFill>
                </a:ln>
                <a:solidFill>
                  <a:schemeClr val="bg1"/>
                </a:solidFill>
                <a:latin typeface="Meiryo UI" panose="020B0604030504040204" pitchFamily="50" charset="-128"/>
                <a:ea typeface="Meiryo UI" panose="020B0604030504040204" pitchFamily="50" charset="-128"/>
              </a:rPr>
              <a:t>竹の子とアスパラ</a:t>
            </a:r>
          </a:p>
          <a:p>
            <a:r>
              <a:rPr lang="ja-JP" altLang="en-US" sz="1600" b="1" dirty="0">
                <a:ln w="57150">
                  <a:solidFill>
                    <a:schemeClr val="bg1"/>
                  </a:solidFill>
                </a:ln>
                <a:solidFill>
                  <a:schemeClr val="bg1"/>
                </a:solidFill>
                <a:latin typeface="Meiryo UI" panose="020B0604030504040204" pitchFamily="50" charset="-128"/>
                <a:ea typeface="Meiryo UI" panose="020B0604030504040204" pitchFamily="50" charset="-128"/>
              </a:rPr>
              <a:t>春</a:t>
            </a:r>
            <a:r>
              <a:rPr lang="ja-JP" altLang="en-US" sz="1600" b="1" dirty="0" smtClean="0">
                <a:ln w="57150">
                  <a:solidFill>
                    <a:schemeClr val="bg1"/>
                  </a:solidFill>
                </a:ln>
                <a:solidFill>
                  <a:schemeClr val="bg1"/>
                </a:solidFill>
                <a:latin typeface="Meiryo UI" panose="020B0604030504040204" pitchFamily="50" charset="-128"/>
                <a:ea typeface="Meiryo UI" panose="020B0604030504040204" pitchFamily="50" charset="-128"/>
              </a:rPr>
              <a:t>のシビ辛麻</a:t>
            </a:r>
            <a:r>
              <a:rPr lang="ja-JP" altLang="en-US" sz="1600" b="1" dirty="0">
                <a:ln w="57150">
                  <a:solidFill>
                    <a:schemeClr val="bg1"/>
                  </a:solidFill>
                </a:ln>
                <a:solidFill>
                  <a:schemeClr val="bg1"/>
                </a:solidFill>
                <a:latin typeface="Meiryo UI" panose="020B0604030504040204" pitchFamily="50" charset="-128"/>
                <a:ea typeface="Meiryo UI" panose="020B0604030504040204" pitchFamily="50" charset="-128"/>
              </a:rPr>
              <a:t>婆豆腐</a:t>
            </a:r>
          </a:p>
        </p:txBody>
      </p:sp>
      <p:sp>
        <p:nvSpPr>
          <p:cNvPr id="363" name="テキスト ボックス 362"/>
          <p:cNvSpPr txBox="1"/>
          <p:nvPr/>
        </p:nvSpPr>
        <p:spPr>
          <a:xfrm>
            <a:off x="4930043" y="6125310"/>
            <a:ext cx="1921493" cy="584775"/>
          </a:xfrm>
          <a:prstGeom prst="rect">
            <a:avLst/>
          </a:prstGeom>
          <a:noFill/>
        </p:spPr>
        <p:txBody>
          <a:bodyPr wrap="square" rtlCol="0">
            <a:spAutoFit/>
          </a:bodyPr>
          <a:lstStyle/>
          <a:p>
            <a:r>
              <a:rPr lang="ja-JP" altLang="en-US" sz="1600" b="1" dirty="0">
                <a:latin typeface="Meiryo UI" panose="020B0604030504040204" pitchFamily="50" charset="-128"/>
                <a:ea typeface="Meiryo UI" panose="020B0604030504040204" pitchFamily="50" charset="-128"/>
              </a:rPr>
              <a:t>竹の子とアスパラ</a:t>
            </a:r>
          </a:p>
          <a:p>
            <a:r>
              <a:rPr lang="ja-JP" altLang="en-US" sz="1600" b="1" dirty="0">
                <a:latin typeface="Meiryo UI" panose="020B0604030504040204" pitchFamily="50" charset="-128"/>
                <a:ea typeface="Meiryo UI" panose="020B0604030504040204" pitchFamily="50" charset="-128"/>
              </a:rPr>
              <a:t>春</a:t>
            </a:r>
            <a:r>
              <a:rPr lang="ja-JP" altLang="en-US" sz="1600" b="1" dirty="0" smtClean="0">
                <a:latin typeface="Meiryo UI" panose="020B0604030504040204" pitchFamily="50" charset="-128"/>
                <a:ea typeface="Meiryo UI" panose="020B0604030504040204" pitchFamily="50" charset="-128"/>
              </a:rPr>
              <a:t>のシビ辛麻</a:t>
            </a:r>
            <a:r>
              <a:rPr lang="ja-JP" altLang="en-US" sz="1600" b="1" dirty="0">
                <a:latin typeface="Meiryo UI" panose="020B0604030504040204" pitchFamily="50" charset="-128"/>
                <a:ea typeface="Meiryo UI" panose="020B0604030504040204" pitchFamily="50" charset="-128"/>
              </a:rPr>
              <a:t>婆豆腐</a:t>
            </a:r>
          </a:p>
        </p:txBody>
      </p:sp>
      <p:sp>
        <p:nvSpPr>
          <p:cNvPr id="364" name="正方形/長方形 46"/>
          <p:cNvSpPr>
            <a:spLocks noChangeArrowheads="1"/>
          </p:cNvSpPr>
          <p:nvPr/>
        </p:nvSpPr>
        <p:spPr bwMode="auto">
          <a:xfrm>
            <a:off x="5169762" y="8490318"/>
            <a:ext cx="1688238" cy="1033636"/>
          </a:xfrm>
          <a:prstGeom prst="rect">
            <a:avLst/>
          </a:prstGeom>
          <a:noFill/>
          <a:ln w="9525">
            <a:noFill/>
            <a:miter lim="800000"/>
            <a:headEnd/>
            <a:tailEnd/>
          </a:ln>
        </p:spPr>
        <p:txBody>
          <a:bodyPr/>
          <a:lstStyle/>
          <a:p>
            <a:pPr eaLnBrk="1" hangingPunct="1"/>
            <a:r>
              <a:rPr lang="en-US" altLang="ja-JP" sz="1100" dirty="0">
                <a:latin typeface="Meiryo UI" panose="020B0604030504040204" pitchFamily="50" charset="-128"/>
                <a:ea typeface="Meiryo UI" panose="020B0604030504040204" pitchFamily="50" charset="-128"/>
              </a:rPr>
              <a:t>『</a:t>
            </a:r>
            <a:r>
              <a:rPr lang="ja-JP" altLang="en-US" sz="1100" dirty="0">
                <a:latin typeface="Meiryo UI" panose="020B0604030504040204" pitchFamily="50" charset="-128"/>
                <a:ea typeface="Meiryo UI" panose="020B0604030504040204" pitchFamily="50" charset="-128"/>
              </a:rPr>
              <a:t>札幌ラーメン</a:t>
            </a:r>
            <a:r>
              <a:rPr lang="en-US" altLang="ja-JP" sz="1100" dirty="0">
                <a:latin typeface="Meiryo UI" panose="020B0604030504040204" pitchFamily="50" charset="-128"/>
                <a:ea typeface="Meiryo UI" panose="020B0604030504040204" pitchFamily="50" charset="-128"/>
              </a:rPr>
              <a:t>』</a:t>
            </a:r>
            <a:r>
              <a:rPr lang="ja-JP" altLang="en-US" sz="1100" dirty="0">
                <a:latin typeface="Meiryo UI" panose="020B0604030504040204" pitchFamily="50" charset="-128"/>
                <a:ea typeface="Meiryo UI" panose="020B0604030504040204" pitchFamily="50" charset="-128"/>
              </a:rPr>
              <a:t>を象徴</a:t>
            </a:r>
            <a:r>
              <a:rPr lang="ja-JP" altLang="en-US" sz="1100" dirty="0" smtClean="0">
                <a:latin typeface="Meiryo UI" panose="020B0604030504040204" pitchFamily="50" charset="-128"/>
                <a:ea typeface="Meiryo UI" panose="020B0604030504040204" pitchFamily="50" charset="-128"/>
              </a:rPr>
              <a:t>する製麺所、西山製麺のちぢれ麺とスープ、ラードを使った本気の北海道味噌ラーメンです。</a:t>
            </a:r>
            <a:endParaRPr lang="ja-JP" altLang="en-US" sz="1100" dirty="0">
              <a:latin typeface="Meiryo UI" panose="020B0604030504040204" pitchFamily="50" charset="-128"/>
              <a:ea typeface="Meiryo UI" panose="020B0604030504040204" pitchFamily="50" charset="-128"/>
            </a:endParaRPr>
          </a:p>
        </p:txBody>
      </p:sp>
      <p:sp>
        <p:nvSpPr>
          <p:cNvPr id="365" name="テキスト ボックス 364"/>
          <p:cNvSpPr txBox="1"/>
          <p:nvPr/>
        </p:nvSpPr>
        <p:spPr>
          <a:xfrm>
            <a:off x="5161593" y="7949655"/>
            <a:ext cx="1876206" cy="584775"/>
          </a:xfrm>
          <a:prstGeom prst="rect">
            <a:avLst/>
          </a:prstGeom>
          <a:noFill/>
        </p:spPr>
        <p:txBody>
          <a:bodyPr wrap="square" rtlCol="0">
            <a:spAutoFit/>
          </a:bodyPr>
          <a:lstStyle/>
          <a:p>
            <a:r>
              <a:rPr lang="ja-JP" altLang="en-US" sz="1600" b="1" dirty="0" smtClean="0">
                <a:latin typeface="Meiryo UI" panose="020B0604030504040204" pitchFamily="50" charset="-128"/>
                <a:ea typeface="Meiryo UI" panose="020B0604030504040204" pitchFamily="50" charset="-128"/>
              </a:rPr>
              <a:t>西山北海道</a:t>
            </a:r>
            <a:endParaRPr lang="en-US" altLang="ja-JP" sz="1600" b="1" dirty="0" smtClean="0">
              <a:latin typeface="Meiryo UI" panose="020B0604030504040204" pitchFamily="50" charset="-128"/>
              <a:ea typeface="Meiryo UI" panose="020B0604030504040204" pitchFamily="50" charset="-128"/>
            </a:endParaRPr>
          </a:p>
          <a:p>
            <a:r>
              <a:rPr lang="ja-JP" altLang="en-US" sz="1600" b="1" dirty="0" smtClean="0">
                <a:latin typeface="Meiryo UI" panose="020B0604030504040204" pitchFamily="50" charset="-128"/>
                <a:ea typeface="Meiryo UI" panose="020B0604030504040204" pitchFamily="50" charset="-128"/>
              </a:rPr>
              <a:t>味噌</a:t>
            </a:r>
            <a:r>
              <a:rPr lang="ja-JP" altLang="en-US" sz="1600" b="1" dirty="0">
                <a:latin typeface="Meiryo UI" panose="020B0604030504040204" pitchFamily="50" charset="-128"/>
                <a:ea typeface="Meiryo UI" panose="020B0604030504040204" pitchFamily="50" charset="-128"/>
              </a:rPr>
              <a:t>ラーメン</a:t>
            </a:r>
            <a:endParaRPr lang="ja-JP" altLang="en-US" sz="1200" dirty="0">
              <a:latin typeface="Meiryo UI" panose="020B0604030504040204" pitchFamily="50" charset="-128"/>
              <a:ea typeface="Meiryo UI" panose="020B0604030504040204" pitchFamily="50" charset="-128"/>
            </a:endParaRPr>
          </a:p>
        </p:txBody>
      </p:sp>
      <p:sp>
        <p:nvSpPr>
          <p:cNvPr id="366" name="正方形/長方形 365"/>
          <p:cNvSpPr/>
          <p:nvPr/>
        </p:nvSpPr>
        <p:spPr>
          <a:xfrm>
            <a:off x="3449959" y="7548401"/>
            <a:ext cx="3323539" cy="420652"/>
          </a:xfrm>
          <a:prstGeom prst="rect">
            <a:avLst/>
          </a:prstGeom>
          <a:solidFill>
            <a:srgbClr val="547A7C"/>
          </a:solidFill>
          <a:ln>
            <a:noFill/>
          </a:ln>
        </p:spPr>
        <p:txBody>
          <a:bodyPr wrap="square" lIns="0" tIns="0" rIns="0" bIns="0" anchor="ctr">
            <a:noAutofit/>
          </a:bodyPr>
          <a:lstStyle/>
          <a:p>
            <a:pPr algn="ctr"/>
            <a:r>
              <a:rPr lang="ja-JP" altLang="en-US" sz="1600" b="1" dirty="0" smtClean="0">
                <a:solidFill>
                  <a:schemeClr val="bg1"/>
                </a:solidFill>
                <a:latin typeface="Meiryo UI" panose="020B0604030504040204" pitchFamily="50" charset="-128"/>
                <a:ea typeface="Meiryo UI" panose="020B0604030504040204" pitchFamily="50" charset="-128"/>
              </a:rPr>
              <a:t>特選麺</a:t>
            </a:r>
            <a:endParaRPr lang="en-US" altLang="ja-JP" sz="1600" b="1" dirty="0">
              <a:solidFill>
                <a:schemeClr val="bg1"/>
              </a:solidFill>
              <a:latin typeface="Meiryo UI" panose="020B0604030504040204" pitchFamily="50" charset="-128"/>
              <a:ea typeface="Meiryo UI" panose="020B0604030504040204" pitchFamily="50" charset="-128"/>
            </a:endParaRPr>
          </a:p>
        </p:txBody>
      </p:sp>
      <p:pic>
        <p:nvPicPr>
          <p:cNvPr id="367" name="図 366"/>
          <p:cNvPicPr>
            <a:picLocks noChangeAspect="1"/>
          </p:cNvPicPr>
          <p:nvPr/>
        </p:nvPicPr>
        <p:blipFill>
          <a:blip r:embed="rId20" cstate="print">
            <a:extLst>
              <a:ext uri="{28A0092B-C50C-407E-A947-70E740481C1C}">
                <a14:useLocalDpi xmlns:a14="http://schemas.microsoft.com/office/drawing/2010/main" val="0"/>
              </a:ext>
            </a:extLst>
          </a:blip>
          <a:stretch>
            <a:fillRect/>
          </a:stretch>
        </p:blipFill>
        <p:spPr>
          <a:xfrm>
            <a:off x="3364253" y="7660563"/>
            <a:ext cx="985531" cy="844547"/>
          </a:xfrm>
          <a:prstGeom prst="rect">
            <a:avLst/>
          </a:prstGeom>
        </p:spPr>
      </p:pic>
      <p:sp>
        <p:nvSpPr>
          <p:cNvPr id="118" name="正方形/長方形 46"/>
          <p:cNvSpPr>
            <a:spLocks noChangeArrowheads="1"/>
          </p:cNvSpPr>
          <p:nvPr/>
        </p:nvSpPr>
        <p:spPr bwMode="auto">
          <a:xfrm>
            <a:off x="4764362" y="9950081"/>
            <a:ext cx="1688238" cy="414681"/>
          </a:xfrm>
          <a:prstGeom prst="rect">
            <a:avLst/>
          </a:prstGeom>
          <a:noFill/>
          <a:ln w="9525">
            <a:noFill/>
            <a:miter lim="800000"/>
            <a:headEnd/>
            <a:tailEnd/>
          </a:ln>
        </p:spPr>
        <p:txBody>
          <a:bodyPr/>
          <a:lstStyle/>
          <a:p>
            <a:pPr eaLnBrk="1" hangingPunct="1"/>
            <a:r>
              <a:rPr lang="ja-JP" altLang="en-US" sz="600" b="1" dirty="0">
                <a:latin typeface="Meiryo UI" panose="020B0604030504040204" pitchFamily="50" charset="-128"/>
                <a:ea typeface="Meiryo UI" panose="020B0604030504040204" pitchFamily="50" charset="-128"/>
              </a:rPr>
              <a:t>西山製麺とは</a:t>
            </a:r>
            <a:r>
              <a:rPr lang="ja-JP" altLang="en-US" sz="600" b="1" dirty="0" smtClean="0">
                <a:latin typeface="Meiryo UI" panose="020B0604030504040204" pitchFamily="50" charset="-128"/>
                <a:ea typeface="Meiryo UI" panose="020B0604030504040204" pitchFamily="50" charset="-128"/>
              </a:rPr>
              <a:t>、</a:t>
            </a:r>
            <a:endParaRPr lang="en-US" altLang="ja-JP" sz="600" b="1" dirty="0" smtClean="0">
              <a:latin typeface="Meiryo UI" panose="020B0604030504040204" pitchFamily="50" charset="-128"/>
              <a:ea typeface="Meiryo UI" panose="020B0604030504040204" pitchFamily="50" charset="-128"/>
            </a:endParaRPr>
          </a:p>
          <a:p>
            <a:pPr eaLnBrk="1" hangingPunct="1"/>
            <a:r>
              <a:rPr lang="ja-JP" altLang="en-US" sz="600" dirty="0" smtClean="0">
                <a:latin typeface="Meiryo UI" panose="020B0604030504040204" pitchFamily="50" charset="-128"/>
                <a:ea typeface="Meiryo UI" panose="020B0604030504040204" pitchFamily="50" charset="-128"/>
              </a:rPr>
              <a:t>「</a:t>
            </a:r>
            <a:r>
              <a:rPr lang="ja-JP" altLang="en-US" sz="600" dirty="0">
                <a:latin typeface="Meiryo UI" panose="020B0604030504040204" pitchFamily="50" charset="-128"/>
                <a:ea typeface="Meiryo UI" panose="020B0604030504040204" pitchFamily="50" charset="-128"/>
              </a:rPr>
              <a:t>西山ラーメン」として、</a:t>
            </a:r>
            <a:r>
              <a:rPr lang="ja-JP" altLang="en-US" sz="600" dirty="0" smtClean="0">
                <a:latin typeface="Meiryo UI" panose="020B0604030504040204" pitchFamily="50" charset="-128"/>
                <a:ea typeface="Meiryo UI" panose="020B0604030504040204" pitchFamily="50" charset="-128"/>
              </a:rPr>
              <a:t>札幌ラーメンを</a:t>
            </a:r>
            <a:r>
              <a:rPr lang="ja-JP" altLang="en-US" sz="600" dirty="0">
                <a:latin typeface="Meiryo UI" panose="020B0604030504040204" pitchFamily="50" charset="-128"/>
                <a:ea typeface="Meiryo UI" panose="020B0604030504040204" pitchFamily="50" charset="-128"/>
              </a:rPr>
              <a:t>語るには欠かすことの出来ない製麺会社です。札幌市の</a:t>
            </a:r>
            <a:r>
              <a:rPr lang="en-US" altLang="ja-JP" sz="600" dirty="0">
                <a:latin typeface="Meiryo UI" panose="020B0604030504040204" pitchFamily="50" charset="-128"/>
                <a:ea typeface="Meiryo UI" panose="020B0604030504040204" pitchFamily="50" charset="-128"/>
              </a:rPr>
              <a:t>30%</a:t>
            </a:r>
            <a:r>
              <a:rPr lang="ja-JP" altLang="en-US" sz="600" dirty="0">
                <a:latin typeface="Meiryo UI" panose="020B0604030504040204" pitchFamily="50" charset="-128"/>
                <a:ea typeface="Meiryo UI" panose="020B0604030504040204" pitchFamily="50" charset="-128"/>
              </a:rPr>
              <a:t>以上のラーメン店で採用されてされ、スーパーマーケット等でも一般家庭用として販売されています</a:t>
            </a:r>
            <a:r>
              <a:rPr lang="ja-JP" altLang="en-US" sz="800" dirty="0">
                <a:latin typeface="Meiryo UI" panose="020B0604030504040204" pitchFamily="50" charset="-128"/>
                <a:ea typeface="Meiryo UI" panose="020B0604030504040204" pitchFamily="50" charset="-128"/>
              </a:rPr>
              <a:t>。</a:t>
            </a:r>
          </a:p>
        </p:txBody>
      </p:sp>
      <p:sp>
        <p:nvSpPr>
          <p:cNvPr id="119" name="テキスト ボックス 118"/>
          <p:cNvSpPr txBox="1"/>
          <p:nvPr/>
        </p:nvSpPr>
        <p:spPr>
          <a:xfrm>
            <a:off x="3061631" y="7169463"/>
            <a:ext cx="534569" cy="203133"/>
          </a:xfrm>
          <a:prstGeom prst="rect">
            <a:avLst/>
          </a:prstGeom>
          <a:noFill/>
        </p:spPr>
        <p:txBody>
          <a:bodyPr wrap="square" rtlCol="0">
            <a:spAutoFit/>
          </a:bodyPr>
          <a:lstStyle/>
          <a:p>
            <a:pPr>
              <a:lnSpc>
                <a:spcPct val="90000"/>
              </a:lnSpc>
            </a:pPr>
            <a:r>
              <a:rPr lang="ja-JP" altLang="en-US" sz="800" b="1" dirty="0" smtClean="0">
                <a:latin typeface="Meiryo UI" panose="020B0604030504040204" pitchFamily="50" charset="-128"/>
                <a:ea typeface="Meiryo UI" panose="020B0604030504040204" pitchFamily="50" charset="-128"/>
              </a:rPr>
              <a:t>監修</a:t>
            </a:r>
            <a:endParaRPr lang="ja-JP" altLang="en-US" sz="800" b="1" dirty="0">
              <a:latin typeface="Meiryo UI" panose="020B0604030504040204" pitchFamily="50" charset="-128"/>
              <a:ea typeface="Meiryo UI" panose="020B0604030504040204" pitchFamily="50" charset="-128"/>
            </a:endParaRPr>
          </a:p>
        </p:txBody>
      </p:sp>
      <p:pic>
        <p:nvPicPr>
          <p:cNvPr id="120" name="図 119"/>
          <p:cNvPicPr>
            <a:picLocks noChangeAspect="1"/>
          </p:cNvPicPr>
          <p:nvPr/>
        </p:nvPicPr>
        <p:blipFill>
          <a:blip r:embed="rId21" cstate="print">
            <a:extLst>
              <a:ext uri="{28A0092B-C50C-407E-A947-70E740481C1C}">
                <a14:useLocalDpi xmlns:a14="http://schemas.microsoft.com/office/drawing/2010/main" val="0"/>
              </a:ext>
            </a:extLst>
          </a:blip>
          <a:stretch>
            <a:fillRect/>
          </a:stretch>
        </p:blipFill>
        <p:spPr>
          <a:xfrm>
            <a:off x="2147399" y="7192874"/>
            <a:ext cx="979243" cy="143831"/>
          </a:xfrm>
          <a:prstGeom prst="rect">
            <a:avLst/>
          </a:prstGeom>
        </p:spPr>
      </p:pic>
      <p:pic>
        <p:nvPicPr>
          <p:cNvPr id="2" name="図 1"/>
          <p:cNvPicPr>
            <a:picLocks noChangeAspect="1"/>
          </p:cNvPicPr>
          <p:nvPr/>
        </p:nvPicPr>
        <p:blipFill>
          <a:blip r:embed="rId22"/>
          <a:stretch>
            <a:fillRect/>
          </a:stretch>
        </p:blipFill>
        <p:spPr>
          <a:xfrm>
            <a:off x="3549867" y="4203430"/>
            <a:ext cx="3231160" cy="768163"/>
          </a:xfrm>
          <a:prstGeom prst="rect">
            <a:avLst/>
          </a:prstGeom>
        </p:spPr>
      </p:pic>
      <p:pic>
        <p:nvPicPr>
          <p:cNvPr id="3" name="図 2"/>
          <p:cNvPicPr>
            <a:picLocks noChangeAspect="1"/>
          </p:cNvPicPr>
          <p:nvPr/>
        </p:nvPicPr>
        <p:blipFill>
          <a:blip r:embed="rId23"/>
          <a:stretch>
            <a:fillRect/>
          </a:stretch>
        </p:blipFill>
        <p:spPr>
          <a:xfrm>
            <a:off x="637313" y="4505338"/>
            <a:ext cx="2749534" cy="493819"/>
          </a:xfrm>
          <a:prstGeom prst="rect">
            <a:avLst/>
          </a:prstGeom>
        </p:spPr>
      </p:pic>
      <p:sp>
        <p:nvSpPr>
          <p:cNvPr id="124" name="テキスト ボックス 123"/>
          <p:cNvSpPr txBox="1"/>
          <p:nvPr/>
        </p:nvSpPr>
        <p:spPr>
          <a:xfrm>
            <a:off x="-312361" y="1527504"/>
            <a:ext cx="6672472" cy="514731"/>
          </a:xfrm>
          <a:prstGeom prst="rect">
            <a:avLst/>
          </a:prstGeom>
          <a:noFill/>
        </p:spPr>
        <p:txBody>
          <a:bodyPr wrap="square" rtlCol="0" anchor="ctr" anchorCtr="0">
            <a:noAutofit/>
          </a:bodyPr>
          <a:lstStyle/>
          <a:p>
            <a:pPr algn="ctr" defTabSz="912813" eaLnBrk="0" latinLnBrk="1" hangingPunct="0"/>
            <a:r>
              <a:rPr lang="ja-JP" altLang="en-US" sz="1200" b="1" dirty="0">
                <a:latin typeface="Meiryo UI" panose="020B0604030504040204" pitchFamily="50" charset="-128"/>
                <a:ea typeface="Meiryo UI" panose="020B0604030504040204" pitchFamily="50" charset="-128"/>
              </a:rPr>
              <a:t>みんな</a:t>
            </a:r>
            <a:r>
              <a:rPr lang="ja-JP" altLang="en-US" sz="1200" b="1" dirty="0" smtClean="0">
                <a:latin typeface="Meiryo UI" panose="020B0604030504040204" pitchFamily="50" charset="-128"/>
                <a:ea typeface="Meiryo UI" panose="020B0604030504040204" pitchFamily="50" charset="-128"/>
              </a:rPr>
              <a:t>が大好き！人気のあのメニューが一度に食べられるコンボフェアです。</a:t>
            </a:r>
            <a:endParaRPr lang="en-US" altLang="ja-JP" sz="1200" b="1" dirty="0" smtClean="0">
              <a:latin typeface="Meiryo UI" panose="020B0604030504040204" pitchFamily="50" charset="-128"/>
              <a:ea typeface="Meiryo UI" panose="020B0604030504040204" pitchFamily="50" charset="-128"/>
            </a:endParaRPr>
          </a:p>
        </p:txBody>
      </p:sp>
      <p:sp>
        <p:nvSpPr>
          <p:cNvPr id="4" name="角丸四角形 3"/>
          <p:cNvSpPr/>
          <p:nvPr/>
        </p:nvSpPr>
        <p:spPr>
          <a:xfrm>
            <a:off x="5810274" y="953953"/>
            <a:ext cx="989007" cy="1039689"/>
          </a:xfrm>
          <a:prstGeom prst="roundRect">
            <a:avLst>
              <a:gd name="adj" fmla="val 8263"/>
            </a:avLst>
          </a:pr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6" name="正方形/長方形 46"/>
          <p:cNvSpPr>
            <a:spLocks noChangeArrowheads="1"/>
          </p:cNvSpPr>
          <p:nvPr/>
        </p:nvSpPr>
        <p:spPr bwMode="auto">
          <a:xfrm>
            <a:off x="5754626" y="977951"/>
            <a:ext cx="1115909" cy="1056192"/>
          </a:xfrm>
          <a:prstGeom prst="rect">
            <a:avLst/>
          </a:prstGeom>
          <a:noFill/>
          <a:ln w="9525">
            <a:noFill/>
            <a:miter lim="800000"/>
            <a:headEnd/>
            <a:tailEnd/>
          </a:ln>
        </p:spPr>
        <p:txBody>
          <a:bodyPr/>
          <a:lstStyle/>
          <a:p>
            <a:pPr>
              <a:lnSpc>
                <a:spcPct val="90000"/>
              </a:lnSpc>
            </a:pPr>
            <a:r>
              <a:rPr lang="ja-JP" altLang="en-US" sz="700" dirty="0" smtClean="0">
                <a:latin typeface="Meiryo UI" panose="020B0604030504040204" pitchFamily="50" charset="-128"/>
                <a:ea typeface="Meiryo UI" panose="020B0604030504040204" pitchFamily="50" charset="-128"/>
              </a:rPr>
              <a:t>ウェルネスメニュー～</a:t>
            </a:r>
            <a:r>
              <a:rPr lang="ja-JP" altLang="en-US" sz="700" dirty="0">
                <a:latin typeface="Meiryo UI" panose="020B0604030504040204" pitchFamily="50" charset="-128"/>
                <a:ea typeface="Meiryo UI" panose="020B0604030504040204" pitchFamily="50" charset="-128"/>
              </a:rPr>
              <a:t>からだ</a:t>
            </a:r>
            <a:r>
              <a:rPr lang="ja-JP" altLang="en-US" sz="700" dirty="0" smtClean="0">
                <a:latin typeface="Meiryo UI" panose="020B0604030504040204" pitchFamily="50" charset="-128"/>
                <a:ea typeface="Meiryo UI" panose="020B0604030504040204" pitchFamily="50" charset="-128"/>
              </a:rPr>
              <a:t>も心も</a:t>
            </a:r>
            <a:r>
              <a:rPr lang="en-US" altLang="ja-JP" sz="700" dirty="0" smtClean="0">
                <a:latin typeface="Meiryo UI" panose="020B0604030504040204" pitchFamily="50" charset="-128"/>
                <a:ea typeface="Meiryo UI" panose="020B0604030504040204" pitchFamily="50" charset="-128"/>
              </a:rPr>
              <a:t>HAPPY</a:t>
            </a:r>
            <a:r>
              <a:rPr lang="ja-JP" altLang="en-US" sz="700" dirty="0" smtClean="0">
                <a:latin typeface="Meiryo UI" panose="020B0604030504040204" pitchFamily="50" charset="-128"/>
                <a:ea typeface="Meiryo UI" panose="020B0604030504040204" pitchFamily="50" charset="-128"/>
              </a:rPr>
              <a:t>に！～：</a:t>
            </a:r>
            <a:endParaRPr lang="en-US" altLang="ja-JP" sz="700" dirty="0" smtClean="0">
              <a:latin typeface="Meiryo UI" panose="020B0604030504040204" pitchFamily="50" charset="-128"/>
              <a:ea typeface="Meiryo UI" panose="020B0604030504040204" pitchFamily="50" charset="-128"/>
            </a:endParaRPr>
          </a:p>
          <a:p>
            <a:pPr>
              <a:lnSpc>
                <a:spcPct val="90000"/>
              </a:lnSpc>
            </a:pPr>
            <a:r>
              <a:rPr lang="ja-JP" altLang="en-US" sz="700" dirty="0" smtClean="0">
                <a:latin typeface="Meiryo UI" panose="020B0604030504040204" pitchFamily="50" charset="-128"/>
                <a:ea typeface="Meiryo UI" panose="020B0604030504040204" pitchFamily="50" charset="-128"/>
              </a:rPr>
              <a:t>身体</a:t>
            </a:r>
            <a:r>
              <a:rPr lang="ja-JP" altLang="en-US" sz="700" dirty="0">
                <a:latin typeface="Meiryo UI" panose="020B0604030504040204" pitchFamily="50" charset="-128"/>
                <a:ea typeface="Meiryo UI" panose="020B0604030504040204" pitchFamily="50" charset="-128"/>
              </a:rPr>
              <a:t>の健康だけでなく、心の健康もサポートすることを目的とした食事プランです</a:t>
            </a:r>
            <a:r>
              <a:rPr lang="ja-JP" altLang="en-US" sz="700" dirty="0" smtClean="0">
                <a:latin typeface="Meiryo UI" panose="020B0604030504040204" pitchFamily="50" charset="-128"/>
                <a:ea typeface="Meiryo UI" panose="020B0604030504040204" pitchFamily="50" charset="-128"/>
              </a:rPr>
              <a:t>。体</a:t>
            </a:r>
            <a:r>
              <a:rPr lang="ja-JP" altLang="en-US" sz="700" dirty="0">
                <a:latin typeface="Meiryo UI" panose="020B0604030504040204" pitchFamily="50" charset="-128"/>
                <a:ea typeface="Meiryo UI" panose="020B0604030504040204" pitchFamily="50" charset="-128"/>
              </a:rPr>
              <a:t>に必要な栄養素をバランスよく摂取しつつ、日々の食事を楽しみながら健康的なライフスタイルサポートします。</a:t>
            </a:r>
            <a:endParaRPr lang="en-US" altLang="ja-JP" sz="700" dirty="0">
              <a:latin typeface="Meiryo UI" panose="020B0604030504040204" pitchFamily="50" charset="-128"/>
              <a:ea typeface="Meiryo UI" panose="020B0604030504040204" pitchFamily="50" charset="-128"/>
            </a:endParaRPr>
          </a:p>
        </p:txBody>
      </p:sp>
      <p:pic>
        <p:nvPicPr>
          <p:cNvPr id="5" name="図 4"/>
          <p:cNvPicPr>
            <a:picLocks noChangeAspect="1"/>
          </p:cNvPicPr>
          <p:nvPr/>
        </p:nvPicPr>
        <p:blipFill rotWithShape="1">
          <a:blip r:embed="rId24" cstate="print">
            <a:extLst>
              <a:ext uri="{BEBA8EAE-BF5A-486C-A8C5-ECC9F3942E4B}">
                <a14:imgProps xmlns:a14="http://schemas.microsoft.com/office/drawing/2010/main">
                  <a14:imgLayer r:embed="rId25">
                    <a14:imgEffect>
                      <a14:backgroundRemoval t="18600" b="83000" l="19600" r="82400"/>
                    </a14:imgEffect>
                  </a14:imgLayer>
                </a14:imgProps>
              </a:ext>
              <a:ext uri="{28A0092B-C50C-407E-A947-70E740481C1C}">
                <a14:useLocalDpi xmlns:a14="http://schemas.microsoft.com/office/drawing/2010/main" val="0"/>
              </a:ext>
            </a:extLst>
          </a:blip>
          <a:srcRect l="18000" t="15440" r="16239" b="17521"/>
          <a:stretch/>
        </p:blipFill>
        <p:spPr>
          <a:xfrm>
            <a:off x="5867802" y="149902"/>
            <a:ext cx="797579" cy="813104"/>
          </a:xfrm>
          <a:prstGeom prst="rect">
            <a:avLst/>
          </a:prstGeom>
        </p:spPr>
      </p:pic>
      <p:pic>
        <p:nvPicPr>
          <p:cNvPr id="6" name="図 5"/>
          <p:cNvPicPr>
            <a:picLocks noChangeAspect="1"/>
          </p:cNvPicPr>
          <p:nvPr/>
        </p:nvPicPr>
        <p:blipFill rotWithShape="1">
          <a:blip r:embed="rId26"/>
          <a:srcRect l="5665" t="5590" r="1978" b="1368"/>
          <a:stretch/>
        </p:blipFill>
        <p:spPr>
          <a:xfrm>
            <a:off x="4971711" y="8598424"/>
            <a:ext cx="246900" cy="863076"/>
          </a:xfrm>
          <a:prstGeom prst="rect">
            <a:avLst/>
          </a:prstGeom>
        </p:spPr>
      </p:pic>
      <p:pic>
        <p:nvPicPr>
          <p:cNvPr id="7" name="図 6"/>
          <p:cNvPicPr>
            <a:picLocks noChangeAspect="1"/>
          </p:cNvPicPr>
          <p:nvPr/>
        </p:nvPicPr>
        <p:blipFill>
          <a:blip r:embed="rId27">
            <a:extLst>
              <a:ext uri="{BEBA8EAE-BF5A-486C-A8C5-ECC9F3942E4B}">
                <a14:imgProps xmlns:a14="http://schemas.microsoft.com/office/drawing/2010/main">
                  <a14:imgLayer r:embed="rId28">
                    <a14:imgEffect>
                      <a14:backgroundRemoval t="8716" b="94037" l="4854" r="96117"/>
                    </a14:imgEffect>
                  </a14:imgLayer>
                </a14:imgProps>
              </a:ext>
            </a:extLst>
          </a:blip>
          <a:stretch>
            <a:fillRect/>
          </a:stretch>
        </p:blipFill>
        <p:spPr>
          <a:xfrm>
            <a:off x="3490761" y="5466469"/>
            <a:ext cx="692168" cy="732488"/>
          </a:xfrm>
          <a:prstGeom prst="rect">
            <a:avLst/>
          </a:prstGeom>
        </p:spPr>
      </p:pic>
    </p:spTree>
    <p:extLst>
      <p:ext uri="{BB962C8B-B14F-4D97-AF65-F5344CB8AC3E}">
        <p14:creationId xmlns:p14="http://schemas.microsoft.com/office/powerpoint/2010/main" val="2093654729"/>
      </p:ext>
    </p:extLst>
  </p:cSld>
  <p:clrMapOvr>
    <a:masterClrMapping/>
  </p:clrMapOvr>
  <p:timing>
    <p:tnLst>
      <p:par>
        <p:cTn id="1" dur="indefinite" restart="never" nodeType="tmRoot"/>
      </p:par>
    </p:tnLst>
  </p:timing>
</p:sld>
</file>

<file path=ppt/theme/theme1.xml><?xml version="1.0" encoding="utf-8"?>
<a:theme xmlns:a="http://schemas.openxmlformats.org/drawingml/2006/main" name="5">
  <a:themeElements>
    <a:clrScheme name="Office テーマ">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会社指定">
      <a:majorFont>
        <a:latin typeface="メイリオ"/>
        <a:ea typeface="メイリオ"/>
        <a:cs typeface=""/>
      </a:majorFont>
      <a:minorFont>
        <a:latin typeface="メイリオ"/>
        <a:ea typeface="メイリオ"/>
        <a:cs typeface=""/>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プレゼンテーション1" id="{C85ADC12-09E9-4162-BF4B-DA7AAD490AEA}" vid="{B7C32699-F9B0-4000-B132-E7DE21CD5380}"/>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5</Template>
  <TotalTime>0</TotalTime>
  <Words>373</Words>
  <Application>Microsoft Office PowerPoint</Application>
  <PresentationFormat>A4 210 x 297 mm</PresentationFormat>
  <Paragraphs>48</Paragraphs>
  <Slides>1</Slides>
  <Notes>1</Notes>
  <HiddenSlides>0</HiddenSlides>
  <MMClips>0</MMClips>
  <ScaleCrop>false</ScaleCrop>
  <HeadingPairs>
    <vt:vector size="6" baseType="variant">
      <vt:variant>
        <vt:lpstr>使用されているフォント</vt:lpstr>
      </vt:variant>
      <vt:variant>
        <vt:i4>8</vt:i4>
      </vt:variant>
      <vt:variant>
        <vt:lpstr>テーマ</vt:lpstr>
      </vt:variant>
      <vt:variant>
        <vt:i4>1</vt:i4>
      </vt:variant>
      <vt:variant>
        <vt:lpstr>スライド タイトル</vt:lpstr>
      </vt:variant>
      <vt:variant>
        <vt:i4>1</vt:i4>
      </vt:variant>
    </vt:vector>
  </HeadingPairs>
  <TitlesOfParts>
    <vt:vector size="10" baseType="lpstr">
      <vt:lpstr>HGP明朝E</vt:lpstr>
      <vt:lpstr>Meiryo UI</vt:lpstr>
      <vt:lpstr>ＭＳ Ｐゴシック</vt:lpstr>
      <vt:lpstr>メイリオ</vt:lpstr>
      <vt:lpstr>游ゴシック Medium</vt:lpstr>
      <vt:lpstr>Arial</vt:lpstr>
      <vt:lpstr>Calibri</vt:lpstr>
      <vt:lpstr>Calibri Light</vt:lpstr>
      <vt:lpstr>5</vt:lpstr>
      <vt:lpstr>PowerPoint プレゼンテーション</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
  <cp:lastModifiedBy/>
  <cp:revision>1</cp:revision>
  <dcterms:created xsi:type="dcterms:W3CDTF">2016-07-14T11:01:02Z</dcterms:created>
  <dcterms:modified xsi:type="dcterms:W3CDTF">2025-03-04T09:09:32Z</dcterms:modified>
</cp:coreProperties>
</file>