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0693400" cy="15125700"/>
  <p:notesSz cx="10693400" cy="151257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8" d="100"/>
          <a:sy n="28" d="100"/>
        </p:scale>
        <p:origin x="210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6/10/2024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0692130" cy="15119985"/>
            <a:chOff x="0" y="0"/>
            <a:chExt cx="10692130" cy="1511998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0"/>
              <a:ext cx="10692003" cy="15119985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73733" y="3987308"/>
              <a:ext cx="183134" cy="19316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108308" y="3962509"/>
              <a:ext cx="224040" cy="225615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354486" y="3969635"/>
              <a:ext cx="220345" cy="222973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642361" y="3967253"/>
              <a:ext cx="146456" cy="236702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55565" y="3958819"/>
              <a:ext cx="4081432" cy="25200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279021" y="4311332"/>
              <a:ext cx="3471660" cy="24857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7053584" y="4312653"/>
              <a:ext cx="221653" cy="24645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829304" y="4340892"/>
              <a:ext cx="189979" cy="195262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313228" y="4320831"/>
              <a:ext cx="199224" cy="224453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2839697" y="4666579"/>
              <a:ext cx="250685" cy="24638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3132320" y="4673082"/>
              <a:ext cx="140385" cy="234060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3365392" y="4669922"/>
              <a:ext cx="1411332" cy="24250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4871442" y="4659105"/>
              <a:ext cx="2443900" cy="254637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7401618" y="4679941"/>
              <a:ext cx="182079" cy="216915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7620351" y="4675992"/>
              <a:ext cx="209257" cy="21929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7866543" y="4825609"/>
              <a:ext cx="74155" cy="74155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99690" y="850136"/>
              <a:ext cx="10211127" cy="2847647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643557" y="671047"/>
              <a:ext cx="2386965" cy="1157605"/>
            </a:xfrm>
            <a:custGeom>
              <a:avLst/>
              <a:gdLst/>
              <a:ahLst/>
              <a:cxnLst/>
              <a:rect l="l" t="t" r="r" b="b"/>
              <a:pathLst>
                <a:path w="2386965" h="1157605">
                  <a:moveTo>
                    <a:pt x="2292845" y="0"/>
                  </a:moveTo>
                  <a:lnTo>
                    <a:pt x="0" y="232600"/>
                  </a:lnTo>
                  <a:lnTo>
                    <a:pt x="93840" y="1157554"/>
                  </a:lnTo>
                  <a:lnTo>
                    <a:pt x="2386685" y="924953"/>
                  </a:lnTo>
                  <a:lnTo>
                    <a:pt x="2292845" y="0"/>
                  </a:lnTo>
                  <a:close/>
                </a:path>
              </a:pathLst>
            </a:custGeom>
            <a:solidFill>
              <a:srgbClr val="ED1C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995188" y="900862"/>
              <a:ext cx="1401428" cy="755204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0" y="910653"/>
              <a:ext cx="10692130" cy="14209394"/>
            </a:xfrm>
            <a:custGeom>
              <a:avLst/>
              <a:gdLst/>
              <a:ahLst/>
              <a:cxnLst/>
              <a:rect l="l" t="t" r="r" b="b"/>
              <a:pathLst>
                <a:path w="10692130" h="14209394">
                  <a:moveTo>
                    <a:pt x="2690101" y="58877"/>
                  </a:moveTo>
                  <a:lnTo>
                    <a:pt x="2681325" y="31889"/>
                  </a:lnTo>
                  <a:lnTo>
                    <a:pt x="2663888" y="12890"/>
                  </a:lnTo>
                  <a:lnTo>
                    <a:pt x="2641727" y="2159"/>
                  </a:lnTo>
                  <a:lnTo>
                    <a:pt x="2618765" y="0"/>
                  </a:lnTo>
                  <a:lnTo>
                    <a:pt x="2596261" y="6769"/>
                  </a:lnTo>
                  <a:lnTo>
                    <a:pt x="2576487" y="21755"/>
                  </a:lnTo>
                  <a:lnTo>
                    <a:pt x="2563139" y="43878"/>
                  </a:lnTo>
                  <a:lnTo>
                    <a:pt x="2559951" y="72085"/>
                  </a:lnTo>
                  <a:lnTo>
                    <a:pt x="2563660" y="87718"/>
                  </a:lnTo>
                  <a:lnTo>
                    <a:pt x="2570924" y="111556"/>
                  </a:lnTo>
                  <a:lnTo>
                    <a:pt x="2578608" y="135483"/>
                  </a:lnTo>
                  <a:lnTo>
                    <a:pt x="2583599" y="151396"/>
                  </a:lnTo>
                  <a:lnTo>
                    <a:pt x="2607843" y="243344"/>
                  </a:lnTo>
                  <a:lnTo>
                    <a:pt x="2621978" y="297764"/>
                  </a:lnTo>
                  <a:lnTo>
                    <a:pt x="2633738" y="344538"/>
                  </a:lnTo>
                  <a:lnTo>
                    <a:pt x="2643378" y="388937"/>
                  </a:lnTo>
                  <a:lnTo>
                    <a:pt x="2646515" y="398170"/>
                  </a:lnTo>
                  <a:lnTo>
                    <a:pt x="2651391" y="402475"/>
                  </a:lnTo>
                  <a:lnTo>
                    <a:pt x="2659634" y="402958"/>
                  </a:lnTo>
                  <a:lnTo>
                    <a:pt x="2667330" y="400278"/>
                  </a:lnTo>
                  <a:lnTo>
                    <a:pt x="2671343" y="394906"/>
                  </a:lnTo>
                  <a:lnTo>
                    <a:pt x="2672829" y="387832"/>
                  </a:lnTo>
                  <a:lnTo>
                    <a:pt x="2672918" y="380060"/>
                  </a:lnTo>
                  <a:lnTo>
                    <a:pt x="2672270" y="356819"/>
                  </a:lnTo>
                  <a:lnTo>
                    <a:pt x="2672994" y="327787"/>
                  </a:lnTo>
                  <a:lnTo>
                    <a:pt x="2674658" y="294335"/>
                  </a:lnTo>
                  <a:lnTo>
                    <a:pt x="2676855" y="257835"/>
                  </a:lnTo>
                  <a:lnTo>
                    <a:pt x="2679623" y="215087"/>
                  </a:lnTo>
                  <a:lnTo>
                    <a:pt x="2688348" y="86906"/>
                  </a:lnTo>
                  <a:lnTo>
                    <a:pt x="2690101" y="58877"/>
                  </a:lnTo>
                  <a:close/>
                </a:path>
                <a:path w="10692130" h="14209394">
                  <a:moveTo>
                    <a:pt x="2736100" y="490296"/>
                  </a:moveTo>
                  <a:lnTo>
                    <a:pt x="2728150" y="464566"/>
                  </a:lnTo>
                  <a:lnTo>
                    <a:pt x="2711615" y="444779"/>
                  </a:lnTo>
                  <a:lnTo>
                    <a:pt x="2688894" y="432714"/>
                  </a:lnTo>
                  <a:lnTo>
                    <a:pt x="2662402" y="430161"/>
                  </a:lnTo>
                  <a:lnTo>
                    <a:pt x="2636837" y="437997"/>
                  </a:lnTo>
                  <a:lnTo>
                    <a:pt x="2616758" y="454393"/>
                  </a:lnTo>
                  <a:lnTo>
                    <a:pt x="2604274" y="477126"/>
                  </a:lnTo>
                  <a:lnTo>
                    <a:pt x="2601544" y="503948"/>
                  </a:lnTo>
                  <a:lnTo>
                    <a:pt x="2609507" y="529805"/>
                  </a:lnTo>
                  <a:lnTo>
                    <a:pt x="2626144" y="549833"/>
                  </a:lnTo>
                  <a:lnTo>
                    <a:pt x="2649105" y="562114"/>
                  </a:lnTo>
                  <a:lnTo>
                    <a:pt x="2676042" y="564730"/>
                  </a:lnTo>
                  <a:lnTo>
                    <a:pt x="2701480" y="556806"/>
                  </a:lnTo>
                  <a:lnTo>
                    <a:pt x="2721292" y="540181"/>
                  </a:lnTo>
                  <a:lnTo>
                    <a:pt x="2733497" y="517232"/>
                  </a:lnTo>
                  <a:lnTo>
                    <a:pt x="2736100" y="490296"/>
                  </a:lnTo>
                  <a:close/>
                </a:path>
                <a:path w="10692130" h="14209394">
                  <a:moveTo>
                    <a:pt x="10692003" y="11590604"/>
                  </a:moveTo>
                  <a:lnTo>
                    <a:pt x="0" y="11590604"/>
                  </a:lnTo>
                  <a:lnTo>
                    <a:pt x="0" y="14209332"/>
                  </a:lnTo>
                  <a:lnTo>
                    <a:pt x="10692003" y="14209332"/>
                  </a:lnTo>
                  <a:lnTo>
                    <a:pt x="10692003" y="11590604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8725488" y="14724619"/>
              <a:ext cx="1441428" cy="118041"/>
            </a:xfrm>
            <a:prstGeom prst="rect">
              <a:avLst/>
            </a:prstGeom>
          </p:spPr>
        </p:pic>
        <p:pic>
          <p:nvPicPr>
            <p:cNvPr id="25" name="object 25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4421995" y="14366123"/>
              <a:ext cx="1871767" cy="424097"/>
            </a:xfrm>
            <a:prstGeom prst="rect">
              <a:avLst/>
            </a:prstGeom>
          </p:spPr>
        </p:pic>
        <p:pic>
          <p:nvPicPr>
            <p:cNvPr id="26" name="object 26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499211" y="10101593"/>
              <a:ext cx="1984565" cy="2148598"/>
            </a:xfrm>
            <a:prstGeom prst="rect">
              <a:avLst/>
            </a:prstGeom>
          </p:spPr>
        </p:pic>
        <p:pic>
          <p:nvPicPr>
            <p:cNvPr id="27" name="object 27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611111" y="10220452"/>
              <a:ext cx="1760753" cy="1935518"/>
            </a:xfrm>
            <a:prstGeom prst="rect">
              <a:avLst/>
            </a:prstGeom>
          </p:spPr>
        </p:pic>
        <p:pic>
          <p:nvPicPr>
            <p:cNvPr id="28" name="object 28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1198715" y="10460139"/>
              <a:ext cx="142240" cy="135280"/>
            </a:xfrm>
            <a:prstGeom prst="rect">
              <a:avLst/>
            </a:prstGeom>
          </p:spPr>
        </p:pic>
        <p:pic>
          <p:nvPicPr>
            <p:cNvPr id="29" name="object 29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1410881" y="10382555"/>
              <a:ext cx="170700" cy="16233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1651508" y="10460139"/>
              <a:ext cx="142240" cy="13528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880857" y="10545369"/>
              <a:ext cx="113779" cy="108216"/>
            </a:xfrm>
            <a:prstGeom prst="rect">
              <a:avLst/>
            </a:prstGeom>
          </p:spPr>
        </p:pic>
        <p:pic>
          <p:nvPicPr>
            <p:cNvPr id="32" name="object 32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1367496" y="11919573"/>
              <a:ext cx="243054" cy="127000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1014869" y="10545369"/>
              <a:ext cx="113791" cy="108216"/>
            </a:xfrm>
            <a:prstGeom prst="rect">
              <a:avLst/>
            </a:prstGeom>
          </p:spPr>
        </p:pic>
        <p:sp>
          <p:nvSpPr>
            <p:cNvPr id="34" name="object 34"/>
            <p:cNvSpPr/>
            <p:nvPr/>
          </p:nvSpPr>
          <p:spPr>
            <a:xfrm>
              <a:off x="944308" y="10862971"/>
              <a:ext cx="1154430" cy="618490"/>
            </a:xfrm>
            <a:custGeom>
              <a:avLst/>
              <a:gdLst/>
              <a:ahLst/>
              <a:cxnLst/>
              <a:rect l="l" t="t" r="r" b="b"/>
              <a:pathLst>
                <a:path w="1154430" h="618490">
                  <a:moveTo>
                    <a:pt x="336969" y="349796"/>
                  </a:moveTo>
                  <a:lnTo>
                    <a:pt x="262775" y="349796"/>
                  </a:lnTo>
                  <a:lnTo>
                    <a:pt x="169265" y="554786"/>
                  </a:lnTo>
                  <a:lnTo>
                    <a:pt x="74206" y="349796"/>
                  </a:lnTo>
                  <a:lnTo>
                    <a:pt x="0" y="349796"/>
                  </a:lnTo>
                  <a:lnTo>
                    <a:pt x="0" y="356933"/>
                  </a:lnTo>
                  <a:lnTo>
                    <a:pt x="10693" y="356933"/>
                  </a:lnTo>
                  <a:lnTo>
                    <a:pt x="18465" y="358203"/>
                  </a:lnTo>
                  <a:lnTo>
                    <a:pt x="37109" y="395198"/>
                  </a:lnTo>
                  <a:lnTo>
                    <a:pt x="37109" y="566381"/>
                  </a:lnTo>
                  <a:lnTo>
                    <a:pt x="23482" y="602119"/>
                  </a:lnTo>
                  <a:lnTo>
                    <a:pt x="9283" y="604634"/>
                  </a:lnTo>
                  <a:lnTo>
                    <a:pt x="0" y="604634"/>
                  </a:lnTo>
                  <a:lnTo>
                    <a:pt x="0" y="611784"/>
                  </a:lnTo>
                  <a:lnTo>
                    <a:pt x="91198" y="611784"/>
                  </a:lnTo>
                  <a:lnTo>
                    <a:pt x="91198" y="604634"/>
                  </a:lnTo>
                  <a:lnTo>
                    <a:pt x="71628" y="604634"/>
                  </a:lnTo>
                  <a:lnTo>
                    <a:pt x="64084" y="601929"/>
                  </a:lnTo>
                  <a:lnTo>
                    <a:pt x="54102" y="566381"/>
                  </a:lnTo>
                  <a:lnTo>
                    <a:pt x="54102" y="391337"/>
                  </a:lnTo>
                  <a:lnTo>
                    <a:pt x="155346" y="611784"/>
                  </a:lnTo>
                  <a:lnTo>
                    <a:pt x="161721" y="611784"/>
                  </a:lnTo>
                  <a:lnTo>
                    <a:pt x="262775" y="391337"/>
                  </a:lnTo>
                  <a:lnTo>
                    <a:pt x="262775" y="566381"/>
                  </a:lnTo>
                  <a:lnTo>
                    <a:pt x="249237" y="602119"/>
                  </a:lnTo>
                  <a:lnTo>
                    <a:pt x="225679" y="604634"/>
                  </a:lnTo>
                  <a:lnTo>
                    <a:pt x="225679" y="611784"/>
                  </a:lnTo>
                  <a:lnTo>
                    <a:pt x="336969" y="611784"/>
                  </a:lnTo>
                  <a:lnTo>
                    <a:pt x="336969" y="604634"/>
                  </a:lnTo>
                  <a:lnTo>
                    <a:pt x="317576" y="604634"/>
                  </a:lnTo>
                  <a:lnTo>
                    <a:pt x="310045" y="601929"/>
                  </a:lnTo>
                  <a:lnTo>
                    <a:pt x="299872" y="566381"/>
                  </a:lnTo>
                  <a:lnTo>
                    <a:pt x="299872" y="395198"/>
                  </a:lnTo>
                  <a:lnTo>
                    <a:pt x="313537" y="359448"/>
                  </a:lnTo>
                  <a:lnTo>
                    <a:pt x="327888" y="356933"/>
                  </a:lnTo>
                  <a:lnTo>
                    <a:pt x="336969" y="356933"/>
                  </a:lnTo>
                  <a:lnTo>
                    <a:pt x="336969" y="349796"/>
                  </a:lnTo>
                  <a:close/>
                </a:path>
                <a:path w="1154430" h="618490">
                  <a:moveTo>
                    <a:pt x="370662" y="260832"/>
                  </a:moveTo>
                  <a:lnTo>
                    <a:pt x="328904" y="244678"/>
                  </a:lnTo>
                  <a:lnTo>
                    <a:pt x="304012" y="215620"/>
                  </a:lnTo>
                  <a:lnTo>
                    <a:pt x="253530" y="145478"/>
                  </a:lnTo>
                  <a:lnTo>
                    <a:pt x="249910" y="140462"/>
                  </a:lnTo>
                  <a:lnTo>
                    <a:pt x="265353" y="136144"/>
                  </a:lnTo>
                  <a:lnTo>
                    <a:pt x="271551" y="133515"/>
                  </a:lnTo>
                  <a:lnTo>
                    <a:pt x="278625" y="130517"/>
                  </a:lnTo>
                  <a:lnTo>
                    <a:pt x="310515" y="95973"/>
                  </a:lnTo>
                  <a:lnTo>
                    <a:pt x="314452" y="73418"/>
                  </a:lnTo>
                  <a:lnTo>
                    <a:pt x="313588" y="62509"/>
                  </a:lnTo>
                  <a:lnTo>
                    <a:pt x="293357" y="26962"/>
                  </a:lnTo>
                  <a:lnTo>
                    <a:pt x="270967" y="13614"/>
                  </a:lnTo>
                  <a:lnTo>
                    <a:pt x="270967" y="75920"/>
                  </a:lnTo>
                  <a:lnTo>
                    <a:pt x="269786" y="87922"/>
                  </a:lnTo>
                  <a:lnTo>
                    <a:pt x="241274" y="124383"/>
                  </a:lnTo>
                  <a:lnTo>
                    <a:pt x="195427" y="133515"/>
                  </a:lnTo>
                  <a:lnTo>
                    <a:pt x="194271" y="133515"/>
                  </a:lnTo>
                  <a:lnTo>
                    <a:pt x="192786" y="133477"/>
                  </a:lnTo>
                  <a:lnTo>
                    <a:pt x="190982" y="133400"/>
                  </a:lnTo>
                  <a:lnTo>
                    <a:pt x="187045" y="133311"/>
                  </a:lnTo>
                  <a:lnTo>
                    <a:pt x="184607" y="133311"/>
                  </a:lnTo>
                  <a:lnTo>
                    <a:pt x="184607" y="24345"/>
                  </a:lnTo>
                  <a:lnTo>
                    <a:pt x="193675" y="22745"/>
                  </a:lnTo>
                  <a:lnTo>
                    <a:pt x="201752" y="21590"/>
                  </a:lnTo>
                  <a:lnTo>
                    <a:pt x="208838" y="20904"/>
                  </a:lnTo>
                  <a:lnTo>
                    <a:pt x="214934" y="20675"/>
                  </a:lnTo>
                  <a:lnTo>
                    <a:pt x="226974" y="21640"/>
                  </a:lnTo>
                  <a:lnTo>
                    <a:pt x="262331" y="44284"/>
                  </a:lnTo>
                  <a:lnTo>
                    <a:pt x="270967" y="75920"/>
                  </a:lnTo>
                  <a:lnTo>
                    <a:pt x="270967" y="13614"/>
                  </a:lnTo>
                  <a:lnTo>
                    <a:pt x="224980" y="6362"/>
                  </a:lnTo>
                  <a:lnTo>
                    <a:pt x="205473" y="5981"/>
                  </a:lnTo>
                  <a:lnTo>
                    <a:pt x="110032" y="5981"/>
                  </a:lnTo>
                  <a:lnTo>
                    <a:pt x="110032" y="13131"/>
                  </a:lnTo>
                  <a:lnTo>
                    <a:pt x="129794" y="13131"/>
                  </a:lnTo>
                  <a:lnTo>
                    <a:pt x="137274" y="15963"/>
                  </a:lnTo>
                  <a:lnTo>
                    <a:pt x="147701" y="52362"/>
                  </a:lnTo>
                  <a:lnTo>
                    <a:pt x="147701" y="221602"/>
                  </a:lnTo>
                  <a:lnTo>
                    <a:pt x="134137" y="258127"/>
                  </a:lnTo>
                  <a:lnTo>
                    <a:pt x="119875" y="260832"/>
                  </a:lnTo>
                  <a:lnTo>
                    <a:pt x="110032" y="260832"/>
                  </a:lnTo>
                  <a:lnTo>
                    <a:pt x="110032" y="267982"/>
                  </a:lnTo>
                  <a:lnTo>
                    <a:pt x="222275" y="267982"/>
                  </a:lnTo>
                  <a:lnTo>
                    <a:pt x="222275" y="260832"/>
                  </a:lnTo>
                  <a:lnTo>
                    <a:pt x="202247" y="260832"/>
                  </a:lnTo>
                  <a:lnTo>
                    <a:pt x="194906" y="258000"/>
                  </a:lnTo>
                  <a:lnTo>
                    <a:pt x="184607" y="221602"/>
                  </a:lnTo>
                  <a:lnTo>
                    <a:pt x="184607" y="145478"/>
                  </a:lnTo>
                  <a:lnTo>
                    <a:pt x="188671" y="145719"/>
                  </a:lnTo>
                  <a:lnTo>
                    <a:pt x="192532" y="145846"/>
                  </a:lnTo>
                  <a:lnTo>
                    <a:pt x="194335" y="145872"/>
                  </a:lnTo>
                  <a:lnTo>
                    <a:pt x="200126" y="145872"/>
                  </a:lnTo>
                  <a:lnTo>
                    <a:pt x="205473" y="145745"/>
                  </a:lnTo>
                  <a:lnTo>
                    <a:pt x="212039" y="145478"/>
                  </a:lnTo>
                  <a:lnTo>
                    <a:pt x="300723" y="267982"/>
                  </a:lnTo>
                  <a:lnTo>
                    <a:pt x="370662" y="267982"/>
                  </a:lnTo>
                  <a:lnTo>
                    <a:pt x="370662" y="260832"/>
                  </a:lnTo>
                  <a:close/>
                </a:path>
                <a:path w="1154430" h="618490">
                  <a:moveTo>
                    <a:pt x="489305" y="5981"/>
                  </a:moveTo>
                  <a:lnTo>
                    <a:pt x="377050" y="5981"/>
                  </a:lnTo>
                  <a:lnTo>
                    <a:pt x="377050" y="13131"/>
                  </a:lnTo>
                  <a:lnTo>
                    <a:pt x="392506" y="13131"/>
                  </a:lnTo>
                  <a:lnTo>
                    <a:pt x="398437" y="14681"/>
                  </a:lnTo>
                  <a:lnTo>
                    <a:pt x="414540" y="52362"/>
                  </a:lnTo>
                  <a:lnTo>
                    <a:pt x="414540" y="221602"/>
                  </a:lnTo>
                  <a:lnTo>
                    <a:pt x="400329" y="258470"/>
                  </a:lnTo>
                  <a:lnTo>
                    <a:pt x="386321" y="260832"/>
                  </a:lnTo>
                  <a:lnTo>
                    <a:pt x="377050" y="260832"/>
                  </a:lnTo>
                  <a:lnTo>
                    <a:pt x="377050" y="267982"/>
                  </a:lnTo>
                  <a:lnTo>
                    <a:pt x="489305" y="267982"/>
                  </a:lnTo>
                  <a:lnTo>
                    <a:pt x="489305" y="260832"/>
                  </a:lnTo>
                  <a:lnTo>
                    <a:pt x="473659" y="260832"/>
                  </a:lnTo>
                  <a:lnTo>
                    <a:pt x="467791" y="259283"/>
                  </a:lnTo>
                  <a:lnTo>
                    <a:pt x="451637" y="221602"/>
                  </a:lnTo>
                  <a:lnTo>
                    <a:pt x="451637" y="52362"/>
                  </a:lnTo>
                  <a:lnTo>
                    <a:pt x="469150" y="13131"/>
                  </a:lnTo>
                  <a:lnTo>
                    <a:pt x="489305" y="13131"/>
                  </a:lnTo>
                  <a:lnTo>
                    <a:pt x="489305" y="5981"/>
                  </a:lnTo>
                  <a:close/>
                </a:path>
                <a:path w="1154430" h="618490">
                  <a:moveTo>
                    <a:pt x="577900" y="546100"/>
                  </a:moveTo>
                  <a:lnTo>
                    <a:pt x="570166" y="546100"/>
                  </a:lnTo>
                  <a:lnTo>
                    <a:pt x="563918" y="557403"/>
                  </a:lnTo>
                  <a:lnTo>
                    <a:pt x="557745" y="567207"/>
                  </a:lnTo>
                  <a:lnTo>
                    <a:pt x="526313" y="594398"/>
                  </a:lnTo>
                  <a:lnTo>
                    <a:pt x="494042" y="597484"/>
                  </a:lnTo>
                  <a:lnTo>
                    <a:pt x="442391" y="597484"/>
                  </a:lnTo>
                  <a:lnTo>
                    <a:pt x="427964" y="579716"/>
                  </a:lnTo>
                  <a:lnTo>
                    <a:pt x="427964" y="481749"/>
                  </a:lnTo>
                  <a:lnTo>
                    <a:pt x="496493" y="481749"/>
                  </a:lnTo>
                  <a:lnTo>
                    <a:pt x="504609" y="483044"/>
                  </a:lnTo>
                  <a:lnTo>
                    <a:pt x="526694" y="520776"/>
                  </a:lnTo>
                  <a:lnTo>
                    <a:pt x="533844" y="520776"/>
                  </a:lnTo>
                  <a:lnTo>
                    <a:pt x="533844" y="429590"/>
                  </a:lnTo>
                  <a:lnTo>
                    <a:pt x="526694" y="429590"/>
                  </a:lnTo>
                  <a:lnTo>
                    <a:pt x="525551" y="439953"/>
                  </a:lnTo>
                  <a:lnTo>
                    <a:pt x="523303" y="448614"/>
                  </a:lnTo>
                  <a:lnTo>
                    <a:pt x="485546" y="467652"/>
                  </a:lnTo>
                  <a:lnTo>
                    <a:pt x="427964" y="467652"/>
                  </a:lnTo>
                  <a:lnTo>
                    <a:pt x="427964" y="364096"/>
                  </a:lnTo>
                  <a:lnTo>
                    <a:pt x="499833" y="364096"/>
                  </a:lnTo>
                  <a:lnTo>
                    <a:pt x="538391" y="373621"/>
                  </a:lnTo>
                  <a:lnTo>
                    <a:pt x="550659" y="407174"/>
                  </a:lnTo>
                  <a:lnTo>
                    <a:pt x="558190" y="407174"/>
                  </a:lnTo>
                  <a:lnTo>
                    <a:pt x="555294" y="349796"/>
                  </a:lnTo>
                  <a:lnTo>
                    <a:pt x="353390" y="349796"/>
                  </a:lnTo>
                  <a:lnTo>
                    <a:pt x="353390" y="356933"/>
                  </a:lnTo>
                  <a:lnTo>
                    <a:pt x="373481" y="356933"/>
                  </a:lnTo>
                  <a:lnTo>
                    <a:pt x="381215" y="359524"/>
                  </a:lnTo>
                  <a:lnTo>
                    <a:pt x="390867" y="395389"/>
                  </a:lnTo>
                  <a:lnTo>
                    <a:pt x="390867" y="565607"/>
                  </a:lnTo>
                  <a:lnTo>
                    <a:pt x="374713" y="603161"/>
                  </a:lnTo>
                  <a:lnTo>
                    <a:pt x="368846" y="604647"/>
                  </a:lnTo>
                  <a:lnTo>
                    <a:pt x="353390" y="604647"/>
                  </a:lnTo>
                  <a:lnTo>
                    <a:pt x="353390" y="611784"/>
                  </a:lnTo>
                  <a:lnTo>
                    <a:pt x="555294" y="611784"/>
                  </a:lnTo>
                  <a:lnTo>
                    <a:pt x="577900" y="546100"/>
                  </a:lnTo>
                  <a:close/>
                </a:path>
                <a:path w="1154430" h="618490">
                  <a:moveTo>
                    <a:pt x="749160" y="206540"/>
                  </a:moveTo>
                  <a:lnTo>
                    <a:pt x="743165" y="202679"/>
                  </a:lnTo>
                  <a:lnTo>
                    <a:pt x="731723" y="217563"/>
                  </a:lnTo>
                  <a:lnTo>
                    <a:pt x="720763" y="229755"/>
                  </a:lnTo>
                  <a:lnTo>
                    <a:pt x="679272" y="254241"/>
                  </a:lnTo>
                  <a:lnTo>
                    <a:pt x="655269" y="256971"/>
                  </a:lnTo>
                  <a:lnTo>
                    <a:pt x="640994" y="256108"/>
                  </a:lnTo>
                  <a:lnTo>
                    <a:pt x="602996" y="243052"/>
                  </a:lnTo>
                  <a:lnTo>
                    <a:pt x="575119" y="215341"/>
                  </a:lnTo>
                  <a:lnTo>
                    <a:pt x="560158" y="174612"/>
                  </a:lnTo>
                  <a:lnTo>
                    <a:pt x="557301" y="141427"/>
                  </a:lnTo>
                  <a:lnTo>
                    <a:pt x="558063" y="120764"/>
                  </a:lnTo>
                  <a:lnTo>
                    <a:pt x="569379" y="69354"/>
                  </a:lnTo>
                  <a:lnTo>
                    <a:pt x="592556" y="34747"/>
                  </a:lnTo>
                  <a:lnTo>
                    <a:pt x="636930" y="14732"/>
                  </a:lnTo>
                  <a:lnTo>
                    <a:pt x="649655" y="13906"/>
                  </a:lnTo>
                  <a:lnTo>
                    <a:pt x="664654" y="15011"/>
                  </a:lnTo>
                  <a:lnTo>
                    <a:pt x="702983" y="31483"/>
                  </a:lnTo>
                  <a:lnTo>
                    <a:pt x="730554" y="70472"/>
                  </a:lnTo>
                  <a:lnTo>
                    <a:pt x="737184" y="89077"/>
                  </a:lnTo>
                  <a:lnTo>
                    <a:pt x="743165" y="89077"/>
                  </a:lnTo>
                  <a:lnTo>
                    <a:pt x="737184" y="0"/>
                  </a:lnTo>
                  <a:lnTo>
                    <a:pt x="730415" y="0"/>
                  </a:lnTo>
                  <a:lnTo>
                    <a:pt x="729005" y="6184"/>
                  </a:lnTo>
                  <a:lnTo>
                    <a:pt x="726617" y="11010"/>
                  </a:lnTo>
                  <a:lnTo>
                    <a:pt x="720686" y="16941"/>
                  </a:lnTo>
                  <a:lnTo>
                    <a:pt x="717664" y="18161"/>
                  </a:lnTo>
                  <a:lnTo>
                    <a:pt x="711873" y="18161"/>
                  </a:lnTo>
                  <a:lnTo>
                    <a:pt x="708012" y="16751"/>
                  </a:lnTo>
                  <a:lnTo>
                    <a:pt x="702602" y="13906"/>
                  </a:lnTo>
                  <a:lnTo>
                    <a:pt x="688733" y="7823"/>
                  </a:lnTo>
                  <a:lnTo>
                    <a:pt x="674776" y="3479"/>
                  </a:lnTo>
                  <a:lnTo>
                    <a:pt x="660730" y="863"/>
                  </a:lnTo>
                  <a:lnTo>
                    <a:pt x="646569" y="0"/>
                  </a:lnTo>
                  <a:lnTo>
                    <a:pt x="628675" y="1130"/>
                  </a:lnTo>
                  <a:lnTo>
                    <a:pt x="579234" y="18072"/>
                  </a:lnTo>
                  <a:lnTo>
                    <a:pt x="540461" y="53479"/>
                  </a:lnTo>
                  <a:lnTo>
                    <a:pt x="517652" y="103416"/>
                  </a:lnTo>
                  <a:lnTo>
                    <a:pt x="513257" y="141033"/>
                  </a:lnTo>
                  <a:lnTo>
                    <a:pt x="514921" y="164579"/>
                  </a:lnTo>
                  <a:lnTo>
                    <a:pt x="528256" y="206908"/>
                  </a:lnTo>
                  <a:lnTo>
                    <a:pt x="559625" y="246799"/>
                  </a:lnTo>
                  <a:lnTo>
                    <a:pt x="610044" y="270941"/>
                  </a:lnTo>
                  <a:lnTo>
                    <a:pt x="640765" y="273964"/>
                  </a:lnTo>
                  <a:lnTo>
                    <a:pt x="658215" y="272948"/>
                  </a:lnTo>
                  <a:lnTo>
                    <a:pt x="703173" y="257746"/>
                  </a:lnTo>
                  <a:lnTo>
                    <a:pt x="738898" y="222859"/>
                  </a:lnTo>
                  <a:lnTo>
                    <a:pt x="749160" y="206540"/>
                  </a:lnTo>
                  <a:close/>
                </a:path>
                <a:path w="1154430" h="618490">
                  <a:moveTo>
                    <a:pt x="867117" y="349796"/>
                  </a:moveTo>
                  <a:lnTo>
                    <a:pt x="775919" y="349796"/>
                  </a:lnTo>
                  <a:lnTo>
                    <a:pt x="775919" y="356946"/>
                  </a:lnTo>
                  <a:lnTo>
                    <a:pt x="795312" y="356946"/>
                  </a:lnTo>
                  <a:lnTo>
                    <a:pt x="802843" y="359651"/>
                  </a:lnTo>
                  <a:lnTo>
                    <a:pt x="813028" y="395211"/>
                  </a:lnTo>
                  <a:lnTo>
                    <a:pt x="813028" y="546303"/>
                  </a:lnTo>
                  <a:lnTo>
                    <a:pt x="652856" y="349796"/>
                  </a:lnTo>
                  <a:lnTo>
                    <a:pt x="581748" y="349796"/>
                  </a:lnTo>
                  <a:lnTo>
                    <a:pt x="581748" y="356946"/>
                  </a:lnTo>
                  <a:lnTo>
                    <a:pt x="589343" y="356946"/>
                  </a:lnTo>
                  <a:lnTo>
                    <a:pt x="595020" y="357517"/>
                  </a:lnTo>
                  <a:lnTo>
                    <a:pt x="633336" y="384187"/>
                  </a:lnTo>
                  <a:lnTo>
                    <a:pt x="633336" y="566394"/>
                  </a:lnTo>
                  <a:lnTo>
                    <a:pt x="619671" y="602132"/>
                  </a:lnTo>
                  <a:lnTo>
                    <a:pt x="605320" y="604647"/>
                  </a:lnTo>
                  <a:lnTo>
                    <a:pt x="596239" y="604647"/>
                  </a:lnTo>
                  <a:lnTo>
                    <a:pt x="596239" y="611784"/>
                  </a:lnTo>
                  <a:lnTo>
                    <a:pt x="687438" y="611784"/>
                  </a:lnTo>
                  <a:lnTo>
                    <a:pt x="687438" y="604647"/>
                  </a:lnTo>
                  <a:lnTo>
                    <a:pt x="667981" y="604647"/>
                  </a:lnTo>
                  <a:lnTo>
                    <a:pt x="660450" y="601929"/>
                  </a:lnTo>
                  <a:lnTo>
                    <a:pt x="650341" y="566394"/>
                  </a:lnTo>
                  <a:lnTo>
                    <a:pt x="650341" y="405053"/>
                  </a:lnTo>
                  <a:lnTo>
                    <a:pt x="823074" y="616038"/>
                  </a:lnTo>
                  <a:lnTo>
                    <a:pt x="830021" y="616038"/>
                  </a:lnTo>
                  <a:lnTo>
                    <a:pt x="830021" y="395211"/>
                  </a:lnTo>
                  <a:lnTo>
                    <a:pt x="830287" y="385178"/>
                  </a:lnTo>
                  <a:lnTo>
                    <a:pt x="857846" y="356946"/>
                  </a:lnTo>
                  <a:lnTo>
                    <a:pt x="867117" y="356946"/>
                  </a:lnTo>
                  <a:lnTo>
                    <a:pt x="867117" y="349796"/>
                  </a:lnTo>
                  <a:close/>
                </a:path>
                <a:path w="1154430" h="618490">
                  <a:moveTo>
                    <a:pt x="1040523" y="5981"/>
                  </a:moveTo>
                  <a:lnTo>
                    <a:pt x="928458" y="5981"/>
                  </a:lnTo>
                  <a:lnTo>
                    <a:pt x="928458" y="13131"/>
                  </a:lnTo>
                  <a:lnTo>
                    <a:pt x="943914" y="13131"/>
                  </a:lnTo>
                  <a:lnTo>
                    <a:pt x="949769" y="14681"/>
                  </a:lnTo>
                  <a:lnTo>
                    <a:pt x="965936" y="52552"/>
                  </a:lnTo>
                  <a:lnTo>
                    <a:pt x="965936" y="127520"/>
                  </a:lnTo>
                  <a:lnTo>
                    <a:pt x="844219" y="127520"/>
                  </a:lnTo>
                  <a:lnTo>
                    <a:pt x="844219" y="52552"/>
                  </a:lnTo>
                  <a:lnTo>
                    <a:pt x="860386" y="14617"/>
                  </a:lnTo>
                  <a:lnTo>
                    <a:pt x="866241" y="13131"/>
                  </a:lnTo>
                  <a:lnTo>
                    <a:pt x="881888" y="13131"/>
                  </a:lnTo>
                  <a:lnTo>
                    <a:pt x="881888" y="5981"/>
                  </a:lnTo>
                  <a:lnTo>
                    <a:pt x="769645" y="5981"/>
                  </a:lnTo>
                  <a:lnTo>
                    <a:pt x="769645" y="13131"/>
                  </a:lnTo>
                  <a:lnTo>
                    <a:pt x="785101" y="13131"/>
                  </a:lnTo>
                  <a:lnTo>
                    <a:pt x="791019" y="14681"/>
                  </a:lnTo>
                  <a:lnTo>
                    <a:pt x="807123" y="52552"/>
                  </a:lnTo>
                  <a:lnTo>
                    <a:pt x="807123" y="221602"/>
                  </a:lnTo>
                  <a:lnTo>
                    <a:pt x="792924" y="258457"/>
                  </a:lnTo>
                  <a:lnTo>
                    <a:pt x="778916" y="260832"/>
                  </a:lnTo>
                  <a:lnTo>
                    <a:pt x="769645" y="260832"/>
                  </a:lnTo>
                  <a:lnTo>
                    <a:pt x="769645" y="267982"/>
                  </a:lnTo>
                  <a:lnTo>
                    <a:pt x="881888" y="267982"/>
                  </a:lnTo>
                  <a:lnTo>
                    <a:pt x="881888" y="260832"/>
                  </a:lnTo>
                  <a:lnTo>
                    <a:pt x="866241" y="260832"/>
                  </a:lnTo>
                  <a:lnTo>
                    <a:pt x="860386" y="259283"/>
                  </a:lnTo>
                  <a:lnTo>
                    <a:pt x="844219" y="221602"/>
                  </a:lnTo>
                  <a:lnTo>
                    <a:pt x="844219" y="141808"/>
                  </a:lnTo>
                  <a:lnTo>
                    <a:pt x="965936" y="141808"/>
                  </a:lnTo>
                  <a:lnTo>
                    <a:pt x="965936" y="221602"/>
                  </a:lnTo>
                  <a:lnTo>
                    <a:pt x="948423" y="260832"/>
                  </a:lnTo>
                  <a:lnTo>
                    <a:pt x="928458" y="260832"/>
                  </a:lnTo>
                  <a:lnTo>
                    <a:pt x="928458" y="267982"/>
                  </a:lnTo>
                  <a:lnTo>
                    <a:pt x="1040523" y="267982"/>
                  </a:lnTo>
                  <a:lnTo>
                    <a:pt x="1040523" y="260832"/>
                  </a:lnTo>
                  <a:lnTo>
                    <a:pt x="1025067" y="260832"/>
                  </a:lnTo>
                  <a:lnTo>
                    <a:pt x="1019136" y="259283"/>
                  </a:lnTo>
                  <a:lnTo>
                    <a:pt x="1003033" y="221602"/>
                  </a:lnTo>
                  <a:lnTo>
                    <a:pt x="1003033" y="52552"/>
                  </a:lnTo>
                  <a:lnTo>
                    <a:pt x="1019200" y="14617"/>
                  </a:lnTo>
                  <a:lnTo>
                    <a:pt x="1025067" y="13131"/>
                  </a:lnTo>
                  <a:lnTo>
                    <a:pt x="1040523" y="13131"/>
                  </a:lnTo>
                  <a:lnTo>
                    <a:pt x="1040523" y="5981"/>
                  </a:lnTo>
                  <a:close/>
                </a:path>
                <a:path w="1154430" h="618490">
                  <a:moveTo>
                    <a:pt x="1154239" y="349783"/>
                  </a:moveTo>
                  <a:lnTo>
                    <a:pt x="1061491" y="349783"/>
                  </a:lnTo>
                  <a:lnTo>
                    <a:pt x="1061491" y="356933"/>
                  </a:lnTo>
                  <a:lnTo>
                    <a:pt x="1081265" y="356933"/>
                  </a:lnTo>
                  <a:lnTo>
                    <a:pt x="1088732" y="359765"/>
                  </a:lnTo>
                  <a:lnTo>
                    <a:pt x="1099159" y="396163"/>
                  </a:lnTo>
                  <a:lnTo>
                    <a:pt x="1099159" y="502234"/>
                  </a:lnTo>
                  <a:lnTo>
                    <a:pt x="1094981" y="551192"/>
                  </a:lnTo>
                  <a:lnTo>
                    <a:pt x="1073353" y="584149"/>
                  </a:lnTo>
                  <a:lnTo>
                    <a:pt x="1030528" y="600646"/>
                  </a:lnTo>
                  <a:lnTo>
                    <a:pt x="1018019" y="601345"/>
                  </a:lnTo>
                  <a:lnTo>
                    <a:pt x="1008367" y="600900"/>
                  </a:lnTo>
                  <a:lnTo>
                    <a:pt x="971918" y="586092"/>
                  </a:lnTo>
                  <a:lnTo>
                    <a:pt x="952817" y="545312"/>
                  </a:lnTo>
                  <a:lnTo>
                    <a:pt x="950010" y="510349"/>
                  </a:lnTo>
                  <a:lnTo>
                    <a:pt x="950010" y="396163"/>
                  </a:lnTo>
                  <a:lnTo>
                    <a:pt x="967206" y="356933"/>
                  </a:lnTo>
                  <a:lnTo>
                    <a:pt x="988072" y="356933"/>
                  </a:lnTo>
                  <a:lnTo>
                    <a:pt x="988072" y="349783"/>
                  </a:lnTo>
                  <a:lnTo>
                    <a:pt x="874852" y="349783"/>
                  </a:lnTo>
                  <a:lnTo>
                    <a:pt x="874852" y="356933"/>
                  </a:lnTo>
                  <a:lnTo>
                    <a:pt x="894626" y="356933"/>
                  </a:lnTo>
                  <a:lnTo>
                    <a:pt x="901801" y="359448"/>
                  </a:lnTo>
                  <a:lnTo>
                    <a:pt x="912914" y="396163"/>
                  </a:lnTo>
                  <a:lnTo>
                    <a:pt x="912914" y="498563"/>
                  </a:lnTo>
                  <a:lnTo>
                    <a:pt x="913307" y="520357"/>
                  </a:lnTo>
                  <a:lnTo>
                    <a:pt x="919099" y="563092"/>
                  </a:lnTo>
                  <a:lnTo>
                    <a:pt x="940282" y="595007"/>
                  </a:lnTo>
                  <a:lnTo>
                    <a:pt x="977976" y="614248"/>
                  </a:lnTo>
                  <a:lnTo>
                    <a:pt x="1015695" y="617969"/>
                  </a:lnTo>
                  <a:lnTo>
                    <a:pt x="1034376" y="617004"/>
                  </a:lnTo>
                  <a:lnTo>
                    <a:pt x="1078014" y="602411"/>
                  </a:lnTo>
                  <a:lnTo>
                    <a:pt x="1108735" y="565124"/>
                  </a:lnTo>
                  <a:lnTo>
                    <a:pt x="1116076" y="522579"/>
                  </a:lnTo>
                  <a:lnTo>
                    <a:pt x="1116558" y="503974"/>
                  </a:lnTo>
                  <a:lnTo>
                    <a:pt x="1116558" y="397700"/>
                  </a:lnTo>
                  <a:lnTo>
                    <a:pt x="1116812" y="387781"/>
                  </a:lnTo>
                  <a:lnTo>
                    <a:pt x="1144384" y="356933"/>
                  </a:lnTo>
                  <a:lnTo>
                    <a:pt x="1154239" y="356933"/>
                  </a:lnTo>
                  <a:lnTo>
                    <a:pt x="1154239" y="349783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202401ジューシーヒレカツA3</dc:title>
  <dc:creator>吉本 理沙</dc:creator>
  <cp:lastModifiedBy>吉本 理沙</cp:lastModifiedBy>
  <cp:revision>1</cp:revision>
  <dcterms:created xsi:type="dcterms:W3CDTF">2024-06-10T00:45:53Z</dcterms:created>
  <dcterms:modified xsi:type="dcterms:W3CDTF">2024-06-10T00:46:15Z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2024-01-19T00:00:00Z</vt:filetime>
  </property>
  <property fmtid="{D5CDD505-2E9C-101B-9397-08002B2CF9AE}" pid="3" name="Creator">
    <vt:lpwstr>Adobe Illustrator 28.1 (Macintosh)</vt:lpwstr>
  </property>
  <property fmtid="{D5CDD505-2E9C-101B-9397-08002B2CF9AE}" pid="4" name="LastSaved">
    <vt:filetime>2024-06-10T00:00:00Z</vt:filetime>
  </property>
</Properties>
</file>