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handoutMasterIdLst>
    <p:handoutMasterId r:id="rId4"/>
  </p:handoutMasterIdLst>
  <p:sldIdLst>
    <p:sldId id="270" r:id="rId2"/>
  </p:sldIdLst>
  <p:sldSz cx="6858000" cy="9906000" type="A4"/>
  <p:notesSz cx="6735763" cy="9866313"/>
  <p:defaultTextStyle>
    <a:defPPr>
      <a:defRPr lang="ja-JP"/>
    </a:defPPr>
    <a:lvl1pPr algn="l" defTabSz="913640" rtl="0" fontAlgn="base">
      <a:spcBef>
        <a:spcPct val="0"/>
      </a:spcBef>
      <a:spcAft>
        <a:spcPct val="0"/>
      </a:spcAft>
      <a:defRPr kumimoji="1" sz="1802" kern="1200">
        <a:solidFill>
          <a:schemeClr val="tx1"/>
        </a:solidFill>
        <a:latin typeface="Arial" charset="0"/>
        <a:ea typeface="ＭＳ Ｐゴシック" charset="-128"/>
        <a:cs typeface="+mn-cs"/>
      </a:defRPr>
    </a:lvl1pPr>
    <a:lvl2pPr marL="456565" indent="-309483" algn="l" defTabSz="913640" rtl="0" fontAlgn="base">
      <a:spcBef>
        <a:spcPct val="0"/>
      </a:spcBef>
      <a:spcAft>
        <a:spcPct val="0"/>
      </a:spcAft>
      <a:defRPr kumimoji="1" sz="1802" kern="1200">
        <a:solidFill>
          <a:schemeClr val="tx1"/>
        </a:solidFill>
        <a:latin typeface="Arial" charset="0"/>
        <a:ea typeface="ＭＳ Ｐゴシック" charset="-128"/>
        <a:cs typeface="+mn-cs"/>
      </a:defRPr>
    </a:lvl2pPr>
    <a:lvl3pPr marL="913640" indent="-619478" algn="l" defTabSz="913640" rtl="0" fontAlgn="base">
      <a:spcBef>
        <a:spcPct val="0"/>
      </a:spcBef>
      <a:spcAft>
        <a:spcPct val="0"/>
      </a:spcAft>
      <a:defRPr kumimoji="1" sz="1802" kern="1200">
        <a:solidFill>
          <a:schemeClr val="tx1"/>
        </a:solidFill>
        <a:latin typeface="Arial" charset="0"/>
        <a:ea typeface="ＭＳ Ｐゴシック" charset="-128"/>
        <a:cs typeface="+mn-cs"/>
      </a:defRPr>
    </a:lvl3pPr>
    <a:lvl4pPr marL="1370715" indent="-929472" algn="l" defTabSz="913640" rtl="0" fontAlgn="base">
      <a:spcBef>
        <a:spcPct val="0"/>
      </a:spcBef>
      <a:spcAft>
        <a:spcPct val="0"/>
      </a:spcAft>
      <a:defRPr kumimoji="1" sz="1802" kern="1200">
        <a:solidFill>
          <a:schemeClr val="tx1"/>
        </a:solidFill>
        <a:latin typeface="Arial" charset="0"/>
        <a:ea typeface="ＭＳ Ｐゴシック" charset="-128"/>
        <a:cs typeface="+mn-cs"/>
      </a:defRPr>
    </a:lvl4pPr>
    <a:lvl5pPr marL="1827791" indent="-1239466" algn="l" defTabSz="913640" rtl="0" fontAlgn="base">
      <a:spcBef>
        <a:spcPct val="0"/>
      </a:spcBef>
      <a:spcAft>
        <a:spcPct val="0"/>
      </a:spcAft>
      <a:defRPr kumimoji="1" sz="1802" kern="1200">
        <a:solidFill>
          <a:schemeClr val="tx1"/>
        </a:solidFill>
        <a:latin typeface="Arial" charset="0"/>
        <a:ea typeface="ＭＳ Ｐゴシック" charset="-128"/>
        <a:cs typeface="+mn-cs"/>
      </a:defRPr>
    </a:lvl5pPr>
    <a:lvl6pPr marL="735406" algn="l" defTabSz="294162" rtl="0" eaLnBrk="1" latinLnBrk="0" hangingPunct="1">
      <a:defRPr kumimoji="1" sz="1802" kern="1200">
        <a:solidFill>
          <a:schemeClr val="tx1"/>
        </a:solidFill>
        <a:latin typeface="Arial" charset="0"/>
        <a:ea typeface="ＭＳ Ｐゴシック" charset="-128"/>
        <a:cs typeface="+mn-cs"/>
      </a:defRPr>
    </a:lvl6pPr>
    <a:lvl7pPr marL="882487" algn="l" defTabSz="294162" rtl="0" eaLnBrk="1" latinLnBrk="0" hangingPunct="1">
      <a:defRPr kumimoji="1" sz="1802" kern="1200">
        <a:solidFill>
          <a:schemeClr val="tx1"/>
        </a:solidFill>
        <a:latin typeface="Arial" charset="0"/>
        <a:ea typeface="ＭＳ Ｐゴシック" charset="-128"/>
        <a:cs typeface="+mn-cs"/>
      </a:defRPr>
    </a:lvl7pPr>
    <a:lvl8pPr marL="1029569" algn="l" defTabSz="294162" rtl="0" eaLnBrk="1" latinLnBrk="0" hangingPunct="1">
      <a:defRPr kumimoji="1" sz="1802" kern="1200">
        <a:solidFill>
          <a:schemeClr val="tx1"/>
        </a:solidFill>
        <a:latin typeface="Arial" charset="0"/>
        <a:ea typeface="ＭＳ Ｐゴシック" charset="-128"/>
        <a:cs typeface="+mn-cs"/>
      </a:defRPr>
    </a:lvl8pPr>
    <a:lvl9pPr marL="1176650" algn="l" defTabSz="294162" rtl="0" eaLnBrk="1" latinLnBrk="0" hangingPunct="1">
      <a:defRPr kumimoji="1" sz="1802"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6300"/>
    <a:srgbClr val="AD7B00"/>
    <a:srgbClr val="F3AF2E"/>
    <a:srgbClr val="FBE6BD"/>
    <a:srgbClr val="D8261D"/>
    <a:srgbClr val="F7CA71"/>
    <a:srgbClr val="B17D5B"/>
    <a:srgbClr val="F7C593"/>
    <a:srgbClr val="FDF3DF"/>
    <a:srgbClr val="F5C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5923" autoAdjust="0"/>
  </p:normalViewPr>
  <p:slideViewPr>
    <p:cSldViewPr snapToGrid="0">
      <p:cViewPr>
        <p:scale>
          <a:sx n="125" d="100"/>
          <a:sy n="125" d="100"/>
        </p:scale>
        <p:origin x="1277" y="-3154"/>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05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E05DF6AD-E5A8-4B8C-BE91-34C8EC9CB8D5}" type="datetimeFigureOut">
              <a:rPr kumimoji="1" lang="ja-JP" altLang="en-US" smtClean="0"/>
              <a:t>2023/6/12</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127C2530-8A52-48AD-A8E0-BE10A8FB92A9}" type="slidenum">
              <a:rPr kumimoji="1" lang="ja-JP" altLang="en-US" smtClean="0"/>
              <a:t>‹#›</a:t>
            </a:fld>
            <a:endParaRPr kumimoji="1" lang="ja-JP" altLang="en-US"/>
          </a:p>
        </p:txBody>
      </p:sp>
    </p:spTree>
    <p:extLst>
      <p:ext uri="{BB962C8B-B14F-4D97-AF65-F5344CB8AC3E}">
        <p14:creationId xmlns:p14="http://schemas.microsoft.com/office/powerpoint/2010/main" val="2080293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19356" cy="495525"/>
          </a:xfrm>
          <a:prstGeom prst="rect">
            <a:avLst/>
          </a:prstGeom>
        </p:spPr>
        <p:txBody>
          <a:bodyPr vert="horz" lIns="90683" tIns="45341" rIns="90683" bIns="45341" rtlCol="0"/>
          <a:lstStyle>
            <a:lvl1pPr algn="l" defTabSz="2817936"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836" y="5"/>
            <a:ext cx="2919356" cy="495525"/>
          </a:xfrm>
          <a:prstGeom prst="rect">
            <a:avLst/>
          </a:prstGeom>
        </p:spPr>
        <p:txBody>
          <a:bodyPr vert="horz" lIns="90683" tIns="45341" rIns="90683" bIns="45341" rtlCol="0"/>
          <a:lstStyle>
            <a:lvl1pPr algn="r" defTabSz="2817936" fontAlgn="auto">
              <a:spcBef>
                <a:spcPts val="0"/>
              </a:spcBef>
              <a:spcAft>
                <a:spcPts val="0"/>
              </a:spcAft>
              <a:defRPr sz="1200" smtClean="0">
                <a:latin typeface="+mn-lt"/>
                <a:ea typeface="+mn-ea"/>
              </a:defRPr>
            </a:lvl1pPr>
          </a:lstStyle>
          <a:p>
            <a:pPr>
              <a:defRPr/>
            </a:pPr>
            <a:fld id="{F3CA139E-2583-4B26-A050-17747ADD8A08}" type="datetimeFigureOut">
              <a:rPr lang="ja-JP" altLang="en-US"/>
              <a:pPr>
                <a:defRPr/>
              </a:pPr>
              <a:t>2023/6/12</a:t>
            </a:fld>
            <a:endParaRPr lang="ja-JP" altLang="en-US"/>
          </a:p>
        </p:txBody>
      </p:sp>
      <p:sp>
        <p:nvSpPr>
          <p:cNvPr id="4" name="スライド イメージ プレースホルダー 3"/>
          <p:cNvSpPr>
            <a:spLocks noGrp="1" noRot="1" noChangeAspect="1"/>
          </p:cNvSpPr>
          <p:nvPr>
            <p:ph type="sldImg" idx="2"/>
          </p:nvPr>
        </p:nvSpPr>
        <p:spPr>
          <a:xfrm>
            <a:off x="2214563" y="1231900"/>
            <a:ext cx="2306637" cy="3332163"/>
          </a:xfrm>
          <a:prstGeom prst="rect">
            <a:avLst/>
          </a:prstGeom>
          <a:noFill/>
          <a:ln w="12700">
            <a:solidFill>
              <a:prstClr val="black"/>
            </a:solidFill>
          </a:ln>
        </p:spPr>
        <p:txBody>
          <a:bodyPr vert="horz" lIns="90683" tIns="45341" rIns="90683" bIns="45341" rtlCol="0" anchor="ctr"/>
          <a:lstStyle/>
          <a:p>
            <a:pPr lvl="0"/>
            <a:endParaRPr lang="ja-JP" altLang="en-US" noProof="0"/>
          </a:p>
        </p:txBody>
      </p:sp>
      <p:sp>
        <p:nvSpPr>
          <p:cNvPr id="5" name="ノート プレースホルダー 4"/>
          <p:cNvSpPr>
            <a:spLocks noGrp="1"/>
          </p:cNvSpPr>
          <p:nvPr>
            <p:ph type="body" sz="quarter" idx="3"/>
          </p:nvPr>
        </p:nvSpPr>
        <p:spPr>
          <a:xfrm>
            <a:off x="673579" y="4748521"/>
            <a:ext cx="5388609" cy="3885294"/>
          </a:xfrm>
          <a:prstGeom prst="rect">
            <a:avLst/>
          </a:prstGeom>
        </p:spPr>
        <p:txBody>
          <a:bodyPr vert="horz" lIns="90683" tIns="45341" rIns="90683" bIns="4534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2" y="9370793"/>
            <a:ext cx="2919356" cy="495525"/>
          </a:xfrm>
          <a:prstGeom prst="rect">
            <a:avLst/>
          </a:prstGeom>
        </p:spPr>
        <p:txBody>
          <a:bodyPr vert="horz" lIns="90683" tIns="45341" rIns="90683" bIns="45341" rtlCol="0" anchor="b"/>
          <a:lstStyle>
            <a:lvl1pPr algn="l" defTabSz="2817936"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836" y="9370793"/>
            <a:ext cx="2919356" cy="495525"/>
          </a:xfrm>
          <a:prstGeom prst="rect">
            <a:avLst/>
          </a:prstGeom>
        </p:spPr>
        <p:txBody>
          <a:bodyPr vert="horz" lIns="90683" tIns="45341" rIns="90683" bIns="45341" rtlCol="0" anchor="b"/>
          <a:lstStyle>
            <a:lvl1pPr algn="r" defTabSz="2817936" fontAlgn="auto">
              <a:spcBef>
                <a:spcPts val="0"/>
              </a:spcBef>
              <a:spcAft>
                <a:spcPts val="0"/>
              </a:spcAft>
              <a:defRPr sz="1200" smtClean="0">
                <a:latin typeface="+mn-lt"/>
                <a:ea typeface="+mn-ea"/>
              </a:defRPr>
            </a:lvl1pPr>
          </a:lstStyle>
          <a:p>
            <a:pPr>
              <a:defRPr/>
            </a:pPr>
            <a:fld id="{F6DF0DD7-F0C1-4171-8C83-683C50B84A60}" type="slidenum">
              <a:rPr lang="ja-JP" altLang="en-US"/>
              <a:pPr>
                <a:defRPr/>
              </a:pPr>
              <a:t>‹#›</a:t>
            </a:fld>
            <a:endParaRPr lang="ja-JP" altLang="en-US"/>
          </a:p>
        </p:txBody>
      </p:sp>
    </p:spTree>
    <p:extLst>
      <p:ext uri="{BB962C8B-B14F-4D97-AF65-F5344CB8AC3E}">
        <p14:creationId xmlns:p14="http://schemas.microsoft.com/office/powerpoint/2010/main" val="3362357426"/>
      </p:ext>
    </p:extLst>
  </p:cSld>
  <p:clrMap bg1="lt1" tx1="dk1" bg2="lt2" tx2="dk2" accent1="accent1" accent2="accent2" accent3="accent3" accent4="accent4" accent5="accent5" accent6="accent6" hlink="hlink" folHlink="folHlink"/>
  <p:notesStyle>
    <a:lvl1pPr algn="l" defTabSz="913640" rtl="0" fontAlgn="base">
      <a:spcBef>
        <a:spcPct val="30000"/>
      </a:spcBef>
      <a:spcAft>
        <a:spcPct val="0"/>
      </a:spcAft>
      <a:defRPr kumimoji="1" sz="1190" kern="1200">
        <a:solidFill>
          <a:schemeClr val="tx1"/>
        </a:solidFill>
        <a:latin typeface="+mn-lt"/>
        <a:ea typeface="+mn-ea"/>
        <a:cs typeface="+mn-cs"/>
      </a:defRPr>
    </a:lvl1pPr>
    <a:lvl2pPr marL="456565" algn="l" defTabSz="913640" rtl="0" fontAlgn="base">
      <a:spcBef>
        <a:spcPct val="30000"/>
      </a:spcBef>
      <a:spcAft>
        <a:spcPct val="0"/>
      </a:spcAft>
      <a:defRPr kumimoji="1" sz="1190" kern="1200">
        <a:solidFill>
          <a:schemeClr val="tx1"/>
        </a:solidFill>
        <a:latin typeface="+mn-lt"/>
        <a:ea typeface="+mn-ea"/>
        <a:cs typeface="+mn-cs"/>
      </a:defRPr>
    </a:lvl2pPr>
    <a:lvl3pPr marL="913640" algn="l" defTabSz="913640" rtl="0" fontAlgn="base">
      <a:spcBef>
        <a:spcPct val="30000"/>
      </a:spcBef>
      <a:spcAft>
        <a:spcPct val="0"/>
      </a:spcAft>
      <a:defRPr kumimoji="1" sz="1190" kern="1200">
        <a:solidFill>
          <a:schemeClr val="tx1"/>
        </a:solidFill>
        <a:latin typeface="+mn-lt"/>
        <a:ea typeface="+mn-ea"/>
        <a:cs typeface="+mn-cs"/>
      </a:defRPr>
    </a:lvl3pPr>
    <a:lvl4pPr marL="1370715" algn="l" defTabSz="913640" rtl="0" fontAlgn="base">
      <a:spcBef>
        <a:spcPct val="30000"/>
      </a:spcBef>
      <a:spcAft>
        <a:spcPct val="0"/>
      </a:spcAft>
      <a:defRPr kumimoji="1" sz="1190" kern="1200">
        <a:solidFill>
          <a:schemeClr val="tx1"/>
        </a:solidFill>
        <a:latin typeface="+mn-lt"/>
        <a:ea typeface="+mn-ea"/>
        <a:cs typeface="+mn-cs"/>
      </a:defRPr>
    </a:lvl4pPr>
    <a:lvl5pPr marL="1827791" algn="l" defTabSz="913640" rtl="0" fontAlgn="base">
      <a:spcBef>
        <a:spcPct val="30000"/>
      </a:spcBef>
      <a:spcAft>
        <a:spcPct val="0"/>
      </a:spcAft>
      <a:defRPr kumimoji="1" sz="1190" kern="1200">
        <a:solidFill>
          <a:schemeClr val="tx1"/>
        </a:solidFill>
        <a:latin typeface="+mn-lt"/>
        <a:ea typeface="+mn-ea"/>
        <a:cs typeface="+mn-cs"/>
      </a:defRPr>
    </a:lvl5pPr>
    <a:lvl6pPr marL="2285278" algn="l" defTabSz="914111" rtl="0" eaLnBrk="1" latinLnBrk="0" hangingPunct="1">
      <a:defRPr kumimoji="1" sz="1190" kern="1200">
        <a:solidFill>
          <a:schemeClr val="tx1"/>
        </a:solidFill>
        <a:latin typeface="+mn-lt"/>
        <a:ea typeface="+mn-ea"/>
        <a:cs typeface="+mn-cs"/>
      </a:defRPr>
    </a:lvl6pPr>
    <a:lvl7pPr marL="2742334" algn="l" defTabSz="914111" rtl="0" eaLnBrk="1" latinLnBrk="0" hangingPunct="1">
      <a:defRPr kumimoji="1" sz="1190" kern="1200">
        <a:solidFill>
          <a:schemeClr val="tx1"/>
        </a:solidFill>
        <a:latin typeface="+mn-lt"/>
        <a:ea typeface="+mn-ea"/>
        <a:cs typeface="+mn-cs"/>
      </a:defRPr>
    </a:lvl7pPr>
    <a:lvl8pPr marL="3199389" algn="l" defTabSz="914111" rtl="0" eaLnBrk="1" latinLnBrk="0" hangingPunct="1">
      <a:defRPr kumimoji="1" sz="1190" kern="1200">
        <a:solidFill>
          <a:schemeClr val="tx1"/>
        </a:solidFill>
        <a:latin typeface="+mn-lt"/>
        <a:ea typeface="+mn-ea"/>
        <a:cs typeface="+mn-cs"/>
      </a:defRPr>
    </a:lvl8pPr>
    <a:lvl9pPr marL="3656444" algn="l" defTabSz="914111" rtl="0" eaLnBrk="1" latinLnBrk="0" hangingPunct="1">
      <a:defRPr kumimoji="1" sz="119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71714" y="9181485"/>
            <a:ext cx="1542647" cy="527529"/>
          </a:xfrm>
          <a:prstGeom prst="rect">
            <a:avLst/>
          </a:prstGeom>
        </p:spPr>
        <p:txBody>
          <a:bodyPr/>
          <a:lstStyle>
            <a:lvl1pPr>
              <a:defRPr/>
            </a:lvl1pPr>
          </a:lstStyle>
          <a:p>
            <a:pPr>
              <a:defRPr/>
            </a:pPr>
            <a:fld id="{BBB32FDE-4578-4267-A660-EDCD7A5684F2}" type="datetimeFigureOut">
              <a:rPr lang="en-US"/>
              <a:pPr>
                <a:defRPr/>
              </a:pPr>
              <a:t>6/12/2023</a:t>
            </a:fld>
            <a:endParaRPr lang="en-US" dirty="0"/>
          </a:p>
        </p:txBody>
      </p:sp>
      <p:sp>
        <p:nvSpPr>
          <p:cNvPr id="3" name="Footer Placeholder 4"/>
          <p:cNvSpPr>
            <a:spLocks noGrp="1"/>
          </p:cNvSpPr>
          <p:nvPr>
            <p:ph type="ftr" sz="quarter" idx="11"/>
          </p:nvPr>
        </p:nvSpPr>
        <p:spPr>
          <a:xfrm>
            <a:off x="2271889" y="9181485"/>
            <a:ext cx="2314222" cy="527529"/>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4843639" y="9181485"/>
            <a:ext cx="1542647" cy="527529"/>
          </a:xfrm>
          <a:prstGeom prst="rect">
            <a:avLst/>
          </a:prstGeom>
        </p:spPr>
        <p:txBody>
          <a:bodyPr/>
          <a:lstStyle>
            <a:lvl1pPr>
              <a:defRPr/>
            </a:lvl1pPr>
          </a:lstStyle>
          <a:p>
            <a:pPr>
              <a:defRPr/>
            </a:pPr>
            <a:fld id="{7F9B6610-1176-4175-8DD0-33F8C8E42730}"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 name="正方形/長方形 80"/>
          <p:cNvSpPr/>
          <p:nvPr userDrawn="1"/>
        </p:nvSpPr>
        <p:spPr>
          <a:xfrm>
            <a:off x="0" y="0"/>
            <a:ext cx="6858000" cy="9905999"/>
          </a:xfrm>
          <a:prstGeom prst="rect">
            <a:avLst/>
          </a:prstGeom>
          <a:solidFill>
            <a:srgbClr val="F3A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31AD6D"/>
              </a:solidFill>
            </a:endParaRPr>
          </a:p>
        </p:txBody>
      </p:sp>
      <p:grpSp>
        <p:nvGrpSpPr>
          <p:cNvPr id="8" name="グループ化 7"/>
          <p:cNvGrpSpPr/>
          <p:nvPr userDrawn="1"/>
        </p:nvGrpSpPr>
        <p:grpSpPr>
          <a:xfrm>
            <a:off x="150311" y="-208344"/>
            <a:ext cx="6585994" cy="10324138"/>
            <a:chOff x="443119" y="-208344"/>
            <a:chExt cx="6585994" cy="10324138"/>
          </a:xfrm>
        </p:grpSpPr>
        <p:cxnSp>
          <p:nvCxnSpPr>
            <p:cNvPr id="28" name="直線コネクタ 27"/>
            <p:cNvCxnSpPr/>
            <p:nvPr userDrawn="1"/>
          </p:nvCxnSpPr>
          <p:spPr>
            <a:xfrm>
              <a:off x="443119" y="-106345"/>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userDrawn="1"/>
          </p:nvCxnSpPr>
          <p:spPr>
            <a:xfrm>
              <a:off x="767210" y="-208344"/>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a:off x="1092050" y="-106345"/>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1369093" y="-208344"/>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userDrawn="1"/>
          </p:nvCxnSpPr>
          <p:spPr>
            <a:xfrm>
              <a:off x="1693933" y="-106345"/>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1993377" y="-208344"/>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userDrawn="1"/>
          </p:nvCxnSpPr>
          <p:spPr>
            <a:xfrm>
              <a:off x="2318217" y="-106345"/>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2642308" y="-208344"/>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userDrawn="1"/>
          </p:nvCxnSpPr>
          <p:spPr>
            <a:xfrm>
              <a:off x="2967148" y="-106345"/>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3244191" y="-208344"/>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userDrawn="1"/>
          </p:nvCxnSpPr>
          <p:spPr>
            <a:xfrm>
              <a:off x="3569031" y="-106345"/>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3926350" y="-208344"/>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userDrawn="1"/>
          </p:nvCxnSpPr>
          <p:spPr>
            <a:xfrm>
              <a:off x="4251190" y="-106345"/>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4575281" y="-208344"/>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userDrawn="1"/>
          </p:nvCxnSpPr>
          <p:spPr>
            <a:xfrm>
              <a:off x="4900121" y="-106345"/>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userDrawn="1"/>
          </p:nvCxnSpPr>
          <p:spPr>
            <a:xfrm>
              <a:off x="5177164" y="-208344"/>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userDrawn="1"/>
          </p:nvCxnSpPr>
          <p:spPr>
            <a:xfrm>
              <a:off x="5502004" y="-106345"/>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userDrawn="1"/>
          </p:nvCxnSpPr>
          <p:spPr>
            <a:xfrm>
              <a:off x="5778299" y="-208344"/>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userDrawn="1"/>
          </p:nvCxnSpPr>
          <p:spPr>
            <a:xfrm>
              <a:off x="6103139" y="-106345"/>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a:off x="6427230" y="-208344"/>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a:off x="6752070" y="-106345"/>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userDrawn="1"/>
          </p:nvCxnSpPr>
          <p:spPr>
            <a:xfrm>
              <a:off x="7029113" y="-208344"/>
              <a:ext cx="0" cy="10222139"/>
            </a:xfrm>
            <a:prstGeom prst="line">
              <a:avLst/>
            </a:prstGeom>
            <a:ln w="76200" cap="rnd">
              <a:solidFill>
                <a:srgbClr val="F5C055"/>
              </a:solidFill>
              <a:prstDash val="sysDot"/>
              <a:round/>
            </a:ln>
          </p:spPr>
          <p:style>
            <a:lnRef idx="1">
              <a:schemeClr val="accent1"/>
            </a:lnRef>
            <a:fillRef idx="0">
              <a:schemeClr val="accent1"/>
            </a:fillRef>
            <a:effectRef idx="0">
              <a:schemeClr val="accent1"/>
            </a:effectRef>
            <a:fontRef idx="minor">
              <a:schemeClr val="tx1"/>
            </a:fontRef>
          </p:style>
        </p:cxnSp>
      </p:grpSp>
      <p:sp>
        <p:nvSpPr>
          <p:cNvPr id="104" name="正方形/長方形 103"/>
          <p:cNvSpPr/>
          <p:nvPr userDrawn="1"/>
        </p:nvSpPr>
        <p:spPr>
          <a:xfrm>
            <a:off x="1121727" y="-902"/>
            <a:ext cx="4659908" cy="492443"/>
          </a:xfrm>
          <a:prstGeom prst="rect">
            <a:avLst/>
          </a:prstGeom>
          <a:noFill/>
        </p:spPr>
        <p:txBody>
          <a:bodyPr wrap="square" lIns="0" tIns="0" rIns="0" bIns="0">
            <a:spAutoFit/>
          </a:bodyPr>
          <a:lstStyle/>
          <a:p>
            <a:pPr algn="ctr"/>
            <a:r>
              <a:rPr lang="en-US" altLang="ja-JP" sz="3200" b="1" dirty="0" smtClean="0">
                <a:solidFill>
                  <a:schemeClr val="bg1"/>
                </a:solidFill>
                <a:latin typeface="Meiryo UI" panose="020B0604030504040204" pitchFamily="50" charset="-128"/>
                <a:ea typeface="Meiryo UI" panose="020B0604030504040204" pitchFamily="50" charset="-128"/>
              </a:rPr>
              <a:t>Fair Menu</a:t>
            </a:r>
            <a:r>
              <a:rPr lang="ja-JP" altLang="en-US" sz="3200" b="1" dirty="0" smtClean="0">
                <a:solidFill>
                  <a:schemeClr val="bg1"/>
                </a:solidFill>
                <a:latin typeface="Meiryo UI" panose="020B0604030504040204" pitchFamily="50" charset="-128"/>
                <a:ea typeface="Meiryo UI" panose="020B0604030504040204" pitchFamily="50" charset="-128"/>
              </a:rPr>
              <a:t> </a:t>
            </a:r>
            <a:r>
              <a:rPr lang="en-US" altLang="ja-JP" sz="3200" b="1" dirty="0" smtClean="0">
                <a:solidFill>
                  <a:schemeClr val="bg1"/>
                </a:solidFill>
                <a:latin typeface="Meiryo UI" panose="020B0604030504040204" pitchFamily="50" charset="-128"/>
                <a:ea typeface="Meiryo UI" panose="020B0604030504040204" pitchFamily="50" charset="-128"/>
              </a:rPr>
              <a:t>2023.08</a:t>
            </a:r>
          </a:p>
        </p:txBody>
      </p:sp>
      <p:sp>
        <p:nvSpPr>
          <p:cNvPr id="61" name="角丸四角形 60"/>
          <p:cNvSpPr/>
          <p:nvPr userDrawn="1"/>
        </p:nvSpPr>
        <p:spPr>
          <a:xfrm>
            <a:off x="84826" y="423480"/>
            <a:ext cx="6700553" cy="5317892"/>
          </a:xfrm>
          <a:prstGeom prst="roundRect">
            <a:avLst>
              <a:gd name="adj" fmla="val 0"/>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userDrawn="1"/>
        </p:nvSpPr>
        <p:spPr>
          <a:xfrm>
            <a:off x="94348" y="5824018"/>
            <a:ext cx="3323539" cy="2183519"/>
          </a:xfrm>
          <a:prstGeom prst="rect">
            <a:avLst/>
          </a:prstGeom>
          <a:solidFill>
            <a:schemeClr val="bg1"/>
          </a:solidFill>
          <a:ln w="19050">
            <a:solidFill>
              <a:schemeClr val="bg1"/>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63" name="正方形/長方形 62"/>
          <p:cNvSpPr/>
          <p:nvPr userDrawn="1"/>
        </p:nvSpPr>
        <p:spPr>
          <a:xfrm>
            <a:off x="106410" y="5846919"/>
            <a:ext cx="3299415" cy="420652"/>
          </a:xfrm>
          <a:prstGeom prst="rect">
            <a:avLst/>
          </a:prstGeom>
          <a:solidFill>
            <a:srgbClr val="F3AF2E"/>
          </a:solidFill>
          <a:ln>
            <a:noFill/>
          </a:ln>
        </p:spPr>
        <p:txBody>
          <a:bodyPr wrap="square" lIns="0" tIns="0" rIns="0" bIns="0" anchor="ctr">
            <a:noAutofit/>
          </a:bodyPr>
          <a:lstStyle/>
          <a:p>
            <a:pPr lvl="0"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64" name="正方形/長方形 63"/>
          <p:cNvSpPr/>
          <p:nvPr userDrawn="1"/>
        </p:nvSpPr>
        <p:spPr>
          <a:xfrm>
            <a:off x="3466304" y="5824017"/>
            <a:ext cx="3323539" cy="2183519"/>
          </a:xfrm>
          <a:prstGeom prst="rect">
            <a:avLst/>
          </a:prstGeom>
          <a:solidFill>
            <a:schemeClr val="bg1"/>
          </a:solidFill>
          <a:ln w="19050">
            <a:solidFill>
              <a:schemeClr val="bg1"/>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65" name="正方形/長方形 64"/>
          <p:cNvSpPr/>
          <p:nvPr userDrawn="1"/>
        </p:nvSpPr>
        <p:spPr>
          <a:xfrm>
            <a:off x="94348" y="8082930"/>
            <a:ext cx="3323539" cy="1755388"/>
          </a:xfrm>
          <a:prstGeom prst="rect">
            <a:avLst/>
          </a:prstGeom>
          <a:solidFill>
            <a:schemeClr val="bg1"/>
          </a:solidFill>
          <a:ln w="19050">
            <a:solidFill>
              <a:schemeClr val="bg1"/>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69" name="正方形/長方形 68"/>
          <p:cNvSpPr/>
          <p:nvPr userDrawn="1"/>
        </p:nvSpPr>
        <p:spPr>
          <a:xfrm>
            <a:off x="106410" y="8115332"/>
            <a:ext cx="3299415" cy="420652"/>
          </a:xfrm>
          <a:prstGeom prst="rect">
            <a:avLst/>
          </a:prstGeom>
          <a:solidFill>
            <a:srgbClr val="F3AF2E"/>
          </a:solidFill>
          <a:ln>
            <a:noFill/>
          </a:ln>
        </p:spPr>
        <p:txBody>
          <a:bodyPr wrap="square" lIns="0" tIns="0" rIns="0" bIns="0" anchor="ctr">
            <a:noAutofit/>
          </a:bodyPr>
          <a:lstStyle/>
          <a:p>
            <a:pPr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70" name="正方形/長方形 69"/>
          <p:cNvSpPr/>
          <p:nvPr userDrawn="1"/>
        </p:nvSpPr>
        <p:spPr>
          <a:xfrm>
            <a:off x="3466304" y="8086099"/>
            <a:ext cx="3323539" cy="1757782"/>
          </a:xfrm>
          <a:prstGeom prst="rect">
            <a:avLst/>
          </a:prstGeom>
          <a:solidFill>
            <a:schemeClr val="bg1"/>
          </a:solidFill>
          <a:ln w="19050">
            <a:solidFill>
              <a:schemeClr val="bg1"/>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71" name="正方形/長方形 70"/>
          <p:cNvSpPr/>
          <p:nvPr userDrawn="1"/>
        </p:nvSpPr>
        <p:spPr>
          <a:xfrm>
            <a:off x="3478366" y="5846919"/>
            <a:ext cx="3299415" cy="420652"/>
          </a:xfrm>
          <a:prstGeom prst="rect">
            <a:avLst/>
          </a:prstGeom>
          <a:solidFill>
            <a:srgbClr val="F3AF2E"/>
          </a:solidFill>
          <a:ln>
            <a:noFill/>
          </a:ln>
        </p:spPr>
        <p:txBody>
          <a:bodyPr wrap="square" lIns="0" tIns="0" rIns="0" bIns="0" anchor="ctr">
            <a:noAutofit/>
          </a:bodyPr>
          <a:lstStyle/>
          <a:p>
            <a:pPr lvl="0"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72" name="正方形/長方形 71"/>
          <p:cNvSpPr/>
          <p:nvPr userDrawn="1"/>
        </p:nvSpPr>
        <p:spPr>
          <a:xfrm>
            <a:off x="3478366" y="8115332"/>
            <a:ext cx="3299415" cy="420652"/>
          </a:xfrm>
          <a:prstGeom prst="rect">
            <a:avLst/>
          </a:prstGeom>
          <a:solidFill>
            <a:srgbClr val="F3AF2E"/>
          </a:solidFill>
          <a:ln>
            <a:noFill/>
          </a:ln>
        </p:spPr>
        <p:txBody>
          <a:bodyPr wrap="square" lIns="0" tIns="0" rIns="0" bIns="0" anchor="ctr">
            <a:noAutofit/>
          </a:bodyPr>
          <a:lstStyle/>
          <a:p>
            <a:pPr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75" name="角丸四角形 74"/>
          <p:cNvSpPr/>
          <p:nvPr userDrawn="1"/>
        </p:nvSpPr>
        <p:spPr>
          <a:xfrm>
            <a:off x="222165" y="1263455"/>
            <a:ext cx="6348394" cy="744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6" name="六角形 10"/>
          <p:cNvSpPr/>
          <p:nvPr userDrawn="1"/>
        </p:nvSpPr>
        <p:spPr>
          <a:xfrm>
            <a:off x="1772422" y="2316058"/>
            <a:ext cx="3271027" cy="1317319"/>
          </a:xfrm>
          <a:custGeom>
            <a:avLst/>
            <a:gdLst>
              <a:gd name="connsiteX0" fmla="*/ 0 w 1582217"/>
              <a:gd name="connsiteY0" fmla="*/ 681990 h 1363980"/>
              <a:gd name="connsiteX1" fmla="*/ 340995 w 1582217"/>
              <a:gd name="connsiteY1" fmla="*/ 0 h 1363980"/>
              <a:gd name="connsiteX2" fmla="*/ 1241222 w 1582217"/>
              <a:gd name="connsiteY2" fmla="*/ 0 h 1363980"/>
              <a:gd name="connsiteX3" fmla="*/ 1582217 w 1582217"/>
              <a:gd name="connsiteY3" fmla="*/ 681990 h 1363980"/>
              <a:gd name="connsiteX4" fmla="*/ 1241222 w 1582217"/>
              <a:gd name="connsiteY4" fmla="*/ 1363980 h 1363980"/>
              <a:gd name="connsiteX5" fmla="*/ 340995 w 1582217"/>
              <a:gd name="connsiteY5" fmla="*/ 1363980 h 1363980"/>
              <a:gd name="connsiteX6" fmla="*/ 0 w 1582217"/>
              <a:gd name="connsiteY6" fmla="*/ 681990 h 1363980"/>
              <a:gd name="connsiteX0" fmla="*/ 0 w 1582217"/>
              <a:gd name="connsiteY0" fmla="*/ 706825 h 1388815"/>
              <a:gd name="connsiteX1" fmla="*/ 340995 w 1582217"/>
              <a:gd name="connsiteY1" fmla="*/ 24835 h 1388815"/>
              <a:gd name="connsiteX2" fmla="*/ 1241222 w 1582217"/>
              <a:gd name="connsiteY2" fmla="*/ 24835 h 1388815"/>
              <a:gd name="connsiteX3" fmla="*/ 1582217 w 1582217"/>
              <a:gd name="connsiteY3" fmla="*/ 706825 h 1388815"/>
              <a:gd name="connsiteX4" fmla="*/ 1241222 w 1582217"/>
              <a:gd name="connsiteY4" fmla="*/ 1388815 h 1388815"/>
              <a:gd name="connsiteX5" fmla="*/ 340995 w 1582217"/>
              <a:gd name="connsiteY5" fmla="*/ 1388815 h 1388815"/>
              <a:gd name="connsiteX6" fmla="*/ 0 w 1582217"/>
              <a:gd name="connsiteY6" fmla="*/ 706825 h 1388815"/>
              <a:gd name="connsiteX0" fmla="*/ 0 w 1582217"/>
              <a:gd name="connsiteY0" fmla="*/ 706825 h 1388815"/>
              <a:gd name="connsiteX1" fmla="*/ 340995 w 1582217"/>
              <a:gd name="connsiteY1" fmla="*/ 24835 h 1388815"/>
              <a:gd name="connsiteX2" fmla="*/ 1241222 w 1582217"/>
              <a:gd name="connsiteY2" fmla="*/ 24835 h 1388815"/>
              <a:gd name="connsiteX3" fmla="*/ 1582217 w 1582217"/>
              <a:gd name="connsiteY3" fmla="*/ 706825 h 1388815"/>
              <a:gd name="connsiteX4" fmla="*/ 1241222 w 1582217"/>
              <a:gd name="connsiteY4" fmla="*/ 1388815 h 1388815"/>
              <a:gd name="connsiteX5" fmla="*/ 340995 w 1582217"/>
              <a:gd name="connsiteY5" fmla="*/ 1388815 h 1388815"/>
              <a:gd name="connsiteX6" fmla="*/ 0 w 1582217"/>
              <a:gd name="connsiteY6" fmla="*/ 706825 h 1388815"/>
              <a:gd name="connsiteX0" fmla="*/ 0 w 1582217"/>
              <a:gd name="connsiteY0" fmla="*/ 731809 h 1413799"/>
              <a:gd name="connsiteX1" fmla="*/ 340995 w 1582217"/>
              <a:gd name="connsiteY1" fmla="*/ 49819 h 1413799"/>
              <a:gd name="connsiteX2" fmla="*/ 1241222 w 1582217"/>
              <a:gd name="connsiteY2" fmla="*/ 49819 h 1413799"/>
              <a:gd name="connsiteX3" fmla="*/ 1582217 w 1582217"/>
              <a:gd name="connsiteY3" fmla="*/ 731809 h 1413799"/>
              <a:gd name="connsiteX4" fmla="*/ 1241222 w 1582217"/>
              <a:gd name="connsiteY4" fmla="*/ 1413799 h 1413799"/>
              <a:gd name="connsiteX5" fmla="*/ 340995 w 1582217"/>
              <a:gd name="connsiteY5" fmla="*/ 1413799 h 1413799"/>
              <a:gd name="connsiteX6" fmla="*/ 0 w 1582217"/>
              <a:gd name="connsiteY6" fmla="*/ 731809 h 1413799"/>
              <a:gd name="connsiteX0" fmla="*/ 0 w 1582217"/>
              <a:gd name="connsiteY0" fmla="*/ 731809 h 1413799"/>
              <a:gd name="connsiteX1" fmla="*/ 340995 w 1582217"/>
              <a:gd name="connsiteY1" fmla="*/ 49819 h 1413799"/>
              <a:gd name="connsiteX2" fmla="*/ 1241222 w 1582217"/>
              <a:gd name="connsiteY2" fmla="*/ 49819 h 1413799"/>
              <a:gd name="connsiteX3" fmla="*/ 1582217 w 1582217"/>
              <a:gd name="connsiteY3" fmla="*/ 731809 h 1413799"/>
              <a:gd name="connsiteX4" fmla="*/ 1241222 w 1582217"/>
              <a:gd name="connsiteY4" fmla="*/ 1413799 h 1413799"/>
              <a:gd name="connsiteX5" fmla="*/ 340995 w 1582217"/>
              <a:gd name="connsiteY5" fmla="*/ 1413799 h 1413799"/>
              <a:gd name="connsiteX6" fmla="*/ 0 w 1582217"/>
              <a:gd name="connsiteY6" fmla="*/ 731809 h 1413799"/>
              <a:gd name="connsiteX0" fmla="*/ 0 w 1582217"/>
              <a:gd name="connsiteY0" fmla="*/ 731809 h 1413799"/>
              <a:gd name="connsiteX1" fmla="*/ 340995 w 1582217"/>
              <a:gd name="connsiteY1" fmla="*/ 49819 h 1413799"/>
              <a:gd name="connsiteX2" fmla="*/ 1241222 w 1582217"/>
              <a:gd name="connsiteY2" fmla="*/ 49819 h 1413799"/>
              <a:gd name="connsiteX3" fmla="*/ 1582217 w 1582217"/>
              <a:gd name="connsiteY3" fmla="*/ 731809 h 1413799"/>
              <a:gd name="connsiteX4" fmla="*/ 1241222 w 1582217"/>
              <a:gd name="connsiteY4" fmla="*/ 1413799 h 1413799"/>
              <a:gd name="connsiteX5" fmla="*/ 340995 w 1582217"/>
              <a:gd name="connsiteY5" fmla="*/ 1413799 h 1413799"/>
              <a:gd name="connsiteX6" fmla="*/ 0 w 1582217"/>
              <a:gd name="connsiteY6" fmla="*/ 731809 h 1413799"/>
              <a:gd name="connsiteX0" fmla="*/ 0 w 1582217"/>
              <a:gd name="connsiteY0" fmla="*/ 731809 h 1413799"/>
              <a:gd name="connsiteX1" fmla="*/ 340995 w 1582217"/>
              <a:gd name="connsiteY1" fmla="*/ 49819 h 1413799"/>
              <a:gd name="connsiteX2" fmla="*/ 1241222 w 1582217"/>
              <a:gd name="connsiteY2" fmla="*/ 49819 h 1413799"/>
              <a:gd name="connsiteX3" fmla="*/ 1582217 w 1582217"/>
              <a:gd name="connsiteY3" fmla="*/ 731809 h 1413799"/>
              <a:gd name="connsiteX4" fmla="*/ 1241222 w 1582217"/>
              <a:gd name="connsiteY4" fmla="*/ 1413799 h 1413799"/>
              <a:gd name="connsiteX5" fmla="*/ 340995 w 1582217"/>
              <a:gd name="connsiteY5" fmla="*/ 1413799 h 1413799"/>
              <a:gd name="connsiteX6" fmla="*/ 0 w 1582217"/>
              <a:gd name="connsiteY6" fmla="*/ 731809 h 1413799"/>
              <a:gd name="connsiteX0" fmla="*/ 0 w 1582217"/>
              <a:gd name="connsiteY0" fmla="*/ 731809 h 1413801"/>
              <a:gd name="connsiteX1" fmla="*/ 340995 w 1582217"/>
              <a:gd name="connsiteY1" fmla="*/ 49819 h 1413801"/>
              <a:gd name="connsiteX2" fmla="*/ 1241222 w 1582217"/>
              <a:gd name="connsiteY2" fmla="*/ 49819 h 1413801"/>
              <a:gd name="connsiteX3" fmla="*/ 1582217 w 1582217"/>
              <a:gd name="connsiteY3" fmla="*/ 731809 h 1413801"/>
              <a:gd name="connsiteX4" fmla="*/ 1241222 w 1582217"/>
              <a:gd name="connsiteY4" fmla="*/ 1413799 h 1413801"/>
              <a:gd name="connsiteX5" fmla="*/ 340995 w 1582217"/>
              <a:gd name="connsiteY5" fmla="*/ 1413799 h 1413801"/>
              <a:gd name="connsiteX6" fmla="*/ 0 w 1582217"/>
              <a:gd name="connsiteY6" fmla="*/ 731809 h 1413801"/>
              <a:gd name="connsiteX0" fmla="*/ 0 w 1582217"/>
              <a:gd name="connsiteY0" fmla="*/ 731809 h 1418314"/>
              <a:gd name="connsiteX1" fmla="*/ 340995 w 1582217"/>
              <a:gd name="connsiteY1" fmla="*/ 49819 h 1418314"/>
              <a:gd name="connsiteX2" fmla="*/ 1241222 w 1582217"/>
              <a:gd name="connsiteY2" fmla="*/ 49819 h 1418314"/>
              <a:gd name="connsiteX3" fmla="*/ 1582217 w 1582217"/>
              <a:gd name="connsiteY3" fmla="*/ 731809 h 1418314"/>
              <a:gd name="connsiteX4" fmla="*/ 1241222 w 1582217"/>
              <a:gd name="connsiteY4" fmla="*/ 1413799 h 1418314"/>
              <a:gd name="connsiteX5" fmla="*/ 340995 w 1582217"/>
              <a:gd name="connsiteY5" fmla="*/ 1413799 h 1418314"/>
              <a:gd name="connsiteX6" fmla="*/ 0 w 1582217"/>
              <a:gd name="connsiteY6" fmla="*/ 731809 h 1418314"/>
              <a:gd name="connsiteX0" fmla="*/ 0 w 1582217"/>
              <a:gd name="connsiteY0" fmla="*/ 731809 h 1418314"/>
              <a:gd name="connsiteX1" fmla="*/ 340995 w 1582217"/>
              <a:gd name="connsiteY1" fmla="*/ 49819 h 1418314"/>
              <a:gd name="connsiteX2" fmla="*/ 1241222 w 1582217"/>
              <a:gd name="connsiteY2" fmla="*/ 49819 h 1418314"/>
              <a:gd name="connsiteX3" fmla="*/ 1582217 w 1582217"/>
              <a:gd name="connsiteY3" fmla="*/ 731809 h 1418314"/>
              <a:gd name="connsiteX4" fmla="*/ 1241222 w 1582217"/>
              <a:gd name="connsiteY4" fmla="*/ 1413799 h 1418314"/>
              <a:gd name="connsiteX5" fmla="*/ 340995 w 1582217"/>
              <a:gd name="connsiteY5" fmla="*/ 1413799 h 1418314"/>
              <a:gd name="connsiteX6" fmla="*/ 0 w 1582217"/>
              <a:gd name="connsiteY6" fmla="*/ 731809 h 1418314"/>
              <a:gd name="connsiteX0" fmla="*/ 0 w 1582217"/>
              <a:gd name="connsiteY0" fmla="*/ 731809 h 1418314"/>
              <a:gd name="connsiteX1" fmla="*/ 340995 w 1582217"/>
              <a:gd name="connsiteY1" fmla="*/ 49819 h 1418314"/>
              <a:gd name="connsiteX2" fmla="*/ 1241222 w 1582217"/>
              <a:gd name="connsiteY2" fmla="*/ 49819 h 1418314"/>
              <a:gd name="connsiteX3" fmla="*/ 1582217 w 1582217"/>
              <a:gd name="connsiteY3" fmla="*/ 731809 h 1418314"/>
              <a:gd name="connsiteX4" fmla="*/ 1241222 w 1582217"/>
              <a:gd name="connsiteY4" fmla="*/ 1413799 h 1418314"/>
              <a:gd name="connsiteX5" fmla="*/ 340995 w 1582217"/>
              <a:gd name="connsiteY5" fmla="*/ 1413799 h 1418314"/>
              <a:gd name="connsiteX6" fmla="*/ 0 w 1582217"/>
              <a:gd name="connsiteY6" fmla="*/ 731809 h 1418314"/>
              <a:gd name="connsiteX0" fmla="*/ 0 w 1582217"/>
              <a:gd name="connsiteY0" fmla="*/ 731809 h 1418314"/>
              <a:gd name="connsiteX1" fmla="*/ 340995 w 1582217"/>
              <a:gd name="connsiteY1" fmla="*/ 49819 h 1418314"/>
              <a:gd name="connsiteX2" fmla="*/ 1241222 w 1582217"/>
              <a:gd name="connsiteY2" fmla="*/ 49819 h 1418314"/>
              <a:gd name="connsiteX3" fmla="*/ 1582217 w 1582217"/>
              <a:gd name="connsiteY3" fmla="*/ 731809 h 1418314"/>
              <a:gd name="connsiteX4" fmla="*/ 1241222 w 1582217"/>
              <a:gd name="connsiteY4" fmla="*/ 1413799 h 1418314"/>
              <a:gd name="connsiteX5" fmla="*/ 340995 w 1582217"/>
              <a:gd name="connsiteY5" fmla="*/ 1413799 h 1418314"/>
              <a:gd name="connsiteX6" fmla="*/ 0 w 1582217"/>
              <a:gd name="connsiteY6" fmla="*/ 731809 h 1418314"/>
              <a:gd name="connsiteX0" fmla="*/ 0 w 1582217"/>
              <a:gd name="connsiteY0" fmla="*/ 731809 h 1418314"/>
              <a:gd name="connsiteX1" fmla="*/ 340995 w 1582217"/>
              <a:gd name="connsiteY1" fmla="*/ 49819 h 1418314"/>
              <a:gd name="connsiteX2" fmla="*/ 1241222 w 1582217"/>
              <a:gd name="connsiteY2" fmla="*/ 49819 h 1418314"/>
              <a:gd name="connsiteX3" fmla="*/ 1582217 w 1582217"/>
              <a:gd name="connsiteY3" fmla="*/ 731809 h 1418314"/>
              <a:gd name="connsiteX4" fmla="*/ 1241222 w 1582217"/>
              <a:gd name="connsiteY4" fmla="*/ 1413799 h 1418314"/>
              <a:gd name="connsiteX5" fmla="*/ 340995 w 1582217"/>
              <a:gd name="connsiteY5" fmla="*/ 1413799 h 1418314"/>
              <a:gd name="connsiteX6" fmla="*/ 0 w 1582217"/>
              <a:gd name="connsiteY6" fmla="*/ 731809 h 1418314"/>
              <a:gd name="connsiteX0" fmla="*/ 31 w 1582248"/>
              <a:gd name="connsiteY0" fmla="*/ 731809 h 1418314"/>
              <a:gd name="connsiteX1" fmla="*/ 341026 w 1582248"/>
              <a:gd name="connsiteY1" fmla="*/ 49819 h 1418314"/>
              <a:gd name="connsiteX2" fmla="*/ 1241253 w 1582248"/>
              <a:gd name="connsiteY2" fmla="*/ 49819 h 1418314"/>
              <a:gd name="connsiteX3" fmla="*/ 1582248 w 1582248"/>
              <a:gd name="connsiteY3" fmla="*/ 731809 h 1418314"/>
              <a:gd name="connsiteX4" fmla="*/ 1241253 w 1582248"/>
              <a:gd name="connsiteY4" fmla="*/ 1413799 h 1418314"/>
              <a:gd name="connsiteX5" fmla="*/ 341026 w 1582248"/>
              <a:gd name="connsiteY5" fmla="*/ 1413799 h 1418314"/>
              <a:gd name="connsiteX6" fmla="*/ 31 w 1582248"/>
              <a:gd name="connsiteY6" fmla="*/ 731809 h 1418314"/>
              <a:gd name="connsiteX0" fmla="*/ 31 w 1582273"/>
              <a:gd name="connsiteY0" fmla="*/ 731809 h 1418314"/>
              <a:gd name="connsiteX1" fmla="*/ 341026 w 1582273"/>
              <a:gd name="connsiteY1" fmla="*/ 49819 h 1418314"/>
              <a:gd name="connsiteX2" fmla="*/ 1241253 w 1582273"/>
              <a:gd name="connsiteY2" fmla="*/ 49819 h 1418314"/>
              <a:gd name="connsiteX3" fmla="*/ 1582248 w 1582273"/>
              <a:gd name="connsiteY3" fmla="*/ 731809 h 1418314"/>
              <a:gd name="connsiteX4" fmla="*/ 1241253 w 1582273"/>
              <a:gd name="connsiteY4" fmla="*/ 1413799 h 1418314"/>
              <a:gd name="connsiteX5" fmla="*/ 341026 w 1582273"/>
              <a:gd name="connsiteY5" fmla="*/ 1413799 h 1418314"/>
              <a:gd name="connsiteX6" fmla="*/ 31 w 1582273"/>
              <a:gd name="connsiteY6" fmla="*/ 731809 h 1418314"/>
              <a:gd name="connsiteX0" fmla="*/ 31 w 1582273"/>
              <a:gd name="connsiteY0" fmla="*/ 731809 h 1418314"/>
              <a:gd name="connsiteX1" fmla="*/ 341026 w 1582273"/>
              <a:gd name="connsiteY1" fmla="*/ 49819 h 1418314"/>
              <a:gd name="connsiteX2" fmla="*/ 1241253 w 1582273"/>
              <a:gd name="connsiteY2" fmla="*/ 49819 h 1418314"/>
              <a:gd name="connsiteX3" fmla="*/ 1582248 w 1582273"/>
              <a:gd name="connsiteY3" fmla="*/ 731809 h 1418314"/>
              <a:gd name="connsiteX4" fmla="*/ 1241253 w 1582273"/>
              <a:gd name="connsiteY4" fmla="*/ 1413799 h 1418314"/>
              <a:gd name="connsiteX5" fmla="*/ 341026 w 1582273"/>
              <a:gd name="connsiteY5" fmla="*/ 1413799 h 1418314"/>
              <a:gd name="connsiteX6" fmla="*/ 31 w 1582273"/>
              <a:gd name="connsiteY6" fmla="*/ 731809 h 141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273" h="1418314">
                <a:moveTo>
                  <a:pt x="31" y="731809"/>
                </a:moveTo>
                <a:cubicBezTo>
                  <a:pt x="1936" y="631479"/>
                  <a:pt x="293401" y="109509"/>
                  <a:pt x="341026" y="49819"/>
                </a:cubicBezTo>
                <a:cubicBezTo>
                  <a:pt x="402342" y="-6061"/>
                  <a:pt x="1185017" y="-26381"/>
                  <a:pt x="1241253" y="49819"/>
                </a:cubicBezTo>
                <a:cubicBezTo>
                  <a:pt x="1293958" y="145069"/>
                  <a:pt x="1585423" y="631479"/>
                  <a:pt x="1582248" y="731809"/>
                </a:cubicBezTo>
                <a:cubicBezTo>
                  <a:pt x="1575263" y="837219"/>
                  <a:pt x="1329518" y="1415069"/>
                  <a:pt x="1241253" y="1413799"/>
                </a:cubicBezTo>
                <a:cubicBezTo>
                  <a:pt x="1139297" y="1423959"/>
                  <a:pt x="458222" y="1413799"/>
                  <a:pt x="341026" y="1413799"/>
                </a:cubicBezTo>
                <a:cubicBezTo>
                  <a:pt x="237521" y="1409989"/>
                  <a:pt x="-3144" y="842299"/>
                  <a:pt x="31" y="731809"/>
                </a:cubicBezTo>
                <a:close/>
              </a:path>
            </a:pathLst>
          </a:custGeom>
          <a:solidFill>
            <a:srgbClr val="F4B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userDrawn="1"/>
        </p:nvSpPr>
        <p:spPr>
          <a:xfrm>
            <a:off x="2012890" y="2787596"/>
            <a:ext cx="2810753" cy="161965"/>
          </a:xfrm>
          <a:prstGeom prst="rect">
            <a:avLst/>
          </a:prstGeom>
          <a:solidFill>
            <a:schemeClr val="bg1"/>
          </a:solidFill>
        </p:spPr>
        <p:txBody>
          <a:bodyPr wrap="square" lIns="0" tIns="0" rIns="0" bIns="0" anchor="ctr">
            <a:noAutofit/>
          </a:bodyPr>
          <a:lstStyle/>
          <a:p>
            <a:pPr algn="ctr"/>
            <a:r>
              <a:rPr lang="ja-JP" altLang="en-US" sz="1050" b="1" dirty="0">
                <a:solidFill>
                  <a:srgbClr val="E88491"/>
                </a:solidFill>
                <a:latin typeface="Meiryo UI" panose="020B0604030504040204" pitchFamily="50" charset="-128"/>
                <a:ea typeface="Meiryo UI" panose="020B0604030504040204" pitchFamily="50" charset="-128"/>
              </a:rPr>
              <a:t>マンスリーフェア</a:t>
            </a:r>
          </a:p>
        </p:txBody>
      </p:sp>
      <p:sp>
        <p:nvSpPr>
          <p:cNvPr id="79" name="六角形 10"/>
          <p:cNvSpPr/>
          <p:nvPr userDrawn="1"/>
        </p:nvSpPr>
        <p:spPr>
          <a:xfrm>
            <a:off x="1866316" y="2263397"/>
            <a:ext cx="3092115" cy="1263635"/>
          </a:xfrm>
          <a:custGeom>
            <a:avLst/>
            <a:gdLst>
              <a:gd name="connsiteX0" fmla="*/ 0 w 1582217"/>
              <a:gd name="connsiteY0" fmla="*/ 681990 h 1363980"/>
              <a:gd name="connsiteX1" fmla="*/ 340995 w 1582217"/>
              <a:gd name="connsiteY1" fmla="*/ 0 h 1363980"/>
              <a:gd name="connsiteX2" fmla="*/ 1241222 w 1582217"/>
              <a:gd name="connsiteY2" fmla="*/ 0 h 1363980"/>
              <a:gd name="connsiteX3" fmla="*/ 1582217 w 1582217"/>
              <a:gd name="connsiteY3" fmla="*/ 681990 h 1363980"/>
              <a:gd name="connsiteX4" fmla="*/ 1241222 w 1582217"/>
              <a:gd name="connsiteY4" fmla="*/ 1363980 h 1363980"/>
              <a:gd name="connsiteX5" fmla="*/ 340995 w 1582217"/>
              <a:gd name="connsiteY5" fmla="*/ 1363980 h 1363980"/>
              <a:gd name="connsiteX6" fmla="*/ 0 w 1582217"/>
              <a:gd name="connsiteY6" fmla="*/ 681990 h 1363980"/>
              <a:gd name="connsiteX0" fmla="*/ 0 w 1582217"/>
              <a:gd name="connsiteY0" fmla="*/ 706825 h 1388815"/>
              <a:gd name="connsiteX1" fmla="*/ 340995 w 1582217"/>
              <a:gd name="connsiteY1" fmla="*/ 24835 h 1388815"/>
              <a:gd name="connsiteX2" fmla="*/ 1241222 w 1582217"/>
              <a:gd name="connsiteY2" fmla="*/ 24835 h 1388815"/>
              <a:gd name="connsiteX3" fmla="*/ 1582217 w 1582217"/>
              <a:gd name="connsiteY3" fmla="*/ 706825 h 1388815"/>
              <a:gd name="connsiteX4" fmla="*/ 1241222 w 1582217"/>
              <a:gd name="connsiteY4" fmla="*/ 1388815 h 1388815"/>
              <a:gd name="connsiteX5" fmla="*/ 340995 w 1582217"/>
              <a:gd name="connsiteY5" fmla="*/ 1388815 h 1388815"/>
              <a:gd name="connsiteX6" fmla="*/ 0 w 1582217"/>
              <a:gd name="connsiteY6" fmla="*/ 706825 h 1388815"/>
              <a:gd name="connsiteX0" fmla="*/ 0 w 1582217"/>
              <a:gd name="connsiteY0" fmla="*/ 706825 h 1388815"/>
              <a:gd name="connsiteX1" fmla="*/ 340995 w 1582217"/>
              <a:gd name="connsiteY1" fmla="*/ 24835 h 1388815"/>
              <a:gd name="connsiteX2" fmla="*/ 1241222 w 1582217"/>
              <a:gd name="connsiteY2" fmla="*/ 24835 h 1388815"/>
              <a:gd name="connsiteX3" fmla="*/ 1582217 w 1582217"/>
              <a:gd name="connsiteY3" fmla="*/ 706825 h 1388815"/>
              <a:gd name="connsiteX4" fmla="*/ 1241222 w 1582217"/>
              <a:gd name="connsiteY4" fmla="*/ 1388815 h 1388815"/>
              <a:gd name="connsiteX5" fmla="*/ 340995 w 1582217"/>
              <a:gd name="connsiteY5" fmla="*/ 1388815 h 1388815"/>
              <a:gd name="connsiteX6" fmla="*/ 0 w 1582217"/>
              <a:gd name="connsiteY6" fmla="*/ 706825 h 1388815"/>
              <a:gd name="connsiteX0" fmla="*/ 0 w 1582217"/>
              <a:gd name="connsiteY0" fmla="*/ 731809 h 1413799"/>
              <a:gd name="connsiteX1" fmla="*/ 340995 w 1582217"/>
              <a:gd name="connsiteY1" fmla="*/ 49819 h 1413799"/>
              <a:gd name="connsiteX2" fmla="*/ 1241222 w 1582217"/>
              <a:gd name="connsiteY2" fmla="*/ 49819 h 1413799"/>
              <a:gd name="connsiteX3" fmla="*/ 1582217 w 1582217"/>
              <a:gd name="connsiteY3" fmla="*/ 731809 h 1413799"/>
              <a:gd name="connsiteX4" fmla="*/ 1241222 w 1582217"/>
              <a:gd name="connsiteY4" fmla="*/ 1413799 h 1413799"/>
              <a:gd name="connsiteX5" fmla="*/ 340995 w 1582217"/>
              <a:gd name="connsiteY5" fmla="*/ 1413799 h 1413799"/>
              <a:gd name="connsiteX6" fmla="*/ 0 w 1582217"/>
              <a:gd name="connsiteY6" fmla="*/ 731809 h 1413799"/>
              <a:gd name="connsiteX0" fmla="*/ 0 w 1582217"/>
              <a:gd name="connsiteY0" fmla="*/ 731809 h 1413799"/>
              <a:gd name="connsiteX1" fmla="*/ 340995 w 1582217"/>
              <a:gd name="connsiteY1" fmla="*/ 49819 h 1413799"/>
              <a:gd name="connsiteX2" fmla="*/ 1241222 w 1582217"/>
              <a:gd name="connsiteY2" fmla="*/ 49819 h 1413799"/>
              <a:gd name="connsiteX3" fmla="*/ 1582217 w 1582217"/>
              <a:gd name="connsiteY3" fmla="*/ 731809 h 1413799"/>
              <a:gd name="connsiteX4" fmla="*/ 1241222 w 1582217"/>
              <a:gd name="connsiteY4" fmla="*/ 1413799 h 1413799"/>
              <a:gd name="connsiteX5" fmla="*/ 340995 w 1582217"/>
              <a:gd name="connsiteY5" fmla="*/ 1413799 h 1413799"/>
              <a:gd name="connsiteX6" fmla="*/ 0 w 1582217"/>
              <a:gd name="connsiteY6" fmla="*/ 731809 h 1413799"/>
              <a:gd name="connsiteX0" fmla="*/ 0 w 1582217"/>
              <a:gd name="connsiteY0" fmla="*/ 731809 h 1413799"/>
              <a:gd name="connsiteX1" fmla="*/ 340995 w 1582217"/>
              <a:gd name="connsiteY1" fmla="*/ 49819 h 1413799"/>
              <a:gd name="connsiteX2" fmla="*/ 1241222 w 1582217"/>
              <a:gd name="connsiteY2" fmla="*/ 49819 h 1413799"/>
              <a:gd name="connsiteX3" fmla="*/ 1582217 w 1582217"/>
              <a:gd name="connsiteY3" fmla="*/ 731809 h 1413799"/>
              <a:gd name="connsiteX4" fmla="*/ 1241222 w 1582217"/>
              <a:gd name="connsiteY4" fmla="*/ 1413799 h 1413799"/>
              <a:gd name="connsiteX5" fmla="*/ 340995 w 1582217"/>
              <a:gd name="connsiteY5" fmla="*/ 1413799 h 1413799"/>
              <a:gd name="connsiteX6" fmla="*/ 0 w 1582217"/>
              <a:gd name="connsiteY6" fmla="*/ 731809 h 1413799"/>
              <a:gd name="connsiteX0" fmla="*/ 0 w 1582217"/>
              <a:gd name="connsiteY0" fmla="*/ 731809 h 1413799"/>
              <a:gd name="connsiteX1" fmla="*/ 340995 w 1582217"/>
              <a:gd name="connsiteY1" fmla="*/ 49819 h 1413799"/>
              <a:gd name="connsiteX2" fmla="*/ 1241222 w 1582217"/>
              <a:gd name="connsiteY2" fmla="*/ 49819 h 1413799"/>
              <a:gd name="connsiteX3" fmla="*/ 1582217 w 1582217"/>
              <a:gd name="connsiteY3" fmla="*/ 731809 h 1413799"/>
              <a:gd name="connsiteX4" fmla="*/ 1241222 w 1582217"/>
              <a:gd name="connsiteY4" fmla="*/ 1413799 h 1413799"/>
              <a:gd name="connsiteX5" fmla="*/ 340995 w 1582217"/>
              <a:gd name="connsiteY5" fmla="*/ 1413799 h 1413799"/>
              <a:gd name="connsiteX6" fmla="*/ 0 w 1582217"/>
              <a:gd name="connsiteY6" fmla="*/ 731809 h 1413799"/>
              <a:gd name="connsiteX0" fmla="*/ 0 w 1582217"/>
              <a:gd name="connsiteY0" fmla="*/ 731809 h 1413801"/>
              <a:gd name="connsiteX1" fmla="*/ 340995 w 1582217"/>
              <a:gd name="connsiteY1" fmla="*/ 49819 h 1413801"/>
              <a:gd name="connsiteX2" fmla="*/ 1241222 w 1582217"/>
              <a:gd name="connsiteY2" fmla="*/ 49819 h 1413801"/>
              <a:gd name="connsiteX3" fmla="*/ 1582217 w 1582217"/>
              <a:gd name="connsiteY3" fmla="*/ 731809 h 1413801"/>
              <a:gd name="connsiteX4" fmla="*/ 1241222 w 1582217"/>
              <a:gd name="connsiteY4" fmla="*/ 1413799 h 1413801"/>
              <a:gd name="connsiteX5" fmla="*/ 340995 w 1582217"/>
              <a:gd name="connsiteY5" fmla="*/ 1413799 h 1413801"/>
              <a:gd name="connsiteX6" fmla="*/ 0 w 1582217"/>
              <a:gd name="connsiteY6" fmla="*/ 731809 h 1413801"/>
              <a:gd name="connsiteX0" fmla="*/ 0 w 1582217"/>
              <a:gd name="connsiteY0" fmla="*/ 731809 h 1418314"/>
              <a:gd name="connsiteX1" fmla="*/ 340995 w 1582217"/>
              <a:gd name="connsiteY1" fmla="*/ 49819 h 1418314"/>
              <a:gd name="connsiteX2" fmla="*/ 1241222 w 1582217"/>
              <a:gd name="connsiteY2" fmla="*/ 49819 h 1418314"/>
              <a:gd name="connsiteX3" fmla="*/ 1582217 w 1582217"/>
              <a:gd name="connsiteY3" fmla="*/ 731809 h 1418314"/>
              <a:gd name="connsiteX4" fmla="*/ 1241222 w 1582217"/>
              <a:gd name="connsiteY4" fmla="*/ 1413799 h 1418314"/>
              <a:gd name="connsiteX5" fmla="*/ 340995 w 1582217"/>
              <a:gd name="connsiteY5" fmla="*/ 1413799 h 1418314"/>
              <a:gd name="connsiteX6" fmla="*/ 0 w 1582217"/>
              <a:gd name="connsiteY6" fmla="*/ 731809 h 1418314"/>
              <a:gd name="connsiteX0" fmla="*/ 0 w 1582217"/>
              <a:gd name="connsiteY0" fmla="*/ 731809 h 1418314"/>
              <a:gd name="connsiteX1" fmla="*/ 340995 w 1582217"/>
              <a:gd name="connsiteY1" fmla="*/ 49819 h 1418314"/>
              <a:gd name="connsiteX2" fmla="*/ 1241222 w 1582217"/>
              <a:gd name="connsiteY2" fmla="*/ 49819 h 1418314"/>
              <a:gd name="connsiteX3" fmla="*/ 1582217 w 1582217"/>
              <a:gd name="connsiteY3" fmla="*/ 731809 h 1418314"/>
              <a:gd name="connsiteX4" fmla="*/ 1241222 w 1582217"/>
              <a:gd name="connsiteY4" fmla="*/ 1413799 h 1418314"/>
              <a:gd name="connsiteX5" fmla="*/ 340995 w 1582217"/>
              <a:gd name="connsiteY5" fmla="*/ 1413799 h 1418314"/>
              <a:gd name="connsiteX6" fmla="*/ 0 w 1582217"/>
              <a:gd name="connsiteY6" fmla="*/ 731809 h 1418314"/>
              <a:gd name="connsiteX0" fmla="*/ 0 w 1582217"/>
              <a:gd name="connsiteY0" fmla="*/ 731809 h 1418314"/>
              <a:gd name="connsiteX1" fmla="*/ 340995 w 1582217"/>
              <a:gd name="connsiteY1" fmla="*/ 49819 h 1418314"/>
              <a:gd name="connsiteX2" fmla="*/ 1241222 w 1582217"/>
              <a:gd name="connsiteY2" fmla="*/ 49819 h 1418314"/>
              <a:gd name="connsiteX3" fmla="*/ 1582217 w 1582217"/>
              <a:gd name="connsiteY3" fmla="*/ 731809 h 1418314"/>
              <a:gd name="connsiteX4" fmla="*/ 1241222 w 1582217"/>
              <a:gd name="connsiteY4" fmla="*/ 1413799 h 1418314"/>
              <a:gd name="connsiteX5" fmla="*/ 340995 w 1582217"/>
              <a:gd name="connsiteY5" fmla="*/ 1413799 h 1418314"/>
              <a:gd name="connsiteX6" fmla="*/ 0 w 1582217"/>
              <a:gd name="connsiteY6" fmla="*/ 731809 h 1418314"/>
              <a:gd name="connsiteX0" fmla="*/ 0 w 1582217"/>
              <a:gd name="connsiteY0" fmla="*/ 731809 h 1418314"/>
              <a:gd name="connsiteX1" fmla="*/ 340995 w 1582217"/>
              <a:gd name="connsiteY1" fmla="*/ 49819 h 1418314"/>
              <a:gd name="connsiteX2" fmla="*/ 1241222 w 1582217"/>
              <a:gd name="connsiteY2" fmla="*/ 49819 h 1418314"/>
              <a:gd name="connsiteX3" fmla="*/ 1582217 w 1582217"/>
              <a:gd name="connsiteY3" fmla="*/ 731809 h 1418314"/>
              <a:gd name="connsiteX4" fmla="*/ 1241222 w 1582217"/>
              <a:gd name="connsiteY4" fmla="*/ 1413799 h 1418314"/>
              <a:gd name="connsiteX5" fmla="*/ 340995 w 1582217"/>
              <a:gd name="connsiteY5" fmla="*/ 1413799 h 1418314"/>
              <a:gd name="connsiteX6" fmla="*/ 0 w 1582217"/>
              <a:gd name="connsiteY6" fmla="*/ 731809 h 1418314"/>
              <a:gd name="connsiteX0" fmla="*/ 0 w 1582217"/>
              <a:gd name="connsiteY0" fmla="*/ 731809 h 1418314"/>
              <a:gd name="connsiteX1" fmla="*/ 340995 w 1582217"/>
              <a:gd name="connsiteY1" fmla="*/ 49819 h 1418314"/>
              <a:gd name="connsiteX2" fmla="*/ 1241222 w 1582217"/>
              <a:gd name="connsiteY2" fmla="*/ 49819 h 1418314"/>
              <a:gd name="connsiteX3" fmla="*/ 1582217 w 1582217"/>
              <a:gd name="connsiteY3" fmla="*/ 731809 h 1418314"/>
              <a:gd name="connsiteX4" fmla="*/ 1241222 w 1582217"/>
              <a:gd name="connsiteY4" fmla="*/ 1413799 h 1418314"/>
              <a:gd name="connsiteX5" fmla="*/ 340995 w 1582217"/>
              <a:gd name="connsiteY5" fmla="*/ 1413799 h 1418314"/>
              <a:gd name="connsiteX6" fmla="*/ 0 w 1582217"/>
              <a:gd name="connsiteY6" fmla="*/ 731809 h 1418314"/>
              <a:gd name="connsiteX0" fmla="*/ 31 w 1582248"/>
              <a:gd name="connsiteY0" fmla="*/ 731809 h 1418314"/>
              <a:gd name="connsiteX1" fmla="*/ 341026 w 1582248"/>
              <a:gd name="connsiteY1" fmla="*/ 49819 h 1418314"/>
              <a:gd name="connsiteX2" fmla="*/ 1241253 w 1582248"/>
              <a:gd name="connsiteY2" fmla="*/ 49819 h 1418314"/>
              <a:gd name="connsiteX3" fmla="*/ 1582248 w 1582248"/>
              <a:gd name="connsiteY3" fmla="*/ 731809 h 1418314"/>
              <a:gd name="connsiteX4" fmla="*/ 1241253 w 1582248"/>
              <a:gd name="connsiteY4" fmla="*/ 1413799 h 1418314"/>
              <a:gd name="connsiteX5" fmla="*/ 341026 w 1582248"/>
              <a:gd name="connsiteY5" fmla="*/ 1413799 h 1418314"/>
              <a:gd name="connsiteX6" fmla="*/ 31 w 1582248"/>
              <a:gd name="connsiteY6" fmla="*/ 731809 h 1418314"/>
              <a:gd name="connsiteX0" fmla="*/ 31 w 1582273"/>
              <a:gd name="connsiteY0" fmla="*/ 731809 h 1418314"/>
              <a:gd name="connsiteX1" fmla="*/ 341026 w 1582273"/>
              <a:gd name="connsiteY1" fmla="*/ 49819 h 1418314"/>
              <a:gd name="connsiteX2" fmla="*/ 1241253 w 1582273"/>
              <a:gd name="connsiteY2" fmla="*/ 49819 h 1418314"/>
              <a:gd name="connsiteX3" fmla="*/ 1582248 w 1582273"/>
              <a:gd name="connsiteY3" fmla="*/ 731809 h 1418314"/>
              <a:gd name="connsiteX4" fmla="*/ 1241253 w 1582273"/>
              <a:gd name="connsiteY4" fmla="*/ 1413799 h 1418314"/>
              <a:gd name="connsiteX5" fmla="*/ 341026 w 1582273"/>
              <a:gd name="connsiteY5" fmla="*/ 1413799 h 1418314"/>
              <a:gd name="connsiteX6" fmla="*/ 31 w 1582273"/>
              <a:gd name="connsiteY6" fmla="*/ 731809 h 1418314"/>
              <a:gd name="connsiteX0" fmla="*/ 31 w 1582273"/>
              <a:gd name="connsiteY0" fmla="*/ 731809 h 1418314"/>
              <a:gd name="connsiteX1" fmla="*/ 341026 w 1582273"/>
              <a:gd name="connsiteY1" fmla="*/ 49819 h 1418314"/>
              <a:gd name="connsiteX2" fmla="*/ 1241253 w 1582273"/>
              <a:gd name="connsiteY2" fmla="*/ 49819 h 1418314"/>
              <a:gd name="connsiteX3" fmla="*/ 1582248 w 1582273"/>
              <a:gd name="connsiteY3" fmla="*/ 731809 h 1418314"/>
              <a:gd name="connsiteX4" fmla="*/ 1241253 w 1582273"/>
              <a:gd name="connsiteY4" fmla="*/ 1413799 h 1418314"/>
              <a:gd name="connsiteX5" fmla="*/ 341026 w 1582273"/>
              <a:gd name="connsiteY5" fmla="*/ 1413799 h 1418314"/>
              <a:gd name="connsiteX6" fmla="*/ 31 w 1582273"/>
              <a:gd name="connsiteY6" fmla="*/ 731809 h 141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273" h="1418314">
                <a:moveTo>
                  <a:pt x="31" y="731809"/>
                </a:moveTo>
                <a:cubicBezTo>
                  <a:pt x="1936" y="631479"/>
                  <a:pt x="293401" y="109509"/>
                  <a:pt x="341026" y="49819"/>
                </a:cubicBezTo>
                <a:cubicBezTo>
                  <a:pt x="402342" y="-6061"/>
                  <a:pt x="1185017" y="-26381"/>
                  <a:pt x="1241253" y="49819"/>
                </a:cubicBezTo>
                <a:cubicBezTo>
                  <a:pt x="1293958" y="145069"/>
                  <a:pt x="1585423" y="631479"/>
                  <a:pt x="1582248" y="731809"/>
                </a:cubicBezTo>
                <a:cubicBezTo>
                  <a:pt x="1575263" y="837219"/>
                  <a:pt x="1329518" y="1415069"/>
                  <a:pt x="1241253" y="1413799"/>
                </a:cubicBezTo>
                <a:cubicBezTo>
                  <a:pt x="1139297" y="1423959"/>
                  <a:pt x="458222" y="1413799"/>
                  <a:pt x="341026" y="1413799"/>
                </a:cubicBezTo>
                <a:cubicBezTo>
                  <a:pt x="237521" y="1409989"/>
                  <a:pt x="-3144" y="842299"/>
                  <a:pt x="31" y="731809"/>
                </a:cubicBezTo>
                <a:close/>
              </a:path>
            </a:pathLst>
          </a:custGeom>
          <a:noFill/>
          <a:ln w="38100">
            <a:solidFill>
              <a:srgbClr val="EA718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l" defTabSz="2166938" rtl="0" fontAlgn="base">
        <a:lnSpc>
          <a:spcPct val="90000"/>
        </a:lnSpc>
        <a:spcBef>
          <a:spcPct val="0"/>
        </a:spcBef>
        <a:spcAft>
          <a:spcPct val="0"/>
        </a:spcAft>
        <a:defRPr kumimoji="1" sz="10400" kern="1200">
          <a:solidFill>
            <a:schemeClr val="tx1"/>
          </a:solidFill>
          <a:latin typeface="+mj-lt"/>
          <a:ea typeface="+mj-ea"/>
          <a:cs typeface="+mj-cs"/>
        </a:defRPr>
      </a:lvl1pPr>
      <a:lvl2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2pPr>
      <a:lvl3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3pPr>
      <a:lvl4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4pPr>
      <a:lvl5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5pPr>
      <a:lvl6pPr marL="4572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6pPr>
      <a:lvl7pPr marL="9144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7pPr>
      <a:lvl8pPr marL="13716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8pPr>
      <a:lvl9pPr marL="18288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9pPr>
    </p:titleStyle>
    <p:bodyStyle>
      <a:lvl1pPr marL="541338" indent="-541338" algn="l" defTabSz="2166938" rtl="0" fontAlgn="base">
        <a:lnSpc>
          <a:spcPct val="90000"/>
        </a:lnSpc>
        <a:spcBef>
          <a:spcPts val="2375"/>
        </a:spcBef>
        <a:spcAft>
          <a:spcPct val="0"/>
        </a:spcAft>
        <a:buFont typeface="Arial" charset="0"/>
        <a:buChar char="•"/>
        <a:defRPr kumimoji="1" sz="6600" kern="1200">
          <a:solidFill>
            <a:schemeClr val="tx1"/>
          </a:solidFill>
          <a:latin typeface="+mn-lt"/>
          <a:ea typeface="+mn-ea"/>
          <a:cs typeface="+mn-cs"/>
        </a:defRPr>
      </a:lvl1pPr>
      <a:lvl2pPr marL="1625600" indent="-541338" algn="l" defTabSz="2166938" rtl="0" fontAlgn="base">
        <a:lnSpc>
          <a:spcPct val="90000"/>
        </a:lnSpc>
        <a:spcBef>
          <a:spcPts val="1188"/>
        </a:spcBef>
        <a:spcAft>
          <a:spcPct val="0"/>
        </a:spcAft>
        <a:buFont typeface="Arial" charset="0"/>
        <a:buChar char="•"/>
        <a:defRPr kumimoji="1" sz="5700" kern="1200">
          <a:solidFill>
            <a:schemeClr val="tx1"/>
          </a:solidFill>
          <a:latin typeface="+mn-lt"/>
          <a:ea typeface="+mn-ea"/>
          <a:cs typeface="+mn-cs"/>
        </a:defRPr>
      </a:lvl2pPr>
      <a:lvl3pPr marL="2709863" indent="-541338" algn="l" defTabSz="2166938" rtl="0" fontAlgn="base">
        <a:lnSpc>
          <a:spcPct val="90000"/>
        </a:lnSpc>
        <a:spcBef>
          <a:spcPts val="1188"/>
        </a:spcBef>
        <a:spcAft>
          <a:spcPct val="0"/>
        </a:spcAft>
        <a:buFont typeface="Arial" charset="0"/>
        <a:buChar char="•"/>
        <a:defRPr kumimoji="1" sz="4700" kern="1200">
          <a:solidFill>
            <a:schemeClr val="tx1"/>
          </a:solidFill>
          <a:latin typeface="+mn-lt"/>
          <a:ea typeface="+mn-ea"/>
          <a:cs typeface="+mn-cs"/>
        </a:defRPr>
      </a:lvl3pPr>
      <a:lvl4pPr marL="3794125"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4pPr>
      <a:lvl5pPr marL="4876800"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5pPr>
      <a:lvl6pPr marL="596227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6pPr>
      <a:lvl7pPr marL="7046322"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7pPr>
      <a:lvl8pPr marL="8130371"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8pPr>
      <a:lvl9pPr marL="921442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9pPr>
    </p:bodyStyle>
    <p:otherStyle>
      <a:defPPr>
        <a:defRPr lang="en-US"/>
      </a:defPPr>
      <a:lvl1pPr marL="0" algn="l" defTabSz="2168098" rtl="0" eaLnBrk="1" latinLnBrk="0" hangingPunct="1">
        <a:defRPr kumimoji="1" sz="4300" kern="1200">
          <a:solidFill>
            <a:schemeClr val="tx1"/>
          </a:solidFill>
          <a:latin typeface="+mn-lt"/>
          <a:ea typeface="+mn-ea"/>
          <a:cs typeface="+mn-cs"/>
        </a:defRPr>
      </a:lvl1pPr>
      <a:lvl2pPr marL="1084049" algn="l" defTabSz="2168098" rtl="0" eaLnBrk="1" latinLnBrk="0" hangingPunct="1">
        <a:defRPr kumimoji="1" sz="4300" kern="1200">
          <a:solidFill>
            <a:schemeClr val="tx1"/>
          </a:solidFill>
          <a:latin typeface="+mn-lt"/>
          <a:ea typeface="+mn-ea"/>
          <a:cs typeface="+mn-cs"/>
        </a:defRPr>
      </a:lvl2pPr>
      <a:lvl3pPr marL="2168098" algn="l" defTabSz="2168098" rtl="0" eaLnBrk="1" latinLnBrk="0" hangingPunct="1">
        <a:defRPr kumimoji="1" sz="4300" kern="1200">
          <a:solidFill>
            <a:schemeClr val="tx1"/>
          </a:solidFill>
          <a:latin typeface="+mn-lt"/>
          <a:ea typeface="+mn-ea"/>
          <a:cs typeface="+mn-cs"/>
        </a:defRPr>
      </a:lvl3pPr>
      <a:lvl4pPr marL="3252147" algn="l" defTabSz="2168098" rtl="0" eaLnBrk="1" latinLnBrk="0" hangingPunct="1">
        <a:defRPr kumimoji="1" sz="4300" kern="1200">
          <a:solidFill>
            <a:schemeClr val="tx1"/>
          </a:solidFill>
          <a:latin typeface="+mn-lt"/>
          <a:ea typeface="+mn-ea"/>
          <a:cs typeface="+mn-cs"/>
        </a:defRPr>
      </a:lvl4pPr>
      <a:lvl5pPr marL="4336198" algn="l" defTabSz="2168098" rtl="0" eaLnBrk="1" latinLnBrk="0" hangingPunct="1">
        <a:defRPr kumimoji="1" sz="4300" kern="1200">
          <a:solidFill>
            <a:schemeClr val="tx1"/>
          </a:solidFill>
          <a:latin typeface="+mn-lt"/>
          <a:ea typeface="+mn-ea"/>
          <a:cs typeface="+mn-cs"/>
        </a:defRPr>
      </a:lvl5pPr>
      <a:lvl6pPr marL="5420247" algn="l" defTabSz="2168098" rtl="0" eaLnBrk="1" latinLnBrk="0" hangingPunct="1">
        <a:defRPr kumimoji="1" sz="4300" kern="1200">
          <a:solidFill>
            <a:schemeClr val="tx1"/>
          </a:solidFill>
          <a:latin typeface="+mn-lt"/>
          <a:ea typeface="+mn-ea"/>
          <a:cs typeface="+mn-cs"/>
        </a:defRPr>
      </a:lvl6pPr>
      <a:lvl7pPr marL="6504296" algn="l" defTabSz="2168098" rtl="0" eaLnBrk="1" latinLnBrk="0" hangingPunct="1">
        <a:defRPr kumimoji="1" sz="4300" kern="1200">
          <a:solidFill>
            <a:schemeClr val="tx1"/>
          </a:solidFill>
          <a:latin typeface="+mn-lt"/>
          <a:ea typeface="+mn-ea"/>
          <a:cs typeface="+mn-cs"/>
        </a:defRPr>
      </a:lvl7pPr>
      <a:lvl8pPr marL="7588345" algn="l" defTabSz="2168098" rtl="0" eaLnBrk="1" latinLnBrk="0" hangingPunct="1">
        <a:defRPr kumimoji="1" sz="4300" kern="1200">
          <a:solidFill>
            <a:schemeClr val="tx1"/>
          </a:solidFill>
          <a:latin typeface="+mn-lt"/>
          <a:ea typeface="+mn-ea"/>
          <a:cs typeface="+mn-cs"/>
        </a:defRPr>
      </a:lvl8pPr>
      <a:lvl9pPr marL="8672394" algn="l" defTabSz="2168098" rtl="0" eaLnBrk="1" latinLnBrk="0" hangingPunct="1">
        <a:defRPr kumimoji="1"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rotWithShape="1">
          <a:blip r:embed="rId2" cstate="print">
            <a:extLst>
              <a:ext uri="{28A0092B-C50C-407E-A947-70E740481C1C}">
                <a14:useLocalDpi xmlns:a14="http://schemas.microsoft.com/office/drawing/2010/main" val="0"/>
              </a:ext>
            </a:extLst>
          </a:blip>
          <a:srcRect l="15687" r="8689"/>
          <a:stretch/>
        </p:blipFill>
        <p:spPr>
          <a:xfrm>
            <a:off x="92245" y="6216079"/>
            <a:ext cx="1706926" cy="1501988"/>
          </a:xfrm>
          <a:prstGeom prst="rect">
            <a:avLst/>
          </a:prstGeom>
        </p:spPr>
      </p:pic>
      <p:sp>
        <p:nvSpPr>
          <p:cNvPr id="131" name="楕円 130"/>
          <p:cNvSpPr/>
          <p:nvPr/>
        </p:nvSpPr>
        <p:spPr>
          <a:xfrm>
            <a:off x="4266685" y="3974590"/>
            <a:ext cx="767149" cy="316734"/>
          </a:xfrm>
          <a:prstGeom prst="ellipse">
            <a:avLst/>
          </a:prstGeom>
          <a:solidFill>
            <a:srgbClr val="A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楕円 131"/>
          <p:cNvSpPr/>
          <p:nvPr/>
        </p:nvSpPr>
        <p:spPr>
          <a:xfrm>
            <a:off x="5914014" y="3208153"/>
            <a:ext cx="823727" cy="340093"/>
          </a:xfrm>
          <a:prstGeom prst="ellipse">
            <a:avLst/>
          </a:prstGeom>
          <a:solidFill>
            <a:srgbClr val="A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楕円 132"/>
          <p:cNvSpPr/>
          <p:nvPr/>
        </p:nvSpPr>
        <p:spPr>
          <a:xfrm>
            <a:off x="5539022" y="2816573"/>
            <a:ext cx="561617" cy="231875"/>
          </a:xfrm>
          <a:prstGeom prst="ellipse">
            <a:avLst/>
          </a:prstGeom>
          <a:solidFill>
            <a:srgbClr val="A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楕円 133"/>
          <p:cNvSpPr/>
          <p:nvPr/>
        </p:nvSpPr>
        <p:spPr>
          <a:xfrm>
            <a:off x="3374820" y="4260749"/>
            <a:ext cx="889208" cy="377842"/>
          </a:xfrm>
          <a:prstGeom prst="ellipse">
            <a:avLst/>
          </a:prstGeom>
          <a:solidFill>
            <a:srgbClr val="A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楕円 126"/>
          <p:cNvSpPr/>
          <p:nvPr/>
        </p:nvSpPr>
        <p:spPr>
          <a:xfrm>
            <a:off x="5104395" y="3741609"/>
            <a:ext cx="1352616" cy="558456"/>
          </a:xfrm>
          <a:prstGeom prst="ellipse">
            <a:avLst/>
          </a:prstGeom>
          <a:solidFill>
            <a:srgbClr val="A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8" name="図 1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84343">
            <a:off x="4918970" y="2910184"/>
            <a:ext cx="1822487" cy="1189172"/>
          </a:xfrm>
          <a:prstGeom prst="rect">
            <a:avLst/>
          </a:prstGeom>
        </p:spPr>
      </p:pic>
      <p:sp>
        <p:nvSpPr>
          <p:cNvPr id="103" name="楕円 102"/>
          <p:cNvSpPr/>
          <p:nvPr/>
        </p:nvSpPr>
        <p:spPr>
          <a:xfrm>
            <a:off x="206698" y="791443"/>
            <a:ext cx="2891792" cy="2174177"/>
          </a:xfrm>
          <a:prstGeom prst="ellipse">
            <a:avLst/>
          </a:prstGeom>
          <a:solidFill>
            <a:srgbClr val="A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6" name="図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17" y="535286"/>
            <a:ext cx="3478448" cy="2549715"/>
          </a:xfrm>
          <a:prstGeom prst="rect">
            <a:avLst/>
          </a:prstGeom>
        </p:spPr>
      </p:pic>
      <p:sp>
        <p:nvSpPr>
          <p:cNvPr id="104" name="楕円 103"/>
          <p:cNvSpPr/>
          <p:nvPr/>
        </p:nvSpPr>
        <p:spPr>
          <a:xfrm>
            <a:off x="106270" y="3502309"/>
            <a:ext cx="2965369" cy="1716942"/>
          </a:xfrm>
          <a:prstGeom prst="ellipse">
            <a:avLst/>
          </a:prstGeom>
          <a:solidFill>
            <a:srgbClr val="A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楕円 95"/>
          <p:cNvSpPr/>
          <p:nvPr/>
        </p:nvSpPr>
        <p:spPr>
          <a:xfrm>
            <a:off x="3534431" y="821303"/>
            <a:ext cx="3032624" cy="2032868"/>
          </a:xfrm>
          <a:prstGeom prst="ellipse">
            <a:avLst/>
          </a:prstGeom>
          <a:solidFill>
            <a:srgbClr val="A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4" y="2975325"/>
            <a:ext cx="3256541" cy="2302879"/>
          </a:xfrm>
          <a:prstGeom prst="rect">
            <a:avLst/>
          </a:prstGeom>
        </p:spPr>
      </p:pic>
      <p:pic>
        <p:nvPicPr>
          <p:cNvPr id="37" name="図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2354" y="509337"/>
            <a:ext cx="3382768" cy="2502698"/>
          </a:xfrm>
          <a:prstGeom prst="rect">
            <a:avLst/>
          </a:prstGeom>
        </p:spPr>
      </p:pic>
      <p:pic>
        <p:nvPicPr>
          <p:cNvPr id="35" name="図 34"/>
          <p:cNvPicPr>
            <a:picLocks noChangeAspect="1"/>
          </p:cNvPicPr>
          <p:nvPr/>
        </p:nvPicPr>
        <p:blipFill rotWithShape="1">
          <a:blip r:embed="rId7" cstate="print">
            <a:extLst>
              <a:ext uri="{28A0092B-C50C-407E-A947-70E740481C1C}">
                <a14:useLocalDpi xmlns:a14="http://schemas.microsoft.com/office/drawing/2010/main" val="0"/>
              </a:ext>
            </a:extLst>
          </a:blip>
          <a:srcRect l="19424" b="18077"/>
          <a:stretch/>
        </p:blipFill>
        <p:spPr>
          <a:xfrm>
            <a:off x="3483454" y="6166813"/>
            <a:ext cx="2127999" cy="1494031"/>
          </a:xfrm>
          <a:prstGeom prst="rect">
            <a:avLst/>
          </a:prstGeom>
        </p:spPr>
      </p:pic>
      <p:sp>
        <p:nvSpPr>
          <p:cNvPr id="85" name="正方形/長方形 84"/>
          <p:cNvSpPr/>
          <p:nvPr/>
        </p:nvSpPr>
        <p:spPr>
          <a:xfrm>
            <a:off x="5144177" y="6484748"/>
            <a:ext cx="1637580" cy="118965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1582166" y="6994074"/>
            <a:ext cx="1822150" cy="61960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6574" y="482963"/>
            <a:ext cx="3288788" cy="461665"/>
          </a:xfrm>
          <a:prstGeom prst="rect">
            <a:avLst/>
          </a:prstGeom>
          <a:noFill/>
        </p:spPr>
        <p:txBody>
          <a:bodyPr wrap="square" rtlCol="0">
            <a:spAutoFit/>
          </a:bodyPr>
          <a:lstStyle/>
          <a:p>
            <a:pPr algn="ctr"/>
            <a:r>
              <a:rPr lang="ja-JP" altLang="en-US" sz="24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rPr>
              <a:t>キーマカレー</a:t>
            </a:r>
            <a:endParaRPr lang="en-US" altLang="ja-JP" sz="18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sp>
        <p:nvSpPr>
          <p:cNvPr id="6" name="正方形/長方形 46"/>
          <p:cNvSpPr>
            <a:spLocks noChangeArrowheads="1"/>
          </p:cNvSpPr>
          <p:nvPr/>
        </p:nvSpPr>
        <p:spPr bwMode="auto">
          <a:xfrm>
            <a:off x="258369" y="867736"/>
            <a:ext cx="2772191" cy="445040"/>
          </a:xfrm>
          <a:prstGeom prst="rect">
            <a:avLst/>
          </a:prstGeom>
          <a:noFill/>
          <a:ln w="9525">
            <a:noFill/>
            <a:miter lim="800000"/>
            <a:headEnd/>
            <a:tailEnd/>
          </a:ln>
        </p:spPr>
        <p:txBody>
          <a:bodyPr/>
          <a:lstStyle/>
          <a:p>
            <a:r>
              <a:rPr lang="ja-JP" altLang="en-US" sz="1100" dirty="0" smtClean="0">
                <a:latin typeface="Meiryo UI" panose="020B0604030504040204" pitchFamily="50" charset="-128"/>
                <a:ea typeface="Meiryo UI" panose="020B0604030504040204" pitchFamily="50" charset="-128"/>
              </a:rPr>
              <a:t>スパイスと挽肉の旨みが凝縮したお店で人気の</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キーマカレー。</a:t>
            </a:r>
            <a:endParaRPr lang="en-US" altLang="ja-JP" sz="1100" dirty="0" smtClean="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3389" y="9635216"/>
            <a:ext cx="713885" cy="200260"/>
          </a:xfrm>
          <a:prstGeom prst="rect">
            <a:avLst/>
          </a:prstGeom>
        </p:spPr>
      </p:pic>
      <p:sp>
        <p:nvSpPr>
          <p:cNvPr id="22" name="正方形/長方形 21"/>
          <p:cNvSpPr/>
          <p:nvPr/>
        </p:nvSpPr>
        <p:spPr>
          <a:xfrm>
            <a:off x="3474986" y="5843008"/>
            <a:ext cx="3298723" cy="420652"/>
          </a:xfrm>
          <a:prstGeom prst="rect">
            <a:avLst/>
          </a:prstGeom>
          <a:no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サステナブル</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25" name="正方形/長方形 46"/>
          <p:cNvSpPr>
            <a:spLocks noChangeArrowheads="1"/>
          </p:cNvSpPr>
          <p:nvPr/>
        </p:nvSpPr>
        <p:spPr bwMode="auto">
          <a:xfrm>
            <a:off x="5104395" y="8910837"/>
            <a:ext cx="1636841" cy="789541"/>
          </a:xfrm>
          <a:prstGeom prst="rect">
            <a:avLst/>
          </a:prstGeom>
          <a:noFill/>
          <a:ln w="9525">
            <a:noFill/>
            <a:miter lim="800000"/>
            <a:headEnd/>
            <a:tailEnd/>
          </a:ln>
        </p:spPr>
        <p:txBody>
          <a:bodyPr/>
          <a:lstStyle/>
          <a:p>
            <a:r>
              <a:rPr lang="ja-JP" altLang="en-US" sz="1100" dirty="0">
                <a:latin typeface="Meiryo UI" panose="020B0604030504040204" pitchFamily="50" charset="-128"/>
                <a:ea typeface="Meiryo UI" panose="020B0604030504040204" pitchFamily="50" charset="-128"/>
              </a:rPr>
              <a:t>にんじん・キャベツ・大根・かぼちゃ・紫</a:t>
            </a:r>
            <a:r>
              <a:rPr lang="ja-JP" altLang="en-US" sz="1100" dirty="0" err="1">
                <a:latin typeface="Meiryo UI" panose="020B0604030504040204" pitchFamily="50" charset="-128"/>
                <a:ea typeface="Meiryo UI" panose="020B0604030504040204" pitchFamily="50" charset="-128"/>
              </a:rPr>
              <a:t>いも</a:t>
            </a:r>
            <a:r>
              <a:rPr lang="ja-JP" altLang="en-US" sz="1100" dirty="0">
                <a:latin typeface="Meiryo UI" panose="020B0604030504040204" pitchFamily="50" charset="-128"/>
                <a:ea typeface="Meiryo UI" panose="020B0604030504040204" pitchFamily="50" charset="-128"/>
              </a:rPr>
              <a:t>・きゅうり、六種の野菜の旨味と彩りが楽しい混ぜごはんです。</a:t>
            </a:r>
          </a:p>
        </p:txBody>
      </p:sp>
      <p:sp>
        <p:nvSpPr>
          <p:cNvPr id="62" name="正方形/長方形 61"/>
          <p:cNvSpPr/>
          <p:nvPr/>
        </p:nvSpPr>
        <p:spPr>
          <a:xfrm>
            <a:off x="3480790" y="8145221"/>
            <a:ext cx="3270407" cy="420652"/>
          </a:xfrm>
          <a:prstGeom prst="rect">
            <a:avLst/>
          </a:prstGeom>
          <a:noFill/>
          <a:ln>
            <a:noFill/>
          </a:ln>
        </p:spPr>
        <p:txBody>
          <a:bodyPr wrap="square" lIns="0" tIns="0" rIns="0" bIns="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おすすめごはん</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84" name="正方形/長方形 83"/>
          <p:cNvSpPr/>
          <p:nvPr/>
        </p:nvSpPr>
        <p:spPr>
          <a:xfrm>
            <a:off x="656524" y="5799383"/>
            <a:ext cx="3325397" cy="420652"/>
          </a:xfrm>
          <a:prstGeom prst="rect">
            <a:avLst/>
          </a:prstGeom>
          <a:noFill/>
          <a:ln>
            <a:noFill/>
          </a:ln>
        </p:spPr>
        <p:txBody>
          <a:bodyPr wrap="square" lIns="0" tIns="0" rIns="0" bIns="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ベジめし</a:t>
            </a:r>
            <a:r>
              <a:rPr lang="ja-JP" altLang="en-US" sz="1600" b="1" dirty="0" smtClean="0">
                <a:solidFill>
                  <a:schemeClr val="bg1"/>
                </a:solidFill>
                <a:latin typeface="Meiryo UI" panose="020B0604030504040204" pitchFamily="50" charset="-128"/>
                <a:ea typeface="Meiryo UI" panose="020B0604030504040204" pitchFamily="50" charset="-128"/>
              </a:rPr>
              <a:t>・グレードアップ</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2" name="角丸四角形 1"/>
          <p:cNvSpPr/>
          <p:nvPr/>
        </p:nvSpPr>
        <p:spPr>
          <a:xfrm>
            <a:off x="3347060" y="4349550"/>
            <a:ext cx="3394175" cy="1364446"/>
          </a:xfrm>
          <a:prstGeom prst="roundRect">
            <a:avLst>
              <a:gd name="adj" fmla="val 17959"/>
            </a:avLst>
          </a:prstGeom>
          <a:solidFill>
            <a:srgbClr val="AD7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46"/>
          <p:cNvSpPr>
            <a:spLocks noChangeArrowheads="1"/>
          </p:cNvSpPr>
          <p:nvPr/>
        </p:nvSpPr>
        <p:spPr bwMode="auto">
          <a:xfrm>
            <a:off x="4372869" y="4428416"/>
            <a:ext cx="2172319" cy="411042"/>
          </a:xfrm>
          <a:prstGeom prst="rect">
            <a:avLst/>
          </a:prstGeom>
          <a:noFill/>
          <a:ln w="9525">
            <a:noFill/>
            <a:miter lim="800000"/>
            <a:headEnd/>
            <a:tailEnd/>
          </a:ln>
        </p:spPr>
        <p:txBody>
          <a:bodyPr/>
          <a:lstStyle/>
          <a:p>
            <a:r>
              <a:rPr lang="ja-JP" altLang="en-US" sz="900" dirty="0">
                <a:solidFill>
                  <a:schemeClr val="bg1"/>
                </a:solidFill>
                <a:latin typeface="Meiryo UI" panose="020B0604030504040204" pitchFamily="50" charset="-128"/>
                <a:ea typeface="Meiryo UI" panose="020B0604030504040204" pitchFamily="50" charset="-128"/>
              </a:rPr>
              <a:t>北米</a:t>
            </a:r>
            <a:r>
              <a:rPr lang="ja-JP" altLang="en-US" sz="900" dirty="0" smtClean="0">
                <a:solidFill>
                  <a:schemeClr val="bg1"/>
                </a:solidFill>
                <a:latin typeface="Meiryo UI" panose="020B0604030504040204" pitchFamily="50" charset="-128"/>
                <a:ea typeface="Meiryo UI" panose="020B0604030504040204" pitchFamily="50" charset="-128"/>
              </a:rPr>
              <a:t>や中南米で本格インドカレーに魅せられご夫婦でカレーを研究している神田の名店</a:t>
            </a:r>
          </a:p>
        </p:txBody>
      </p:sp>
      <p:sp>
        <p:nvSpPr>
          <p:cNvPr id="64" name="正方形/長方形 46"/>
          <p:cNvSpPr>
            <a:spLocks noChangeArrowheads="1"/>
          </p:cNvSpPr>
          <p:nvPr/>
        </p:nvSpPr>
        <p:spPr bwMode="auto">
          <a:xfrm>
            <a:off x="4403005" y="5279132"/>
            <a:ext cx="2009295" cy="411042"/>
          </a:xfrm>
          <a:prstGeom prst="rect">
            <a:avLst/>
          </a:prstGeom>
          <a:noFill/>
          <a:ln w="9525">
            <a:noFill/>
            <a:miter lim="800000"/>
            <a:headEnd/>
            <a:tailEnd/>
          </a:ln>
        </p:spPr>
        <p:txBody>
          <a:bodyPr/>
          <a:lstStyle/>
          <a:p>
            <a:r>
              <a:rPr lang="ja-JP" altLang="en-US" sz="900" dirty="0" smtClean="0">
                <a:solidFill>
                  <a:schemeClr val="bg1"/>
                </a:solidFill>
                <a:latin typeface="Meiryo UI" panose="020B0604030504040204" pitchFamily="50" charset="-128"/>
                <a:ea typeface="Meiryo UI" panose="020B0604030504040204" pitchFamily="50" charset="-128"/>
              </a:rPr>
              <a:t>オープンしてすぐに神田カレーグランプリでグランプリを受賞した話題のカレー店</a:t>
            </a:r>
            <a:endParaRPr lang="en-US" altLang="ja-JP" sz="900" dirty="0" smtClean="0">
              <a:solidFill>
                <a:schemeClr val="bg1"/>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112960" y="8145221"/>
            <a:ext cx="3270407" cy="420652"/>
          </a:xfrm>
          <a:prstGeom prst="rect">
            <a:avLst/>
          </a:prstGeom>
          <a:no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特選麺</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80" name="正方形/長方形 46"/>
          <p:cNvSpPr>
            <a:spLocks noChangeArrowheads="1"/>
          </p:cNvSpPr>
          <p:nvPr/>
        </p:nvSpPr>
        <p:spPr bwMode="auto">
          <a:xfrm>
            <a:off x="5098359" y="6587328"/>
            <a:ext cx="1759642" cy="890887"/>
          </a:xfrm>
          <a:prstGeom prst="rect">
            <a:avLst/>
          </a:prstGeom>
          <a:noFill/>
          <a:ln w="9525">
            <a:noFill/>
            <a:miter lim="800000"/>
            <a:headEnd/>
            <a:tailEnd/>
          </a:ln>
        </p:spPr>
        <p:txBody>
          <a:bodyPr/>
          <a:lstStyle/>
          <a:p>
            <a:r>
              <a:rPr lang="ja-JP" altLang="en-US" sz="1000" dirty="0">
                <a:latin typeface="Meiryo UI" panose="020B0604030504040204" pitchFamily="50" charset="-128"/>
                <a:ea typeface="Meiryo UI" panose="020B0604030504040204" pitchFamily="50" charset="-128"/>
              </a:rPr>
              <a:t>おからとこんにゃくからうまれた</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プラントベースフードのディーツ</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カツ</a:t>
            </a:r>
            <a:r>
              <a:rPr lang="ja-JP" altLang="en-US" sz="1000" dirty="0" smtClean="0">
                <a:latin typeface="Meiryo UI" panose="020B0604030504040204" pitchFamily="50" charset="-128"/>
                <a:ea typeface="Meiryo UI" panose="020B0604030504040204" pitchFamily="50" charset="-128"/>
              </a:rPr>
              <a:t>はサクサクで肉</a:t>
            </a:r>
            <a:r>
              <a:rPr lang="ja-JP" altLang="en-US" sz="1000" dirty="0">
                <a:latin typeface="Meiryo UI" panose="020B0604030504040204" pitchFamily="50" charset="-128"/>
                <a:ea typeface="Meiryo UI" panose="020B0604030504040204" pitchFamily="50" charset="-128"/>
              </a:rPr>
              <a:t>好きの方にも満足していただけます。タルタルと合わせてお召し上がりください。</a:t>
            </a:r>
          </a:p>
        </p:txBody>
      </p:sp>
      <p:sp>
        <p:nvSpPr>
          <p:cNvPr id="81" name="テキスト ボックス 80"/>
          <p:cNvSpPr txBox="1"/>
          <p:nvPr/>
        </p:nvSpPr>
        <p:spPr>
          <a:xfrm>
            <a:off x="5138352" y="6299474"/>
            <a:ext cx="1942288"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ディーツカツ南蛮</a:t>
            </a:r>
            <a:endParaRPr lang="ja-JP" altLang="en-US" sz="1600" b="1" dirty="0">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3430558" y="7631915"/>
            <a:ext cx="2757927" cy="200055"/>
          </a:xfrm>
          <a:prstGeom prst="rect">
            <a:avLst/>
          </a:prstGeom>
          <a:noFill/>
        </p:spPr>
        <p:txBody>
          <a:bodyPr wrap="square" rtlCol="0">
            <a:spAutoFit/>
          </a:bodyPr>
          <a:lstStyle/>
          <a:p>
            <a:r>
              <a:rPr lang="ja-JP" altLang="en-US" sz="700" b="1" dirty="0">
                <a:solidFill>
                  <a:srgbClr val="C00000"/>
                </a:solidFill>
                <a:latin typeface="メイリオ" pitchFamily="50" charset="-128"/>
                <a:ea typeface="メイリオ" pitchFamily="50" charset="-128"/>
                <a:cs typeface="メイリオ" pitchFamily="50" charset="-128"/>
              </a:rPr>
              <a:t>サステナブルフード</a:t>
            </a:r>
            <a:r>
              <a:rPr lang="ja-JP" altLang="en-US" sz="700" b="1" dirty="0" smtClean="0">
                <a:solidFill>
                  <a:srgbClr val="C00000"/>
                </a:solidFill>
                <a:latin typeface="メイリオ" pitchFamily="50" charset="-128"/>
                <a:ea typeface="メイリオ" pitchFamily="50" charset="-128"/>
                <a:cs typeface="メイリオ" pitchFamily="50" charset="-128"/>
              </a:rPr>
              <a:t>（おからこんにゃく：ディーツ）</a:t>
            </a:r>
            <a:r>
              <a:rPr lang="ja-JP" altLang="en-US" sz="700" b="1" dirty="0">
                <a:solidFill>
                  <a:srgbClr val="C00000"/>
                </a:solidFill>
                <a:latin typeface="メイリオ" pitchFamily="50" charset="-128"/>
                <a:ea typeface="メイリオ" pitchFamily="50" charset="-128"/>
                <a:cs typeface="メイリオ" pitchFamily="50" charset="-128"/>
              </a:rPr>
              <a:t>を</a:t>
            </a:r>
            <a:r>
              <a:rPr lang="ja-JP" altLang="en-US" sz="700" b="1" dirty="0" smtClean="0">
                <a:solidFill>
                  <a:srgbClr val="C00000"/>
                </a:solidFill>
                <a:latin typeface="メイリオ" pitchFamily="50" charset="-128"/>
                <a:ea typeface="メイリオ" pitchFamily="50" charset="-128"/>
                <a:cs typeface="メイリオ" pitchFamily="50" charset="-128"/>
              </a:rPr>
              <a:t>使用</a:t>
            </a:r>
            <a:endParaRPr lang="ja-JP" altLang="en-US" sz="700" b="1" dirty="0">
              <a:solidFill>
                <a:srgbClr val="C00000"/>
              </a:solidFill>
              <a:latin typeface="メイリオ" pitchFamily="50" charset="-128"/>
              <a:ea typeface="メイリオ" pitchFamily="50" charset="-128"/>
              <a:cs typeface="メイリオ" pitchFamily="50" charset="-128"/>
            </a:endParaRPr>
          </a:p>
        </p:txBody>
      </p:sp>
      <p:sp>
        <p:nvSpPr>
          <p:cNvPr id="86" name="Rectangle 64"/>
          <p:cNvSpPr>
            <a:spLocks noChangeArrowheads="1"/>
          </p:cNvSpPr>
          <p:nvPr/>
        </p:nvSpPr>
        <p:spPr bwMode="auto">
          <a:xfrm>
            <a:off x="3434692" y="7739495"/>
            <a:ext cx="3339405" cy="449063"/>
          </a:xfrm>
          <a:prstGeom prst="rect">
            <a:avLst/>
          </a:prstGeom>
          <a:noFill/>
          <a:ln w="9525">
            <a:noFill/>
            <a:miter lim="800000"/>
            <a:headEnd/>
            <a:tailEnd/>
          </a:ln>
        </p:spPr>
        <p:txBody>
          <a:bodyPr/>
          <a:lstStyle/>
          <a:p>
            <a:r>
              <a:rPr lang="ja-JP" altLang="en-US" sz="500" dirty="0">
                <a:latin typeface="游明朝" panose="02020400000000000000" pitchFamily="18" charset="-128"/>
                <a:ea typeface="游明朝" panose="02020400000000000000" pitchFamily="18" charset="-128"/>
              </a:rPr>
              <a:t>おからとこんにゃくで作られており、肉や魚、米等の多様なメニュー展開ができます。肉に比べて低カロリー、低脂質で食物繊維が豊富なヘルシーフードです。本来食べられるのに廃棄しているおからを使用することで食品ロス削減につながります。</a:t>
            </a:r>
          </a:p>
        </p:txBody>
      </p:sp>
      <p:pic>
        <p:nvPicPr>
          <p:cNvPr id="87" name="図 8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0200" y="5799383"/>
            <a:ext cx="805290" cy="787242"/>
          </a:xfrm>
          <a:prstGeom prst="rect">
            <a:avLst/>
          </a:prstGeom>
        </p:spPr>
      </p:pic>
      <p:sp>
        <p:nvSpPr>
          <p:cNvPr id="89" name="テキスト ボックス 88"/>
          <p:cNvSpPr txBox="1"/>
          <p:nvPr/>
        </p:nvSpPr>
        <p:spPr>
          <a:xfrm>
            <a:off x="1365120" y="6255509"/>
            <a:ext cx="2197229" cy="830997"/>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インカのめざめ</a:t>
            </a:r>
            <a:r>
              <a:rPr lang="ja-JP" altLang="en-US" sz="1600" b="1" dirty="0" smtClean="0">
                <a:latin typeface="Meiryo UI" panose="020B0604030504040204" pitchFamily="50" charset="-128"/>
                <a:ea typeface="Meiryo UI" panose="020B0604030504040204" pitchFamily="50" charset="-128"/>
              </a:rPr>
              <a:t>と</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６種の野菜の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ペイザンヌサラダ</a:t>
            </a:r>
            <a:endParaRPr lang="ja-JP" altLang="en-US" sz="1600" b="1" dirty="0">
              <a:latin typeface="Meiryo UI" panose="020B0604030504040204" pitchFamily="50" charset="-128"/>
              <a:ea typeface="Meiryo UI" panose="020B0604030504040204" pitchFamily="50" charset="-128"/>
            </a:endParaRPr>
          </a:p>
        </p:txBody>
      </p:sp>
      <p:grpSp>
        <p:nvGrpSpPr>
          <p:cNvPr id="92" name="グループ化 91"/>
          <p:cNvGrpSpPr/>
          <p:nvPr/>
        </p:nvGrpSpPr>
        <p:grpSpPr>
          <a:xfrm>
            <a:off x="308508" y="7606669"/>
            <a:ext cx="938249" cy="272655"/>
            <a:chOff x="7850589" y="6255117"/>
            <a:chExt cx="1769935" cy="468391"/>
          </a:xfrm>
        </p:grpSpPr>
        <p:pic>
          <p:nvPicPr>
            <p:cNvPr id="93" name="図 9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50589" y="6255117"/>
              <a:ext cx="1769935" cy="431753"/>
            </a:xfrm>
            <a:prstGeom prst="rect">
              <a:avLst/>
            </a:prstGeom>
          </p:spPr>
        </p:pic>
        <p:pic>
          <p:nvPicPr>
            <p:cNvPr id="94" name="図 93"/>
            <p:cNvPicPr>
              <a:picLocks noChangeAspect="1"/>
            </p:cNvPicPr>
            <p:nvPr/>
          </p:nvPicPr>
          <p:blipFill>
            <a:blip r:embed="rId11"/>
            <a:stretch>
              <a:fillRect/>
            </a:stretch>
          </p:blipFill>
          <p:spPr>
            <a:xfrm>
              <a:off x="8473297" y="6558167"/>
              <a:ext cx="554498" cy="165341"/>
            </a:xfrm>
            <a:prstGeom prst="rect">
              <a:avLst/>
            </a:prstGeom>
          </p:spPr>
        </p:pic>
      </p:grpSp>
      <p:sp>
        <p:nvSpPr>
          <p:cNvPr id="95" name="Rectangle 39"/>
          <p:cNvSpPr>
            <a:spLocks noChangeArrowheads="1"/>
          </p:cNvSpPr>
          <p:nvPr/>
        </p:nvSpPr>
        <p:spPr bwMode="auto">
          <a:xfrm>
            <a:off x="1254452" y="6054972"/>
            <a:ext cx="2273287" cy="294373"/>
          </a:xfrm>
          <a:prstGeom prst="rect">
            <a:avLst/>
          </a:prstGeom>
          <a:noFill/>
          <a:ln w="9525">
            <a:noFill/>
            <a:miter lim="800000"/>
            <a:headEnd/>
            <a:tailEnd/>
          </a:ln>
        </p:spPr>
        <p:txBody>
          <a:bodyPr anchor="ctr"/>
          <a:lstStyle/>
          <a:p>
            <a:pPr defTabSz="1845708"/>
            <a:r>
              <a:rPr kumimoji="0" lang="ja-JP" altLang="en-US" sz="600" b="1" u="sng" dirty="0" smtClean="0">
                <a:solidFill>
                  <a:schemeClr val="bg1"/>
                </a:solidFill>
                <a:latin typeface="游ゴシック Medium" panose="020B0500000000000000" pitchFamily="50" charset="-128"/>
                <a:ea typeface="游ゴシック Medium" panose="020B0500000000000000" pitchFamily="50" charset="-128"/>
              </a:rPr>
              <a:t>一皿で野菜1７５ｇ以上摂取！野菜不足の方におすすめです。</a:t>
            </a:r>
            <a:endParaRPr kumimoji="0" lang="ja-JP" altLang="en-US" sz="600" b="1" u="sng" dirty="0">
              <a:solidFill>
                <a:schemeClr val="bg1"/>
              </a:solidFill>
              <a:latin typeface="游ゴシック Medium" panose="020B0500000000000000" pitchFamily="50" charset="-128"/>
              <a:ea typeface="游ゴシック Medium" panose="020B0500000000000000" pitchFamily="50" charset="-128"/>
            </a:endParaRPr>
          </a:p>
        </p:txBody>
      </p:sp>
      <p:sp>
        <p:nvSpPr>
          <p:cNvPr id="33" name="角丸四角形 32"/>
          <p:cNvSpPr/>
          <p:nvPr/>
        </p:nvSpPr>
        <p:spPr>
          <a:xfrm>
            <a:off x="1532009" y="7631915"/>
            <a:ext cx="1858920" cy="361435"/>
          </a:xfrm>
          <a:prstGeom prst="roundRect">
            <a:avLst>
              <a:gd name="adj" fmla="val 7681"/>
            </a:avLst>
          </a:prstGeom>
          <a:solidFill>
            <a:srgbClr val="FBE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46"/>
          <p:cNvSpPr>
            <a:spLocks noChangeArrowheads="1"/>
          </p:cNvSpPr>
          <p:nvPr/>
        </p:nvSpPr>
        <p:spPr bwMode="auto">
          <a:xfrm>
            <a:off x="1544189" y="7605618"/>
            <a:ext cx="1869672" cy="353390"/>
          </a:xfrm>
          <a:prstGeom prst="rect">
            <a:avLst/>
          </a:prstGeom>
          <a:noFill/>
          <a:ln w="9525">
            <a:noFill/>
            <a:miter lim="800000"/>
            <a:headEnd/>
            <a:tailEnd/>
          </a:ln>
        </p:spPr>
        <p:txBody>
          <a:bodyPr/>
          <a:lstStyle/>
          <a:p>
            <a:r>
              <a:rPr lang="ja-JP" altLang="en-US" sz="700" dirty="0" smtClean="0">
                <a:solidFill>
                  <a:srgbClr val="D8261D"/>
                </a:solidFill>
                <a:latin typeface="Meiryo UI" panose="020B0604030504040204" pitchFamily="50" charset="-128"/>
                <a:ea typeface="Meiryo UI" panose="020B0604030504040204" pitchFamily="50" charset="-128"/>
              </a:rPr>
              <a:t>＜ペイザンヌドレッシング＞</a:t>
            </a:r>
            <a:endParaRPr lang="en-US" altLang="ja-JP" sz="700" dirty="0" smtClean="0">
              <a:solidFill>
                <a:srgbClr val="D8261D"/>
              </a:solidFill>
              <a:latin typeface="Meiryo UI" panose="020B0604030504040204" pitchFamily="50" charset="-128"/>
              <a:ea typeface="Meiryo UI" panose="020B0604030504040204" pitchFamily="50" charset="-128"/>
            </a:endParaRPr>
          </a:p>
          <a:p>
            <a:r>
              <a:rPr lang="ja-JP" altLang="en-US" sz="700" dirty="0" smtClean="0">
                <a:solidFill>
                  <a:srgbClr val="D8261D"/>
                </a:solidFill>
                <a:latin typeface="Meiryo UI" panose="020B0604030504040204" pitchFamily="50" charset="-128"/>
                <a:ea typeface="Meiryo UI" panose="020B0604030504040204" pitchFamily="50" charset="-128"/>
              </a:rPr>
              <a:t>卵</a:t>
            </a:r>
            <a:r>
              <a:rPr lang="ja-JP" altLang="en-US" sz="700" dirty="0">
                <a:solidFill>
                  <a:srgbClr val="D8261D"/>
                </a:solidFill>
                <a:latin typeface="Meiryo UI" panose="020B0604030504040204" pitchFamily="50" charset="-128"/>
                <a:ea typeface="Meiryo UI" panose="020B0604030504040204" pitchFamily="50" charset="-128"/>
              </a:rPr>
              <a:t>麹で熟成させてうま味を引き出した卵とハーブのドレッシングです。</a:t>
            </a:r>
          </a:p>
        </p:txBody>
      </p:sp>
      <p:pic>
        <p:nvPicPr>
          <p:cNvPr id="114" name="図 1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639" y="5804625"/>
            <a:ext cx="908454" cy="622222"/>
          </a:xfrm>
          <a:prstGeom prst="rect">
            <a:avLst/>
          </a:prstGeom>
        </p:spPr>
      </p:pic>
      <p:pic>
        <p:nvPicPr>
          <p:cNvPr id="115" name="図 1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6472" y="5867066"/>
            <a:ext cx="658648" cy="617682"/>
          </a:xfrm>
          <a:prstGeom prst="rect">
            <a:avLst/>
          </a:prstGeom>
        </p:spPr>
      </p:pic>
      <p:sp>
        <p:nvSpPr>
          <p:cNvPr id="90" name="テキスト ボックス 89"/>
          <p:cNvSpPr txBox="1"/>
          <p:nvPr/>
        </p:nvSpPr>
        <p:spPr>
          <a:xfrm>
            <a:off x="176104" y="4780261"/>
            <a:ext cx="2804740" cy="461665"/>
          </a:xfrm>
          <a:prstGeom prst="rect">
            <a:avLst/>
          </a:prstGeom>
          <a:noFill/>
        </p:spPr>
        <p:txBody>
          <a:bodyPr wrap="square" rtlCol="0">
            <a:spAutoFit/>
          </a:bodyPr>
          <a:lstStyle/>
          <a:p>
            <a:r>
              <a:rPr lang="ja-JP" altLang="en-US" sz="2400" b="1" dirty="0" smtClean="0">
                <a:ln w="76200">
                  <a:solidFill>
                    <a:schemeClr val="bg1"/>
                  </a:solidFill>
                </a:ln>
                <a:solidFill>
                  <a:schemeClr val="bg1"/>
                </a:solidFill>
                <a:latin typeface="HG丸ｺﾞｼｯｸM-PRO" panose="020F0600000000000000" pitchFamily="50" charset="-128"/>
                <a:ea typeface="HG丸ｺﾞｼｯｸM-PRO" panose="020F0600000000000000" pitchFamily="50" charset="-128"/>
              </a:rPr>
              <a:t>マジカレー</a:t>
            </a:r>
            <a:endParaRPr lang="en-US" altLang="ja-JP" sz="1800" b="1" dirty="0" smtClean="0">
              <a:ln w="7620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sp>
        <p:nvSpPr>
          <p:cNvPr id="91" name="正方形/長方形 46"/>
          <p:cNvSpPr>
            <a:spLocks noChangeArrowheads="1"/>
          </p:cNvSpPr>
          <p:nvPr/>
        </p:nvSpPr>
        <p:spPr bwMode="auto">
          <a:xfrm>
            <a:off x="213852" y="5212099"/>
            <a:ext cx="3102648" cy="597424"/>
          </a:xfrm>
          <a:prstGeom prst="rect">
            <a:avLst/>
          </a:prstGeom>
          <a:noFill/>
          <a:ln w="9525">
            <a:noFill/>
            <a:miter lim="800000"/>
            <a:headEnd/>
            <a:tailEnd/>
          </a:ln>
        </p:spPr>
        <p:txBody>
          <a:bodyPr/>
          <a:lstStyle/>
          <a:p>
            <a:r>
              <a:rPr lang="ja-JP" altLang="en-US" sz="1100" dirty="0">
                <a:latin typeface="Meiryo UI" panose="020B0604030504040204" pitchFamily="50" charset="-128"/>
                <a:ea typeface="Meiryo UI" panose="020B0604030504040204" pitchFamily="50" charset="-128"/>
              </a:rPr>
              <a:t>ビーフの旨みが溶け込んだソースにたっぷり</a:t>
            </a:r>
            <a:r>
              <a:rPr lang="ja-JP" altLang="en-US" sz="1100" dirty="0" smtClean="0">
                <a:latin typeface="Meiryo UI" panose="020B0604030504040204" pitchFamily="50" charset="-128"/>
                <a:ea typeface="Meiryo UI" panose="020B0604030504040204" pitchFamily="50" charset="-128"/>
              </a:rPr>
              <a:t>のスパイス</a:t>
            </a:r>
            <a:r>
              <a:rPr lang="ja-JP" altLang="en-US" sz="1100" dirty="0">
                <a:latin typeface="Meiryo UI" panose="020B0604030504040204" pitchFamily="50" charset="-128"/>
                <a:ea typeface="Meiryo UI" panose="020B0604030504040204" pitchFamily="50" charset="-128"/>
              </a:rPr>
              <a:t>を加えた毎日食べたくなるこだわり</a:t>
            </a:r>
            <a:r>
              <a:rPr lang="ja-JP" altLang="en-US" sz="1100" dirty="0" smtClean="0">
                <a:latin typeface="Meiryo UI" panose="020B0604030504040204" pitchFamily="50" charset="-128"/>
                <a:ea typeface="Meiryo UI" panose="020B0604030504040204" pitchFamily="50" charset="-128"/>
              </a:rPr>
              <a:t>のカレーにハンバーグとチーズをトッピング。</a:t>
            </a:r>
            <a:endParaRPr lang="ja-JP" altLang="en-US" sz="1100" dirty="0">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176104" y="4787881"/>
            <a:ext cx="2804740" cy="461665"/>
          </a:xfrm>
          <a:prstGeom prst="rect">
            <a:avLst/>
          </a:prstGeom>
          <a:noFill/>
        </p:spPr>
        <p:txBody>
          <a:bodyPr wrap="square" rtlCol="0">
            <a:spAutoFit/>
          </a:bodyPr>
          <a:lstStyle/>
          <a:p>
            <a:r>
              <a:rPr lang="ja-JP" altLang="en-US" sz="24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rPr>
              <a:t>マジカレー</a:t>
            </a:r>
            <a:endParaRPr lang="en-US" altLang="ja-JP" sz="18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sp>
        <p:nvSpPr>
          <p:cNvPr id="116" name="正方形/長方形 46"/>
          <p:cNvSpPr>
            <a:spLocks noChangeArrowheads="1"/>
          </p:cNvSpPr>
          <p:nvPr/>
        </p:nvSpPr>
        <p:spPr bwMode="auto">
          <a:xfrm>
            <a:off x="4394159" y="4775378"/>
            <a:ext cx="2212421" cy="522029"/>
          </a:xfrm>
          <a:prstGeom prst="rect">
            <a:avLst/>
          </a:prstGeom>
          <a:noFill/>
          <a:ln w="9525">
            <a:noFill/>
            <a:miter lim="800000"/>
            <a:headEnd/>
            <a:tailEnd/>
          </a:ln>
        </p:spPr>
        <p:txBody>
          <a:bodyPr/>
          <a:lstStyle/>
          <a:p>
            <a:r>
              <a:rPr lang="ja-JP" altLang="en-US" sz="900" dirty="0" smtClean="0">
                <a:solidFill>
                  <a:schemeClr val="bg1"/>
                </a:solidFill>
                <a:latin typeface="Meiryo UI" panose="020B0604030504040204" pitchFamily="50" charset="-128"/>
                <a:ea typeface="Meiryo UI" panose="020B0604030504040204" pitchFamily="50" charset="-128"/>
              </a:rPr>
              <a:t>神田カレーグランプリで一般の人が選ぶ</a:t>
            </a:r>
            <a:endParaRPr lang="en-US" altLang="ja-JP" sz="900" dirty="0" smtClean="0">
              <a:solidFill>
                <a:schemeClr val="bg1"/>
              </a:solidFill>
              <a:latin typeface="Meiryo UI" panose="020B0604030504040204" pitchFamily="50" charset="-128"/>
              <a:ea typeface="Meiryo UI" panose="020B0604030504040204" pitchFamily="50" charset="-128"/>
            </a:endParaRPr>
          </a:p>
          <a:p>
            <a:r>
              <a:rPr lang="ja-JP" altLang="en-US" sz="900" dirty="0" smtClean="0">
                <a:solidFill>
                  <a:schemeClr val="bg1"/>
                </a:solidFill>
                <a:latin typeface="Meiryo UI" panose="020B0604030504040204" pitchFamily="50" charset="-128"/>
                <a:ea typeface="Meiryo UI" panose="020B0604030504040204" pitchFamily="50" charset="-128"/>
              </a:rPr>
              <a:t>グランプリとカレーの達人たちが選ぶ</a:t>
            </a:r>
            <a:endParaRPr lang="en-US" altLang="ja-JP" sz="900" dirty="0" smtClean="0">
              <a:solidFill>
                <a:schemeClr val="bg1"/>
              </a:solidFill>
              <a:latin typeface="Meiryo UI" panose="020B0604030504040204" pitchFamily="50" charset="-128"/>
              <a:ea typeface="Meiryo UI" panose="020B0604030504040204" pitchFamily="50" charset="-128"/>
            </a:endParaRPr>
          </a:p>
          <a:p>
            <a:r>
              <a:rPr lang="ja-JP" altLang="en-US" sz="900" dirty="0" smtClean="0">
                <a:solidFill>
                  <a:schemeClr val="bg1"/>
                </a:solidFill>
                <a:latin typeface="Meiryo UI" panose="020B0604030504040204" pitchFamily="50" charset="-128"/>
                <a:ea typeface="Meiryo UI" panose="020B0604030504040204" pitchFamily="50" charset="-128"/>
              </a:rPr>
              <a:t>マイスター賞を受賞した唯一の店</a:t>
            </a:r>
            <a:endParaRPr lang="en-US" altLang="ja-JP" sz="900" dirty="0" smtClean="0">
              <a:solidFill>
                <a:schemeClr val="bg1"/>
              </a:solidFill>
              <a:latin typeface="Meiryo UI" panose="020B0604030504040204" pitchFamily="50" charset="-128"/>
              <a:ea typeface="Meiryo UI" panose="020B0604030504040204" pitchFamily="50" charset="-128"/>
            </a:endParaRPr>
          </a:p>
        </p:txBody>
      </p:sp>
      <p:sp>
        <p:nvSpPr>
          <p:cNvPr id="19" name="角丸四角形 18"/>
          <p:cNvSpPr/>
          <p:nvPr/>
        </p:nvSpPr>
        <p:spPr>
          <a:xfrm>
            <a:off x="3519811" y="5285553"/>
            <a:ext cx="828756" cy="378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rotWithShape="1">
          <a:blip r:embed="rId14" cstate="print">
            <a:extLst>
              <a:ext uri="{28A0092B-C50C-407E-A947-70E740481C1C}">
                <a14:useLocalDpi xmlns:a14="http://schemas.microsoft.com/office/drawing/2010/main" val="0"/>
              </a:ext>
            </a:extLst>
          </a:blip>
          <a:srcRect l="16691" t="2603" r="8142" b="19762"/>
          <a:stretch/>
        </p:blipFill>
        <p:spPr>
          <a:xfrm>
            <a:off x="112959" y="8517226"/>
            <a:ext cx="1624401" cy="1318250"/>
          </a:xfrm>
          <a:prstGeom prst="rect">
            <a:avLst/>
          </a:prstGeom>
        </p:spPr>
      </p:pic>
      <p:sp>
        <p:nvSpPr>
          <p:cNvPr id="70" name="テキスト ボックス 69"/>
          <p:cNvSpPr txBox="1"/>
          <p:nvPr/>
        </p:nvSpPr>
        <p:spPr>
          <a:xfrm>
            <a:off x="1571727" y="8570553"/>
            <a:ext cx="219365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冷やし豆乳担々麺</a:t>
            </a:r>
            <a:endParaRPr lang="en-US" altLang="ja-JP" sz="1600" b="1" dirty="0" smtClean="0">
              <a:latin typeface="Meiryo UI" panose="020B0604030504040204" pitchFamily="50" charset="-128"/>
              <a:ea typeface="Meiryo UI" panose="020B0604030504040204" pitchFamily="50" charset="-128"/>
            </a:endParaRPr>
          </a:p>
        </p:txBody>
      </p:sp>
      <p:pic>
        <p:nvPicPr>
          <p:cNvPr id="72" name="図 7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365" y="8114163"/>
            <a:ext cx="895458" cy="704443"/>
          </a:xfrm>
          <a:prstGeom prst="rect">
            <a:avLst/>
          </a:prstGeom>
        </p:spPr>
      </p:pic>
      <p:sp>
        <p:nvSpPr>
          <p:cNvPr id="10" name="正方形/長方形 9"/>
          <p:cNvSpPr/>
          <p:nvPr/>
        </p:nvSpPr>
        <p:spPr>
          <a:xfrm>
            <a:off x="1520066" y="8940297"/>
            <a:ext cx="1884928" cy="8160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46"/>
          <p:cNvSpPr>
            <a:spLocks noChangeArrowheads="1"/>
          </p:cNvSpPr>
          <p:nvPr/>
        </p:nvSpPr>
        <p:spPr bwMode="auto">
          <a:xfrm>
            <a:off x="1528305" y="8971599"/>
            <a:ext cx="1991506" cy="1129774"/>
          </a:xfrm>
          <a:prstGeom prst="rect">
            <a:avLst/>
          </a:prstGeom>
          <a:noFill/>
          <a:ln w="9525">
            <a:noFill/>
            <a:miter lim="800000"/>
            <a:headEnd/>
            <a:tailEnd/>
          </a:ln>
        </p:spPr>
        <p:txBody>
          <a:bodyPr/>
          <a:lstStyle/>
          <a:p>
            <a:r>
              <a:rPr lang="ja-JP" altLang="en-US" sz="1100" dirty="0" smtClean="0">
                <a:latin typeface="Meiryo UI" panose="020B0604030504040204" pitchFamily="50" charset="-128"/>
                <a:ea typeface="Meiryo UI" panose="020B0604030504040204" pitchFamily="50" charset="-128"/>
              </a:rPr>
              <a:t>練ゴマをベースにアーモンドを加えたコクのある担々スープを豆乳で割り、隠し味にカレー粉を入れた</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まろやかで食べやすい一品で</a:t>
            </a:r>
            <a:r>
              <a:rPr lang="ja-JP" altLang="en-US" sz="1100" dirty="0">
                <a:latin typeface="Meiryo UI" panose="020B0604030504040204" pitchFamily="50" charset="-128"/>
                <a:ea typeface="Meiryo UI" panose="020B0604030504040204" pitchFamily="50" charset="-128"/>
              </a:rPr>
              <a:t>す</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99" name="正方形/長方形 98"/>
          <p:cNvSpPr/>
          <p:nvPr/>
        </p:nvSpPr>
        <p:spPr>
          <a:xfrm>
            <a:off x="1851660" y="2316058"/>
            <a:ext cx="3195714" cy="1398171"/>
          </a:xfrm>
          <a:prstGeom prst="rect">
            <a:avLst/>
          </a:prstGeom>
        </p:spPr>
        <p:txBody>
          <a:bodyPr wrap="square" lIns="0" tIns="0" rIns="0" bIns="0">
            <a:noAutofit/>
          </a:bodyPr>
          <a:lstStyle/>
          <a:p>
            <a:pPr algn="ctr"/>
            <a:r>
              <a:rPr lang="ja-JP" altLang="en-US" sz="3600" b="1" dirty="0" smtClean="0">
                <a:ln>
                  <a:solidFill>
                    <a:srgbClr val="EA718C"/>
                  </a:solidFill>
                </a:ln>
                <a:solidFill>
                  <a:schemeClr val="bg1"/>
                </a:solidFill>
                <a:latin typeface="ﾒｲﾘｵ"/>
                <a:ea typeface="Meiryo UI" panose="020B0604030504040204" pitchFamily="50" charset="-128"/>
              </a:rPr>
              <a:t>監修</a:t>
            </a:r>
            <a:endParaRPr lang="en-US" altLang="ja-JP" sz="3600" b="1" dirty="0" smtClean="0">
              <a:ln>
                <a:solidFill>
                  <a:srgbClr val="EA718C"/>
                </a:solidFill>
              </a:ln>
              <a:solidFill>
                <a:schemeClr val="bg1"/>
              </a:solidFill>
              <a:latin typeface="ﾒｲﾘｵ"/>
              <a:ea typeface="Meiryo UI" panose="020B0604030504040204" pitchFamily="50" charset="-128"/>
            </a:endParaRPr>
          </a:p>
          <a:p>
            <a:pPr algn="ctr"/>
            <a:r>
              <a:rPr lang="ja-JP" altLang="en-US" sz="3600" b="1" dirty="0" smtClean="0">
                <a:ln>
                  <a:solidFill>
                    <a:srgbClr val="EA718C"/>
                  </a:solidFill>
                </a:ln>
                <a:solidFill>
                  <a:schemeClr val="bg1"/>
                </a:solidFill>
                <a:latin typeface="ﾒｲﾘｵ"/>
                <a:ea typeface="Meiryo UI" panose="020B0604030504040204" pitchFamily="50" charset="-128"/>
              </a:rPr>
              <a:t>カレーフェア</a:t>
            </a:r>
            <a:endParaRPr lang="ja-JP" altLang="en-US" sz="3600" b="1" dirty="0">
              <a:ln>
                <a:solidFill>
                  <a:srgbClr val="EA718C"/>
                </a:solidFill>
              </a:ln>
              <a:solidFill>
                <a:schemeClr val="bg1"/>
              </a:solidFill>
              <a:latin typeface="ﾒｲﾘｵ"/>
              <a:ea typeface="Meiryo UI" panose="020B0604030504040204" pitchFamily="50" charset="-128"/>
            </a:endParaRPr>
          </a:p>
        </p:txBody>
      </p:sp>
      <p:sp>
        <p:nvSpPr>
          <p:cNvPr id="119" name="テキスト ボックス 118"/>
          <p:cNvSpPr txBox="1"/>
          <p:nvPr/>
        </p:nvSpPr>
        <p:spPr>
          <a:xfrm>
            <a:off x="2403118" y="3544783"/>
            <a:ext cx="3153314" cy="614582"/>
          </a:xfrm>
          <a:prstGeom prst="rect">
            <a:avLst/>
          </a:prstGeom>
          <a:noFill/>
        </p:spPr>
        <p:txBody>
          <a:bodyPr wrap="square" rtlCol="0" anchor="ctr" anchorCtr="0">
            <a:noAutofit/>
          </a:bodyPr>
          <a:lstStyle/>
          <a:p>
            <a:pPr>
              <a:defRPr/>
            </a:pPr>
            <a:r>
              <a:rPr kumimoji="0" lang="ja-JP" altLang="en-US" sz="1000" b="1" dirty="0" smtClean="0">
                <a:ln w="38100">
                  <a:solidFill>
                    <a:schemeClr val="bg1"/>
                  </a:solidFill>
                </a:ln>
                <a:solidFill>
                  <a:schemeClr val="bg1"/>
                </a:solidFill>
                <a:latin typeface="游ゴシック" panose="020B0400000000000000" pitchFamily="50" charset="-128"/>
                <a:ea typeface="游ゴシック" panose="020B0400000000000000" pitchFamily="50" charset="-128"/>
              </a:rPr>
              <a:t>人気店の特徴あるカレーが勢揃い。</a:t>
            </a:r>
            <a:endParaRPr kumimoji="0" lang="en-US" altLang="ja-JP" sz="1000" b="1" dirty="0" smtClean="0">
              <a:ln w="38100">
                <a:solidFill>
                  <a:schemeClr val="bg1"/>
                </a:solidFill>
              </a:ln>
              <a:solidFill>
                <a:schemeClr val="bg1"/>
              </a:solidFill>
              <a:latin typeface="游ゴシック" panose="020B0400000000000000" pitchFamily="50" charset="-128"/>
              <a:ea typeface="游ゴシック" panose="020B0400000000000000" pitchFamily="50" charset="-128"/>
            </a:endParaRPr>
          </a:p>
          <a:p>
            <a:pPr>
              <a:defRPr/>
            </a:pPr>
            <a:r>
              <a:rPr kumimoji="0" lang="ja-JP" altLang="en-US" sz="1000" b="1" dirty="0" smtClean="0">
                <a:ln w="38100">
                  <a:solidFill>
                    <a:schemeClr val="bg1"/>
                  </a:solidFill>
                </a:ln>
                <a:solidFill>
                  <a:schemeClr val="bg1"/>
                </a:solidFill>
                <a:latin typeface="游ゴシック" panose="020B0400000000000000" pitchFamily="50" charset="-128"/>
                <a:ea typeface="游ゴシック" panose="020B0400000000000000" pitchFamily="50" charset="-128"/>
              </a:rPr>
              <a:t>新しい“お気に入りカレー”に出会ってみませんか。</a:t>
            </a:r>
            <a:endParaRPr kumimoji="0" lang="en-US" altLang="ja-JP" sz="1000" b="1" dirty="0" smtClean="0">
              <a:ln w="38100">
                <a:solidFill>
                  <a:schemeClr val="bg1"/>
                </a:solidFill>
              </a:ln>
              <a:solidFill>
                <a:schemeClr val="bg1"/>
              </a:solidFill>
              <a:latin typeface="游ゴシック" panose="020B0400000000000000" pitchFamily="50" charset="-128"/>
              <a:ea typeface="游ゴシック" panose="020B0400000000000000" pitchFamily="50" charset="-128"/>
            </a:endParaRPr>
          </a:p>
        </p:txBody>
      </p:sp>
      <p:sp>
        <p:nvSpPr>
          <p:cNvPr id="130" name="テキスト ボックス 129"/>
          <p:cNvSpPr txBox="1"/>
          <p:nvPr/>
        </p:nvSpPr>
        <p:spPr>
          <a:xfrm>
            <a:off x="2393212" y="3539703"/>
            <a:ext cx="3153314" cy="614582"/>
          </a:xfrm>
          <a:prstGeom prst="rect">
            <a:avLst/>
          </a:prstGeom>
          <a:noFill/>
        </p:spPr>
        <p:txBody>
          <a:bodyPr wrap="square" rtlCol="0" anchor="ctr" anchorCtr="0">
            <a:noAutofit/>
          </a:bodyPr>
          <a:lstStyle/>
          <a:p>
            <a:pPr>
              <a:defRPr/>
            </a:pPr>
            <a:r>
              <a:rPr kumimoji="0" lang="ja-JP" altLang="en-US" sz="1000" b="1" dirty="0" smtClean="0">
                <a:solidFill>
                  <a:srgbClr val="604500"/>
                </a:solidFill>
                <a:latin typeface="游ゴシック" panose="020B0400000000000000" pitchFamily="50" charset="-128"/>
                <a:ea typeface="游ゴシック" panose="020B0400000000000000" pitchFamily="50" charset="-128"/>
              </a:rPr>
              <a:t>人気店の特徴あるカレーが勢揃い。</a:t>
            </a:r>
            <a:endParaRPr kumimoji="0" lang="en-US" altLang="ja-JP" sz="1000" b="1" dirty="0" smtClean="0">
              <a:solidFill>
                <a:srgbClr val="604500"/>
              </a:solidFill>
              <a:latin typeface="游ゴシック" panose="020B0400000000000000" pitchFamily="50" charset="-128"/>
              <a:ea typeface="游ゴシック" panose="020B0400000000000000" pitchFamily="50" charset="-128"/>
            </a:endParaRPr>
          </a:p>
          <a:p>
            <a:pPr>
              <a:defRPr/>
            </a:pPr>
            <a:r>
              <a:rPr kumimoji="0" lang="ja-JP" altLang="en-US" sz="1000" b="1" dirty="0" smtClean="0">
                <a:solidFill>
                  <a:srgbClr val="604500"/>
                </a:solidFill>
                <a:latin typeface="游ゴシック" panose="020B0400000000000000" pitchFamily="50" charset="-128"/>
                <a:ea typeface="游ゴシック" panose="020B0400000000000000" pitchFamily="50" charset="-128"/>
              </a:rPr>
              <a:t>新しい“お気に入りカレー”に出会ってみませんか。</a:t>
            </a:r>
            <a:endParaRPr kumimoji="0" lang="en-US" altLang="ja-JP" sz="1000" b="1" dirty="0" smtClean="0">
              <a:solidFill>
                <a:srgbClr val="604500"/>
              </a:solidFill>
              <a:latin typeface="游ゴシック" panose="020B0400000000000000" pitchFamily="50" charset="-128"/>
              <a:ea typeface="游ゴシック" panose="020B0400000000000000" pitchFamily="50" charset="-128"/>
            </a:endParaRPr>
          </a:p>
        </p:txBody>
      </p:sp>
      <p:sp>
        <p:nvSpPr>
          <p:cNvPr id="82" name="正方形/長方形 46"/>
          <p:cNvSpPr>
            <a:spLocks noChangeArrowheads="1"/>
          </p:cNvSpPr>
          <p:nvPr/>
        </p:nvSpPr>
        <p:spPr bwMode="auto">
          <a:xfrm>
            <a:off x="1520574" y="6978441"/>
            <a:ext cx="2404969" cy="653890"/>
          </a:xfrm>
          <a:prstGeom prst="rect">
            <a:avLst/>
          </a:prstGeom>
          <a:noFill/>
          <a:ln w="9525">
            <a:noFill/>
            <a:miter lim="800000"/>
            <a:headEnd/>
            <a:tailEnd/>
          </a:ln>
        </p:spPr>
        <p:txBody>
          <a:bodyPr/>
          <a:lstStyle/>
          <a:p>
            <a:r>
              <a:rPr lang="ja-JP" altLang="en-US" sz="1000" dirty="0">
                <a:latin typeface="Meiryo UI" panose="020B0604030504040204" pitchFamily="50" charset="-128"/>
                <a:ea typeface="Meiryo UI" panose="020B0604030504040204" pitchFamily="50" charset="-128"/>
              </a:rPr>
              <a:t>濃</a:t>
            </a:r>
            <a:r>
              <a:rPr lang="ja-JP" altLang="en-US" sz="1000" dirty="0" smtClean="0">
                <a:latin typeface="Meiryo UI" panose="020B0604030504040204" pitchFamily="50" charset="-128"/>
                <a:ea typeface="Meiryo UI" panose="020B0604030504040204" pitchFamily="50" charset="-128"/>
              </a:rPr>
              <a:t>黄で甘みが強いインカのめざめと</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彩りの良い野菜にフランスの</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ペイザンヌ（田舎風）ドレッシングを</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かけました。</a:t>
            </a:r>
            <a:endParaRPr lang="en-US" altLang="ja-JP" sz="1000"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104381" y="7871156"/>
            <a:ext cx="1417633" cy="120958"/>
          </a:xfrm>
          <a:prstGeom prst="rect">
            <a:avLst/>
          </a:prstGeom>
          <a:solidFill>
            <a:srgbClr val="F3A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46"/>
          <p:cNvSpPr>
            <a:spLocks noChangeArrowheads="1"/>
          </p:cNvSpPr>
          <p:nvPr/>
        </p:nvSpPr>
        <p:spPr bwMode="auto">
          <a:xfrm>
            <a:off x="170968" y="7819543"/>
            <a:ext cx="1249776" cy="141066"/>
          </a:xfrm>
          <a:prstGeom prst="rect">
            <a:avLst/>
          </a:prstGeom>
          <a:noFill/>
          <a:ln w="9525">
            <a:noFill/>
            <a:miter lim="800000"/>
            <a:headEnd/>
            <a:tailEnd/>
          </a:ln>
        </p:spPr>
        <p:txBody>
          <a:bodyPr/>
          <a:lstStyle/>
          <a:p>
            <a:r>
              <a:rPr lang="en-US" altLang="ja-JP" sz="900" b="1" dirty="0" smtClean="0">
                <a:solidFill>
                  <a:schemeClr val="bg1"/>
                </a:solidFill>
                <a:latin typeface="Meiryo UI" panose="020B0604030504040204" pitchFamily="50" charset="-128"/>
                <a:ea typeface="Meiryo UI" panose="020B0604030504040204" pitchFamily="50" charset="-128"/>
              </a:rPr>
              <a:t>8</a:t>
            </a:r>
            <a:r>
              <a:rPr lang="ja-JP" altLang="en-US" sz="900" b="1" dirty="0" smtClean="0">
                <a:solidFill>
                  <a:schemeClr val="bg1"/>
                </a:solidFill>
                <a:latin typeface="Meiryo UI" panose="020B0604030504040204" pitchFamily="50" charset="-128"/>
                <a:ea typeface="Meiryo UI" panose="020B0604030504040204" pitchFamily="50" charset="-128"/>
              </a:rPr>
              <a:t>月</a:t>
            </a:r>
            <a:r>
              <a:rPr lang="en-US" altLang="ja-JP" sz="900" b="1" dirty="0" smtClean="0">
                <a:solidFill>
                  <a:schemeClr val="bg1"/>
                </a:solidFill>
                <a:latin typeface="Meiryo UI" panose="020B0604030504040204" pitchFamily="50" charset="-128"/>
                <a:ea typeface="Meiryo UI" panose="020B0604030504040204" pitchFamily="50" charset="-128"/>
              </a:rPr>
              <a:t>31</a:t>
            </a:r>
            <a:r>
              <a:rPr lang="ja-JP" altLang="en-US" sz="900" b="1" dirty="0" smtClean="0">
                <a:solidFill>
                  <a:schemeClr val="bg1"/>
                </a:solidFill>
                <a:latin typeface="Meiryo UI" panose="020B0604030504040204" pitchFamily="50" charset="-128"/>
                <a:ea typeface="Meiryo UI" panose="020B0604030504040204" pitchFamily="50" charset="-128"/>
              </a:rPr>
              <a:t>日は野菜の日</a:t>
            </a:r>
            <a:endParaRPr lang="en-US" altLang="ja-JP" sz="900" b="1" dirty="0" smtClean="0">
              <a:solidFill>
                <a:schemeClr val="bg1"/>
              </a:solidFill>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2292055" y="1069138"/>
            <a:ext cx="797498" cy="395304"/>
            <a:chOff x="-1412056" y="1040699"/>
            <a:chExt cx="919296" cy="455676"/>
          </a:xfrm>
        </p:grpSpPr>
        <p:sp>
          <p:nvSpPr>
            <p:cNvPr id="12" name="角丸四角形 11"/>
            <p:cNvSpPr/>
            <p:nvPr/>
          </p:nvSpPr>
          <p:spPr>
            <a:xfrm>
              <a:off x="-1412056" y="1217892"/>
              <a:ext cx="919296" cy="278483"/>
            </a:xfrm>
            <a:prstGeom prst="roundRect">
              <a:avLst/>
            </a:prstGeom>
            <a:solidFill>
              <a:schemeClr val="bg1"/>
            </a:solidFill>
            <a:ln>
              <a:solidFill>
                <a:srgbClr val="F3A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1" name="図 10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11342" y="1241239"/>
              <a:ext cx="217179" cy="236930"/>
            </a:xfrm>
            <a:prstGeom prst="rect">
              <a:avLst/>
            </a:prstGeom>
          </p:spPr>
        </p:pic>
        <p:sp>
          <p:nvSpPr>
            <p:cNvPr id="102" name="正方形/長方形 46"/>
            <p:cNvSpPr>
              <a:spLocks noChangeArrowheads="1"/>
            </p:cNvSpPr>
            <p:nvPr/>
          </p:nvSpPr>
          <p:spPr bwMode="auto">
            <a:xfrm>
              <a:off x="-1390212" y="1040699"/>
              <a:ext cx="875607" cy="226516"/>
            </a:xfrm>
            <a:prstGeom prst="rect">
              <a:avLst/>
            </a:prstGeom>
            <a:noFill/>
            <a:ln w="9525">
              <a:noFill/>
              <a:miter lim="800000"/>
              <a:headEnd/>
              <a:tailEnd/>
            </a:ln>
          </p:spPr>
          <p:txBody>
            <a:bodyPr/>
            <a:lstStyle/>
            <a:p>
              <a:pPr algn="ctr"/>
              <a:r>
                <a:rPr lang="ja-JP" altLang="en-US" sz="800" b="1" dirty="0" smtClean="0">
                  <a:solidFill>
                    <a:srgbClr val="F3AF2E"/>
                  </a:solidFill>
                  <a:latin typeface="Meiryo UI" panose="020B0604030504040204" pitchFamily="50" charset="-128"/>
                  <a:ea typeface="Meiryo UI" panose="020B0604030504040204" pitchFamily="50" charset="-128"/>
                </a:rPr>
                <a:t>辛さレベル</a:t>
              </a:r>
              <a:endParaRPr lang="en-US" altLang="ja-JP" sz="800" b="1" dirty="0" smtClean="0">
                <a:solidFill>
                  <a:srgbClr val="F3AF2E"/>
                </a:solidFill>
                <a:latin typeface="Meiryo UI" panose="020B0604030504040204" pitchFamily="50" charset="-128"/>
                <a:ea typeface="Meiryo UI" panose="020B0604030504040204" pitchFamily="50" charset="-128"/>
              </a:endParaRPr>
            </a:p>
          </p:txBody>
        </p:sp>
        <p:pic>
          <p:nvPicPr>
            <p:cNvPr id="107" name="図 10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3095" y="1241239"/>
              <a:ext cx="217179" cy="236930"/>
            </a:xfrm>
            <a:prstGeom prst="rect">
              <a:avLst/>
            </a:prstGeom>
          </p:spPr>
        </p:pic>
        <p:pic>
          <p:nvPicPr>
            <p:cNvPr id="109" name="図 10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3106" y="1241239"/>
              <a:ext cx="217179" cy="236930"/>
            </a:xfrm>
            <a:prstGeom prst="rect">
              <a:avLst/>
            </a:prstGeom>
          </p:spPr>
        </p:pic>
      </p:grpSp>
      <p:grpSp>
        <p:nvGrpSpPr>
          <p:cNvPr id="117" name="グループ化 116"/>
          <p:cNvGrpSpPr/>
          <p:nvPr/>
        </p:nvGrpSpPr>
        <p:grpSpPr>
          <a:xfrm>
            <a:off x="625820" y="3315497"/>
            <a:ext cx="797498" cy="395304"/>
            <a:chOff x="-1412056" y="1040699"/>
            <a:chExt cx="919296" cy="455676"/>
          </a:xfrm>
        </p:grpSpPr>
        <p:sp>
          <p:nvSpPr>
            <p:cNvPr id="118" name="角丸四角形 117"/>
            <p:cNvSpPr/>
            <p:nvPr/>
          </p:nvSpPr>
          <p:spPr>
            <a:xfrm>
              <a:off x="-1412056" y="1217892"/>
              <a:ext cx="919296" cy="278483"/>
            </a:xfrm>
            <a:prstGeom prst="roundRect">
              <a:avLst/>
            </a:prstGeom>
            <a:solidFill>
              <a:schemeClr val="bg1"/>
            </a:solidFill>
            <a:ln>
              <a:solidFill>
                <a:srgbClr val="F3A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0" name="図 1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11342" y="1241239"/>
              <a:ext cx="217179" cy="236930"/>
            </a:xfrm>
            <a:prstGeom prst="rect">
              <a:avLst/>
            </a:prstGeom>
          </p:spPr>
        </p:pic>
        <p:sp>
          <p:nvSpPr>
            <p:cNvPr id="121" name="正方形/長方形 46"/>
            <p:cNvSpPr>
              <a:spLocks noChangeArrowheads="1"/>
            </p:cNvSpPr>
            <p:nvPr/>
          </p:nvSpPr>
          <p:spPr bwMode="auto">
            <a:xfrm>
              <a:off x="-1390212" y="1040699"/>
              <a:ext cx="875607" cy="226516"/>
            </a:xfrm>
            <a:prstGeom prst="rect">
              <a:avLst/>
            </a:prstGeom>
            <a:noFill/>
            <a:ln w="9525">
              <a:noFill/>
              <a:miter lim="800000"/>
              <a:headEnd/>
              <a:tailEnd/>
            </a:ln>
          </p:spPr>
          <p:txBody>
            <a:bodyPr/>
            <a:lstStyle/>
            <a:p>
              <a:pPr algn="ctr"/>
              <a:r>
                <a:rPr lang="ja-JP" altLang="en-US" sz="800" b="1" dirty="0" smtClean="0">
                  <a:solidFill>
                    <a:srgbClr val="F3AF2E"/>
                  </a:solidFill>
                  <a:latin typeface="Meiryo UI" panose="020B0604030504040204" pitchFamily="50" charset="-128"/>
                  <a:ea typeface="Meiryo UI" panose="020B0604030504040204" pitchFamily="50" charset="-128"/>
                </a:rPr>
                <a:t>辛さレベル</a:t>
              </a:r>
              <a:endParaRPr lang="en-US" altLang="ja-JP" sz="800" b="1" dirty="0" smtClean="0">
                <a:solidFill>
                  <a:srgbClr val="F3AF2E"/>
                </a:solidFill>
                <a:latin typeface="Meiryo UI" panose="020B0604030504040204" pitchFamily="50" charset="-128"/>
                <a:ea typeface="Meiryo UI" panose="020B0604030504040204" pitchFamily="50" charset="-128"/>
              </a:endParaRPr>
            </a:p>
          </p:txBody>
        </p:sp>
        <p:pic>
          <p:nvPicPr>
            <p:cNvPr id="122" name="図 1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3095" y="1241239"/>
              <a:ext cx="217179" cy="236930"/>
            </a:xfrm>
            <a:prstGeom prst="rect">
              <a:avLst/>
            </a:prstGeom>
          </p:spPr>
        </p:pic>
      </p:grpSp>
      <p:sp>
        <p:nvSpPr>
          <p:cNvPr id="112" name="テキスト ボックス 111"/>
          <p:cNvSpPr txBox="1"/>
          <p:nvPr/>
        </p:nvSpPr>
        <p:spPr>
          <a:xfrm>
            <a:off x="145788" y="4638740"/>
            <a:ext cx="1946472" cy="261610"/>
          </a:xfrm>
          <a:prstGeom prst="rect">
            <a:avLst/>
          </a:prstGeom>
          <a:noFill/>
        </p:spPr>
        <p:txBody>
          <a:bodyPr wrap="square" rtlCol="0">
            <a:spAutoFit/>
          </a:bodyPr>
          <a:lstStyle/>
          <a:p>
            <a:pPr algn="ctr"/>
            <a:r>
              <a:rPr lang="ja-JP" altLang="en-US" sz="1100" b="1" dirty="0" smtClean="0">
                <a:ln w="57150">
                  <a:solidFill>
                    <a:schemeClr val="bg1"/>
                  </a:solidFill>
                </a:ln>
                <a:solidFill>
                  <a:schemeClr val="bg1"/>
                </a:solidFill>
                <a:latin typeface="HG丸ｺﾞｼｯｸM-PRO" panose="020F0600000000000000" pitchFamily="50" charset="-128"/>
                <a:ea typeface="HG丸ｺﾞｼｯｸM-PRO" panose="020F0600000000000000" pitchFamily="50" charset="-128"/>
              </a:rPr>
              <a:t>神田カレーグランプリ監修</a:t>
            </a:r>
            <a:endParaRPr lang="en-US" altLang="ja-JP" sz="1000" b="1" dirty="0" smtClean="0">
              <a:ln w="5715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sp>
        <p:nvSpPr>
          <p:cNvPr id="124" name="テキスト ボックス 123"/>
          <p:cNvSpPr txBox="1"/>
          <p:nvPr/>
        </p:nvSpPr>
        <p:spPr>
          <a:xfrm>
            <a:off x="137398" y="369826"/>
            <a:ext cx="1946472" cy="261610"/>
          </a:xfrm>
          <a:prstGeom prst="rect">
            <a:avLst/>
          </a:prstGeom>
          <a:noFill/>
        </p:spPr>
        <p:txBody>
          <a:bodyPr wrap="square" rtlCol="0">
            <a:spAutoFit/>
          </a:bodyPr>
          <a:lstStyle/>
          <a:p>
            <a:pPr algn="ctr"/>
            <a:r>
              <a:rPr lang="ja-JP" altLang="en-US" sz="1100" b="1" dirty="0" smtClean="0">
                <a:ln w="6350">
                  <a:solidFill>
                    <a:schemeClr val="tx1"/>
                  </a:solidFill>
                </a:ln>
                <a:latin typeface="HG丸ｺﾞｼｯｸM-PRO" panose="020F0600000000000000" pitchFamily="50" charset="-128"/>
                <a:ea typeface="HG丸ｺﾞｼｯｸM-PRO" panose="020F0600000000000000" pitchFamily="50" charset="-128"/>
              </a:rPr>
              <a:t>カーマ監修</a:t>
            </a:r>
            <a:endParaRPr lang="en-US" altLang="ja-JP" sz="1000" b="1" dirty="0" smtClean="0">
              <a:ln w="6350">
                <a:solidFill>
                  <a:schemeClr val="tx1"/>
                </a:solidFill>
              </a:ln>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19811" y="4864746"/>
            <a:ext cx="814190" cy="325690"/>
          </a:xfrm>
          <a:prstGeom prst="rect">
            <a:avLst/>
          </a:prstGeom>
        </p:spPr>
      </p:pic>
      <p:pic>
        <p:nvPicPr>
          <p:cNvPr id="17" name="図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16633" y="4441216"/>
            <a:ext cx="682861" cy="344934"/>
          </a:xfrm>
          <a:prstGeom prst="rect">
            <a:avLst/>
          </a:prstGeom>
        </p:spPr>
      </p:pic>
      <p:pic>
        <p:nvPicPr>
          <p:cNvPr id="18" name="図 1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17384" y="5305262"/>
            <a:ext cx="638106" cy="342295"/>
          </a:xfrm>
          <a:prstGeom prst="rect">
            <a:avLst/>
          </a:prstGeom>
        </p:spPr>
      </p:pic>
      <p:pic>
        <p:nvPicPr>
          <p:cNvPr id="20" name="図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73203" y="4636888"/>
            <a:ext cx="1052613" cy="631567"/>
          </a:xfrm>
          <a:prstGeom prst="rect">
            <a:avLst/>
          </a:prstGeom>
        </p:spPr>
      </p:pic>
      <p:pic>
        <p:nvPicPr>
          <p:cNvPr id="27" name="図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667663" y="1261210"/>
            <a:ext cx="1067859" cy="640471"/>
          </a:xfrm>
          <a:prstGeom prst="rect">
            <a:avLst/>
          </a:prstGeom>
        </p:spPr>
      </p:pic>
      <p:pic>
        <p:nvPicPr>
          <p:cNvPr id="28" name="図 2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41439" y="1292554"/>
            <a:ext cx="458087" cy="456513"/>
          </a:xfrm>
          <a:prstGeom prst="rect">
            <a:avLst/>
          </a:prstGeom>
        </p:spPr>
      </p:pic>
      <p:pic>
        <p:nvPicPr>
          <p:cNvPr id="111" name="図 1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6745" y="3373281"/>
            <a:ext cx="458087" cy="456513"/>
          </a:xfrm>
          <a:prstGeom prst="rect">
            <a:avLst/>
          </a:prstGeom>
        </p:spPr>
      </p:pic>
      <p:pic>
        <p:nvPicPr>
          <p:cNvPr id="3" name="図 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266342" y="7472973"/>
            <a:ext cx="393322" cy="150030"/>
          </a:xfrm>
          <a:prstGeom prst="rect">
            <a:avLst/>
          </a:prstGeom>
        </p:spPr>
      </p:pic>
      <p:pic>
        <p:nvPicPr>
          <p:cNvPr id="16" name="図 15"/>
          <p:cNvPicPr>
            <a:picLocks noChangeAspect="1"/>
          </p:cNvPicPr>
          <p:nvPr/>
        </p:nvPicPr>
        <p:blipFill rotWithShape="1">
          <a:blip r:embed="rId24" cstate="print">
            <a:extLst>
              <a:ext uri="{28A0092B-C50C-407E-A947-70E740481C1C}">
                <a14:useLocalDpi xmlns:a14="http://schemas.microsoft.com/office/drawing/2010/main" val="0"/>
              </a:ext>
            </a:extLst>
          </a:blip>
          <a:srcRect l="-1806" b="21609"/>
          <a:stretch/>
        </p:blipFill>
        <p:spPr>
          <a:xfrm>
            <a:off x="3434692" y="8702098"/>
            <a:ext cx="1663666" cy="1112462"/>
          </a:xfrm>
          <a:prstGeom prst="rect">
            <a:avLst/>
          </a:prstGeom>
        </p:spPr>
      </p:pic>
      <p:sp>
        <p:nvSpPr>
          <p:cNvPr id="123" name="テキスト ボックス 122"/>
          <p:cNvSpPr txBox="1"/>
          <p:nvPr/>
        </p:nvSpPr>
        <p:spPr>
          <a:xfrm>
            <a:off x="4675077" y="8579435"/>
            <a:ext cx="2357428"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六種の彩り野菜ごはん</a:t>
            </a:r>
            <a:endParaRPr lang="ja-JP" altLang="en-US" sz="1600" b="1" dirty="0">
              <a:latin typeface="Meiryo UI" panose="020B0604030504040204" pitchFamily="50" charset="-128"/>
              <a:ea typeface="Meiryo UI" panose="020B0604030504040204" pitchFamily="50" charset="-128"/>
            </a:endParaRPr>
          </a:p>
        </p:txBody>
      </p:sp>
      <p:sp>
        <p:nvSpPr>
          <p:cNvPr id="129" name="テキスト ボックス 128"/>
          <p:cNvSpPr txBox="1"/>
          <p:nvPr/>
        </p:nvSpPr>
        <p:spPr>
          <a:xfrm>
            <a:off x="5601751" y="7404762"/>
            <a:ext cx="1942288" cy="261610"/>
          </a:xfrm>
          <a:prstGeom prst="rect">
            <a:avLst/>
          </a:prstGeom>
          <a:noFill/>
        </p:spPr>
        <p:txBody>
          <a:bodyPr wrap="square" rtlCol="0">
            <a:spAutoFit/>
          </a:bodyPr>
          <a:lstStyle/>
          <a:p>
            <a:r>
              <a:rPr lang="en-US" altLang="ja-JP" sz="550" b="1" dirty="0" smtClean="0">
                <a:solidFill>
                  <a:srgbClr val="AD7B00"/>
                </a:solidFill>
                <a:latin typeface="Meiryo UI" panose="020B0604030504040204" pitchFamily="50" charset="-128"/>
                <a:ea typeface="Meiryo UI" panose="020B0604030504040204" pitchFamily="50" charset="-128"/>
              </a:rPr>
              <a:t>※</a:t>
            </a:r>
            <a:r>
              <a:rPr lang="ja-JP" altLang="en-US" sz="550" b="1" dirty="0" smtClean="0">
                <a:solidFill>
                  <a:srgbClr val="AD7B00"/>
                </a:solidFill>
                <a:latin typeface="Meiryo UI" panose="020B0604030504040204" pitchFamily="50" charset="-128"/>
                <a:ea typeface="Meiryo UI" panose="020B0604030504040204" pitchFamily="50" charset="-128"/>
              </a:rPr>
              <a:t>ディーツとは、ディーツ社が開発した</a:t>
            </a:r>
            <a:endParaRPr lang="en-US" altLang="ja-JP" sz="550" b="1" dirty="0" smtClean="0">
              <a:solidFill>
                <a:srgbClr val="AD7B00"/>
              </a:solidFill>
              <a:latin typeface="Meiryo UI" panose="020B0604030504040204" pitchFamily="50" charset="-128"/>
              <a:ea typeface="Meiryo UI" panose="020B0604030504040204" pitchFamily="50" charset="-128"/>
            </a:endParaRPr>
          </a:p>
          <a:p>
            <a:r>
              <a:rPr lang="ja-JP" altLang="en-US" sz="550" b="1" dirty="0" smtClean="0">
                <a:solidFill>
                  <a:srgbClr val="AD7B00"/>
                </a:solidFill>
                <a:latin typeface="Meiryo UI" panose="020B0604030504040204" pitchFamily="50" charset="-128"/>
                <a:ea typeface="Meiryo UI" panose="020B0604030504040204" pitchFamily="50" charset="-128"/>
              </a:rPr>
              <a:t>　　おからこんにゃくで作った商品です。</a:t>
            </a:r>
            <a:endParaRPr lang="ja-JP" altLang="en-US" sz="550" b="1" dirty="0">
              <a:solidFill>
                <a:srgbClr val="AD7B00"/>
              </a:solidFill>
              <a:latin typeface="Meiryo UI" panose="020B0604030504040204" pitchFamily="50" charset="-128"/>
              <a:ea typeface="Meiryo UI" panose="020B0604030504040204" pitchFamily="50" charset="-128"/>
            </a:endParaRPr>
          </a:p>
        </p:txBody>
      </p:sp>
      <p:grpSp>
        <p:nvGrpSpPr>
          <p:cNvPr id="139" name="グループ化 138"/>
          <p:cNvGrpSpPr/>
          <p:nvPr/>
        </p:nvGrpSpPr>
        <p:grpSpPr>
          <a:xfrm>
            <a:off x="5932352" y="1866751"/>
            <a:ext cx="797498" cy="395304"/>
            <a:chOff x="-1412056" y="1040699"/>
            <a:chExt cx="919296" cy="455676"/>
          </a:xfrm>
        </p:grpSpPr>
        <p:sp>
          <p:nvSpPr>
            <p:cNvPr id="140" name="角丸四角形 139"/>
            <p:cNvSpPr/>
            <p:nvPr/>
          </p:nvSpPr>
          <p:spPr>
            <a:xfrm>
              <a:off x="-1412056" y="1217892"/>
              <a:ext cx="919296" cy="278483"/>
            </a:xfrm>
            <a:prstGeom prst="roundRect">
              <a:avLst/>
            </a:prstGeom>
            <a:solidFill>
              <a:schemeClr val="bg1"/>
            </a:solidFill>
            <a:ln>
              <a:solidFill>
                <a:srgbClr val="F3A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1" name="図 1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11342" y="1241239"/>
              <a:ext cx="217179" cy="236930"/>
            </a:xfrm>
            <a:prstGeom prst="rect">
              <a:avLst/>
            </a:prstGeom>
          </p:spPr>
        </p:pic>
        <p:sp>
          <p:nvSpPr>
            <p:cNvPr id="142" name="正方形/長方形 46"/>
            <p:cNvSpPr>
              <a:spLocks noChangeArrowheads="1"/>
            </p:cNvSpPr>
            <p:nvPr/>
          </p:nvSpPr>
          <p:spPr bwMode="auto">
            <a:xfrm>
              <a:off x="-1390212" y="1040699"/>
              <a:ext cx="875607" cy="226516"/>
            </a:xfrm>
            <a:prstGeom prst="rect">
              <a:avLst/>
            </a:prstGeom>
            <a:noFill/>
            <a:ln w="9525">
              <a:noFill/>
              <a:miter lim="800000"/>
              <a:headEnd/>
              <a:tailEnd/>
            </a:ln>
          </p:spPr>
          <p:txBody>
            <a:bodyPr/>
            <a:lstStyle/>
            <a:p>
              <a:pPr algn="ctr"/>
              <a:r>
                <a:rPr lang="ja-JP" altLang="en-US" sz="800" b="1" dirty="0" smtClean="0">
                  <a:solidFill>
                    <a:srgbClr val="F3AF2E"/>
                  </a:solidFill>
                  <a:latin typeface="Meiryo UI" panose="020B0604030504040204" pitchFamily="50" charset="-128"/>
                  <a:ea typeface="Meiryo UI" panose="020B0604030504040204" pitchFamily="50" charset="-128"/>
                </a:rPr>
                <a:t>辛さレベル</a:t>
              </a:r>
              <a:endParaRPr lang="en-US" altLang="ja-JP" sz="800" b="1" dirty="0" smtClean="0">
                <a:solidFill>
                  <a:srgbClr val="F3AF2E"/>
                </a:solidFill>
                <a:latin typeface="Meiryo UI" panose="020B0604030504040204" pitchFamily="50" charset="-128"/>
                <a:ea typeface="Meiryo UI" panose="020B0604030504040204" pitchFamily="50" charset="-128"/>
              </a:endParaRPr>
            </a:p>
          </p:txBody>
        </p:sp>
      </p:grpSp>
      <p:sp>
        <p:nvSpPr>
          <p:cNvPr id="110" name="テキスト ボックス 109"/>
          <p:cNvSpPr txBox="1"/>
          <p:nvPr/>
        </p:nvSpPr>
        <p:spPr>
          <a:xfrm>
            <a:off x="16574" y="498483"/>
            <a:ext cx="3288788" cy="461665"/>
          </a:xfrm>
          <a:prstGeom prst="rect">
            <a:avLst/>
          </a:prstGeom>
          <a:noFill/>
        </p:spPr>
        <p:txBody>
          <a:bodyPr wrap="square" rtlCol="0">
            <a:spAutoFit/>
          </a:bodyPr>
          <a:lstStyle/>
          <a:p>
            <a:pPr algn="ctr"/>
            <a:r>
              <a:rPr lang="ja-JP" altLang="en-US" sz="2400" b="1" dirty="0" smtClean="0">
                <a:ln w="28575">
                  <a:solidFill>
                    <a:schemeClr val="tx1"/>
                  </a:solidFill>
                </a:ln>
                <a:latin typeface="HG丸ｺﾞｼｯｸM-PRO" panose="020F0600000000000000" pitchFamily="50" charset="-128"/>
                <a:ea typeface="HG丸ｺﾞｼｯｸM-PRO" panose="020F0600000000000000" pitchFamily="50" charset="-128"/>
              </a:rPr>
              <a:t>キーマカレー</a:t>
            </a:r>
            <a:endParaRPr lang="en-US" altLang="ja-JP" sz="1800" b="1" dirty="0" smtClean="0">
              <a:ln w="28575">
                <a:solidFill>
                  <a:schemeClr val="tx1"/>
                </a:solidFill>
              </a:ln>
              <a:latin typeface="HG丸ｺﾞｼｯｸM-PRO" panose="020F0600000000000000" pitchFamily="50" charset="-128"/>
              <a:ea typeface="HG丸ｺﾞｼｯｸM-PRO" panose="020F0600000000000000" pitchFamily="50" charset="-128"/>
            </a:endParaRPr>
          </a:p>
        </p:txBody>
      </p:sp>
      <p:sp>
        <p:nvSpPr>
          <p:cNvPr id="143" name="テキスト ボックス 142"/>
          <p:cNvSpPr txBox="1"/>
          <p:nvPr/>
        </p:nvSpPr>
        <p:spPr>
          <a:xfrm>
            <a:off x="176903" y="4785694"/>
            <a:ext cx="2804740" cy="461665"/>
          </a:xfrm>
          <a:prstGeom prst="rect">
            <a:avLst/>
          </a:prstGeom>
          <a:noFill/>
        </p:spPr>
        <p:txBody>
          <a:bodyPr wrap="square" rtlCol="0">
            <a:spAutoFit/>
          </a:bodyPr>
          <a:lstStyle/>
          <a:p>
            <a:r>
              <a:rPr lang="ja-JP" altLang="en-US" sz="2400" b="1" dirty="0" smtClean="0">
                <a:ln w="28575">
                  <a:solidFill>
                    <a:schemeClr val="tx1"/>
                  </a:solidFill>
                </a:ln>
                <a:latin typeface="HG丸ｺﾞｼｯｸM-PRO" panose="020F0600000000000000" pitchFamily="50" charset="-128"/>
                <a:ea typeface="HG丸ｺﾞｼｯｸM-PRO" panose="020F0600000000000000" pitchFamily="50" charset="-128"/>
              </a:rPr>
              <a:t>マジカレー</a:t>
            </a:r>
            <a:endParaRPr lang="en-US" altLang="ja-JP" sz="1800" b="1" dirty="0" smtClean="0">
              <a:ln w="28575">
                <a:solidFill>
                  <a:schemeClr val="tx1"/>
                </a:solidFill>
              </a:ln>
              <a:latin typeface="HG丸ｺﾞｼｯｸM-PRO" panose="020F0600000000000000" pitchFamily="50" charset="-128"/>
              <a:ea typeface="HG丸ｺﾞｼｯｸM-PRO" panose="020F0600000000000000" pitchFamily="50" charset="-128"/>
            </a:endParaRPr>
          </a:p>
        </p:txBody>
      </p:sp>
      <p:sp>
        <p:nvSpPr>
          <p:cNvPr id="145" name="テキスト ボックス 144"/>
          <p:cNvSpPr txBox="1"/>
          <p:nvPr/>
        </p:nvSpPr>
        <p:spPr>
          <a:xfrm>
            <a:off x="143502" y="4637886"/>
            <a:ext cx="1946472" cy="261610"/>
          </a:xfrm>
          <a:prstGeom prst="rect">
            <a:avLst/>
          </a:prstGeom>
          <a:noFill/>
        </p:spPr>
        <p:txBody>
          <a:bodyPr wrap="square" rtlCol="0">
            <a:spAutoFit/>
          </a:bodyPr>
          <a:lstStyle/>
          <a:p>
            <a:pPr algn="ctr"/>
            <a:r>
              <a:rPr lang="ja-JP" altLang="en-US" sz="1100" b="1" dirty="0" smtClean="0">
                <a:ln w="6350">
                  <a:solidFill>
                    <a:schemeClr val="tx1"/>
                  </a:solidFill>
                </a:ln>
                <a:latin typeface="HG丸ｺﾞｼｯｸM-PRO" panose="020F0600000000000000" pitchFamily="50" charset="-128"/>
                <a:ea typeface="HG丸ｺﾞｼｯｸM-PRO" panose="020F0600000000000000" pitchFamily="50" charset="-128"/>
              </a:rPr>
              <a:t>神田カレーグランプリ監修</a:t>
            </a:r>
            <a:endParaRPr lang="en-US" altLang="ja-JP" sz="1000" b="1" dirty="0" smtClean="0">
              <a:ln w="6350">
                <a:solidFill>
                  <a:schemeClr val="tx1"/>
                </a:solidFill>
              </a:ln>
              <a:latin typeface="HG丸ｺﾞｼｯｸM-PRO" panose="020F0600000000000000" pitchFamily="50" charset="-128"/>
              <a:ea typeface="HG丸ｺﾞｼｯｸM-PRO" panose="020F0600000000000000" pitchFamily="50" charset="-128"/>
            </a:endParaRPr>
          </a:p>
        </p:txBody>
      </p:sp>
      <p:sp>
        <p:nvSpPr>
          <p:cNvPr id="146" name="テキスト ボックス 145"/>
          <p:cNvSpPr txBox="1"/>
          <p:nvPr/>
        </p:nvSpPr>
        <p:spPr>
          <a:xfrm>
            <a:off x="3459703" y="493857"/>
            <a:ext cx="3663416" cy="477054"/>
          </a:xfrm>
          <a:prstGeom prst="rect">
            <a:avLst/>
          </a:prstGeom>
          <a:noFill/>
        </p:spPr>
        <p:txBody>
          <a:bodyPr wrap="square" rtlCol="0">
            <a:spAutoFit/>
          </a:bodyPr>
          <a:lstStyle/>
          <a:p>
            <a:r>
              <a:rPr lang="ja-JP" altLang="en-US" sz="23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rPr>
              <a:t>お</a:t>
            </a:r>
            <a:r>
              <a:rPr lang="ja-JP" altLang="en-US" sz="25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rPr>
              <a:t>茶</a:t>
            </a:r>
            <a:r>
              <a:rPr lang="ja-JP" altLang="en-US" sz="23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rPr>
              <a:t>の</a:t>
            </a:r>
            <a:r>
              <a:rPr lang="ja-JP" altLang="en-US" sz="25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rPr>
              <a:t>水</a:t>
            </a:r>
            <a:r>
              <a:rPr lang="en-US" altLang="ja-JP" sz="24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rPr>
              <a:t> </a:t>
            </a:r>
            <a:r>
              <a:rPr lang="ja-JP" altLang="en-US" sz="25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rPr>
              <a:t>大勝軒</a:t>
            </a:r>
            <a:r>
              <a:rPr lang="ja-JP" altLang="en-US" sz="23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rPr>
              <a:t>カレー</a:t>
            </a:r>
            <a:endParaRPr lang="en-US" altLang="ja-JP" sz="2300" b="1" dirty="0" smtClean="0">
              <a:ln w="15240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sp>
        <p:nvSpPr>
          <p:cNvPr id="147" name="テキスト ボックス 146"/>
          <p:cNvSpPr txBox="1"/>
          <p:nvPr/>
        </p:nvSpPr>
        <p:spPr>
          <a:xfrm>
            <a:off x="3453739" y="498022"/>
            <a:ext cx="3663416" cy="477054"/>
          </a:xfrm>
          <a:prstGeom prst="rect">
            <a:avLst/>
          </a:prstGeom>
          <a:noFill/>
        </p:spPr>
        <p:txBody>
          <a:bodyPr wrap="square" rtlCol="0">
            <a:spAutoFit/>
          </a:bodyPr>
          <a:lstStyle/>
          <a:p>
            <a:r>
              <a:rPr lang="ja-JP" altLang="en-US" sz="2300" b="1" dirty="0" smtClean="0">
                <a:ln w="19050">
                  <a:solidFill>
                    <a:schemeClr val="tx1"/>
                  </a:solidFill>
                </a:ln>
                <a:latin typeface="HG丸ｺﾞｼｯｸM-PRO" panose="020F0600000000000000" pitchFamily="50" charset="-128"/>
                <a:ea typeface="HG丸ｺﾞｼｯｸM-PRO" panose="020F0600000000000000" pitchFamily="50" charset="-128"/>
              </a:rPr>
              <a:t>お</a:t>
            </a:r>
            <a:r>
              <a:rPr lang="ja-JP" altLang="en-US" sz="2500" b="1" dirty="0" smtClean="0">
                <a:ln w="19050">
                  <a:solidFill>
                    <a:schemeClr val="tx1"/>
                  </a:solidFill>
                </a:ln>
                <a:latin typeface="HG丸ｺﾞｼｯｸM-PRO" panose="020F0600000000000000" pitchFamily="50" charset="-128"/>
                <a:ea typeface="HG丸ｺﾞｼｯｸM-PRO" panose="020F0600000000000000" pitchFamily="50" charset="-128"/>
              </a:rPr>
              <a:t>茶</a:t>
            </a:r>
            <a:r>
              <a:rPr lang="ja-JP" altLang="en-US" sz="2300" b="1" dirty="0" smtClean="0">
                <a:ln w="19050">
                  <a:solidFill>
                    <a:schemeClr val="tx1"/>
                  </a:solidFill>
                </a:ln>
                <a:latin typeface="HG丸ｺﾞｼｯｸM-PRO" panose="020F0600000000000000" pitchFamily="50" charset="-128"/>
                <a:ea typeface="HG丸ｺﾞｼｯｸM-PRO" panose="020F0600000000000000" pitchFamily="50" charset="-128"/>
              </a:rPr>
              <a:t>の</a:t>
            </a:r>
            <a:r>
              <a:rPr lang="ja-JP" altLang="en-US" sz="2500" b="1" dirty="0" smtClean="0">
                <a:ln w="19050">
                  <a:solidFill>
                    <a:schemeClr val="tx1"/>
                  </a:solidFill>
                </a:ln>
                <a:latin typeface="HG丸ｺﾞｼｯｸM-PRO" panose="020F0600000000000000" pitchFamily="50" charset="-128"/>
                <a:ea typeface="HG丸ｺﾞｼｯｸM-PRO" panose="020F0600000000000000" pitchFamily="50" charset="-128"/>
              </a:rPr>
              <a:t>水</a:t>
            </a:r>
            <a:r>
              <a:rPr lang="en-US" altLang="ja-JP" sz="2400" b="1" dirty="0" smtClean="0">
                <a:ln w="19050">
                  <a:solidFill>
                    <a:schemeClr val="tx1"/>
                  </a:solidFill>
                </a:ln>
                <a:latin typeface="HG丸ｺﾞｼｯｸM-PRO" panose="020F0600000000000000" pitchFamily="50" charset="-128"/>
                <a:ea typeface="HG丸ｺﾞｼｯｸM-PRO" panose="020F0600000000000000" pitchFamily="50" charset="-128"/>
              </a:rPr>
              <a:t> </a:t>
            </a:r>
            <a:r>
              <a:rPr lang="ja-JP" altLang="en-US" sz="2500" b="1" dirty="0" smtClean="0">
                <a:ln w="19050">
                  <a:solidFill>
                    <a:schemeClr val="tx1"/>
                  </a:solidFill>
                </a:ln>
                <a:latin typeface="HG丸ｺﾞｼｯｸM-PRO" panose="020F0600000000000000" pitchFamily="50" charset="-128"/>
                <a:ea typeface="HG丸ｺﾞｼｯｸM-PRO" panose="020F0600000000000000" pitchFamily="50" charset="-128"/>
              </a:rPr>
              <a:t>大勝軒</a:t>
            </a:r>
            <a:r>
              <a:rPr lang="ja-JP" altLang="en-US" sz="2300" b="1" dirty="0" smtClean="0">
                <a:ln w="19050">
                  <a:solidFill>
                    <a:schemeClr val="tx1"/>
                  </a:solidFill>
                </a:ln>
                <a:latin typeface="HG丸ｺﾞｼｯｸM-PRO" panose="020F0600000000000000" pitchFamily="50" charset="-128"/>
                <a:ea typeface="HG丸ｺﾞｼｯｸM-PRO" panose="020F0600000000000000" pitchFamily="50" charset="-128"/>
              </a:rPr>
              <a:t>カレー</a:t>
            </a:r>
            <a:endParaRPr lang="en-US" altLang="ja-JP" sz="2300" b="1" dirty="0" smtClean="0">
              <a:ln w="19050">
                <a:solidFill>
                  <a:schemeClr val="tx1"/>
                </a:solidFill>
              </a:ln>
              <a:latin typeface="HG丸ｺﾞｼｯｸM-PRO" panose="020F0600000000000000" pitchFamily="50" charset="-128"/>
              <a:ea typeface="HG丸ｺﾞｼｯｸM-PRO" panose="020F0600000000000000" pitchFamily="50" charset="-128"/>
            </a:endParaRPr>
          </a:p>
        </p:txBody>
      </p:sp>
      <p:sp>
        <p:nvSpPr>
          <p:cNvPr id="148" name="正方形/長方形 46"/>
          <p:cNvSpPr>
            <a:spLocks noChangeArrowheads="1"/>
          </p:cNvSpPr>
          <p:nvPr/>
        </p:nvSpPr>
        <p:spPr bwMode="auto">
          <a:xfrm>
            <a:off x="3477237" y="864064"/>
            <a:ext cx="3129343" cy="597424"/>
          </a:xfrm>
          <a:prstGeom prst="rect">
            <a:avLst/>
          </a:prstGeom>
          <a:noFill/>
          <a:ln w="9525">
            <a:noFill/>
            <a:miter lim="800000"/>
            <a:headEnd/>
            <a:tailEnd/>
          </a:ln>
        </p:spPr>
        <p:txBody>
          <a:bodyPr/>
          <a:lstStyle/>
          <a:p>
            <a:r>
              <a:rPr lang="ja-JP" altLang="en-US" sz="1100" dirty="0" smtClean="0">
                <a:latin typeface="Meiryo UI" panose="020B0604030504040204" pitchFamily="50" charset="-128"/>
                <a:ea typeface="Meiryo UI" panose="020B0604030504040204" pitchFamily="50" charset="-128"/>
              </a:rPr>
              <a:t>豚肉と野菜を</a:t>
            </a:r>
            <a:r>
              <a:rPr lang="ja-JP" altLang="en-US" sz="1100" dirty="0">
                <a:latin typeface="Meiryo UI" panose="020B0604030504040204" pitchFamily="50" charset="-128"/>
                <a:ea typeface="Meiryo UI" panose="020B0604030504040204" pitchFamily="50" charset="-128"/>
              </a:rPr>
              <a:t>ラード</a:t>
            </a:r>
            <a:r>
              <a:rPr lang="ja-JP" altLang="en-US" sz="1100" dirty="0" smtClean="0">
                <a:latin typeface="Meiryo UI" panose="020B0604030504040204" pitchFamily="50" charset="-128"/>
                <a:ea typeface="Meiryo UI" panose="020B0604030504040204" pitchFamily="50" charset="-128"/>
              </a:rPr>
              <a:t>で炒め</a:t>
            </a:r>
            <a:r>
              <a:rPr lang="ja-JP" altLang="en-US" sz="1100" dirty="0">
                <a:latin typeface="Meiryo UI" panose="020B0604030504040204" pitchFamily="50" charset="-128"/>
                <a:ea typeface="Meiryo UI" panose="020B0604030504040204" pitchFamily="50" charset="-128"/>
              </a:rPr>
              <a:t>、ラーメンスープにカレー粉</a:t>
            </a:r>
            <a:r>
              <a:rPr lang="ja-JP" altLang="en-US" sz="1100" dirty="0" smtClean="0">
                <a:latin typeface="Meiryo UI" panose="020B0604030504040204" pitchFamily="50" charset="-128"/>
                <a:ea typeface="Meiryo UI" panose="020B0604030504040204" pitchFamily="50" charset="-128"/>
              </a:rPr>
              <a:t>、秘密</a:t>
            </a:r>
            <a:r>
              <a:rPr lang="ja-JP" altLang="en-US" sz="1100" dirty="0">
                <a:latin typeface="Meiryo UI" panose="020B0604030504040204" pitchFamily="50" charset="-128"/>
                <a:ea typeface="Meiryo UI" panose="020B0604030504040204" pitchFamily="50" charset="-128"/>
              </a:rPr>
              <a:t>の隠し味を加えてじっくり</a:t>
            </a:r>
            <a:r>
              <a:rPr lang="ja-JP" altLang="en-US" sz="1100" dirty="0" smtClean="0">
                <a:latin typeface="Meiryo UI" panose="020B0604030504040204" pitchFamily="50" charset="-128"/>
                <a:ea typeface="Meiryo UI" panose="020B0604030504040204" pitchFamily="50" charset="-128"/>
              </a:rPr>
              <a:t>煮込んだオリジナルカレー。</a:t>
            </a:r>
            <a:endParaRPr lang="ja-JP" altLang="en-US" sz="1100" dirty="0">
              <a:latin typeface="Meiryo UI" panose="020B0604030504040204" pitchFamily="50" charset="-128"/>
              <a:ea typeface="Meiryo UI" panose="020B0604030504040204" pitchFamily="50" charset="-128"/>
            </a:endParaRPr>
          </a:p>
        </p:txBody>
      </p:sp>
      <p:sp>
        <p:nvSpPr>
          <p:cNvPr id="149" name="テキスト ボックス 148"/>
          <p:cNvSpPr txBox="1"/>
          <p:nvPr/>
        </p:nvSpPr>
        <p:spPr>
          <a:xfrm>
            <a:off x="3376812" y="377696"/>
            <a:ext cx="1946472" cy="261610"/>
          </a:xfrm>
          <a:prstGeom prst="rect">
            <a:avLst/>
          </a:prstGeom>
          <a:noFill/>
        </p:spPr>
        <p:txBody>
          <a:bodyPr wrap="square" rtlCol="0">
            <a:spAutoFit/>
          </a:bodyPr>
          <a:lstStyle/>
          <a:p>
            <a:pPr algn="ctr"/>
            <a:r>
              <a:rPr lang="ja-JP" altLang="en-US" sz="1100" b="1" dirty="0" smtClean="0">
                <a:ln w="6350">
                  <a:solidFill>
                    <a:schemeClr val="tx1"/>
                  </a:solidFill>
                </a:ln>
                <a:latin typeface="HG丸ｺﾞｼｯｸM-PRO" panose="020F0600000000000000" pitchFamily="50" charset="-128"/>
                <a:ea typeface="HG丸ｺﾞｼｯｸM-PRO" panose="020F0600000000000000" pitchFamily="50" charset="-128"/>
              </a:rPr>
              <a:t>神田カレーグランプリ監修</a:t>
            </a:r>
            <a:endParaRPr lang="en-US" altLang="ja-JP" sz="1000" b="1" dirty="0" smtClean="0">
              <a:ln w="6350">
                <a:solidFill>
                  <a:schemeClr val="tx1"/>
                </a:solidFill>
              </a:ln>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36430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5">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会社指定">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85ADC12-09E9-4162-BF4B-DA7AAD490AEA}" vid="{B7C32699-F9B0-4000-B132-E7DE21CD53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Template>
  <TotalTime>0</TotalTime>
  <Words>435</Words>
  <Application>Microsoft Office PowerPoint</Application>
  <PresentationFormat>A4 210 x 297 mm</PresentationFormat>
  <Paragraphs>57</Paragraphs>
  <Slides>1</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vt:i4>
      </vt:variant>
    </vt:vector>
  </HeadingPairs>
  <TitlesOfParts>
    <vt:vector size="13" baseType="lpstr">
      <vt:lpstr>HG丸ｺﾞｼｯｸM-PRO</vt:lpstr>
      <vt:lpstr>Meiryo UI</vt:lpstr>
      <vt:lpstr>ＭＳ Ｐゴシック</vt:lpstr>
      <vt:lpstr>ﾒｲﾘｵ</vt:lpstr>
      <vt:lpstr>メイリオ</vt:lpstr>
      <vt:lpstr>游ゴシック</vt:lpstr>
      <vt:lpstr>游ゴシック Medium</vt:lpstr>
      <vt:lpstr>游明朝</vt:lpstr>
      <vt:lpstr>Arial</vt:lpstr>
      <vt:lpstr>Calibri</vt:lpstr>
      <vt:lpstr>Calibri Light</vt:lpstr>
      <vt:lpstr>5</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2016-07-14T11:01:02Z</dcterms:created>
  <dcterms:modified xsi:type="dcterms:W3CDTF">2023-06-12T06:11:36Z</dcterms:modified>
</cp:coreProperties>
</file>