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3" y="3135281"/>
            <a:ext cx="924350" cy="2003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07" y="3130259"/>
            <a:ext cx="1990389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3" y="393789"/>
            <a:ext cx="6300928" cy="29435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6" y="11974581"/>
            <a:ext cx="4664856" cy="1747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40" y="12222963"/>
            <a:ext cx="3926739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45" y="12466558"/>
            <a:ext cx="516255" cy="175895"/>
            <a:chOff x="931645" y="1246655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45" y="12470435"/>
              <a:ext cx="171577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41" y="12466558"/>
              <a:ext cx="149085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7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8" y="12480585"/>
            <a:ext cx="121386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80" y="12490735"/>
            <a:ext cx="148323" cy="14222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484" y="12485750"/>
            <a:ext cx="173443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460" y="12466558"/>
            <a:ext cx="304165" cy="171450"/>
            <a:chOff x="2233460" y="1246655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460" y="12466558"/>
              <a:ext cx="149085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6437" y="12480585"/>
            <a:ext cx="121386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799" y="12490735"/>
            <a:ext cx="148323" cy="14222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91352" y="1248371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556" y="12479109"/>
            <a:ext cx="225425" cy="163195"/>
            <a:chOff x="3161556" y="12479109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1556" y="12479109"/>
              <a:ext cx="154701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483" y="12591090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0" y="18285"/>
                  </a:lnTo>
                  <a:lnTo>
                    <a:pt x="21380" y="29517"/>
                  </a:lnTo>
                  <a:lnTo>
                    <a:pt x="31939" y="40888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2" y="31025"/>
                  </a:lnTo>
                  <a:lnTo>
                    <a:pt x="32007" y="20107"/>
                  </a:lnTo>
                  <a:lnTo>
                    <a:pt x="20651" y="93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18176" y="12470256"/>
            <a:ext cx="2821402" cy="17249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1637" y="12713086"/>
            <a:ext cx="1343163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7869" y="12716789"/>
            <a:ext cx="123630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3" y="12718998"/>
            <a:ext cx="779145" cy="170180"/>
            <a:chOff x="3710443" y="12718998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10443" y="1272711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7290" y="12718998"/>
              <a:ext cx="340970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71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31" y="0"/>
                  </a:moveTo>
                  <a:lnTo>
                    <a:pt x="15800" y="2037"/>
                  </a:lnTo>
                  <a:lnTo>
                    <a:pt x="7586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6" y="44065"/>
                  </a:lnTo>
                  <a:lnTo>
                    <a:pt x="15800" y="49613"/>
                  </a:lnTo>
                  <a:lnTo>
                    <a:pt x="25831" y="51650"/>
                  </a:lnTo>
                  <a:lnTo>
                    <a:pt x="35856" y="49613"/>
                  </a:lnTo>
                  <a:lnTo>
                    <a:pt x="42933" y="44830"/>
                  </a:lnTo>
                  <a:lnTo>
                    <a:pt x="25831" y="44830"/>
                  </a:lnTo>
                  <a:lnTo>
                    <a:pt x="18426" y="43341"/>
                  </a:lnTo>
                  <a:lnTo>
                    <a:pt x="12388" y="39274"/>
                  </a:lnTo>
                  <a:lnTo>
                    <a:pt x="8322" y="33236"/>
                  </a:lnTo>
                  <a:lnTo>
                    <a:pt x="6832" y="25831"/>
                  </a:lnTo>
                  <a:lnTo>
                    <a:pt x="8322" y="18316"/>
                  </a:lnTo>
                  <a:lnTo>
                    <a:pt x="12388" y="12222"/>
                  </a:lnTo>
                  <a:lnTo>
                    <a:pt x="18426" y="8134"/>
                  </a:lnTo>
                  <a:lnTo>
                    <a:pt x="25831" y="6642"/>
                  </a:lnTo>
                  <a:lnTo>
                    <a:pt x="42634" y="6642"/>
                  </a:lnTo>
                  <a:lnTo>
                    <a:pt x="36016" y="2089"/>
                  </a:lnTo>
                  <a:lnTo>
                    <a:pt x="25831" y="0"/>
                  </a:lnTo>
                  <a:close/>
                </a:path>
                <a:path w="52070" h="52070">
                  <a:moveTo>
                    <a:pt x="42634" y="6642"/>
                  </a:moveTo>
                  <a:lnTo>
                    <a:pt x="25831" y="6642"/>
                  </a:lnTo>
                  <a:lnTo>
                    <a:pt x="33339" y="8134"/>
                  </a:lnTo>
                  <a:lnTo>
                    <a:pt x="39430" y="12222"/>
                  </a:lnTo>
                  <a:lnTo>
                    <a:pt x="43516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8" y="39136"/>
                  </a:lnTo>
                  <a:lnTo>
                    <a:pt x="33494" y="43289"/>
                  </a:lnTo>
                  <a:lnTo>
                    <a:pt x="25831" y="44830"/>
                  </a:lnTo>
                  <a:lnTo>
                    <a:pt x="42933" y="44830"/>
                  </a:lnTo>
                  <a:lnTo>
                    <a:pt x="44065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8" y="7724"/>
                  </a:lnTo>
                  <a:lnTo>
                    <a:pt x="42634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10490" y="3604895"/>
            <a:ext cx="2264795" cy="300665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202216" y="3418192"/>
            <a:ext cx="1238885" cy="626110"/>
          </a:xfrm>
          <a:custGeom>
            <a:avLst/>
            <a:gdLst/>
            <a:ahLst/>
            <a:cxnLst/>
            <a:rect l="l" t="t" r="r" b="b"/>
            <a:pathLst>
              <a:path w="1238885" h="626110">
                <a:moveTo>
                  <a:pt x="623519" y="372859"/>
                </a:moveTo>
                <a:lnTo>
                  <a:pt x="622350" y="364655"/>
                </a:lnTo>
                <a:lnTo>
                  <a:pt x="618832" y="358800"/>
                </a:lnTo>
                <a:lnTo>
                  <a:pt x="612978" y="355282"/>
                </a:lnTo>
                <a:lnTo>
                  <a:pt x="604774" y="354114"/>
                </a:lnTo>
                <a:lnTo>
                  <a:pt x="372173" y="354114"/>
                </a:lnTo>
                <a:lnTo>
                  <a:pt x="372173" y="152057"/>
                </a:lnTo>
                <a:lnTo>
                  <a:pt x="573519" y="152057"/>
                </a:lnTo>
                <a:lnTo>
                  <a:pt x="581723" y="150901"/>
                </a:lnTo>
                <a:lnTo>
                  <a:pt x="587590" y="147459"/>
                </a:lnTo>
                <a:lnTo>
                  <a:pt x="591108" y="141820"/>
                </a:lnTo>
                <a:lnTo>
                  <a:pt x="592277" y="134010"/>
                </a:lnTo>
                <a:lnTo>
                  <a:pt x="591108" y="125806"/>
                </a:lnTo>
                <a:lnTo>
                  <a:pt x="587590" y="119951"/>
                </a:lnTo>
                <a:lnTo>
                  <a:pt x="581723" y="116433"/>
                </a:lnTo>
                <a:lnTo>
                  <a:pt x="573519" y="115252"/>
                </a:lnTo>
                <a:lnTo>
                  <a:pt x="372173" y="115252"/>
                </a:lnTo>
                <a:lnTo>
                  <a:pt x="372173" y="33324"/>
                </a:lnTo>
                <a:lnTo>
                  <a:pt x="371005" y="25120"/>
                </a:lnTo>
                <a:lnTo>
                  <a:pt x="367487" y="19265"/>
                </a:lnTo>
                <a:lnTo>
                  <a:pt x="361619" y="15748"/>
                </a:lnTo>
                <a:lnTo>
                  <a:pt x="353415" y="14579"/>
                </a:lnTo>
                <a:lnTo>
                  <a:pt x="319405" y="14579"/>
                </a:lnTo>
                <a:lnTo>
                  <a:pt x="311200" y="15748"/>
                </a:lnTo>
                <a:lnTo>
                  <a:pt x="305333" y="19265"/>
                </a:lnTo>
                <a:lnTo>
                  <a:pt x="301815" y="25120"/>
                </a:lnTo>
                <a:lnTo>
                  <a:pt x="300647" y="33324"/>
                </a:lnTo>
                <a:lnTo>
                  <a:pt x="300647" y="115252"/>
                </a:lnTo>
                <a:lnTo>
                  <a:pt x="170802" y="115252"/>
                </a:lnTo>
                <a:lnTo>
                  <a:pt x="189560" y="67132"/>
                </a:lnTo>
                <a:lnTo>
                  <a:pt x="195580" y="44513"/>
                </a:lnTo>
                <a:lnTo>
                  <a:pt x="193814" y="37668"/>
                </a:lnTo>
                <a:lnTo>
                  <a:pt x="189052" y="32664"/>
                </a:lnTo>
                <a:lnTo>
                  <a:pt x="181229" y="29857"/>
                </a:lnTo>
                <a:lnTo>
                  <a:pt x="152069" y="24295"/>
                </a:lnTo>
                <a:lnTo>
                  <a:pt x="144284" y="23914"/>
                </a:lnTo>
                <a:lnTo>
                  <a:pt x="137744" y="25946"/>
                </a:lnTo>
                <a:lnTo>
                  <a:pt x="132638" y="30454"/>
                </a:lnTo>
                <a:lnTo>
                  <a:pt x="129146" y="37490"/>
                </a:lnTo>
                <a:lnTo>
                  <a:pt x="111417" y="88138"/>
                </a:lnTo>
                <a:lnTo>
                  <a:pt x="91630" y="136677"/>
                </a:lnTo>
                <a:lnTo>
                  <a:pt x="69862" y="183019"/>
                </a:lnTo>
                <a:lnTo>
                  <a:pt x="46240" y="227063"/>
                </a:lnTo>
                <a:lnTo>
                  <a:pt x="20840" y="268706"/>
                </a:lnTo>
                <a:lnTo>
                  <a:pt x="17310" y="276250"/>
                </a:lnTo>
                <a:lnTo>
                  <a:pt x="46520" y="307594"/>
                </a:lnTo>
                <a:lnTo>
                  <a:pt x="60680" y="311416"/>
                </a:lnTo>
                <a:lnTo>
                  <a:pt x="66738" y="308762"/>
                </a:lnTo>
                <a:lnTo>
                  <a:pt x="96964" y="264439"/>
                </a:lnTo>
                <a:lnTo>
                  <a:pt x="119176" y="226618"/>
                </a:lnTo>
                <a:lnTo>
                  <a:pt x="138912" y="189179"/>
                </a:lnTo>
                <a:lnTo>
                  <a:pt x="156235" y="152057"/>
                </a:lnTo>
                <a:lnTo>
                  <a:pt x="300647" y="152057"/>
                </a:lnTo>
                <a:lnTo>
                  <a:pt x="300647" y="354114"/>
                </a:lnTo>
                <a:lnTo>
                  <a:pt x="18757" y="354114"/>
                </a:lnTo>
                <a:lnTo>
                  <a:pt x="10553" y="355282"/>
                </a:lnTo>
                <a:lnTo>
                  <a:pt x="4686" y="358800"/>
                </a:lnTo>
                <a:lnTo>
                  <a:pt x="1168" y="364655"/>
                </a:lnTo>
                <a:lnTo>
                  <a:pt x="0" y="372859"/>
                </a:lnTo>
                <a:lnTo>
                  <a:pt x="1168" y="381063"/>
                </a:lnTo>
                <a:lnTo>
                  <a:pt x="4686" y="386918"/>
                </a:lnTo>
                <a:lnTo>
                  <a:pt x="10553" y="390436"/>
                </a:lnTo>
                <a:lnTo>
                  <a:pt x="18757" y="391604"/>
                </a:lnTo>
                <a:lnTo>
                  <a:pt x="300647" y="391604"/>
                </a:lnTo>
                <a:lnTo>
                  <a:pt x="300647" y="606844"/>
                </a:lnTo>
                <a:lnTo>
                  <a:pt x="301815" y="615061"/>
                </a:lnTo>
                <a:lnTo>
                  <a:pt x="305333" y="620915"/>
                </a:lnTo>
                <a:lnTo>
                  <a:pt x="311200" y="624433"/>
                </a:lnTo>
                <a:lnTo>
                  <a:pt x="319405" y="625602"/>
                </a:lnTo>
                <a:lnTo>
                  <a:pt x="353415" y="625602"/>
                </a:lnTo>
                <a:lnTo>
                  <a:pt x="361619" y="624433"/>
                </a:lnTo>
                <a:lnTo>
                  <a:pt x="367487" y="620915"/>
                </a:lnTo>
                <a:lnTo>
                  <a:pt x="371005" y="615061"/>
                </a:lnTo>
                <a:lnTo>
                  <a:pt x="372173" y="606844"/>
                </a:lnTo>
                <a:lnTo>
                  <a:pt x="372173" y="391604"/>
                </a:lnTo>
                <a:lnTo>
                  <a:pt x="604774" y="391604"/>
                </a:lnTo>
                <a:lnTo>
                  <a:pt x="612978" y="390436"/>
                </a:lnTo>
                <a:lnTo>
                  <a:pt x="618832" y="386918"/>
                </a:lnTo>
                <a:lnTo>
                  <a:pt x="622350" y="381063"/>
                </a:lnTo>
                <a:lnTo>
                  <a:pt x="623519" y="372859"/>
                </a:lnTo>
                <a:close/>
              </a:path>
              <a:path w="1238885" h="626110">
                <a:moveTo>
                  <a:pt x="1143546" y="463550"/>
                </a:moveTo>
                <a:lnTo>
                  <a:pt x="1099985" y="420192"/>
                </a:lnTo>
                <a:lnTo>
                  <a:pt x="1058227" y="389877"/>
                </a:lnTo>
                <a:lnTo>
                  <a:pt x="1028001" y="370776"/>
                </a:lnTo>
                <a:lnTo>
                  <a:pt x="1011923" y="360603"/>
                </a:lnTo>
                <a:lnTo>
                  <a:pt x="961631" y="333286"/>
                </a:lnTo>
                <a:lnTo>
                  <a:pt x="966457" y="321576"/>
                </a:lnTo>
                <a:lnTo>
                  <a:pt x="970610" y="310375"/>
                </a:lnTo>
                <a:lnTo>
                  <a:pt x="974039" y="299986"/>
                </a:lnTo>
                <a:lnTo>
                  <a:pt x="976909" y="290233"/>
                </a:lnTo>
                <a:lnTo>
                  <a:pt x="977747" y="281800"/>
                </a:lnTo>
                <a:lnTo>
                  <a:pt x="975258" y="275310"/>
                </a:lnTo>
                <a:lnTo>
                  <a:pt x="969784" y="270903"/>
                </a:lnTo>
                <a:lnTo>
                  <a:pt x="961631" y="268719"/>
                </a:lnTo>
                <a:lnTo>
                  <a:pt x="933856" y="265938"/>
                </a:lnTo>
                <a:lnTo>
                  <a:pt x="926299" y="266293"/>
                </a:lnTo>
                <a:lnTo>
                  <a:pt x="920318" y="269240"/>
                </a:lnTo>
                <a:lnTo>
                  <a:pt x="915885" y="274535"/>
                </a:lnTo>
                <a:lnTo>
                  <a:pt x="913028" y="281901"/>
                </a:lnTo>
                <a:lnTo>
                  <a:pt x="898613" y="326339"/>
                </a:lnTo>
                <a:lnTo>
                  <a:pt x="877570" y="365074"/>
                </a:lnTo>
                <a:lnTo>
                  <a:pt x="849426" y="398741"/>
                </a:lnTo>
                <a:lnTo>
                  <a:pt x="813727" y="427977"/>
                </a:lnTo>
                <a:lnTo>
                  <a:pt x="769988" y="453415"/>
                </a:lnTo>
                <a:lnTo>
                  <a:pt x="762927" y="458089"/>
                </a:lnTo>
                <a:lnTo>
                  <a:pt x="759320" y="463816"/>
                </a:lnTo>
                <a:lnTo>
                  <a:pt x="758964" y="470585"/>
                </a:lnTo>
                <a:lnTo>
                  <a:pt x="761657" y="478396"/>
                </a:lnTo>
                <a:lnTo>
                  <a:pt x="764438" y="483958"/>
                </a:lnTo>
                <a:lnTo>
                  <a:pt x="769531" y="490042"/>
                </a:lnTo>
                <a:lnTo>
                  <a:pt x="775462" y="493509"/>
                </a:lnTo>
                <a:lnTo>
                  <a:pt x="782307" y="494118"/>
                </a:lnTo>
                <a:lnTo>
                  <a:pt x="790130" y="491591"/>
                </a:lnTo>
                <a:lnTo>
                  <a:pt x="840143" y="464515"/>
                </a:lnTo>
                <a:lnTo>
                  <a:pt x="882472" y="434835"/>
                </a:lnTo>
                <a:lnTo>
                  <a:pt x="916470" y="403326"/>
                </a:lnTo>
                <a:lnTo>
                  <a:pt x="941489" y="370776"/>
                </a:lnTo>
                <a:lnTo>
                  <a:pt x="985012" y="396341"/>
                </a:lnTo>
                <a:lnTo>
                  <a:pt x="1026718" y="424764"/>
                </a:lnTo>
                <a:lnTo>
                  <a:pt x="1066088" y="455536"/>
                </a:lnTo>
                <a:lnTo>
                  <a:pt x="1102588" y="488124"/>
                </a:lnTo>
                <a:lnTo>
                  <a:pt x="1109446" y="493090"/>
                </a:lnTo>
                <a:lnTo>
                  <a:pt x="1142263" y="470255"/>
                </a:lnTo>
                <a:lnTo>
                  <a:pt x="1143546" y="463550"/>
                </a:lnTo>
                <a:close/>
              </a:path>
              <a:path w="1238885" h="626110">
                <a:moveTo>
                  <a:pt x="1238669" y="92354"/>
                </a:moveTo>
                <a:lnTo>
                  <a:pt x="1237500" y="84150"/>
                </a:lnTo>
                <a:lnTo>
                  <a:pt x="1233982" y="78282"/>
                </a:lnTo>
                <a:lnTo>
                  <a:pt x="1228128" y="74764"/>
                </a:lnTo>
                <a:lnTo>
                  <a:pt x="1219923" y="73596"/>
                </a:lnTo>
                <a:lnTo>
                  <a:pt x="980376" y="73596"/>
                </a:lnTo>
                <a:lnTo>
                  <a:pt x="981811" y="60045"/>
                </a:lnTo>
                <a:lnTo>
                  <a:pt x="982980" y="46431"/>
                </a:lnTo>
                <a:lnTo>
                  <a:pt x="983894" y="32689"/>
                </a:lnTo>
                <a:lnTo>
                  <a:pt x="984542" y="18745"/>
                </a:lnTo>
                <a:lnTo>
                  <a:pt x="983272" y="10833"/>
                </a:lnTo>
                <a:lnTo>
                  <a:pt x="979601" y="4953"/>
                </a:lnTo>
                <a:lnTo>
                  <a:pt x="973709" y="1270"/>
                </a:lnTo>
                <a:lnTo>
                  <a:pt x="965796" y="0"/>
                </a:lnTo>
                <a:lnTo>
                  <a:pt x="934554" y="0"/>
                </a:lnTo>
                <a:lnTo>
                  <a:pt x="915047" y="33566"/>
                </a:lnTo>
                <a:lnTo>
                  <a:pt x="913892" y="47739"/>
                </a:lnTo>
                <a:lnTo>
                  <a:pt x="912482" y="61125"/>
                </a:lnTo>
                <a:lnTo>
                  <a:pt x="910945" y="73596"/>
                </a:lnTo>
                <a:lnTo>
                  <a:pt x="681113" y="73596"/>
                </a:lnTo>
                <a:lnTo>
                  <a:pt x="672922" y="74764"/>
                </a:lnTo>
                <a:lnTo>
                  <a:pt x="667054" y="78282"/>
                </a:lnTo>
                <a:lnTo>
                  <a:pt x="663536" y="84150"/>
                </a:lnTo>
                <a:lnTo>
                  <a:pt x="662368" y="92354"/>
                </a:lnTo>
                <a:lnTo>
                  <a:pt x="662368" y="596430"/>
                </a:lnTo>
                <a:lnTo>
                  <a:pt x="663536" y="604634"/>
                </a:lnTo>
                <a:lnTo>
                  <a:pt x="667054" y="610501"/>
                </a:lnTo>
                <a:lnTo>
                  <a:pt x="672922" y="614019"/>
                </a:lnTo>
                <a:lnTo>
                  <a:pt x="681113" y="615188"/>
                </a:lnTo>
                <a:lnTo>
                  <a:pt x="713066" y="615188"/>
                </a:lnTo>
                <a:lnTo>
                  <a:pt x="721258" y="614019"/>
                </a:lnTo>
                <a:lnTo>
                  <a:pt x="727113" y="610501"/>
                </a:lnTo>
                <a:lnTo>
                  <a:pt x="730631" y="604634"/>
                </a:lnTo>
                <a:lnTo>
                  <a:pt x="731799" y="596430"/>
                </a:lnTo>
                <a:lnTo>
                  <a:pt x="731799" y="110401"/>
                </a:lnTo>
                <a:lnTo>
                  <a:pt x="904684" y="110401"/>
                </a:lnTo>
                <a:lnTo>
                  <a:pt x="889495" y="154571"/>
                </a:lnTo>
                <a:lnTo>
                  <a:pt x="868438" y="191401"/>
                </a:lnTo>
                <a:lnTo>
                  <a:pt x="840803" y="222389"/>
                </a:lnTo>
                <a:lnTo>
                  <a:pt x="805903" y="249059"/>
                </a:lnTo>
                <a:lnTo>
                  <a:pt x="763041" y="272884"/>
                </a:lnTo>
                <a:lnTo>
                  <a:pt x="755980" y="277571"/>
                </a:lnTo>
                <a:lnTo>
                  <a:pt x="752373" y="283298"/>
                </a:lnTo>
                <a:lnTo>
                  <a:pt x="752017" y="290068"/>
                </a:lnTo>
                <a:lnTo>
                  <a:pt x="754722" y="297878"/>
                </a:lnTo>
                <a:lnTo>
                  <a:pt x="758190" y="304812"/>
                </a:lnTo>
                <a:lnTo>
                  <a:pt x="763282" y="310896"/>
                </a:lnTo>
                <a:lnTo>
                  <a:pt x="769213" y="314363"/>
                </a:lnTo>
                <a:lnTo>
                  <a:pt x="776058" y="314972"/>
                </a:lnTo>
                <a:lnTo>
                  <a:pt x="783882" y="312458"/>
                </a:lnTo>
                <a:lnTo>
                  <a:pt x="836714" y="283933"/>
                </a:lnTo>
                <a:lnTo>
                  <a:pt x="881087" y="253009"/>
                </a:lnTo>
                <a:lnTo>
                  <a:pt x="916089" y="220383"/>
                </a:lnTo>
                <a:lnTo>
                  <a:pt x="940790" y="186778"/>
                </a:lnTo>
                <a:lnTo>
                  <a:pt x="987310" y="213614"/>
                </a:lnTo>
                <a:lnTo>
                  <a:pt x="1031671" y="243103"/>
                </a:lnTo>
                <a:lnTo>
                  <a:pt x="1073302" y="275348"/>
                </a:lnTo>
                <a:lnTo>
                  <a:pt x="1111605" y="310375"/>
                </a:lnTo>
                <a:lnTo>
                  <a:pt x="1118362" y="315163"/>
                </a:lnTo>
                <a:lnTo>
                  <a:pt x="1125054" y="316890"/>
                </a:lnTo>
                <a:lnTo>
                  <a:pt x="1131620" y="315353"/>
                </a:lnTo>
                <a:lnTo>
                  <a:pt x="1137996" y="310375"/>
                </a:lnTo>
                <a:lnTo>
                  <a:pt x="1147711" y="299262"/>
                </a:lnTo>
                <a:lnTo>
                  <a:pt x="1152296" y="292506"/>
                </a:lnTo>
                <a:lnTo>
                  <a:pt x="1153617" y="285800"/>
                </a:lnTo>
                <a:lnTo>
                  <a:pt x="1151826" y="279247"/>
                </a:lnTo>
                <a:lnTo>
                  <a:pt x="1147025" y="272884"/>
                </a:lnTo>
                <a:lnTo>
                  <a:pt x="1108290" y="240182"/>
                </a:lnTo>
                <a:lnTo>
                  <a:pt x="1064221" y="208127"/>
                </a:lnTo>
                <a:lnTo>
                  <a:pt x="1030173" y="186778"/>
                </a:lnTo>
                <a:lnTo>
                  <a:pt x="1015199" y="177380"/>
                </a:lnTo>
                <a:lnTo>
                  <a:pt x="961631" y="148590"/>
                </a:lnTo>
                <a:lnTo>
                  <a:pt x="963079" y="143014"/>
                </a:lnTo>
                <a:lnTo>
                  <a:pt x="965365" y="134708"/>
                </a:lnTo>
                <a:lnTo>
                  <a:pt x="968565" y="123786"/>
                </a:lnTo>
                <a:lnTo>
                  <a:pt x="972743" y="110401"/>
                </a:lnTo>
                <a:lnTo>
                  <a:pt x="1169238" y="110401"/>
                </a:lnTo>
                <a:lnTo>
                  <a:pt x="1169238" y="529780"/>
                </a:lnTo>
                <a:lnTo>
                  <a:pt x="1168768" y="555879"/>
                </a:lnTo>
                <a:lnTo>
                  <a:pt x="1165504" y="569277"/>
                </a:lnTo>
                <a:lnTo>
                  <a:pt x="1156639" y="574205"/>
                </a:lnTo>
                <a:lnTo>
                  <a:pt x="1139380" y="574916"/>
                </a:lnTo>
                <a:lnTo>
                  <a:pt x="1123365" y="574776"/>
                </a:lnTo>
                <a:lnTo>
                  <a:pt x="1103452" y="574306"/>
                </a:lnTo>
                <a:lnTo>
                  <a:pt x="1079627" y="573443"/>
                </a:lnTo>
                <a:lnTo>
                  <a:pt x="1051890" y="572135"/>
                </a:lnTo>
                <a:lnTo>
                  <a:pt x="1043292" y="572909"/>
                </a:lnTo>
                <a:lnTo>
                  <a:pt x="1037221" y="576224"/>
                </a:lnTo>
                <a:lnTo>
                  <a:pt x="1033627" y="582002"/>
                </a:lnTo>
                <a:lnTo>
                  <a:pt x="1032446" y="590194"/>
                </a:lnTo>
                <a:lnTo>
                  <a:pt x="1032446" y="590892"/>
                </a:lnTo>
                <a:lnTo>
                  <a:pt x="1138694" y="612165"/>
                </a:lnTo>
                <a:lnTo>
                  <a:pt x="1150493" y="612406"/>
                </a:lnTo>
                <a:lnTo>
                  <a:pt x="1197952" y="609841"/>
                </a:lnTo>
                <a:lnTo>
                  <a:pt x="1224521" y="598690"/>
                </a:lnTo>
                <a:lnTo>
                  <a:pt x="1235570" y="574916"/>
                </a:lnTo>
                <a:lnTo>
                  <a:pt x="1236116" y="573735"/>
                </a:lnTo>
                <a:lnTo>
                  <a:pt x="1238669" y="529780"/>
                </a:lnTo>
                <a:lnTo>
                  <a:pt x="1238669" y="110401"/>
                </a:lnTo>
                <a:lnTo>
                  <a:pt x="1238669" y="923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500629" y="3484672"/>
            <a:ext cx="579120" cy="516890"/>
          </a:xfrm>
          <a:custGeom>
            <a:avLst/>
            <a:gdLst/>
            <a:ahLst/>
            <a:cxnLst/>
            <a:rect l="l" t="t" r="r" b="b"/>
            <a:pathLst>
              <a:path w="579120" h="516889">
                <a:moveTo>
                  <a:pt x="458052" y="39051"/>
                </a:moveTo>
                <a:lnTo>
                  <a:pt x="306165" y="39051"/>
                </a:lnTo>
                <a:lnTo>
                  <a:pt x="332291" y="40699"/>
                </a:lnTo>
                <a:lnTo>
                  <a:pt x="359713" y="45912"/>
                </a:lnTo>
                <a:lnTo>
                  <a:pt x="435960" y="83456"/>
                </a:lnTo>
                <a:lnTo>
                  <a:pt x="467770" y="120204"/>
                </a:lnTo>
                <a:lnTo>
                  <a:pt x="489945" y="164114"/>
                </a:lnTo>
                <a:lnTo>
                  <a:pt x="501961" y="212647"/>
                </a:lnTo>
                <a:lnTo>
                  <a:pt x="503503" y="264284"/>
                </a:lnTo>
                <a:lnTo>
                  <a:pt x="495021" y="314360"/>
                </a:lnTo>
                <a:lnTo>
                  <a:pt x="477165" y="360271"/>
                </a:lnTo>
                <a:lnTo>
                  <a:pt x="450590" y="399413"/>
                </a:lnTo>
                <a:lnTo>
                  <a:pt x="414570" y="432298"/>
                </a:lnTo>
                <a:lnTo>
                  <a:pt x="373340" y="456266"/>
                </a:lnTo>
                <a:lnTo>
                  <a:pt x="327165" y="473331"/>
                </a:lnTo>
                <a:lnTo>
                  <a:pt x="276308" y="485507"/>
                </a:lnTo>
                <a:lnTo>
                  <a:pt x="264524" y="492344"/>
                </a:lnTo>
                <a:lnTo>
                  <a:pt x="261203" y="503220"/>
                </a:lnTo>
                <a:lnTo>
                  <a:pt x="265951" y="513053"/>
                </a:lnTo>
                <a:lnTo>
                  <a:pt x="278378" y="516761"/>
                </a:lnTo>
                <a:lnTo>
                  <a:pt x="328679" y="511114"/>
                </a:lnTo>
                <a:lnTo>
                  <a:pt x="376109" y="500566"/>
                </a:lnTo>
                <a:lnTo>
                  <a:pt x="420468" y="484719"/>
                </a:lnTo>
                <a:lnTo>
                  <a:pt x="461558" y="463174"/>
                </a:lnTo>
                <a:lnTo>
                  <a:pt x="499180" y="435532"/>
                </a:lnTo>
                <a:lnTo>
                  <a:pt x="534843" y="395674"/>
                </a:lnTo>
                <a:lnTo>
                  <a:pt x="559672" y="350150"/>
                </a:lnTo>
                <a:lnTo>
                  <a:pt x="574169" y="301294"/>
                </a:lnTo>
                <a:lnTo>
                  <a:pt x="578836" y="251440"/>
                </a:lnTo>
                <a:lnTo>
                  <a:pt x="574173" y="202919"/>
                </a:lnTo>
                <a:lnTo>
                  <a:pt x="558978" y="153785"/>
                </a:lnTo>
                <a:lnTo>
                  <a:pt x="534250" y="109614"/>
                </a:lnTo>
                <a:lnTo>
                  <a:pt x="501288" y="71541"/>
                </a:lnTo>
                <a:lnTo>
                  <a:pt x="461377" y="40692"/>
                </a:lnTo>
                <a:lnTo>
                  <a:pt x="458052" y="39051"/>
                </a:lnTo>
                <a:close/>
              </a:path>
              <a:path w="579120" h="516889">
                <a:moveTo>
                  <a:pt x="327280" y="0"/>
                </a:moveTo>
                <a:lnTo>
                  <a:pt x="282697" y="1058"/>
                </a:lnTo>
                <a:lnTo>
                  <a:pt x="238890" y="8370"/>
                </a:lnTo>
                <a:lnTo>
                  <a:pt x="196589" y="21542"/>
                </a:lnTo>
                <a:lnTo>
                  <a:pt x="156521" y="40179"/>
                </a:lnTo>
                <a:lnTo>
                  <a:pt x="119418" y="63887"/>
                </a:lnTo>
                <a:lnTo>
                  <a:pt x="86008" y="92270"/>
                </a:lnTo>
                <a:lnTo>
                  <a:pt x="57021" y="124936"/>
                </a:lnTo>
                <a:lnTo>
                  <a:pt x="33187" y="161489"/>
                </a:lnTo>
                <a:lnTo>
                  <a:pt x="15234" y="201535"/>
                </a:lnTo>
                <a:lnTo>
                  <a:pt x="0" y="278798"/>
                </a:lnTo>
                <a:lnTo>
                  <a:pt x="108" y="322398"/>
                </a:lnTo>
                <a:lnTo>
                  <a:pt x="7312" y="364273"/>
                </a:lnTo>
                <a:lnTo>
                  <a:pt x="23066" y="400645"/>
                </a:lnTo>
                <a:lnTo>
                  <a:pt x="48831" y="427736"/>
                </a:lnTo>
                <a:lnTo>
                  <a:pt x="86062" y="441768"/>
                </a:lnTo>
                <a:lnTo>
                  <a:pt x="132505" y="437554"/>
                </a:lnTo>
                <a:lnTo>
                  <a:pt x="172003" y="414535"/>
                </a:lnTo>
                <a:lnTo>
                  <a:pt x="196209" y="388313"/>
                </a:lnTo>
                <a:lnTo>
                  <a:pt x="96476" y="388313"/>
                </a:lnTo>
                <a:lnTo>
                  <a:pt x="71987" y="363228"/>
                </a:lnTo>
                <a:lnTo>
                  <a:pt x="65140" y="315750"/>
                </a:lnTo>
                <a:lnTo>
                  <a:pt x="69620" y="262546"/>
                </a:lnTo>
                <a:lnTo>
                  <a:pt x="79115" y="220280"/>
                </a:lnTo>
                <a:lnTo>
                  <a:pt x="100457" y="169077"/>
                </a:lnTo>
                <a:lnTo>
                  <a:pt x="129901" y="125145"/>
                </a:lnTo>
                <a:lnTo>
                  <a:pt x="165547" y="89246"/>
                </a:lnTo>
                <a:lnTo>
                  <a:pt x="205491" y="62147"/>
                </a:lnTo>
                <a:lnTo>
                  <a:pt x="247834" y="44613"/>
                </a:lnTo>
                <a:lnTo>
                  <a:pt x="305790" y="44613"/>
                </a:lnTo>
                <a:lnTo>
                  <a:pt x="306165" y="39051"/>
                </a:lnTo>
                <a:lnTo>
                  <a:pt x="458052" y="39051"/>
                </a:lnTo>
                <a:lnTo>
                  <a:pt x="415855" y="18223"/>
                </a:lnTo>
                <a:lnTo>
                  <a:pt x="371909" y="5590"/>
                </a:lnTo>
                <a:lnTo>
                  <a:pt x="327280" y="0"/>
                </a:lnTo>
                <a:close/>
              </a:path>
              <a:path w="579120" h="516889">
                <a:moveTo>
                  <a:pt x="305790" y="44613"/>
                </a:moveTo>
                <a:lnTo>
                  <a:pt x="247834" y="44613"/>
                </a:lnTo>
                <a:lnTo>
                  <a:pt x="242615" y="95865"/>
                </a:lnTo>
                <a:lnTo>
                  <a:pt x="234209" y="146332"/>
                </a:lnTo>
                <a:lnTo>
                  <a:pt x="222547" y="195759"/>
                </a:lnTo>
                <a:lnTo>
                  <a:pt x="207563" y="243889"/>
                </a:lnTo>
                <a:lnTo>
                  <a:pt x="189718" y="287937"/>
                </a:lnTo>
                <a:lnTo>
                  <a:pt x="163216" y="337971"/>
                </a:lnTo>
                <a:lnTo>
                  <a:pt x="131115" y="377070"/>
                </a:lnTo>
                <a:lnTo>
                  <a:pt x="96476" y="388313"/>
                </a:lnTo>
                <a:lnTo>
                  <a:pt x="196209" y="388313"/>
                </a:lnTo>
                <a:lnTo>
                  <a:pt x="231095" y="337310"/>
                </a:lnTo>
                <a:lnTo>
                  <a:pt x="251153" y="295714"/>
                </a:lnTo>
                <a:lnTo>
                  <a:pt x="282628" y="205922"/>
                </a:lnTo>
                <a:lnTo>
                  <a:pt x="294791" y="150585"/>
                </a:lnTo>
                <a:lnTo>
                  <a:pt x="302398" y="94854"/>
                </a:lnTo>
                <a:lnTo>
                  <a:pt x="305790" y="44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5210862" y="3425837"/>
            <a:ext cx="436880" cy="589280"/>
          </a:xfrm>
          <a:custGeom>
            <a:avLst/>
            <a:gdLst/>
            <a:ahLst/>
            <a:cxnLst/>
            <a:rect l="l" t="t" r="r" b="b"/>
            <a:pathLst>
              <a:path w="436879" h="589279">
                <a:moveTo>
                  <a:pt x="164553" y="0"/>
                </a:moveTo>
                <a:lnTo>
                  <a:pt x="139433" y="70968"/>
                </a:lnTo>
                <a:lnTo>
                  <a:pt x="137925" y="122576"/>
                </a:lnTo>
                <a:lnTo>
                  <a:pt x="139884" y="173553"/>
                </a:lnTo>
                <a:lnTo>
                  <a:pt x="147377" y="222497"/>
                </a:lnTo>
                <a:lnTo>
                  <a:pt x="162471" y="268008"/>
                </a:lnTo>
                <a:lnTo>
                  <a:pt x="104113" y="295806"/>
                </a:lnTo>
                <a:lnTo>
                  <a:pt x="58387" y="326938"/>
                </a:lnTo>
                <a:lnTo>
                  <a:pt x="25591" y="361737"/>
                </a:lnTo>
                <a:lnTo>
                  <a:pt x="6029" y="400538"/>
                </a:lnTo>
                <a:lnTo>
                  <a:pt x="0" y="443674"/>
                </a:lnTo>
                <a:lnTo>
                  <a:pt x="8007" y="488868"/>
                </a:lnTo>
                <a:lnTo>
                  <a:pt x="28782" y="523760"/>
                </a:lnTo>
                <a:lnTo>
                  <a:pt x="59792" y="549637"/>
                </a:lnTo>
                <a:lnTo>
                  <a:pt x="98509" y="567783"/>
                </a:lnTo>
                <a:lnTo>
                  <a:pt x="142400" y="579485"/>
                </a:lnTo>
                <a:lnTo>
                  <a:pt x="188936" y="586029"/>
                </a:lnTo>
                <a:lnTo>
                  <a:pt x="235585" y="588700"/>
                </a:lnTo>
                <a:lnTo>
                  <a:pt x="297028" y="588676"/>
                </a:lnTo>
                <a:lnTo>
                  <a:pt x="370237" y="585859"/>
                </a:lnTo>
                <a:lnTo>
                  <a:pt x="418693" y="581850"/>
                </a:lnTo>
                <a:lnTo>
                  <a:pt x="436564" y="560063"/>
                </a:lnTo>
                <a:lnTo>
                  <a:pt x="430011" y="547185"/>
                </a:lnTo>
                <a:lnTo>
                  <a:pt x="413829" y="542963"/>
                </a:lnTo>
                <a:lnTo>
                  <a:pt x="376453" y="547200"/>
                </a:lnTo>
                <a:lnTo>
                  <a:pt x="346044" y="549814"/>
                </a:lnTo>
                <a:lnTo>
                  <a:pt x="315504" y="551256"/>
                </a:lnTo>
                <a:lnTo>
                  <a:pt x="277736" y="551980"/>
                </a:lnTo>
                <a:lnTo>
                  <a:pt x="204786" y="547276"/>
                </a:lnTo>
                <a:lnTo>
                  <a:pt x="150065" y="531341"/>
                </a:lnTo>
                <a:lnTo>
                  <a:pt x="112309" y="506440"/>
                </a:lnTo>
                <a:lnTo>
                  <a:pt x="90251" y="474840"/>
                </a:lnTo>
                <a:lnTo>
                  <a:pt x="82626" y="438810"/>
                </a:lnTo>
                <a:lnTo>
                  <a:pt x="88472" y="400448"/>
                </a:lnTo>
                <a:lnTo>
                  <a:pt x="134008" y="338008"/>
                </a:lnTo>
                <a:lnTo>
                  <a:pt x="170096" y="313050"/>
                </a:lnTo>
                <a:lnTo>
                  <a:pt x="212666" y="291680"/>
                </a:lnTo>
                <a:lnTo>
                  <a:pt x="259916" y="273458"/>
                </a:lnTo>
                <a:lnTo>
                  <a:pt x="310046" y="257945"/>
                </a:lnTo>
                <a:lnTo>
                  <a:pt x="361256" y="244701"/>
                </a:lnTo>
                <a:lnTo>
                  <a:pt x="411746" y="233286"/>
                </a:lnTo>
                <a:lnTo>
                  <a:pt x="425171" y="224521"/>
                </a:lnTo>
                <a:lnTo>
                  <a:pt x="427534" y="211066"/>
                </a:lnTo>
                <a:lnTo>
                  <a:pt x="419745" y="199694"/>
                </a:lnTo>
                <a:lnTo>
                  <a:pt x="402716" y="197180"/>
                </a:lnTo>
                <a:lnTo>
                  <a:pt x="345890" y="209539"/>
                </a:lnTo>
                <a:lnTo>
                  <a:pt x="298043" y="222089"/>
                </a:lnTo>
                <a:lnTo>
                  <a:pt x="258788" y="233990"/>
                </a:lnTo>
                <a:lnTo>
                  <a:pt x="227736" y="244398"/>
                </a:lnTo>
                <a:lnTo>
                  <a:pt x="218428" y="209603"/>
                </a:lnTo>
                <a:lnTo>
                  <a:pt x="212636" y="160815"/>
                </a:lnTo>
                <a:lnTo>
                  <a:pt x="210748" y="98618"/>
                </a:lnTo>
                <a:lnTo>
                  <a:pt x="213156" y="23596"/>
                </a:lnTo>
                <a:lnTo>
                  <a:pt x="212269" y="14362"/>
                </a:lnTo>
                <a:lnTo>
                  <a:pt x="208646" y="7542"/>
                </a:lnTo>
                <a:lnTo>
                  <a:pt x="202421" y="3195"/>
                </a:lnTo>
                <a:lnTo>
                  <a:pt x="193725" y="1384"/>
                </a:lnTo>
                <a:lnTo>
                  <a:pt x="1645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829758" y="3461235"/>
            <a:ext cx="491490" cy="547370"/>
          </a:xfrm>
          <a:custGeom>
            <a:avLst/>
            <a:gdLst/>
            <a:ahLst/>
            <a:cxnLst/>
            <a:rect l="l" t="t" r="r" b="b"/>
            <a:pathLst>
              <a:path w="491489" h="547370">
                <a:moveTo>
                  <a:pt x="377461" y="0"/>
                </a:moveTo>
                <a:lnTo>
                  <a:pt x="59440" y="0"/>
                </a:lnTo>
                <a:lnTo>
                  <a:pt x="44996" y="5967"/>
                </a:lnTo>
                <a:lnTo>
                  <a:pt x="40181" y="19094"/>
                </a:lnTo>
                <a:lnTo>
                  <a:pt x="44996" y="32221"/>
                </a:lnTo>
                <a:lnTo>
                  <a:pt x="59440" y="38188"/>
                </a:lnTo>
                <a:lnTo>
                  <a:pt x="314266" y="38188"/>
                </a:lnTo>
                <a:lnTo>
                  <a:pt x="253803" y="94452"/>
                </a:lnTo>
                <a:lnTo>
                  <a:pt x="199517" y="145908"/>
                </a:lnTo>
                <a:lnTo>
                  <a:pt x="151464" y="192303"/>
                </a:lnTo>
                <a:lnTo>
                  <a:pt x="109701" y="233386"/>
                </a:lnTo>
                <a:lnTo>
                  <a:pt x="74283" y="268903"/>
                </a:lnTo>
                <a:lnTo>
                  <a:pt x="45268" y="298601"/>
                </a:lnTo>
                <a:lnTo>
                  <a:pt x="6672" y="339534"/>
                </a:lnTo>
                <a:lnTo>
                  <a:pt x="0" y="354639"/>
                </a:lnTo>
                <a:lnTo>
                  <a:pt x="2677" y="361803"/>
                </a:lnTo>
                <a:lnTo>
                  <a:pt x="9453" y="368706"/>
                </a:lnTo>
                <a:lnTo>
                  <a:pt x="19181" y="376326"/>
                </a:lnTo>
                <a:lnTo>
                  <a:pt x="27447" y="381047"/>
                </a:lnTo>
                <a:lnTo>
                  <a:pt x="34802" y="381796"/>
                </a:lnTo>
                <a:lnTo>
                  <a:pt x="41634" y="378769"/>
                </a:lnTo>
                <a:lnTo>
                  <a:pt x="48328" y="372160"/>
                </a:lnTo>
                <a:lnTo>
                  <a:pt x="80548" y="336276"/>
                </a:lnTo>
                <a:lnTo>
                  <a:pt x="115435" y="305354"/>
                </a:lnTo>
                <a:lnTo>
                  <a:pt x="152821" y="279530"/>
                </a:lnTo>
                <a:lnTo>
                  <a:pt x="192539" y="258938"/>
                </a:lnTo>
                <a:lnTo>
                  <a:pt x="234421" y="243712"/>
                </a:lnTo>
                <a:lnTo>
                  <a:pt x="284959" y="234180"/>
                </a:lnTo>
                <a:lnTo>
                  <a:pt x="332498" y="237729"/>
                </a:lnTo>
                <a:lnTo>
                  <a:pt x="372486" y="257287"/>
                </a:lnTo>
                <a:lnTo>
                  <a:pt x="400372" y="295782"/>
                </a:lnTo>
                <a:lnTo>
                  <a:pt x="412084" y="341271"/>
                </a:lnTo>
                <a:lnTo>
                  <a:pt x="412373" y="364334"/>
                </a:lnTo>
                <a:lnTo>
                  <a:pt x="408690" y="386740"/>
                </a:lnTo>
                <a:lnTo>
                  <a:pt x="387526" y="427709"/>
                </a:lnTo>
                <a:lnTo>
                  <a:pt x="351769" y="462419"/>
                </a:lnTo>
                <a:lnTo>
                  <a:pt x="307416" y="487521"/>
                </a:lnTo>
                <a:lnTo>
                  <a:pt x="257856" y="502788"/>
                </a:lnTo>
                <a:lnTo>
                  <a:pt x="203347" y="510370"/>
                </a:lnTo>
                <a:lnTo>
                  <a:pt x="144149" y="512419"/>
                </a:lnTo>
                <a:lnTo>
                  <a:pt x="130540" y="516912"/>
                </a:lnTo>
                <a:lnTo>
                  <a:pt x="125325" y="527003"/>
                </a:lnTo>
                <a:lnTo>
                  <a:pt x="128829" y="537617"/>
                </a:lnTo>
                <a:lnTo>
                  <a:pt x="141381" y="543674"/>
                </a:lnTo>
                <a:lnTo>
                  <a:pt x="190189" y="547175"/>
                </a:lnTo>
                <a:lnTo>
                  <a:pt x="238151" y="546187"/>
                </a:lnTo>
                <a:lnTo>
                  <a:pt x="284424" y="540643"/>
                </a:lnTo>
                <a:lnTo>
                  <a:pt x="328160" y="530478"/>
                </a:lnTo>
                <a:lnTo>
                  <a:pt x="374495" y="512726"/>
                </a:lnTo>
                <a:lnTo>
                  <a:pt x="418684" y="486383"/>
                </a:lnTo>
                <a:lnTo>
                  <a:pt x="455974" y="451188"/>
                </a:lnTo>
                <a:lnTo>
                  <a:pt x="481614" y="406882"/>
                </a:lnTo>
                <a:lnTo>
                  <a:pt x="490891" y="333717"/>
                </a:lnTo>
                <a:lnTo>
                  <a:pt x="483071" y="297818"/>
                </a:lnTo>
                <a:lnTo>
                  <a:pt x="466336" y="265239"/>
                </a:lnTo>
                <a:lnTo>
                  <a:pt x="424906" y="224566"/>
                </a:lnTo>
                <a:lnTo>
                  <a:pt x="376071" y="202081"/>
                </a:lnTo>
                <a:lnTo>
                  <a:pt x="324691" y="193986"/>
                </a:lnTo>
                <a:lnTo>
                  <a:pt x="275625" y="196477"/>
                </a:lnTo>
                <a:lnTo>
                  <a:pt x="233734" y="205756"/>
                </a:lnTo>
                <a:lnTo>
                  <a:pt x="203877" y="218020"/>
                </a:lnTo>
                <a:lnTo>
                  <a:pt x="262538" y="161437"/>
                </a:lnTo>
                <a:lnTo>
                  <a:pt x="305453" y="121142"/>
                </a:lnTo>
                <a:lnTo>
                  <a:pt x="350936" y="79914"/>
                </a:lnTo>
                <a:lnTo>
                  <a:pt x="394123" y="43052"/>
                </a:lnTo>
                <a:lnTo>
                  <a:pt x="402743" y="30175"/>
                </a:lnTo>
                <a:lnTo>
                  <a:pt x="402709" y="16059"/>
                </a:lnTo>
                <a:lnTo>
                  <a:pt x="394216" y="4676"/>
                </a:lnTo>
                <a:lnTo>
                  <a:pt x="3774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468517" y="3461235"/>
            <a:ext cx="491490" cy="547370"/>
          </a:xfrm>
          <a:custGeom>
            <a:avLst/>
            <a:gdLst/>
            <a:ahLst/>
            <a:cxnLst/>
            <a:rect l="l" t="t" r="r" b="b"/>
            <a:pathLst>
              <a:path w="491490" h="547370">
                <a:moveTo>
                  <a:pt x="377461" y="0"/>
                </a:moveTo>
                <a:lnTo>
                  <a:pt x="59440" y="0"/>
                </a:lnTo>
                <a:lnTo>
                  <a:pt x="44996" y="5967"/>
                </a:lnTo>
                <a:lnTo>
                  <a:pt x="40181" y="19094"/>
                </a:lnTo>
                <a:lnTo>
                  <a:pt x="44996" y="32221"/>
                </a:lnTo>
                <a:lnTo>
                  <a:pt x="59440" y="38188"/>
                </a:lnTo>
                <a:lnTo>
                  <a:pt x="314278" y="38188"/>
                </a:lnTo>
                <a:lnTo>
                  <a:pt x="253812" y="94452"/>
                </a:lnTo>
                <a:lnTo>
                  <a:pt x="199523" y="145908"/>
                </a:lnTo>
                <a:lnTo>
                  <a:pt x="151467" y="192303"/>
                </a:lnTo>
                <a:lnTo>
                  <a:pt x="109702" y="233386"/>
                </a:lnTo>
                <a:lnTo>
                  <a:pt x="74284" y="268903"/>
                </a:lnTo>
                <a:lnTo>
                  <a:pt x="45268" y="298601"/>
                </a:lnTo>
                <a:lnTo>
                  <a:pt x="6672" y="339534"/>
                </a:lnTo>
                <a:lnTo>
                  <a:pt x="0" y="354639"/>
                </a:lnTo>
                <a:lnTo>
                  <a:pt x="2677" y="361803"/>
                </a:lnTo>
                <a:lnTo>
                  <a:pt x="9453" y="368706"/>
                </a:lnTo>
                <a:lnTo>
                  <a:pt x="19181" y="376326"/>
                </a:lnTo>
                <a:lnTo>
                  <a:pt x="27447" y="381047"/>
                </a:lnTo>
                <a:lnTo>
                  <a:pt x="34802" y="381796"/>
                </a:lnTo>
                <a:lnTo>
                  <a:pt x="41634" y="378769"/>
                </a:lnTo>
                <a:lnTo>
                  <a:pt x="48328" y="372160"/>
                </a:lnTo>
                <a:lnTo>
                  <a:pt x="80548" y="336276"/>
                </a:lnTo>
                <a:lnTo>
                  <a:pt x="115435" y="305354"/>
                </a:lnTo>
                <a:lnTo>
                  <a:pt x="152821" y="279530"/>
                </a:lnTo>
                <a:lnTo>
                  <a:pt x="192539" y="258938"/>
                </a:lnTo>
                <a:lnTo>
                  <a:pt x="234421" y="243712"/>
                </a:lnTo>
                <a:lnTo>
                  <a:pt x="284959" y="234180"/>
                </a:lnTo>
                <a:lnTo>
                  <a:pt x="332498" y="237729"/>
                </a:lnTo>
                <a:lnTo>
                  <a:pt x="372486" y="257287"/>
                </a:lnTo>
                <a:lnTo>
                  <a:pt x="400372" y="295782"/>
                </a:lnTo>
                <a:lnTo>
                  <a:pt x="412084" y="341271"/>
                </a:lnTo>
                <a:lnTo>
                  <a:pt x="412373" y="364334"/>
                </a:lnTo>
                <a:lnTo>
                  <a:pt x="408690" y="386740"/>
                </a:lnTo>
                <a:lnTo>
                  <a:pt x="387526" y="427709"/>
                </a:lnTo>
                <a:lnTo>
                  <a:pt x="351769" y="462419"/>
                </a:lnTo>
                <a:lnTo>
                  <a:pt x="307416" y="487521"/>
                </a:lnTo>
                <a:lnTo>
                  <a:pt x="257856" y="502788"/>
                </a:lnTo>
                <a:lnTo>
                  <a:pt x="203347" y="510370"/>
                </a:lnTo>
                <a:lnTo>
                  <a:pt x="144149" y="512419"/>
                </a:lnTo>
                <a:lnTo>
                  <a:pt x="130540" y="516912"/>
                </a:lnTo>
                <a:lnTo>
                  <a:pt x="125325" y="527003"/>
                </a:lnTo>
                <a:lnTo>
                  <a:pt x="128829" y="537617"/>
                </a:lnTo>
                <a:lnTo>
                  <a:pt x="141381" y="543674"/>
                </a:lnTo>
                <a:lnTo>
                  <a:pt x="190189" y="547175"/>
                </a:lnTo>
                <a:lnTo>
                  <a:pt x="238151" y="546187"/>
                </a:lnTo>
                <a:lnTo>
                  <a:pt x="284424" y="540643"/>
                </a:lnTo>
                <a:lnTo>
                  <a:pt x="328160" y="530478"/>
                </a:lnTo>
                <a:lnTo>
                  <a:pt x="374495" y="512726"/>
                </a:lnTo>
                <a:lnTo>
                  <a:pt x="418684" y="486383"/>
                </a:lnTo>
                <a:lnTo>
                  <a:pt x="455974" y="451188"/>
                </a:lnTo>
                <a:lnTo>
                  <a:pt x="481614" y="406882"/>
                </a:lnTo>
                <a:lnTo>
                  <a:pt x="490891" y="333717"/>
                </a:lnTo>
                <a:lnTo>
                  <a:pt x="483071" y="297818"/>
                </a:lnTo>
                <a:lnTo>
                  <a:pt x="466336" y="265239"/>
                </a:lnTo>
                <a:lnTo>
                  <a:pt x="424906" y="224566"/>
                </a:lnTo>
                <a:lnTo>
                  <a:pt x="376071" y="202081"/>
                </a:lnTo>
                <a:lnTo>
                  <a:pt x="324691" y="193986"/>
                </a:lnTo>
                <a:lnTo>
                  <a:pt x="275625" y="196477"/>
                </a:lnTo>
                <a:lnTo>
                  <a:pt x="233734" y="205756"/>
                </a:lnTo>
                <a:lnTo>
                  <a:pt x="203877" y="218020"/>
                </a:lnTo>
                <a:lnTo>
                  <a:pt x="262538" y="161437"/>
                </a:lnTo>
                <a:lnTo>
                  <a:pt x="305453" y="121142"/>
                </a:lnTo>
                <a:lnTo>
                  <a:pt x="350936" y="79914"/>
                </a:lnTo>
                <a:lnTo>
                  <a:pt x="394123" y="43052"/>
                </a:lnTo>
                <a:lnTo>
                  <a:pt x="402743" y="30175"/>
                </a:lnTo>
                <a:lnTo>
                  <a:pt x="402709" y="16059"/>
                </a:lnTo>
                <a:lnTo>
                  <a:pt x="394216" y="4676"/>
                </a:lnTo>
                <a:lnTo>
                  <a:pt x="3774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046344" y="3437621"/>
            <a:ext cx="585470" cy="584200"/>
          </a:xfrm>
          <a:custGeom>
            <a:avLst/>
            <a:gdLst/>
            <a:ahLst/>
            <a:cxnLst/>
            <a:rect l="l" t="t" r="r" b="b"/>
            <a:pathLst>
              <a:path w="585470" h="584200">
                <a:moveTo>
                  <a:pt x="192592" y="0"/>
                </a:moveTo>
                <a:lnTo>
                  <a:pt x="165515" y="0"/>
                </a:lnTo>
                <a:lnTo>
                  <a:pt x="156803" y="1411"/>
                </a:lnTo>
                <a:lnTo>
                  <a:pt x="150502" y="5559"/>
                </a:lnTo>
                <a:lnTo>
                  <a:pt x="146676" y="12312"/>
                </a:lnTo>
                <a:lnTo>
                  <a:pt x="145386" y="21539"/>
                </a:lnTo>
                <a:lnTo>
                  <a:pt x="146770" y="129844"/>
                </a:lnTo>
                <a:lnTo>
                  <a:pt x="34972" y="129844"/>
                </a:lnTo>
                <a:lnTo>
                  <a:pt x="21208" y="135488"/>
                </a:lnTo>
                <a:lnTo>
                  <a:pt x="16489" y="147904"/>
                </a:lnTo>
                <a:lnTo>
                  <a:pt x="21011" y="160320"/>
                </a:lnTo>
                <a:lnTo>
                  <a:pt x="34972" y="165963"/>
                </a:lnTo>
                <a:lnTo>
                  <a:pt x="146770" y="165963"/>
                </a:lnTo>
                <a:lnTo>
                  <a:pt x="148155" y="263156"/>
                </a:lnTo>
                <a:lnTo>
                  <a:pt x="111975" y="292934"/>
                </a:lnTo>
                <a:lnTo>
                  <a:pt x="77944" y="322184"/>
                </a:lnTo>
                <a:lnTo>
                  <a:pt x="43783" y="352994"/>
                </a:lnTo>
                <a:lnTo>
                  <a:pt x="7210" y="387451"/>
                </a:lnTo>
                <a:lnTo>
                  <a:pt x="0" y="402375"/>
                </a:lnTo>
                <a:lnTo>
                  <a:pt x="2027" y="409906"/>
                </a:lnTo>
                <a:lnTo>
                  <a:pt x="7896" y="417309"/>
                </a:lnTo>
                <a:lnTo>
                  <a:pt x="20393" y="428421"/>
                </a:lnTo>
                <a:lnTo>
                  <a:pt x="28074" y="433479"/>
                </a:lnTo>
                <a:lnTo>
                  <a:pt x="35498" y="435019"/>
                </a:lnTo>
                <a:lnTo>
                  <a:pt x="42661" y="432911"/>
                </a:lnTo>
                <a:lnTo>
                  <a:pt x="49564" y="427024"/>
                </a:lnTo>
                <a:lnTo>
                  <a:pt x="75608" y="397352"/>
                </a:lnTo>
                <a:lnTo>
                  <a:pt x="99636" y="370870"/>
                </a:lnTo>
                <a:lnTo>
                  <a:pt x="123275" y="346080"/>
                </a:lnTo>
                <a:lnTo>
                  <a:pt x="148155" y="321487"/>
                </a:lnTo>
                <a:lnTo>
                  <a:pt x="145386" y="563117"/>
                </a:lnTo>
                <a:lnTo>
                  <a:pt x="146785" y="571933"/>
                </a:lnTo>
                <a:lnTo>
                  <a:pt x="150850" y="578475"/>
                </a:lnTo>
                <a:lnTo>
                  <a:pt x="157387" y="582545"/>
                </a:lnTo>
                <a:lnTo>
                  <a:pt x="166201" y="583945"/>
                </a:lnTo>
                <a:lnTo>
                  <a:pt x="193290" y="583945"/>
                </a:lnTo>
                <a:lnTo>
                  <a:pt x="202095" y="582534"/>
                </a:lnTo>
                <a:lnTo>
                  <a:pt x="208560" y="578389"/>
                </a:lnTo>
                <a:lnTo>
                  <a:pt x="212423" y="571644"/>
                </a:lnTo>
                <a:lnTo>
                  <a:pt x="213420" y="562432"/>
                </a:lnTo>
                <a:lnTo>
                  <a:pt x="212146" y="502252"/>
                </a:lnTo>
                <a:lnTo>
                  <a:pt x="210294" y="378159"/>
                </a:lnTo>
                <a:lnTo>
                  <a:pt x="209254" y="271487"/>
                </a:lnTo>
                <a:lnTo>
                  <a:pt x="246686" y="243252"/>
                </a:lnTo>
                <a:lnTo>
                  <a:pt x="288823" y="218237"/>
                </a:lnTo>
                <a:lnTo>
                  <a:pt x="333544" y="199547"/>
                </a:lnTo>
                <a:lnTo>
                  <a:pt x="378728" y="190287"/>
                </a:lnTo>
                <a:lnTo>
                  <a:pt x="422252" y="193564"/>
                </a:lnTo>
                <a:lnTo>
                  <a:pt x="461997" y="212483"/>
                </a:lnTo>
                <a:lnTo>
                  <a:pt x="490551" y="244154"/>
                </a:lnTo>
                <a:lnTo>
                  <a:pt x="507133" y="284683"/>
                </a:lnTo>
                <a:lnTo>
                  <a:pt x="512023" y="330365"/>
                </a:lnTo>
                <a:lnTo>
                  <a:pt x="506174" y="376170"/>
                </a:lnTo>
                <a:lnTo>
                  <a:pt x="490038" y="419628"/>
                </a:lnTo>
                <a:lnTo>
                  <a:pt x="464067" y="458266"/>
                </a:lnTo>
                <a:lnTo>
                  <a:pt x="433335" y="488263"/>
                </a:lnTo>
                <a:lnTo>
                  <a:pt x="396289" y="511295"/>
                </a:lnTo>
                <a:lnTo>
                  <a:pt x="351301" y="526907"/>
                </a:lnTo>
                <a:lnTo>
                  <a:pt x="296745" y="534644"/>
                </a:lnTo>
                <a:lnTo>
                  <a:pt x="283584" y="540112"/>
                </a:lnTo>
                <a:lnTo>
                  <a:pt x="279473" y="550791"/>
                </a:lnTo>
                <a:lnTo>
                  <a:pt x="284343" y="561210"/>
                </a:lnTo>
                <a:lnTo>
                  <a:pt x="298129" y="565899"/>
                </a:lnTo>
                <a:lnTo>
                  <a:pt x="346071" y="563260"/>
                </a:lnTo>
                <a:lnTo>
                  <a:pt x="391382" y="555121"/>
                </a:lnTo>
                <a:lnTo>
                  <a:pt x="433762" y="541150"/>
                </a:lnTo>
                <a:lnTo>
                  <a:pt x="472907" y="521011"/>
                </a:lnTo>
                <a:lnTo>
                  <a:pt x="508517" y="494372"/>
                </a:lnTo>
                <a:lnTo>
                  <a:pt x="542645" y="456976"/>
                </a:lnTo>
                <a:lnTo>
                  <a:pt x="567573" y="413648"/>
                </a:lnTo>
                <a:lnTo>
                  <a:pt x="582102" y="366451"/>
                </a:lnTo>
                <a:lnTo>
                  <a:pt x="585033" y="317453"/>
                </a:lnTo>
                <a:lnTo>
                  <a:pt x="575167" y="268719"/>
                </a:lnTo>
                <a:lnTo>
                  <a:pt x="543928" y="212477"/>
                </a:lnTo>
                <a:lnTo>
                  <a:pt x="496020" y="170827"/>
                </a:lnTo>
                <a:lnTo>
                  <a:pt x="452663" y="152571"/>
                </a:lnTo>
                <a:lnTo>
                  <a:pt x="407983" y="145965"/>
                </a:lnTo>
                <a:lnTo>
                  <a:pt x="363292" y="149138"/>
                </a:lnTo>
                <a:lnTo>
                  <a:pt x="319900" y="160217"/>
                </a:lnTo>
                <a:lnTo>
                  <a:pt x="279120" y="177333"/>
                </a:lnTo>
                <a:lnTo>
                  <a:pt x="242262" y="198613"/>
                </a:lnTo>
                <a:lnTo>
                  <a:pt x="210639" y="222186"/>
                </a:lnTo>
                <a:lnTo>
                  <a:pt x="211510" y="139744"/>
                </a:lnTo>
                <a:lnTo>
                  <a:pt x="213420" y="20840"/>
                </a:lnTo>
                <a:lnTo>
                  <a:pt x="212412" y="11722"/>
                </a:lnTo>
                <a:lnTo>
                  <a:pt x="208473" y="5210"/>
                </a:lnTo>
                <a:lnTo>
                  <a:pt x="201801" y="1302"/>
                </a:lnTo>
                <a:lnTo>
                  <a:pt x="1925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735630" y="3425249"/>
            <a:ext cx="508000" cy="591820"/>
          </a:xfrm>
          <a:custGeom>
            <a:avLst/>
            <a:gdLst/>
            <a:ahLst/>
            <a:cxnLst/>
            <a:rect l="l" t="t" r="r" b="b"/>
            <a:pathLst>
              <a:path w="508000" h="591820">
                <a:moveTo>
                  <a:pt x="260603" y="0"/>
                </a:moveTo>
                <a:lnTo>
                  <a:pt x="217209" y="16206"/>
                </a:lnTo>
                <a:lnTo>
                  <a:pt x="211236" y="29947"/>
                </a:lnTo>
                <a:lnTo>
                  <a:pt x="213593" y="38768"/>
                </a:lnTo>
                <a:lnTo>
                  <a:pt x="247616" y="120696"/>
                </a:lnTo>
                <a:lnTo>
                  <a:pt x="18483" y="120696"/>
                </a:lnTo>
                <a:lnTo>
                  <a:pt x="4719" y="126338"/>
                </a:lnTo>
                <a:lnTo>
                  <a:pt x="0" y="138749"/>
                </a:lnTo>
                <a:lnTo>
                  <a:pt x="4522" y="151160"/>
                </a:lnTo>
                <a:lnTo>
                  <a:pt x="18483" y="156802"/>
                </a:lnTo>
                <a:lnTo>
                  <a:pt x="262196" y="156802"/>
                </a:lnTo>
                <a:lnTo>
                  <a:pt x="308281" y="272839"/>
                </a:lnTo>
                <a:lnTo>
                  <a:pt x="326732" y="320347"/>
                </a:lnTo>
                <a:lnTo>
                  <a:pt x="339259" y="353995"/>
                </a:lnTo>
                <a:lnTo>
                  <a:pt x="298447" y="335993"/>
                </a:lnTo>
                <a:lnTo>
                  <a:pt x="249694" y="321443"/>
                </a:lnTo>
                <a:lnTo>
                  <a:pt x="194172" y="314835"/>
                </a:lnTo>
                <a:lnTo>
                  <a:pt x="133049" y="320657"/>
                </a:lnTo>
                <a:lnTo>
                  <a:pt x="93761" y="336423"/>
                </a:lnTo>
                <a:lnTo>
                  <a:pt x="61871" y="363454"/>
                </a:lnTo>
                <a:lnTo>
                  <a:pt x="40114" y="398850"/>
                </a:lnTo>
                <a:lnTo>
                  <a:pt x="31221" y="439712"/>
                </a:lnTo>
                <a:lnTo>
                  <a:pt x="37926" y="483141"/>
                </a:lnTo>
                <a:lnTo>
                  <a:pt x="58757" y="519718"/>
                </a:lnTo>
                <a:lnTo>
                  <a:pt x="89481" y="547633"/>
                </a:lnTo>
                <a:lnTo>
                  <a:pt x="126193" y="567607"/>
                </a:lnTo>
                <a:lnTo>
                  <a:pt x="164990" y="580360"/>
                </a:lnTo>
                <a:lnTo>
                  <a:pt x="210774" y="588553"/>
                </a:lnTo>
                <a:lnTo>
                  <a:pt x="258897" y="591802"/>
                </a:lnTo>
                <a:lnTo>
                  <a:pt x="311444" y="590890"/>
                </a:lnTo>
                <a:lnTo>
                  <a:pt x="370501" y="586595"/>
                </a:lnTo>
                <a:lnTo>
                  <a:pt x="392041" y="544927"/>
                </a:lnTo>
                <a:lnTo>
                  <a:pt x="390907" y="535736"/>
                </a:lnTo>
                <a:lnTo>
                  <a:pt x="342964" y="527498"/>
                </a:lnTo>
                <a:lnTo>
                  <a:pt x="297076" y="532616"/>
                </a:lnTo>
                <a:lnTo>
                  <a:pt x="276090" y="534525"/>
                </a:lnTo>
                <a:lnTo>
                  <a:pt x="251545" y="535798"/>
                </a:lnTo>
                <a:lnTo>
                  <a:pt x="227655" y="535311"/>
                </a:lnTo>
                <a:lnTo>
                  <a:pt x="204027" y="532870"/>
                </a:lnTo>
                <a:lnTo>
                  <a:pt x="162570" y="523261"/>
                </a:lnTo>
                <a:lnTo>
                  <a:pt x="116387" y="494952"/>
                </a:lnTo>
                <a:lnTo>
                  <a:pt x="96427" y="428636"/>
                </a:lnTo>
                <a:lnTo>
                  <a:pt x="108384" y="396329"/>
                </a:lnTo>
                <a:lnTo>
                  <a:pt x="131665" y="372740"/>
                </a:lnTo>
                <a:lnTo>
                  <a:pt x="174613" y="356991"/>
                </a:lnTo>
                <a:lnTo>
                  <a:pt x="222999" y="356240"/>
                </a:lnTo>
                <a:lnTo>
                  <a:pt x="273586" y="366490"/>
                </a:lnTo>
                <a:lnTo>
                  <a:pt x="323142" y="383741"/>
                </a:lnTo>
                <a:lnTo>
                  <a:pt x="368431" y="403995"/>
                </a:lnTo>
                <a:lnTo>
                  <a:pt x="375905" y="406615"/>
                </a:lnTo>
                <a:lnTo>
                  <a:pt x="415637" y="393581"/>
                </a:lnTo>
                <a:lnTo>
                  <a:pt x="427649" y="374237"/>
                </a:lnTo>
                <a:lnTo>
                  <a:pt x="424667" y="365793"/>
                </a:lnTo>
                <a:lnTo>
                  <a:pt x="404828" y="323769"/>
                </a:lnTo>
                <a:lnTo>
                  <a:pt x="382577" y="272756"/>
                </a:lnTo>
                <a:lnTo>
                  <a:pt x="359153" y="216014"/>
                </a:lnTo>
                <a:lnTo>
                  <a:pt x="335792" y="156802"/>
                </a:lnTo>
                <a:lnTo>
                  <a:pt x="489246" y="156802"/>
                </a:lnTo>
                <a:lnTo>
                  <a:pt x="503305" y="151160"/>
                </a:lnTo>
                <a:lnTo>
                  <a:pt x="507992" y="138749"/>
                </a:lnTo>
                <a:lnTo>
                  <a:pt x="503305" y="126338"/>
                </a:lnTo>
                <a:lnTo>
                  <a:pt x="489246" y="120696"/>
                </a:lnTo>
                <a:lnTo>
                  <a:pt x="321213" y="120696"/>
                </a:lnTo>
                <a:lnTo>
                  <a:pt x="278871" y="13076"/>
                </a:lnTo>
                <a:lnTo>
                  <a:pt x="274344" y="5680"/>
                </a:lnTo>
                <a:lnTo>
                  <a:pt x="268189" y="1278"/>
                </a:lnTo>
                <a:lnTo>
                  <a:pt x="2606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8338020" y="3423754"/>
            <a:ext cx="1882775" cy="627380"/>
          </a:xfrm>
          <a:custGeom>
            <a:avLst/>
            <a:gdLst/>
            <a:ahLst/>
            <a:cxnLst/>
            <a:rect l="l" t="t" r="r" b="b"/>
            <a:pathLst>
              <a:path w="1882775" h="627379">
                <a:moveTo>
                  <a:pt x="526999" y="17348"/>
                </a:moveTo>
                <a:lnTo>
                  <a:pt x="525729" y="9664"/>
                </a:lnTo>
                <a:lnTo>
                  <a:pt x="522046" y="4254"/>
                </a:lnTo>
                <a:lnTo>
                  <a:pt x="516153" y="1054"/>
                </a:lnTo>
                <a:lnTo>
                  <a:pt x="508241" y="0"/>
                </a:lnTo>
                <a:lnTo>
                  <a:pt x="491591" y="0"/>
                </a:lnTo>
                <a:lnTo>
                  <a:pt x="486029" y="5562"/>
                </a:lnTo>
                <a:lnTo>
                  <a:pt x="486029" y="106235"/>
                </a:lnTo>
                <a:lnTo>
                  <a:pt x="491591" y="111785"/>
                </a:lnTo>
                <a:lnTo>
                  <a:pt x="508241" y="111785"/>
                </a:lnTo>
                <a:lnTo>
                  <a:pt x="516153" y="110731"/>
                </a:lnTo>
                <a:lnTo>
                  <a:pt x="522046" y="107530"/>
                </a:lnTo>
                <a:lnTo>
                  <a:pt x="525729" y="102120"/>
                </a:lnTo>
                <a:lnTo>
                  <a:pt x="526999" y="94437"/>
                </a:lnTo>
                <a:lnTo>
                  <a:pt x="526999" y="17348"/>
                </a:lnTo>
                <a:close/>
              </a:path>
              <a:path w="1882775" h="627379">
                <a:moveTo>
                  <a:pt x="589483" y="5562"/>
                </a:moveTo>
                <a:lnTo>
                  <a:pt x="583920" y="0"/>
                </a:lnTo>
                <a:lnTo>
                  <a:pt x="567270" y="0"/>
                </a:lnTo>
                <a:lnTo>
                  <a:pt x="559358" y="1054"/>
                </a:lnTo>
                <a:lnTo>
                  <a:pt x="553466" y="4254"/>
                </a:lnTo>
                <a:lnTo>
                  <a:pt x="549783" y="9664"/>
                </a:lnTo>
                <a:lnTo>
                  <a:pt x="548513" y="17348"/>
                </a:lnTo>
                <a:lnTo>
                  <a:pt x="548513" y="94437"/>
                </a:lnTo>
                <a:lnTo>
                  <a:pt x="549783" y="102120"/>
                </a:lnTo>
                <a:lnTo>
                  <a:pt x="553466" y="107530"/>
                </a:lnTo>
                <a:lnTo>
                  <a:pt x="559358" y="110731"/>
                </a:lnTo>
                <a:lnTo>
                  <a:pt x="567270" y="111785"/>
                </a:lnTo>
                <a:lnTo>
                  <a:pt x="583920" y="111785"/>
                </a:lnTo>
                <a:lnTo>
                  <a:pt x="589483" y="106235"/>
                </a:lnTo>
                <a:lnTo>
                  <a:pt x="589483" y="5562"/>
                </a:lnTo>
                <a:close/>
              </a:path>
              <a:path w="1882775" h="627379">
                <a:moveTo>
                  <a:pt x="597039" y="259664"/>
                </a:moveTo>
                <a:lnTo>
                  <a:pt x="596861" y="252298"/>
                </a:lnTo>
                <a:lnTo>
                  <a:pt x="593153" y="245846"/>
                </a:lnTo>
                <a:lnTo>
                  <a:pt x="586003" y="240233"/>
                </a:lnTo>
                <a:lnTo>
                  <a:pt x="556374" y="221894"/>
                </a:lnTo>
                <a:lnTo>
                  <a:pt x="523570" y="197866"/>
                </a:lnTo>
                <a:lnTo>
                  <a:pt x="508889" y="184696"/>
                </a:lnTo>
                <a:lnTo>
                  <a:pt x="489280" y="167106"/>
                </a:lnTo>
                <a:lnTo>
                  <a:pt x="455142" y="128574"/>
                </a:lnTo>
                <a:lnTo>
                  <a:pt x="422846" y="81241"/>
                </a:lnTo>
                <a:lnTo>
                  <a:pt x="418020" y="73317"/>
                </a:lnTo>
                <a:lnTo>
                  <a:pt x="411899" y="68389"/>
                </a:lnTo>
                <a:lnTo>
                  <a:pt x="404482" y="66586"/>
                </a:lnTo>
                <a:lnTo>
                  <a:pt x="395770" y="68046"/>
                </a:lnTo>
                <a:lnTo>
                  <a:pt x="388823" y="70129"/>
                </a:lnTo>
                <a:lnTo>
                  <a:pt x="380606" y="74536"/>
                </a:lnTo>
                <a:lnTo>
                  <a:pt x="375716" y="80454"/>
                </a:lnTo>
                <a:lnTo>
                  <a:pt x="374078" y="87795"/>
                </a:lnTo>
                <a:lnTo>
                  <a:pt x="375627" y="96520"/>
                </a:lnTo>
                <a:lnTo>
                  <a:pt x="388251" y="139788"/>
                </a:lnTo>
                <a:lnTo>
                  <a:pt x="399110" y="185813"/>
                </a:lnTo>
                <a:lnTo>
                  <a:pt x="406920" y="233845"/>
                </a:lnTo>
                <a:lnTo>
                  <a:pt x="410438" y="283133"/>
                </a:lnTo>
                <a:lnTo>
                  <a:pt x="408406" y="332943"/>
                </a:lnTo>
                <a:lnTo>
                  <a:pt x="399529" y="382536"/>
                </a:lnTo>
                <a:lnTo>
                  <a:pt x="382574" y="431177"/>
                </a:lnTo>
                <a:lnTo>
                  <a:pt x="356235" y="473532"/>
                </a:lnTo>
                <a:lnTo>
                  <a:pt x="321297" y="505472"/>
                </a:lnTo>
                <a:lnTo>
                  <a:pt x="279857" y="524916"/>
                </a:lnTo>
                <a:lnTo>
                  <a:pt x="233984" y="529780"/>
                </a:lnTo>
                <a:lnTo>
                  <a:pt x="191058" y="521462"/>
                </a:lnTo>
                <a:lnTo>
                  <a:pt x="134162" y="477266"/>
                </a:lnTo>
                <a:lnTo>
                  <a:pt x="110998" y="407047"/>
                </a:lnTo>
                <a:lnTo>
                  <a:pt x="110261" y="366191"/>
                </a:lnTo>
                <a:lnTo>
                  <a:pt x="115760" y="323659"/>
                </a:lnTo>
                <a:lnTo>
                  <a:pt x="126784" y="281051"/>
                </a:lnTo>
                <a:lnTo>
                  <a:pt x="142595" y="239979"/>
                </a:lnTo>
                <a:lnTo>
                  <a:pt x="162471" y="202044"/>
                </a:lnTo>
                <a:lnTo>
                  <a:pt x="199009" y="152323"/>
                </a:lnTo>
                <a:lnTo>
                  <a:pt x="242316" y="114566"/>
                </a:lnTo>
                <a:lnTo>
                  <a:pt x="248297" y="109677"/>
                </a:lnTo>
                <a:lnTo>
                  <a:pt x="252653" y="104152"/>
                </a:lnTo>
                <a:lnTo>
                  <a:pt x="255308" y="97574"/>
                </a:lnTo>
                <a:lnTo>
                  <a:pt x="256209" y="89573"/>
                </a:lnTo>
                <a:lnTo>
                  <a:pt x="256133" y="87795"/>
                </a:lnTo>
                <a:lnTo>
                  <a:pt x="254812" y="80784"/>
                </a:lnTo>
                <a:lnTo>
                  <a:pt x="250736" y="75336"/>
                </a:lnTo>
                <a:lnTo>
                  <a:pt x="244195" y="71958"/>
                </a:lnTo>
                <a:lnTo>
                  <a:pt x="235369" y="70815"/>
                </a:lnTo>
                <a:lnTo>
                  <a:pt x="18732" y="70815"/>
                </a:lnTo>
                <a:lnTo>
                  <a:pt x="4686" y="76454"/>
                </a:lnTo>
                <a:lnTo>
                  <a:pt x="0" y="88861"/>
                </a:lnTo>
                <a:lnTo>
                  <a:pt x="4686" y="101269"/>
                </a:lnTo>
                <a:lnTo>
                  <a:pt x="18732" y="106921"/>
                </a:lnTo>
                <a:lnTo>
                  <a:pt x="165252" y="106921"/>
                </a:lnTo>
                <a:lnTo>
                  <a:pt x="144297" y="124650"/>
                </a:lnTo>
                <a:lnTo>
                  <a:pt x="111252" y="161404"/>
                </a:lnTo>
                <a:lnTo>
                  <a:pt x="78333" y="216725"/>
                </a:lnTo>
                <a:lnTo>
                  <a:pt x="61518" y="256197"/>
                </a:lnTo>
                <a:lnTo>
                  <a:pt x="49123" y="296773"/>
                </a:lnTo>
                <a:lnTo>
                  <a:pt x="41414" y="337654"/>
                </a:lnTo>
                <a:lnTo>
                  <a:pt x="38671" y="378028"/>
                </a:lnTo>
                <a:lnTo>
                  <a:pt x="41198" y="417131"/>
                </a:lnTo>
                <a:lnTo>
                  <a:pt x="63144" y="488302"/>
                </a:lnTo>
                <a:lnTo>
                  <a:pt x="109524" y="544791"/>
                </a:lnTo>
                <a:lnTo>
                  <a:pt x="142570" y="565543"/>
                </a:lnTo>
                <a:lnTo>
                  <a:pt x="182575" y="580237"/>
                </a:lnTo>
                <a:lnTo>
                  <a:pt x="229819" y="588098"/>
                </a:lnTo>
                <a:lnTo>
                  <a:pt x="275120" y="586257"/>
                </a:lnTo>
                <a:lnTo>
                  <a:pt x="316788" y="574128"/>
                </a:lnTo>
                <a:lnTo>
                  <a:pt x="354101" y="553212"/>
                </a:lnTo>
                <a:lnTo>
                  <a:pt x="386321" y="524992"/>
                </a:lnTo>
                <a:lnTo>
                  <a:pt x="412724" y="490994"/>
                </a:lnTo>
                <a:lnTo>
                  <a:pt x="432562" y="452716"/>
                </a:lnTo>
                <a:lnTo>
                  <a:pt x="447827" y="402640"/>
                </a:lnTo>
                <a:lnTo>
                  <a:pt x="455650" y="349275"/>
                </a:lnTo>
                <a:lnTo>
                  <a:pt x="456615" y="294132"/>
                </a:lnTo>
                <a:lnTo>
                  <a:pt x="451281" y="238760"/>
                </a:lnTo>
                <a:lnTo>
                  <a:pt x="440207" y="184696"/>
                </a:lnTo>
                <a:lnTo>
                  <a:pt x="457415" y="213614"/>
                </a:lnTo>
                <a:lnTo>
                  <a:pt x="480999" y="243713"/>
                </a:lnTo>
                <a:lnTo>
                  <a:pt x="511086" y="272757"/>
                </a:lnTo>
                <a:lnTo>
                  <a:pt x="547827" y="298564"/>
                </a:lnTo>
                <a:lnTo>
                  <a:pt x="564235" y="302983"/>
                </a:lnTo>
                <a:lnTo>
                  <a:pt x="571169" y="299440"/>
                </a:lnTo>
                <a:lnTo>
                  <a:pt x="576986" y="292315"/>
                </a:lnTo>
                <a:lnTo>
                  <a:pt x="593648" y="268020"/>
                </a:lnTo>
                <a:lnTo>
                  <a:pt x="597039" y="259664"/>
                </a:lnTo>
                <a:close/>
              </a:path>
              <a:path w="1882775" h="627379">
                <a:moveTo>
                  <a:pt x="1125385" y="582409"/>
                </a:moveTo>
                <a:lnTo>
                  <a:pt x="1108976" y="542988"/>
                </a:lnTo>
                <a:lnTo>
                  <a:pt x="1078699" y="479894"/>
                </a:lnTo>
                <a:lnTo>
                  <a:pt x="1061618" y="445757"/>
                </a:lnTo>
                <a:lnTo>
                  <a:pt x="1044422" y="434632"/>
                </a:lnTo>
                <a:lnTo>
                  <a:pt x="1036624" y="436029"/>
                </a:lnTo>
                <a:lnTo>
                  <a:pt x="1016482" y="442976"/>
                </a:lnTo>
                <a:lnTo>
                  <a:pt x="1008799" y="446874"/>
                </a:lnTo>
                <a:lnTo>
                  <a:pt x="1004506" y="452272"/>
                </a:lnTo>
                <a:lnTo>
                  <a:pt x="1003592" y="459092"/>
                </a:lnTo>
                <a:lnTo>
                  <a:pt x="1006068" y="467271"/>
                </a:lnTo>
                <a:lnTo>
                  <a:pt x="1017181" y="491147"/>
                </a:lnTo>
                <a:lnTo>
                  <a:pt x="1024229" y="506044"/>
                </a:lnTo>
                <a:lnTo>
                  <a:pt x="1032459" y="522820"/>
                </a:lnTo>
                <a:lnTo>
                  <a:pt x="947750" y="533247"/>
                </a:lnTo>
                <a:lnTo>
                  <a:pt x="947750" y="397852"/>
                </a:lnTo>
                <a:lnTo>
                  <a:pt x="1066482" y="397852"/>
                </a:lnTo>
                <a:lnTo>
                  <a:pt x="1074674" y="396684"/>
                </a:lnTo>
                <a:lnTo>
                  <a:pt x="1080541" y="393166"/>
                </a:lnTo>
                <a:lnTo>
                  <a:pt x="1084059" y="387299"/>
                </a:lnTo>
                <a:lnTo>
                  <a:pt x="1085240" y="379095"/>
                </a:lnTo>
                <a:lnTo>
                  <a:pt x="1085240" y="365899"/>
                </a:lnTo>
                <a:lnTo>
                  <a:pt x="1085240" y="249250"/>
                </a:lnTo>
                <a:lnTo>
                  <a:pt x="1085240" y="236054"/>
                </a:lnTo>
                <a:lnTo>
                  <a:pt x="1084059" y="227863"/>
                </a:lnTo>
                <a:lnTo>
                  <a:pt x="1080541" y="222008"/>
                </a:lnTo>
                <a:lnTo>
                  <a:pt x="1074674" y="218503"/>
                </a:lnTo>
                <a:lnTo>
                  <a:pt x="1066482" y="217322"/>
                </a:lnTo>
                <a:lnTo>
                  <a:pt x="1020660" y="217322"/>
                </a:lnTo>
                <a:lnTo>
                  <a:pt x="1020660" y="249250"/>
                </a:lnTo>
                <a:lnTo>
                  <a:pt x="1020660" y="365899"/>
                </a:lnTo>
                <a:lnTo>
                  <a:pt x="947762" y="365899"/>
                </a:lnTo>
                <a:lnTo>
                  <a:pt x="947762" y="249250"/>
                </a:lnTo>
                <a:lnTo>
                  <a:pt x="1020660" y="249250"/>
                </a:lnTo>
                <a:lnTo>
                  <a:pt x="1020660" y="217322"/>
                </a:lnTo>
                <a:lnTo>
                  <a:pt x="947750" y="217322"/>
                </a:lnTo>
                <a:lnTo>
                  <a:pt x="947750" y="141643"/>
                </a:lnTo>
                <a:lnTo>
                  <a:pt x="947750" y="136779"/>
                </a:lnTo>
                <a:lnTo>
                  <a:pt x="1072730" y="125666"/>
                </a:lnTo>
                <a:lnTo>
                  <a:pt x="1090079" y="106908"/>
                </a:lnTo>
                <a:lnTo>
                  <a:pt x="1087602" y="99758"/>
                </a:lnTo>
                <a:lnTo>
                  <a:pt x="1083310" y="94945"/>
                </a:lnTo>
                <a:lnTo>
                  <a:pt x="1077201" y="92481"/>
                </a:lnTo>
                <a:lnTo>
                  <a:pt x="1069263" y="92341"/>
                </a:lnTo>
                <a:lnTo>
                  <a:pt x="1014234" y="97840"/>
                </a:lnTo>
                <a:lnTo>
                  <a:pt x="960247" y="102552"/>
                </a:lnTo>
                <a:lnTo>
                  <a:pt x="907300" y="106489"/>
                </a:lnTo>
                <a:lnTo>
                  <a:pt x="855395" y="109677"/>
                </a:lnTo>
                <a:lnTo>
                  <a:pt x="804532" y="112128"/>
                </a:lnTo>
                <a:lnTo>
                  <a:pt x="754722" y="113855"/>
                </a:lnTo>
                <a:lnTo>
                  <a:pt x="742226" y="114554"/>
                </a:lnTo>
                <a:lnTo>
                  <a:pt x="735977" y="120103"/>
                </a:lnTo>
                <a:lnTo>
                  <a:pt x="736663" y="129832"/>
                </a:lnTo>
                <a:lnTo>
                  <a:pt x="738327" y="137629"/>
                </a:lnTo>
                <a:lnTo>
                  <a:pt x="742213" y="143205"/>
                </a:lnTo>
                <a:lnTo>
                  <a:pt x="748182" y="146431"/>
                </a:lnTo>
                <a:lnTo>
                  <a:pt x="756107" y="147180"/>
                </a:lnTo>
                <a:lnTo>
                  <a:pt x="821194" y="144932"/>
                </a:lnTo>
                <a:lnTo>
                  <a:pt x="851789" y="143484"/>
                </a:lnTo>
                <a:lnTo>
                  <a:pt x="881087" y="141643"/>
                </a:lnTo>
                <a:lnTo>
                  <a:pt x="881087" y="217322"/>
                </a:lnTo>
                <a:lnTo>
                  <a:pt x="881087" y="249250"/>
                </a:lnTo>
                <a:lnTo>
                  <a:pt x="881087" y="365899"/>
                </a:lnTo>
                <a:lnTo>
                  <a:pt x="807491" y="365899"/>
                </a:lnTo>
                <a:lnTo>
                  <a:pt x="807491" y="249250"/>
                </a:lnTo>
                <a:lnTo>
                  <a:pt x="881087" y="249250"/>
                </a:lnTo>
                <a:lnTo>
                  <a:pt x="881087" y="217322"/>
                </a:lnTo>
                <a:lnTo>
                  <a:pt x="761669" y="217322"/>
                </a:lnTo>
                <a:lnTo>
                  <a:pt x="753465" y="218503"/>
                </a:lnTo>
                <a:lnTo>
                  <a:pt x="747598" y="222008"/>
                </a:lnTo>
                <a:lnTo>
                  <a:pt x="744080" y="227863"/>
                </a:lnTo>
                <a:lnTo>
                  <a:pt x="742911" y="236054"/>
                </a:lnTo>
                <a:lnTo>
                  <a:pt x="742911" y="413118"/>
                </a:lnTo>
                <a:lnTo>
                  <a:pt x="744080" y="421322"/>
                </a:lnTo>
                <a:lnTo>
                  <a:pt x="747598" y="427177"/>
                </a:lnTo>
                <a:lnTo>
                  <a:pt x="753465" y="430695"/>
                </a:lnTo>
                <a:lnTo>
                  <a:pt x="761669" y="431863"/>
                </a:lnTo>
                <a:lnTo>
                  <a:pt x="788746" y="431863"/>
                </a:lnTo>
                <a:lnTo>
                  <a:pt x="807491" y="397852"/>
                </a:lnTo>
                <a:lnTo>
                  <a:pt x="881087" y="397852"/>
                </a:lnTo>
                <a:lnTo>
                  <a:pt x="881087" y="540880"/>
                </a:lnTo>
                <a:lnTo>
                  <a:pt x="838593" y="545071"/>
                </a:lnTo>
                <a:lnTo>
                  <a:pt x="799426" y="548347"/>
                </a:lnTo>
                <a:lnTo>
                  <a:pt x="763244" y="550837"/>
                </a:lnTo>
                <a:lnTo>
                  <a:pt x="729729" y="552678"/>
                </a:lnTo>
                <a:lnTo>
                  <a:pt x="721537" y="554240"/>
                </a:lnTo>
                <a:lnTo>
                  <a:pt x="715746" y="557809"/>
                </a:lnTo>
                <a:lnTo>
                  <a:pt x="712444" y="563333"/>
                </a:lnTo>
                <a:lnTo>
                  <a:pt x="711669" y="570738"/>
                </a:lnTo>
                <a:lnTo>
                  <a:pt x="713244" y="578929"/>
                </a:lnTo>
                <a:lnTo>
                  <a:pt x="716965" y="584708"/>
                </a:lnTo>
                <a:lnTo>
                  <a:pt x="722896" y="588022"/>
                </a:lnTo>
                <a:lnTo>
                  <a:pt x="731126" y="588784"/>
                </a:lnTo>
                <a:lnTo>
                  <a:pt x="780745" y="585787"/>
                </a:lnTo>
                <a:lnTo>
                  <a:pt x="831710" y="581672"/>
                </a:lnTo>
                <a:lnTo>
                  <a:pt x="883958" y="576465"/>
                </a:lnTo>
                <a:lnTo>
                  <a:pt x="937399" y="570230"/>
                </a:lnTo>
                <a:lnTo>
                  <a:pt x="992009" y="562978"/>
                </a:lnTo>
                <a:lnTo>
                  <a:pt x="1047724" y="554761"/>
                </a:lnTo>
                <a:lnTo>
                  <a:pt x="1050734" y="561263"/>
                </a:lnTo>
                <a:lnTo>
                  <a:pt x="1070063" y="601954"/>
                </a:lnTo>
                <a:lnTo>
                  <a:pt x="1082281" y="607441"/>
                </a:lnTo>
                <a:lnTo>
                  <a:pt x="1090079" y="606145"/>
                </a:lnTo>
                <a:lnTo>
                  <a:pt x="1112304" y="598500"/>
                </a:lnTo>
                <a:lnTo>
                  <a:pt x="1119695" y="594614"/>
                </a:lnTo>
                <a:lnTo>
                  <a:pt x="1124102" y="589229"/>
                </a:lnTo>
                <a:lnTo>
                  <a:pt x="1125385" y="582409"/>
                </a:lnTo>
                <a:close/>
              </a:path>
              <a:path w="1882775" h="627379">
                <a:moveTo>
                  <a:pt x="1255344" y="467271"/>
                </a:moveTo>
                <a:lnTo>
                  <a:pt x="1219238" y="440207"/>
                </a:lnTo>
                <a:lnTo>
                  <a:pt x="1210691" y="439166"/>
                </a:lnTo>
                <a:lnTo>
                  <a:pt x="1204048" y="441248"/>
                </a:lnTo>
                <a:lnTo>
                  <a:pt x="1199603" y="446455"/>
                </a:lnTo>
                <a:lnTo>
                  <a:pt x="1197711" y="454774"/>
                </a:lnTo>
                <a:lnTo>
                  <a:pt x="1196047" y="476097"/>
                </a:lnTo>
                <a:lnTo>
                  <a:pt x="1194320" y="497141"/>
                </a:lnTo>
                <a:lnTo>
                  <a:pt x="1192720" y="519226"/>
                </a:lnTo>
                <a:lnTo>
                  <a:pt x="1191463" y="543648"/>
                </a:lnTo>
                <a:lnTo>
                  <a:pt x="1188974" y="504571"/>
                </a:lnTo>
                <a:lnTo>
                  <a:pt x="1184617" y="424827"/>
                </a:lnTo>
                <a:lnTo>
                  <a:pt x="1182179" y="364439"/>
                </a:lnTo>
                <a:lnTo>
                  <a:pt x="1179258" y="279844"/>
                </a:lnTo>
                <a:lnTo>
                  <a:pt x="1178013" y="227863"/>
                </a:lnTo>
                <a:lnTo>
                  <a:pt x="1177036" y="171018"/>
                </a:lnTo>
                <a:lnTo>
                  <a:pt x="1176451" y="113855"/>
                </a:lnTo>
                <a:lnTo>
                  <a:pt x="1176248" y="59702"/>
                </a:lnTo>
                <a:lnTo>
                  <a:pt x="1176197" y="44424"/>
                </a:lnTo>
                <a:lnTo>
                  <a:pt x="1175016" y="36525"/>
                </a:lnTo>
                <a:lnTo>
                  <a:pt x="1171498" y="30632"/>
                </a:lnTo>
                <a:lnTo>
                  <a:pt x="1165631" y="26949"/>
                </a:lnTo>
                <a:lnTo>
                  <a:pt x="1157439" y="25679"/>
                </a:lnTo>
                <a:lnTo>
                  <a:pt x="672096" y="25679"/>
                </a:lnTo>
                <a:lnTo>
                  <a:pt x="663892" y="26860"/>
                </a:lnTo>
                <a:lnTo>
                  <a:pt x="658037" y="30365"/>
                </a:lnTo>
                <a:lnTo>
                  <a:pt x="654519" y="36233"/>
                </a:lnTo>
                <a:lnTo>
                  <a:pt x="653351" y="44424"/>
                </a:lnTo>
                <a:lnTo>
                  <a:pt x="653351" y="268008"/>
                </a:lnTo>
                <a:lnTo>
                  <a:pt x="652335" y="342138"/>
                </a:lnTo>
                <a:lnTo>
                  <a:pt x="649160" y="404558"/>
                </a:lnTo>
                <a:lnTo>
                  <a:pt x="643623" y="457047"/>
                </a:lnTo>
                <a:lnTo>
                  <a:pt x="635546" y="501307"/>
                </a:lnTo>
                <a:lnTo>
                  <a:pt x="624738" y="539089"/>
                </a:lnTo>
                <a:lnTo>
                  <a:pt x="610997" y="572122"/>
                </a:lnTo>
                <a:lnTo>
                  <a:pt x="608622" y="578929"/>
                </a:lnTo>
                <a:lnTo>
                  <a:pt x="635990" y="614476"/>
                </a:lnTo>
                <a:lnTo>
                  <a:pt x="650125" y="619696"/>
                </a:lnTo>
                <a:lnTo>
                  <a:pt x="656386" y="616826"/>
                </a:lnTo>
                <a:lnTo>
                  <a:pt x="678675" y="577786"/>
                </a:lnTo>
                <a:lnTo>
                  <a:pt x="702995" y="504571"/>
                </a:lnTo>
                <a:lnTo>
                  <a:pt x="710819" y="461213"/>
                </a:lnTo>
                <a:lnTo>
                  <a:pt x="716089" y="411581"/>
                </a:lnTo>
                <a:lnTo>
                  <a:pt x="719074" y="354342"/>
                </a:lnTo>
                <a:lnTo>
                  <a:pt x="720013" y="288137"/>
                </a:lnTo>
                <a:lnTo>
                  <a:pt x="720013" y="59702"/>
                </a:lnTo>
                <a:lnTo>
                  <a:pt x="1109535" y="59702"/>
                </a:lnTo>
                <a:lnTo>
                  <a:pt x="1109599" y="112128"/>
                </a:lnTo>
                <a:lnTo>
                  <a:pt x="1109903" y="181114"/>
                </a:lnTo>
                <a:lnTo>
                  <a:pt x="1110348" y="227660"/>
                </a:lnTo>
                <a:lnTo>
                  <a:pt x="1111148" y="280162"/>
                </a:lnTo>
                <a:lnTo>
                  <a:pt x="1112151" y="323672"/>
                </a:lnTo>
                <a:lnTo>
                  <a:pt x="1113459" y="364439"/>
                </a:lnTo>
                <a:lnTo>
                  <a:pt x="1115085" y="403402"/>
                </a:lnTo>
                <a:lnTo>
                  <a:pt x="1118425" y="461530"/>
                </a:lnTo>
                <a:lnTo>
                  <a:pt x="1122629" y="506958"/>
                </a:lnTo>
                <a:lnTo>
                  <a:pt x="1135913" y="573519"/>
                </a:lnTo>
                <a:lnTo>
                  <a:pt x="1155522" y="606590"/>
                </a:lnTo>
                <a:lnTo>
                  <a:pt x="1188681" y="617258"/>
                </a:lnTo>
                <a:lnTo>
                  <a:pt x="1200137" y="616115"/>
                </a:lnTo>
                <a:lnTo>
                  <a:pt x="1235202" y="585228"/>
                </a:lnTo>
                <a:lnTo>
                  <a:pt x="1246619" y="543648"/>
                </a:lnTo>
                <a:lnTo>
                  <a:pt x="1248016" y="536803"/>
                </a:lnTo>
                <a:lnTo>
                  <a:pt x="1251089" y="516051"/>
                </a:lnTo>
                <a:lnTo>
                  <a:pt x="1253502" y="492963"/>
                </a:lnTo>
                <a:lnTo>
                  <a:pt x="1255344" y="467271"/>
                </a:lnTo>
                <a:close/>
              </a:path>
              <a:path w="1882775" h="627379">
                <a:moveTo>
                  <a:pt x="1464983" y="65252"/>
                </a:moveTo>
                <a:lnTo>
                  <a:pt x="1463814" y="57061"/>
                </a:lnTo>
                <a:lnTo>
                  <a:pt x="1460309" y="51206"/>
                </a:lnTo>
                <a:lnTo>
                  <a:pt x="1454454" y="47701"/>
                </a:lnTo>
                <a:lnTo>
                  <a:pt x="1446250" y="46520"/>
                </a:lnTo>
                <a:lnTo>
                  <a:pt x="1398333" y="46520"/>
                </a:lnTo>
                <a:lnTo>
                  <a:pt x="1398333" y="84010"/>
                </a:lnTo>
                <a:lnTo>
                  <a:pt x="1398333" y="478396"/>
                </a:lnTo>
                <a:lnTo>
                  <a:pt x="1335836" y="478396"/>
                </a:lnTo>
                <a:lnTo>
                  <a:pt x="1335836" y="84010"/>
                </a:lnTo>
                <a:lnTo>
                  <a:pt x="1398333" y="84010"/>
                </a:lnTo>
                <a:lnTo>
                  <a:pt x="1398333" y="46520"/>
                </a:lnTo>
                <a:lnTo>
                  <a:pt x="1286535" y="46520"/>
                </a:lnTo>
                <a:lnTo>
                  <a:pt x="1278343" y="47701"/>
                </a:lnTo>
                <a:lnTo>
                  <a:pt x="1272489" y="51206"/>
                </a:lnTo>
                <a:lnTo>
                  <a:pt x="1268984" y="57061"/>
                </a:lnTo>
                <a:lnTo>
                  <a:pt x="1267802" y="65252"/>
                </a:lnTo>
                <a:lnTo>
                  <a:pt x="1267802" y="540194"/>
                </a:lnTo>
                <a:lnTo>
                  <a:pt x="1268984" y="548398"/>
                </a:lnTo>
                <a:lnTo>
                  <a:pt x="1272489" y="554253"/>
                </a:lnTo>
                <a:lnTo>
                  <a:pt x="1278343" y="557758"/>
                </a:lnTo>
                <a:lnTo>
                  <a:pt x="1286535" y="558927"/>
                </a:lnTo>
                <a:lnTo>
                  <a:pt x="1317104" y="558927"/>
                </a:lnTo>
                <a:lnTo>
                  <a:pt x="1335836" y="514489"/>
                </a:lnTo>
                <a:lnTo>
                  <a:pt x="1446250" y="514489"/>
                </a:lnTo>
                <a:lnTo>
                  <a:pt x="1454454" y="513321"/>
                </a:lnTo>
                <a:lnTo>
                  <a:pt x="1460309" y="509816"/>
                </a:lnTo>
                <a:lnTo>
                  <a:pt x="1463814" y="503961"/>
                </a:lnTo>
                <a:lnTo>
                  <a:pt x="1464983" y="495757"/>
                </a:lnTo>
                <a:lnTo>
                  <a:pt x="1464983" y="478396"/>
                </a:lnTo>
                <a:lnTo>
                  <a:pt x="1464983" y="84010"/>
                </a:lnTo>
                <a:lnTo>
                  <a:pt x="1464983" y="65252"/>
                </a:lnTo>
                <a:close/>
              </a:path>
              <a:path w="1882775" h="627379">
                <a:moveTo>
                  <a:pt x="1882292" y="543394"/>
                </a:moveTo>
                <a:lnTo>
                  <a:pt x="1880463" y="536841"/>
                </a:lnTo>
                <a:lnTo>
                  <a:pt x="1876031" y="530466"/>
                </a:lnTo>
                <a:lnTo>
                  <a:pt x="1839645" y="487972"/>
                </a:lnTo>
                <a:lnTo>
                  <a:pt x="1806308" y="443814"/>
                </a:lnTo>
                <a:lnTo>
                  <a:pt x="1776107" y="397992"/>
                </a:lnTo>
                <a:lnTo>
                  <a:pt x="1770100" y="387426"/>
                </a:lnTo>
                <a:lnTo>
                  <a:pt x="1767344" y="382574"/>
                </a:lnTo>
                <a:lnTo>
                  <a:pt x="1749107" y="350494"/>
                </a:lnTo>
                <a:lnTo>
                  <a:pt x="1725371" y="301332"/>
                </a:lnTo>
                <a:lnTo>
                  <a:pt x="1857298" y="301332"/>
                </a:lnTo>
                <a:lnTo>
                  <a:pt x="1865490" y="300189"/>
                </a:lnTo>
                <a:lnTo>
                  <a:pt x="1871345" y="296824"/>
                </a:lnTo>
                <a:lnTo>
                  <a:pt x="1874862" y="291376"/>
                </a:lnTo>
                <a:lnTo>
                  <a:pt x="1876031" y="283972"/>
                </a:lnTo>
                <a:lnTo>
                  <a:pt x="1874862" y="275780"/>
                </a:lnTo>
                <a:lnTo>
                  <a:pt x="1871345" y="269925"/>
                </a:lnTo>
                <a:lnTo>
                  <a:pt x="1865490" y="266407"/>
                </a:lnTo>
                <a:lnTo>
                  <a:pt x="1857298" y="265226"/>
                </a:lnTo>
                <a:lnTo>
                  <a:pt x="1705229" y="265226"/>
                </a:lnTo>
                <a:lnTo>
                  <a:pt x="1705229" y="130530"/>
                </a:lnTo>
                <a:lnTo>
                  <a:pt x="1846872" y="130530"/>
                </a:lnTo>
                <a:lnTo>
                  <a:pt x="1855101" y="129362"/>
                </a:lnTo>
                <a:lnTo>
                  <a:pt x="1860943" y="125933"/>
                </a:lnTo>
                <a:lnTo>
                  <a:pt x="1864448" y="120281"/>
                </a:lnTo>
                <a:lnTo>
                  <a:pt x="1865617" y="112471"/>
                </a:lnTo>
                <a:lnTo>
                  <a:pt x="1864448" y="104279"/>
                </a:lnTo>
                <a:lnTo>
                  <a:pt x="1860943" y="98412"/>
                </a:lnTo>
                <a:lnTo>
                  <a:pt x="1855076" y="94907"/>
                </a:lnTo>
                <a:lnTo>
                  <a:pt x="1846872" y="93726"/>
                </a:lnTo>
                <a:lnTo>
                  <a:pt x="1705229" y="93726"/>
                </a:lnTo>
                <a:lnTo>
                  <a:pt x="1705229" y="20815"/>
                </a:lnTo>
                <a:lnTo>
                  <a:pt x="1704060" y="12623"/>
                </a:lnTo>
                <a:lnTo>
                  <a:pt x="1700542" y="6769"/>
                </a:lnTo>
                <a:lnTo>
                  <a:pt x="1694688" y="3263"/>
                </a:lnTo>
                <a:lnTo>
                  <a:pt x="1686483" y="2082"/>
                </a:lnTo>
                <a:lnTo>
                  <a:pt x="1655241" y="2082"/>
                </a:lnTo>
                <a:lnTo>
                  <a:pt x="1647037" y="3263"/>
                </a:lnTo>
                <a:lnTo>
                  <a:pt x="1641182" y="6769"/>
                </a:lnTo>
                <a:lnTo>
                  <a:pt x="1637665" y="12623"/>
                </a:lnTo>
                <a:lnTo>
                  <a:pt x="1636496" y="20815"/>
                </a:lnTo>
                <a:lnTo>
                  <a:pt x="1636496" y="93726"/>
                </a:lnTo>
                <a:lnTo>
                  <a:pt x="1503184" y="93726"/>
                </a:lnTo>
                <a:lnTo>
                  <a:pt x="1494967" y="94907"/>
                </a:lnTo>
                <a:lnTo>
                  <a:pt x="1489125" y="98336"/>
                </a:lnTo>
                <a:lnTo>
                  <a:pt x="1485607" y="103974"/>
                </a:lnTo>
                <a:lnTo>
                  <a:pt x="1484426" y="111772"/>
                </a:lnTo>
                <a:lnTo>
                  <a:pt x="1485607" y="119989"/>
                </a:lnTo>
                <a:lnTo>
                  <a:pt x="1489125" y="125844"/>
                </a:lnTo>
                <a:lnTo>
                  <a:pt x="1494980" y="129362"/>
                </a:lnTo>
                <a:lnTo>
                  <a:pt x="1503184" y="130530"/>
                </a:lnTo>
                <a:lnTo>
                  <a:pt x="1636496" y="130530"/>
                </a:lnTo>
                <a:lnTo>
                  <a:pt x="1636496" y="265226"/>
                </a:lnTo>
                <a:lnTo>
                  <a:pt x="1492072" y="265226"/>
                </a:lnTo>
                <a:lnTo>
                  <a:pt x="1483868" y="266382"/>
                </a:lnTo>
                <a:lnTo>
                  <a:pt x="1478013" y="269748"/>
                </a:lnTo>
                <a:lnTo>
                  <a:pt x="1474495" y="275196"/>
                </a:lnTo>
                <a:lnTo>
                  <a:pt x="1473314" y="282587"/>
                </a:lnTo>
                <a:lnTo>
                  <a:pt x="1474495" y="290791"/>
                </a:lnTo>
                <a:lnTo>
                  <a:pt x="1478013" y="296646"/>
                </a:lnTo>
                <a:lnTo>
                  <a:pt x="1483868" y="300164"/>
                </a:lnTo>
                <a:lnTo>
                  <a:pt x="1492072" y="301332"/>
                </a:lnTo>
                <a:lnTo>
                  <a:pt x="1617052" y="301332"/>
                </a:lnTo>
                <a:lnTo>
                  <a:pt x="1597126" y="338785"/>
                </a:lnTo>
                <a:lnTo>
                  <a:pt x="1574939" y="375945"/>
                </a:lnTo>
                <a:lnTo>
                  <a:pt x="1549615" y="413562"/>
                </a:lnTo>
                <a:lnTo>
                  <a:pt x="1520317" y="452399"/>
                </a:lnTo>
                <a:lnTo>
                  <a:pt x="1486154" y="493204"/>
                </a:lnTo>
                <a:lnTo>
                  <a:pt x="1446250" y="536714"/>
                </a:lnTo>
                <a:lnTo>
                  <a:pt x="1441551" y="543471"/>
                </a:lnTo>
                <a:lnTo>
                  <a:pt x="1439913" y="550164"/>
                </a:lnTo>
                <a:lnTo>
                  <a:pt x="1441272" y="556729"/>
                </a:lnTo>
                <a:lnTo>
                  <a:pt x="1445552" y="563092"/>
                </a:lnTo>
                <a:lnTo>
                  <a:pt x="1457363" y="576287"/>
                </a:lnTo>
                <a:lnTo>
                  <a:pt x="1463840" y="581367"/>
                </a:lnTo>
                <a:lnTo>
                  <a:pt x="1470634" y="583069"/>
                </a:lnTo>
                <a:lnTo>
                  <a:pt x="1477556" y="581367"/>
                </a:lnTo>
                <a:lnTo>
                  <a:pt x="1522247" y="536282"/>
                </a:lnTo>
                <a:lnTo>
                  <a:pt x="1556461" y="497001"/>
                </a:lnTo>
                <a:lnTo>
                  <a:pt x="1586966" y="458368"/>
                </a:lnTo>
                <a:lnTo>
                  <a:pt x="1613687" y="420255"/>
                </a:lnTo>
                <a:lnTo>
                  <a:pt x="1636496" y="382574"/>
                </a:lnTo>
                <a:lnTo>
                  <a:pt x="1636496" y="608228"/>
                </a:lnTo>
                <a:lnTo>
                  <a:pt x="1637665" y="616445"/>
                </a:lnTo>
                <a:lnTo>
                  <a:pt x="1641182" y="622300"/>
                </a:lnTo>
                <a:lnTo>
                  <a:pt x="1647037" y="625817"/>
                </a:lnTo>
                <a:lnTo>
                  <a:pt x="1655241" y="626986"/>
                </a:lnTo>
                <a:lnTo>
                  <a:pt x="1686483" y="626986"/>
                </a:lnTo>
                <a:lnTo>
                  <a:pt x="1694688" y="625817"/>
                </a:lnTo>
                <a:lnTo>
                  <a:pt x="1700542" y="622300"/>
                </a:lnTo>
                <a:lnTo>
                  <a:pt x="1704060" y="616445"/>
                </a:lnTo>
                <a:lnTo>
                  <a:pt x="1705229" y="608228"/>
                </a:lnTo>
                <a:lnTo>
                  <a:pt x="1705229" y="387426"/>
                </a:lnTo>
                <a:lnTo>
                  <a:pt x="1725904" y="424014"/>
                </a:lnTo>
                <a:lnTo>
                  <a:pt x="1749602" y="461264"/>
                </a:lnTo>
                <a:lnTo>
                  <a:pt x="1776374" y="499173"/>
                </a:lnTo>
                <a:lnTo>
                  <a:pt x="1806244" y="537743"/>
                </a:lnTo>
                <a:lnTo>
                  <a:pt x="1839239" y="576986"/>
                </a:lnTo>
                <a:lnTo>
                  <a:pt x="1852955" y="583768"/>
                </a:lnTo>
                <a:lnTo>
                  <a:pt x="1859546" y="581291"/>
                </a:lnTo>
                <a:lnTo>
                  <a:pt x="1865617" y="574903"/>
                </a:lnTo>
                <a:lnTo>
                  <a:pt x="1878114" y="556844"/>
                </a:lnTo>
                <a:lnTo>
                  <a:pt x="1881505" y="550087"/>
                </a:lnTo>
                <a:lnTo>
                  <a:pt x="1882292" y="5433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294575" y="4040832"/>
            <a:ext cx="436880" cy="589280"/>
          </a:xfrm>
          <a:custGeom>
            <a:avLst/>
            <a:gdLst/>
            <a:ahLst/>
            <a:cxnLst/>
            <a:rect l="l" t="t" r="r" b="b"/>
            <a:pathLst>
              <a:path w="436879" h="589279">
                <a:moveTo>
                  <a:pt x="164553" y="0"/>
                </a:moveTo>
                <a:lnTo>
                  <a:pt x="139433" y="70968"/>
                </a:lnTo>
                <a:lnTo>
                  <a:pt x="137925" y="122576"/>
                </a:lnTo>
                <a:lnTo>
                  <a:pt x="139884" y="173553"/>
                </a:lnTo>
                <a:lnTo>
                  <a:pt x="147377" y="222497"/>
                </a:lnTo>
                <a:lnTo>
                  <a:pt x="162471" y="268008"/>
                </a:lnTo>
                <a:lnTo>
                  <a:pt x="104113" y="295806"/>
                </a:lnTo>
                <a:lnTo>
                  <a:pt x="58387" y="326938"/>
                </a:lnTo>
                <a:lnTo>
                  <a:pt x="25591" y="361737"/>
                </a:lnTo>
                <a:lnTo>
                  <a:pt x="6029" y="400538"/>
                </a:lnTo>
                <a:lnTo>
                  <a:pt x="0" y="443674"/>
                </a:lnTo>
                <a:lnTo>
                  <a:pt x="8007" y="488868"/>
                </a:lnTo>
                <a:lnTo>
                  <a:pt x="28782" y="523760"/>
                </a:lnTo>
                <a:lnTo>
                  <a:pt x="59792" y="549637"/>
                </a:lnTo>
                <a:lnTo>
                  <a:pt x="98509" y="567783"/>
                </a:lnTo>
                <a:lnTo>
                  <a:pt x="142400" y="579485"/>
                </a:lnTo>
                <a:lnTo>
                  <a:pt x="188936" y="586029"/>
                </a:lnTo>
                <a:lnTo>
                  <a:pt x="235585" y="588700"/>
                </a:lnTo>
                <a:lnTo>
                  <a:pt x="297028" y="588676"/>
                </a:lnTo>
                <a:lnTo>
                  <a:pt x="370237" y="585859"/>
                </a:lnTo>
                <a:lnTo>
                  <a:pt x="418693" y="581850"/>
                </a:lnTo>
                <a:lnTo>
                  <a:pt x="436564" y="560063"/>
                </a:lnTo>
                <a:lnTo>
                  <a:pt x="430011" y="547185"/>
                </a:lnTo>
                <a:lnTo>
                  <a:pt x="413829" y="542963"/>
                </a:lnTo>
                <a:lnTo>
                  <a:pt x="376453" y="547200"/>
                </a:lnTo>
                <a:lnTo>
                  <a:pt x="346044" y="549814"/>
                </a:lnTo>
                <a:lnTo>
                  <a:pt x="315504" y="551256"/>
                </a:lnTo>
                <a:lnTo>
                  <a:pt x="277736" y="551980"/>
                </a:lnTo>
                <a:lnTo>
                  <a:pt x="204786" y="547276"/>
                </a:lnTo>
                <a:lnTo>
                  <a:pt x="150065" y="531341"/>
                </a:lnTo>
                <a:lnTo>
                  <a:pt x="112309" y="506440"/>
                </a:lnTo>
                <a:lnTo>
                  <a:pt x="90251" y="474840"/>
                </a:lnTo>
                <a:lnTo>
                  <a:pt x="82626" y="438810"/>
                </a:lnTo>
                <a:lnTo>
                  <a:pt x="88472" y="400448"/>
                </a:lnTo>
                <a:lnTo>
                  <a:pt x="134008" y="338008"/>
                </a:lnTo>
                <a:lnTo>
                  <a:pt x="170096" y="313050"/>
                </a:lnTo>
                <a:lnTo>
                  <a:pt x="212666" y="291680"/>
                </a:lnTo>
                <a:lnTo>
                  <a:pt x="259916" y="273458"/>
                </a:lnTo>
                <a:lnTo>
                  <a:pt x="310046" y="257945"/>
                </a:lnTo>
                <a:lnTo>
                  <a:pt x="361256" y="244701"/>
                </a:lnTo>
                <a:lnTo>
                  <a:pt x="411746" y="233286"/>
                </a:lnTo>
                <a:lnTo>
                  <a:pt x="425171" y="224521"/>
                </a:lnTo>
                <a:lnTo>
                  <a:pt x="427534" y="211066"/>
                </a:lnTo>
                <a:lnTo>
                  <a:pt x="419745" y="199694"/>
                </a:lnTo>
                <a:lnTo>
                  <a:pt x="402716" y="197180"/>
                </a:lnTo>
                <a:lnTo>
                  <a:pt x="345890" y="209539"/>
                </a:lnTo>
                <a:lnTo>
                  <a:pt x="298043" y="222089"/>
                </a:lnTo>
                <a:lnTo>
                  <a:pt x="258788" y="233990"/>
                </a:lnTo>
                <a:lnTo>
                  <a:pt x="227736" y="244398"/>
                </a:lnTo>
                <a:lnTo>
                  <a:pt x="218428" y="209603"/>
                </a:lnTo>
                <a:lnTo>
                  <a:pt x="212636" y="160815"/>
                </a:lnTo>
                <a:lnTo>
                  <a:pt x="210748" y="98618"/>
                </a:lnTo>
                <a:lnTo>
                  <a:pt x="213156" y="23596"/>
                </a:lnTo>
                <a:lnTo>
                  <a:pt x="212269" y="14362"/>
                </a:lnTo>
                <a:lnTo>
                  <a:pt x="208646" y="7542"/>
                </a:lnTo>
                <a:lnTo>
                  <a:pt x="202421" y="3195"/>
                </a:lnTo>
                <a:lnTo>
                  <a:pt x="193725" y="1384"/>
                </a:lnTo>
                <a:lnTo>
                  <a:pt x="1645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913460" y="4076230"/>
            <a:ext cx="491490" cy="547370"/>
          </a:xfrm>
          <a:custGeom>
            <a:avLst/>
            <a:gdLst/>
            <a:ahLst/>
            <a:cxnLst/>
            <a:rect l="l" t="t" r="r" b="b"/>
            <a:pathLst>
              <a:path w="491489" h="547370">
                <a:moveTo>
                  <a:pt x="377461" y="0"/>
                </a:moveTo>
                <a:lnTo>
                  <a:pt x="59440" y="0"/>
                </a:lnTo>
                <a:lnTo>
                  <a:pt x="44996" y="5967"/>
                </a:lnTo>
                <a:lnTo>
                  <a:pt x="40181" y="19094"/>
                </a:lnTo>
                <a:lnTo>
                  <a:pt x="44996" y="32221"/>
                </a:lnTo>
                <a:lnTo>
                  <a:pt x="59440" y="38188"/>
                </a:lnTo>
                <a:lnTo>
                  <a:pt x="314278" y="38188"/>
                </a:lnTo>
                <a:lnTo>
                  <a:pt x="253812" y="94452"/>
                </a:lnTo>
                <a:lnTo>
                  <a:pt x="199523" y="145908"/>
                </a:lnTo>
                <a:lnTo>
                  <a:pt x="151467" y="192303"/>
                </a:lnTo>
                <a:lnTo>
                  <a:pt x="109702" y="233386"/>
                </a:lnTo>
                <a:lnTo>
                  <a:pt x="74284" y="268903"/>
                </a:lnTo>
                <a:lnTo>
                  <a:pt x="45268" y="298601"/>
                </a:lnTo>
                <a:lnTo>
                  <a:pt x="6672" y="339534"/>
                </a:lnTo>
                <a:lnTo>
                  <a:pt x="0" y="354639"/>
                </a:lnTo>
                <a:lnTo>
                  <a:pt x="2677" y="361803"/>
                </a:lnTo>
                <a:lnTo>
                  <a:pt x="9453" y="368706"/>
                </a:lnTo>
                <a:lnTo>
                  <a:pt x="19181" y="376326"/>
                </a:lnTo>
                <a:lnTo>
                  <a:pt x="27447" y="381047"/>
                </a:lnTo>
                <a:lnTo>
                  <a:pt x="34802" y="381796"/>
                </a:lnTo>
                <a:lnTo>
                  <a:pt x="41634" y="378769"/>
                </a:lnTo>
                <a:lnTo>
                  <a:pt x="48328" y="372160"/>
                </a:lnTo>
                <a:lnTo>
                  <a:pt x="80548" y="336276"/>
                </a:lnTo>
                <a:lnTo>
                  <a:pt x="115435" y="305354"/>
                </a:lnTo>
                <a:lnTo>
                  <a:pt x="152821" y="279530"/>
                </a:lnTo>
                <a:lnTo>
                  <a:pt x="192539" y="258938"/>
                </a:lnTo>
                <a:lnTo>
                  <a:pt x="234421" y="243712"/>
                </a:lnTo>
                <a:lnTo>
                  <a:pt x="284959" y="234180"/>
                </a:lnTo>
                <a:lnTo>
                  <a:pt x="332498" y="237729"/>
                </a:lnTo>
                <a:lnTo>
                  <a:pt x="372486" y="257287"/>
                </a:lnTo>
                <a:lnTo>
                  <a:pt x="400372" y="295782"/>
                </a:lnTo>
                <a:lnTo>
                  <a:pt x="412084" y="341271"/>
                </a:lnTo>
                <a:lnTo>
                  <a:pt x="412373" y="364334"/>
                </a:lnTo>
                <a:lnTo>
                  <a:pt x="408690" y="386740"/>
                </a:lnTo>
                <a:lnTo>
                  <a:pt x="387526" y="427713"/>
                </a:lnTo>
                <a:lnTo>
                  <a:pt x="351769" y="462419"/>
                </a:lnTo>
                <a:lnTo>
                  <a:pt x="307416" y="487521"/>
                </a:lnTo>
                <a:lnTo>
                  <a:pt x="257856" y="502788"/>
                </a:lnTo>
                <a:lnTo>
                  <a:pt x="203347" y="510370"/>
                </a:lnTo>
                <a:lnTo>
                  <a:pt x="144149" y="512419"/>
                </a:lnTo>
                <a:lnTo>
                  <a:pt x="130540" y="516912"/>
                </a:lnTo>
                <a:lnTo>
                  <a:pt x="125325" y="527003"/>
                </a:lnTo>
                <a:lnTo>
                  <a:pt x="128829" y="537617"/>
                </a:lnTo>
                <a:lnTo>
                  <a:pt x="141381" y="543674"/>
                </a:lnTo>
                <a:lnTo>
                  <a:pt x="190189" y="547175"/>
                </a:lnTo>
                <a:lnTo>
                  <a:pt x="238151" y="546187"/>
                </a:lnTo>
                <a:lnTo>
                  <a:pt x="284424" y="540643"/>
                </a:lnTo>
                <a:lnTo>
                  <a:pt x="328160" y="530478"/>
                </a:lnTo>
                <a:lnTo>
                  <a:pt x="374495" y="512726"/>
                </a:lnTo>
                <a:lnTo>
                  <a:pt x="418684" y="486383"/>
                </a:lnTo>
                <a:lnTo>
                  <a:pt x="455974" y="451188"/>
                </a:lnTo>
                <a:lnTo>
                  <a:pt x="481614" y="406882"/>
                </a:lnTo>
                <a:lnTo>
                  <a:pt x="490891" y="333717"/>
                </a:lnTo>
                <a:lnTo>
                  <a:pt x="483071" y="297818"/>
                </a:lnTo>
                <a:lnTo>
                  <a:pt x="466336" y="265239"/>
                </a:lnTo>
                <a:lnTo>
                  <a:pt x="424906" y="224566"/>
                </a:lnTo>
                <a:lnTo>
                  <a:pt x="376071" y="202081"/>
                </a:lnTo>
                <a:lnTo>
                  <a:pt x="324691" y="193986"/>
                </a:lnTo>
                <a:lnTo>
                  <a:pt x="275625" y="196477"/>
                </a:lnTo>
                <a:lnTo>
                  <a:pt x="233734" y="205756"/>
                </a:lnTo>
                <a:lnTo>
                  <a:pt x="203877" y="218020"/>
                </a:lnTo>
                <a:lnTo>
                  <a:pt x="262538" y="161437"/>
                </a:lnTo>
                <a:lnTo>
                  <a:pt x="305453" y="121142"/>
                </a:lnTo>
                <a:lnTo>
                  <a:pt x="350936" y="79914"/>
                </a:lnTo>
                <a:lnTo>
                  <a:pt x="394123" y="43052"/>
                </a:lnTo>
                <a:lnTo>
                  <a:pt x="402743" y="30175"/>
                </a:lnTo>
                <a:lnTo>
                  <a:pt x="402709" y="16059"/>
                </a:lnTo>
                <a:lnTo>
                  <a:pt x="394216" y="4676"/>
                </a:lnTo>
                <a:lnTo>
                  <a:pt x="3774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552231" y="4076230"/>
            <a:ext cx="491490" cy="547370"/>
          </a:xfrm>
          <a:custGeom>
            <a:avLst/>
            <a:gdLst/>
            <a:ahLst/>
            <a:cxnLst/>
            <a:rect l="l" t="t" r="r" b="b"/>
            <a:pathLst>
              <a:path w="491489" h="547370">
                <a:moveTo>
                  <a:pt x="377461" y="0"/>
                </a:moveTo>
                <a:lnTo>
                  <a:pt x="59440" y="0"/>
                </a:lnTo>
                <a:lnTo>
                  <a:pt x="44996" y="5967"/>
                </a:lnTo>
                <a:lnTo>
                  <a:pt x="40181" y="19094"/>
                </a:lnTo>
                <a:lnTo>
                  <a:pt x="44996" y="32221"/>
                </a:lnTo>
                <a:lnTo>
                  <a:pt x="59440" y="38188"/>
                </a:lnTo>
                <a:lnTo>
                  <a:pt x="314278" y="38188"/>
                </a:lnTo>
                <a:lnTo>
                  <a:pt x="253812" y="94452"/>
                </a:lnTo>
                <a:lnTo>
                  <a:pt x="199523" y="145908"/>
                </a:lnTo>
                <a:lnTo>
                  <a:pt x="151467" y="192303"/>
                </a:lnTo>
                <a:lnTo>
                  <a:pt x="109702" y="233386"/>
                </a:lnTo>
                <a:lnTo>
                  <a:pt x="74284" y="268903"/>
                </a:lnTo>
                <a:lnTo>
                  <a:pt x="45268" y="298601"/>
                </a:lnTo>
                <a:lnTo>
                  <a:pt x="6672" y="339534"/>
                </a:lnTo>
                <a:lnTo>
                  <a:pt x="0" y="354639"/>
                </a:lnTo>
                <a:lnTo>
                  <a:pt x="2677" y="361803"/>
                </a:lnTo>
                <a:lnTo>
                  <a:pt x="9453" y="368706"/>
                </a:lnTo>
                <a:lnTo>
                  <a:pt x="19181" y="376326"/>
                </a:lnTo>
                <a:lnTo>
                  <a:pt x="27447" y="381047"/>
                </a:lnTo>
                <a:lnTo>
                  <a:pt x="34802" y="381796"/>
                </a:lnTo>
                <a:lnTo>
                  <a:pt x="41634" y="378769"/>
                </a:lnTo>
                <a:lnTo>
                  <a:pt x="48328" y="372160"/>
                </a:lnTo>
                <a:lnTo>
                  <a:pt x="80548" y="336276"/>
                </a:lnTo>
                <a:lnTo>
                  <a:pt x="115435" y="305354"/>
                </a:lnTo>
                <a:lnTo>
                  <a:pt x="152821" y="279530"/>
                </a:lnTo>
                <a:lnTo>
                  <a:pt x="192539" y="258938"/>
                </a:lnTo>
                <a:lnTo>
                  <a:pt x="234421" y="243712"/>
                </a:lnTo>
                <a:lnTo>
                  <a:pt x="284959" y="234180"/>
                </a:lnTo>
                <a:lnTo>
                  <a:pt x="332498" y="237729"/>
                </a:lnTo>
                <a:lnTo>
                  <a:pt x="372486" y="257287"/>
                </a:lnTo>
                <a:lnTo>
                  <a:pt x="400372" y="295782"/>
                </a:lnTo>
                <a:lnTo>
                  <a:pt x="412084" y="341271"/>
                </a:lnTo>
                <a:lnTo>
                  <a:pt x="412373" y="364334"/>
                </a:lnTo>
                <a:lnTo>
                  <a:pt x="408690" y="386740"/>
                </a:lnTo>
                <a:lnTo>
                  <a:pt x="387526" y="427713"/>
                </a:lnTo>
                <a:lnTo>
                  <a:pt x="351769" y="462419"/>
                </a:lnTo>
                <a:lnTo>
                  <a:pt x="307416" y="487521"/>
                </a:lnTo>
                <a:lnTo>
                  <a:pt x="257856" y="502788"/>
                </a:lnTo>
                <a:lnTo>
                  <a:pt x="203347" y="510370"/>
                </a:lnTo>
                <a:lnTo>
                  <a:pt x="144149" y="512419"/>
                </a:lnTo>
                <a:lnTo>
                  <a:pt x="130540" y="516912"/>
                </a:lnTo>
                <a:lnTo>
                  <a:pt x="125325" y="527003"/>
                </a:lnTo>
                <a:lnTo>
                  <a:pt x="128829" y="537617"/>
                </a:lnTo>
                <a:lnTo>
                  <a:pt x="141381" y="543674"/>
                </a:lnTo>
                <a:lnTo>
                  <a:pt x="190189" y="547175"/>
                </a:lnTo>
                <a:lnTo>
                  <a:pt x="238151" y="546187"/>
                </a:lnTo>
                <a:lnTo>
                  <a:pt x="284424" y="540643"/>
                </a:lnTo>
                <a:lnTo>
                  <a:pt x="328160" y="530478"/>
                </a:lnTo>
                <a:lnTo>
                  <a:pt x="374495" y="512726"/>
                </a:lnTo>
                <a:lnTo>
                  <a:pt x="418684" y="486383"/>
                </a:lnTo>
                <a:lnTo>
                  <a:pt x="455974" y="451188"/>
                </a:lnTo>
                <a:lnTo>
                  <a:pt x="481614" y="406882"/>
                </a:lnTo>
                <a:lnTo>
                  <a:pt x="490891" y="333717"/>
                </a:lnTo>
                <a:lnTo>
                  <a:pt x="483071" y="297818"/>
                </a:lnTo>
                <a:lnTo>
                  <a:pt x="466336" y="265239"/>
                </a:lnTo>
                <a:lnTo>
                  <a:pt x="424906" y="224566"/>
                </a:lnTo>
                <a:lnTo>
                  <a:pt x="376071" y="202081"/>
                </a:lnTo>
                <a:lnTo>
                  <a:pt x="324691" y="193986"/>
                </a:lnTo>
                <a:lnTo>
                  <a:pt x="275625" y="196477"/>
                </a:lnTo>
                <a:lnTo>
                  <a:pt x="233734" y="205756"/>
                </a:lnTo>
                <a:lnTo>
                  <a:pt x="203877" y="218020"/>
                </a:lnTo>
                <a:lnTo>
                  <a:pt x="262538" y="161437"/>
                </a:lnTo>
                <a:lnTo>
                  <a:pt x="305453" y="121142"/>
                </a:lnTo>
                <a:lnTo>
                  <a:pt x="350936" y="79914"/>
                </a:lnTo>
                <a:lnTo>
                  <a:pt x="394123" y="43052"/>
                </a:lnTo>
                <a:lnTo>
                  <a:pt x="402743" y="30175"/>
                </a:lnTo>
                <a:lnTo>
                  <a:pt x="402709" y="16059"/>
                </a:lnTo>
                <a:lnTo>
                  <a:pt x="394216" y="4676"/>
                </a:lnTo>
                <a:lnTo>
                  <a:pt x="3774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44477" y="4052088"/>
            <a:ext cx="617220" cy="579755"/>
          </a:xfrm>
          <a:custGeom>
            <a:avLst/>
            <a:gdLst/>
            <a:ahLst/>
            <a:cxnLst/>
            <a:rect l="l" t="t" r="r" b="b"/>
            <a:pathLst>
              <a:path w="617220" h="579754">
                <a:moveTo>
                  <a:pt x="410341" y="111981"/>
                </a:moveTo>
                <a:lnTo>
                  <a:pt x="403887" y="114346"/>
                </a:lnTo>
                <a:lnTo>
                  <a:pt x="398278" y="119963"/>
                </a:lnTo>
                <a:lnTo>
                  <a:pt x="394870" y="126326"/>
                </a:lnTo>
                <a:lnTo>
                  <a:pt x="394979" y="132814"/>
                </a:lnTo>
                <a:lnTo>
                  <a:pt x="398474" y="139299"/>
                </a:lnTo>
                <a:lnTo>
                  <a:pt x="405225" y="145655"/>
                </a:lnTo>
                <a:lnTo>
                  <a:pt x="436264" y="173953"/>
                </a:lnTo>
                <a:lnTo>
                  <a:pt x="461460" y="206088"/>
                </a:lnTo>
                <a:lnTo>
                  <a:pt x="482028" y="243121"/>
                </a:lnTo>
                <a:lnTo>
                  <a:pt x="499184" y="286115"/>
                </a:lnTo>
                <a:lnTo>
                  <a:pt x="514144" y="336131"/>
                </a:lnTo>
                <a:lnTo>
                  <a:pt x="528156" y="394315"/>
                </a:lnTo>
                <a:lnTo>
                  <a:pt x="531646" y="403070"/>
                </a:lnTo>
                <a:lnTo>
                  <a:pt x="537057" y="408720"/>
                </a:lnTo>
                <a:lnTo>
                  <a:pt x="544421" y="411116"/>
                </a:lnTo>
                <a:lnTo>
                  <a:pt x="553802" y="410196"/>
                </a:lnTo>
                <a:lnTo>
                  <a:pt x="581590" y="403249"/>
                </a:lnTo>
                <a:lnTo>
                  <a:pt x="590308" y="399726"/>
                </a:lnTo>
                <a:lnTo>
                  <a:pt x="595641" y="394315"/>
                </a:lnTo>
                <a:lnTo>
                  <a:pt x="597590" y="386951"/>
                </a:lnTo>
                <a:lnTo>
                  <a:pt x="596157" y="377570"/>
                </a:lnTo>
                <a:lnTo>
                  <a:pt x="579269" y="322309"/>
                </a:lnTo>
                <a:lnTo>
                  <a:pt x="559622" y="272235"/>
                </a:lnTo>
                <a:lnTo>
                  <a:pt x="535846" y="226983"/>
                </a:lnTo>
                <a:lnTo>
                  <a:pt x="506572" y="186185"/>
                </a:lnTo>
                <a:lnTo>
                  <a:pt x="470430" y="149478"/>
                </a:lnTo>
                <a:lnTo>
                  <a:pt x="426053" y="116496"/>
                </a:lnTo>
                <a:lnTo>
                  <a:pt x="417707" y="112741"/>
                </a:lnTo>
                <a:lnTo>
                  <a:pt x="410341" y="111981"/>
                </a:lnTo>
                <a:close/>
              </a:path>
              <a:path w="617220" h="579754">
                <a:moveTo>
                  <a:pt x="535755" y="40105"/>
                </a:moveTo>
                <a:lnTo>
                  <a:pt x="519093" y="40105"/>
                </a:lnTo>
                <a:lnTo>
                  <a:pt x="513530" y="45668"/>
                </a:lnTo>
                <a:lnTo>
                  <a:pt x="513530" y="146354"/>
                </a:lnTo>
                <a:lnTo>
                  <a:pt x="519093" y="151903"/>
                </a:lnTo>
                <a:lnTo>
                  <a:pt x="535755" y="151903"/>
                </a:lnTo>
                <a:lnTo>
                  <a:pt x="543662" y="150852"/>
                </a:lnTo>
                <a:lnTo>
                  <a:pt x="549552" y="147652"/>
                </a:lnTo>
                <a:lnTo>
                  <a:pt x="553231" y="142238"/>
                </a:lnTo>
                <a:lnTo>
                  <a:pt x="554501" y="134543"/>
                </a:lnTo>
                <a:lnTo>
                  <a:pt x="554501" y="57466"/>
                </a:lnTo>
                <a:lnTo>
                  <a:pt x="553231" y="49776"/>
                </a:lnTo>
                <a:lnTo>
                  <a:pt x="549552" y="44361"/>
                </a:lnTo>
                <a:lnTo>
                  <a:pt x="543662" y="41159"/>
                </a:lnTo>
                <a:lnTo>
                  <a:pt x="535755" y="40105"/>
                </a:lnTo>
                <a:close/>
              </a:path>
              <a:path w="617220" h="579754">
                <a:moveTo>
                  <a:pt x="611435" y="40105"/>
                </a:moveTo>
                <a:lnTo>
                  <a:pt x="594772" y="40105"/>
                </a:lnTo>
                <a:lnTo>
                  <a:pt x="586866" y="41159"/>
                </a:lnTo>
                <a:lnTo>
                  <a:pt x="580975" y="44361"/>
                </a:lnTo>
                <a:lnTo>
                  <a:pt x="577297" y="49776"/>
                </a:lnTo>
                <a:lnTo>
                  <a:pt x="576027" y="57466"/>
                </a:lnTo>
                <a:lnTo>
                  <a:pt x="576027" y="134543"/>
                </a:lnTo>
                <a:lnTo>
                  <a:pt x="577297" y="142238"/>
                </a:lnTo>
                <a:lnTo>
                  <a:pt x="580975" y="147652"/>
                </a:lnTo>
                <a:lnTo>
                  <a:pt x="586866" y="150852"/>
                </a:lnTo>
                <a:lnTo>
                  <a:pt x="594772" y="151903"/>
                </a:lnTo>
                <a:lnTo>
                  <a:pt x="611435" y="151903"/>
                </a:lnTo>
                <a:lnTo>
                  <a:pt x="616997" y="146354"/>
                </a:lnTo>
                <a:lnTo>
                  <a:pt x="616997" y="45668"/>
                </a:lnTo>
                <a:lnTo>
                  <a:pt x="611435" y="40105"/>
                </a:lnTo>
                <a:close/>
              </a:path>
              <a:path w="617220" h="579754">
                <a:moveTo>
                  <a:pt x="173053" y="503585"/>
                </a:moveTo>
                <a:lnTo>
                  <a:pt x="167008" y="506234"/>
                </a:lnTo>
                <a:lnTo>
                  <a:pt x="162198" y="512266"/>
                </a:lnTo>
                <a:lnTo>
                  <a:pt x="159204" y="519902"/>
                </a:lnTo>
                <a:lnTo>
                  <a:pt x="159597" y="527017"/>
                </a:lnTo>
                <a:lnTo>
                  <a:pt x="190842" y="549674"/>
                </a:lnTo>
                <a:lnTo>
                  <a:pt x="257045" y="578476"/>
                </a:lnTo>
                <a:lnTo>
                  <a:pt x="285621" y="579524"/>
                </a:lnTo>
                <a:lnTo>
                  <a:pt x="307165" y="564300"/>
                </a:lnTo>
                <a:lnTo>
                  <a:pt x="325497" y="533784"/>
                </a:lnTo>
                <a:lnTo>
                  <a:pt x="245695" y="533784"/>
                </a:lnTo>
                <a:lnTo>
                  <a:pt x="238859" y="532573"/>
                </a:lnTo>
                <a:lnTo>
                  <a:pt x="229546" y="528243"/>
                </a:lnTo>
                <a:lnTo>
                  <a:pt x="206727" y="517041"/>
                </a:lnTo>
                <a:lnTo>
                  <a:pt x="197034" y="512123"/>
                </a:lnTo>
                <a:lnTo>
                  <a:pt x="188575" y="507402"/>
                </a:lnTo>
                <a:lnTo>
                  <a:pt x="180264" y="504061"/>
                </a:lnTo>
                <a:lnTo>
                  <a:pt x="173053" y="503585"/>
                </a:lnTo>
                <a:close/>
              </a:path>
              <a:path w="617220" h="579754">
                <a:moveTo>
                  <a:pt x="219743" y="211619"/>
                </a:moveTo>
                <a:lnTo>
                  <a:pt x="153866" y="211619"/>
                </a:lnTo>
                <a:lnTo>
                  <a:pt x="136205" y="262682"/>
                </a:lnTo>
                <a:lnTo>
                  <a:pt x="115689" y="314559"/>
                </a:lnTo>
                <a:lnTo>
                  <a:pt x="93715" y="365258"/>
                </a:lnTo>
                <a:lnTo>
                  <a:pt x="71680" y="412786"/>
                </a:lnTo>
                <a:lnTo>
                  <a:pt x="50979" y="455152"/>
                </a:lnTo>
                <a:lnTo>
                  <a:pt x="33010" y="490365"/>
                </a:lnTo>
                <a:lnTo>
                  <a:pt x="19170" y="516432"/>
                </a:lnTo>
                <a:lnTo>
                  <a:pt x="16279" y="524972"/>
                </a:lnTo>
                <a:lnTo>
                  <a:pt x="53181" y="556703"/>
                </a:lnTo>
                <a:lnTo>
                  <a:pt x="61723" y="559578"/>
                </a:lnTo>
                <a:lnTo>
                  <a:pt x="69418" y="558873"/>
                </a:lnTo>
                <a:lnTo>
                  <a:pt x="95221" y="515706"/>
                </a:lnTo>
                <a:lnTo>
                  <a:pt x="114234" y="472983"/>
                </a:lnTo>
                <a:lnTo>
                  <a:pt x="136310" y="422232"/>
                </a:lnTo>
                <a:lnTo>
                  <a:pt x="159746" y="366878"/>
                </a:lnTo>
                <a:lnTo>
                  <a:pt x="182845" y="310347"/>
                </a:lnTo>
                <a:lnTo>
                  <a:pt x="203905" y="256063"/>
                </a:lnTo>
                <a:lnTo>
                  <a:pt x="219743" y="211619"/>
                </a:lnTo>
                <a:close/>
              </a:path>
              <a:path w="617220" h="579754">
                <a:moveTo>
                  <a:pt x="343474" y="207453"/>
                </a:moveTo>
                <a:lnTo>
                  <a:pt x="221227" y="207453"/>
                </a:lnTo>
                <a:lnTo>
                  <a:pt x="247499" y="209306"/>
                </a:lnTo>
                <a:lnTo>
                  <a:pt x="272602" y="215002"/>
                </a:lnTo>
                <a:lnTo>
                  <a:pt x="309403" y="251192"/>
                </a:lnTo>
                <a:lnTo>
                  <a:pt x="318844" y="312116"/>
                </a:lnTo>
                <a:lnTo>
                  <a:pt x="318890" y="314559"/>
                </a:lnTo>
                <a:lnTo>
                  <a:pt x="315643" y="348251"/>
                </a:lnTo>
                <a:lnTo>
                  <a:pt x="299580" y="415654"/>
                </a:lnTo>
                <a:lnTo>
                  <a:pt x="278735" y="476560"/>
                </a:lnTo>
                <a:lnTo>
                  <a:pt x="268446" y="503236"/>
                </a:lnTo>
                <a:lnTo>
                  <a:pt x="267747" y="503236"/>
                </a:lnTo>
                <a:lnTo>
                  <a:pt x="256635" y="524763"/>
                </a:lnTo>
                <a:lnTo>
                  <a:pt x="251229" y="531355"/>
                </a:lnTo>
                <a:lnTo>
                  <a:pt x="245695" y="533784"/>
                </a:lnTo>
                <a:lnTo>
                  <a:pt x="325497" y="533784"/>
                </a:lnTo>
                <a:lnTo>
                  <a:pt x="344090" y="493248"/>
                </a:lnTo>
                <a:lnTo>
                  <a:pt x="360371" y="450413"/>
                </a:lnTo>
                <a:lnTo>
                  <a:pt x="373774" y="404844"/>
                </a:lnTo>
                <a:lnTo>
                  <a:pt x="382476" y="358194"/>
                </a:lnTo>
                <a:lnTo>
                  <a:pt x="384655" y="312116"/>
                </a:lnTo>
                <a:lnTo>
                  <a:pt x="378490" y="268260"/>
                </a:lnTo>
                <a:lnTo>
                  <a:pt x="362159" y="228281"/>
                </a:lnTo>
                <a:lnTo>
                  <a:pt x="343474" y="207453"/>
                </a:lnTo>
                <a:close/>
              </a:path>
              <a:path w="617220" h="579754">
                <a:moveTo>
                  <a:pt x="224734" y="0"/>
                </a:moveTo>
                <a:lnTo>
                  <a:pt x="217576" y="2529"/>
                </a:lnTo>
                <a:lnTo>
                  <a:pt x="212237" y="8054"/>
                </a:lnTo>
                <a:lnTo>
                  <a:pt x="208718" y="16509"/>
                </a:lnTo>
                <a:lnTo>
                  <a:pt x="202136" y="44714"/>
                </a:lnTo>
                <a:lnTo>
                  <a:pt x="193013" y="81776"/>
                </a:lnTo>
                <a:lnTo>
                  <a:pt x="181677" y="125088"/>
                </a:lnTo>
                <a:lnTo>
                  <a:pt x="168459" y="172046"/>
                </a:lnTo>
                <a:lnTo>
                  <a:pt x="136702" y="175522"/>
                </a:lnTo>
                <a:lnTo>
                  <a:pt x="102927" y="180110"/>
                </a:lnTo>
                <a:lnTo>
                  <a:pt x="64074" y="186394"/>
                </a:lnTo>
                <a:lnTo>
                  <a:pt x="17087" y="194956"/>
                </a:lnTo>
                <a:lnTo>
                  <a:pt x="0" y="210283"/>
                </a:lnTo>
                <a:lnTo>
                  <a:pt x="425" y="219252"/>
                </a:lnTo>
                <a:lnTo>
                  <a:pt x="3255" y="228092"/>
                </a:lnTo>
                <a:lnTo>
                  <a:pt x="8493" y="233745"/>
                </a:lnTo>
                <a:lnTo>
                  <a:pt x="15945" y="236146"/>
                </a:lnTo>
                <a:lnTo>
                  <a:pt x="25419" y="235228"/>
                </a:lnTo>
                <a:lnTo>
                  <a:pt x="64337" y="226167"/>
                </a:lnTo>
                <a:lnTo>
                  <a:pt x="97720" y="219518"/>
                </a:lnTo>
                <a:lnTo>
                  <a:pt x="127063" y="214822"/>
                </a:lnTo>
                <a:lnTo>
                  <a:pt x="153866" y="211619"/>
                </a:lnTo>
                <a:lnTo>
                  <a:pt x="219743" y="211619"/>
                </a:lnTo>
                <a:lnTo>
                  <a:pt x="221227" y="207453"/>
                </a:lnTo>
                <a:lnTo>
                  <a:pt x="343474" y="207453"/>
                </a:lnTo>
                <a:lnTo>
                  <a:pt x="336280" y="199434"/>
                </a:lnTo>
                <a:lnTo>
                  <a:pt x="302974" y="181328"/>
                </a:lnTo>
                <a:lnTo>
                  <a:pt x="267844" y="171944"/>
                </a:lnTo>
                <a:lnTo>
                  <a:pt x="236493" y="169264"/>
                </a:lnTo>
                <a:lnTo>
                  <a:pt x="249036" y="127960"/>
                </a:lnTo>
                <a:lnTo>
                  <a:pt x="260276" y="89848"/>
                </a:lnTo>
                <a:lnTo>
                  <a:pt x="269693" y="57075"/>
                </a:lnTo>
                <a:lnTo>
                  <a:pt x="276764" y="31787"/>
                </a:lnTo>
                <a:lnTo>
                  <a:pt x="277696" y="22704"/>
                </a:lnTo>
                <a:lnTo>
                  <a:pt x="275375" y="15378"/>
                </a:lnTo>
                <a:lnTo>
                  <a:pt x="269933" y="10006"/>
                </a:lnTo>
                <a:lnTo>
                  <a:pt x="261499" y="6781"/>
                </a:lnTo>
                <a:lnTo>
                  <a:pt x="233711" y="532"/>
                </a:lnTo>
                <a:lnTo>
                  <a:pt x="2247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5827421" y="4058182"/>
            <a:ext cx="541655" cy="589915"/>
          </a:xfrm>
          <a:custGeom>
            <a:avLst/>
            <a:gdLst/>
            <a:ahLst/>
            <a:cxnLst/>
            <a:rect l="l" t="t" r="r" b="b"/>
            <a:pathLst>
              <a:path w="541654" h="589914">
                <a:moveTo>
                  <a:pt x="430479" y="193027"/>
                </a:moveTo>
                <a:lnTo>
                  <a:pt x="363118" y="193027"/>
                </a:lnTo>
                <a:lnTo>
                  <a:pt x="362982" y="243526"/>
                </a:lnTo>
                <a:lnTo>
                  <a:pt x="362602" y="287277"/>
                </a:lnTo>
                <a:lnTo>
                  <a:pt x="361048" y="345084"/>
                </a:lnTo>
                <a:lnTo>
                  <a:pt x="353354" y="398535"/>
                </a:lnTo>
                <a:lnTo>
                  <a:pt x="339527" y="444501"/>
                </a:lnTo>
                <a:lnTo>
                  <a:pt x="318871" y="483254"/>
                </a:lnTo>
                <a:lnTo>
                  <a:pt x="290693" y="515064"/>
                </a:lnTo>
                <a:lnTo>
                  <a:pt x="254297" y="540202"/>
                </a:lnTo>
                <a:lnTo>
                  <a:pt x="208991" y="558939"/>
                </a:lnTo>
                <a:lnTo>
                  <a:pt x="197629" y="567619"/>
                </a:lnTo>
                <a:lnTo>
                  <a:pt x="196229" y="579423"/>
                </a:lnTo>
                <a:lnTo>
                  <a:pt x="203813" y="588623"/>
                </a:lnTo>
                <a:lnTo>
                  <a:pt x="219405" y="589495"/>
                </a:lnTo>
                <a:lnTo>
                  <a:pt x="271237" y="572184"/>
                </a:lnTo>
                <a:lnTo>
                  <a:pt x="315077" y="550219"/>
                </a:lnTo>
                <a:lnTo>
                  <a:pt x="351266" y="523029"/>
                </a:lnTo>
                <a:lnTo>
                  <a:pt x="380144" y="490046"/>
                </a:lnTo>
                <a:lnTo>
                  <a:pt x="402051" y="450700"/>
                </a:lnTo>
                <a:lnTo>
                  <a:pt x="417327" y="404419"/>
                </a:lnTo>
                <a:lnTo>
                  <a:pt x="426313" y="350634"/>
                </a:lnTo>
                <a:lnTo>
                  <a:pt x="428915" y="289275"/>
                </a:lnTo>
                <a:lnTo>
                  <a:pt x="429836" y="242753"/>
                </a:lnTo>
                <a:lnTo>
                  <a:pt x="430479" y="193027"/>
                </a:lnTo>
                <a:close/>
              </a:path>
              <a:path w="541654" h="589914">
                <a:moveTo>
                  <a:pt x="522833" y="156921"/>
                </a:moveTo>
                <a:lnTo>
                  <a:pt x="177050" y="156921"/>
                </a:lnTo>
                <a:lnTo>
                  <a:pt x="162598" y="162562"/>
                </a:lnTo>
                <a:lnTo>
                  <a:pt x="157781" y="174974"/>
                </a:lnTo>
                <a:lnTo>
                  <a:pt x="162598" y="187385"/>
                </a:lnTo>
                <a:lnTo>
                  <a:pt x="177050" y="193027"/>
                </a:lnTo>
                <a:lnTo>
                  <a:pt x="522833" y="193027"/>
                </a:lnTo>
                <a:lnTo>
                  <a:pt x="536596" y="187385"/>
                </a:lnTo>
                <a:lnTo>
                  <a:pt x="541312" y="174974"/>
                </a:lnTo>
                <a:lnTo>
                  <a:pt x="536788" y="162562"/>
                </a:lnTo>
                <a:lnTo>
                  <a:pt x="522833" y="156921"/>
                </a:lnTo>
                <a:close/>
              </a:path>
              <a:path w="541654" h="589914">
                <a:moveTo>
                  <a:pt x="411035" y="0"/>
                </a:moveTo>
                <a:lnTo>
                  <a:pt x="384657" y="0"/>
                </a:lnTo>
                <a:lnTo>
                  <a:pt x="375430" y="604"/>
                </a:lnTo>
                <a:lnTo>
                  <a:pt x="368677" y="4337"/>
                </a:lnTo>
                <a:lnTo>
                  <a:pt x="364530" y="10937"/>
                </a:lnTo>
                <a:lnTo>
                  <a:pt x="363118" y="20142"/>
                </a:lnTo>
                <a:lnTo>
                  <a:pt x="363221" y="46680"/>
                </a:lnTo>
                <a:lnTo>
                  <a:pt x="363380" y="78373"/>
                </a:lnTo>
                <a:lnTo>
                  <a:pt x="363410" y="116529"/>
                </a:lnTo>
                <a:lnTo>
                  <a:pt x="363118" y="156921"/>
                </a:lnTo>
                <a:lnTo>
                  <a:pt x="431177" y="156921"/>
                </a:lnTo>
                <a:lnTo>
                  <a:pt x="431576" y="116116"/>
                </a:lnTo>
                <a:lnTo>
                  <a:pt x="431777" y="79065"/>
                </a:lnTo>
                <a:lnTo>
                  <a:pt x="431863" y="21526"/>
                </a:lnTo>
                <a:lnTo>
                  <a:pt x="430562" y="12301"/>
                </a:lnTo>
                <a:lnTo>
                  <a:pt x="426659" y="5553"/>
                </a:lnTo>
                <a:lnTo>
                  <a:pt x="420151" y="1409"/>
                </a:lnTo>
                <a:lnTo>
                  <a:pt x="411035" y="0"/>
                </a:lnTo>
                <a:close/>
              </a:path>
              <a:path w="541654" h="589914">
                <a:moveTo>
                  <a:pt x="46520" y="36791"/>
                </a:moveTo>
                <a:lnTo>
                  <a:pt x="17075" y="104121"/>
                </a:lnTo>
                <a:lnTo>
                  <a:pt x="11089" y="152891"/>
                </a:lnTo>
                <a:lnTo>
                  <a:pt x="6005" y="201329"/>
                </a:lnTo>
                <a:lnTo>
                  <a:pt x="2187" y="249602"/>
                </a:lnTo>
                <a:lnTo>
                  <a:pt x="0" y="297878"/>
                </a:lnTo>
                <a:lnTo>
                  <a:pt x="285" y="346070"/>
                </a:lnTo>
                <a:lnTo>
                  <a:pt x="3304" y="394127"/>
                </a:lnTo>
                <a:lnTo>
                  <a:pt x="9791" y="442250"/>
                </a:lnTo>
                <a:lnTo>
                  <a:pt x="20476" y="490639"/>
                </a:lnTo>
                <a:lnTo>
                  <a:pt x="36093" y="539496"/>
                </a:lnTo>
                <a:lnTo>
                  <a:pt x="54351" y="553560"/>
                </a:lnTo>
                <a:lnTo>
                  <a:pt x="63169" y="551992"/>
                </a:lnTo>
                <a:lnTo>
                  <a:pt x="99230" y="528354"/>
                </a:lnTo>
                <a:lnTo>
                  <a:pt x="99275" y="519366"/>
                </a:lnTo>
                <a:lnTo>
                  <a:pt x="98170" y="498751"/>
                </a:lnTo>
                <a:lnTo>
                  <a:pt x="99796" y="478396"/>
                </a:lnTo>
                <a:lnTo>
                  <a:pt x="103765" y="458040"/>
                </a:lnTo>
                <a:lnTo>
                  <a:pt x="106894" y="447154"/>
                </a:lnTo>
                <a:lnTo>
                  <a:pt x="68033" y="447154"/>
                </a:lnTo>
                <a:lnTo>
                  <a:pt x="63085" y="399332"/>
                </a:lnTo>
                <a:lnTo>
                  <a:pt x="61903" y="346070"/>
                </a:lnTo>
                <a:lnTo>
                  <a:pt x="62143" y="329836"/>
                </a:lnTo>
                <a:lnTo>
                  <a:pt x="64421" y="281560"/>
                </a:lnTo>
                <a:lnTo>
                  <a:pt x="69529" y="209243"/>
                </a:lnTo>
                <a:lnTo>
                  <a:pt x="74802" y="161001"/>
                </a:lnTo>
                <a:lnTo>
                  <a:pt x="81381" y="112106"/>
                </a:lnTo>
                <a:lnTo>
                  <a:pt x="88874" y="62496"/>
                </a:lnTo>
                <a:lnTo>
                  <a:pt x="88885" y="53537"/>
                </a:lnTo>
                <a:lnTo>
                  <a:pt x="85836" y="46601"/>
                </a:lnTo>
                <a:lnTo>
                  <a:pt x="79791" y="41881"/>
                </a:lnTo>
                <a:lnTo>
                  <a:pt x="70815" y="39573"/>
                </a:lnTo>
                <a:lnTo>
                  <a:pt x="46520" y="36791"/>
                </a:lnTo>
                <a:close/>
              </a:path>
              <a:path w="541654" h="589914">
                <a:moveTo>
                  <a:pt x="127370" y="322898"/>
                </a:moveTo>
                <a:lnTo>
                  <a:pt x="97430" y="367285"/>
                </a:lnTo>
                <a:lnTo>
                  <a:pt x="73754" y="423306"/>
                </a:lnTo>
                <a:lnTo>
                  <a:pt x="68033" y="447154"/>
                </a:lnTo>
                <a:lnTo>
                  <a:pt x="106894" y="447154"/>
                </a:lnTo>
                <a:lnTo>
                  <a:pt x="109689" y="437426"/>
                </a:lnTo>
                <a:lnTo>
                  <a:pt x="116821" y="415947"/>
                </a:lnTo>
                <a:lnTo>
                  <a:pt x="125058" y="394728"/>
                </a:lnTo>
                <a:lnTo>
                  <a:pt x="134984" y="372985"/>
                </a:lnTo>
                <a:lnTo>
                  <a:pt x="147180" y="349935"/>
                </a:lnTo>
                <a:lnTo>
                  <a:pt x="149521" y="334155"/>
                </a:lnTo>
                <a:lnTo>
                  <a:pt x="140855" y="324165"/>
                </a:lnTo>
                <a:lnTo>
                  <a:pt x="127370" y="3228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9" name="object 49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4558" y="14817000"/>
              <a:ext cx="353696" cy="8656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26122" y="14386394"/>
              <a:ext cx="1875131" cy="424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2022-08-09T00:54:04Z</dcterms:created>
  <dcterms:modified xsi:type="dcterms:W3CDTF">2022-08-09T00:54:04Z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2022-08-09T00:00:00Z</vt:filetime>
  </property>
  <property fmtid="{D5CDD505-2E9C-101B-9397-08002B2CF9AE}" pid="3" name="Producer">
    <vt:lpwstr>iLovePDF</vt:lpwstr>
  </property>
</Properties>
</file>