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21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44" y="3135277"/>
            <a:ext cx="924356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6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29" y="3130256"/>
            <a:ext cx="1990389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1" y="393753"/>
            <a:ext cx="6300956" cy="29435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21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25" y="12222963"/>
            <a:ext cx="3926758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30" y="12466528"/>
            <a:ext cx="516255" cy="175895"/>
            <a:chOff x="931630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30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45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08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09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0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288" y="12485720"/>
            <a:ext cx="173450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284" y="12466528"/>
            <a:ext cx="304165" cy="171450"/>
            <a:chOff x="2233284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284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46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48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75610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91152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68" y="12479080"/>
            <a:ext cx="225425" cy="163195"/>
            <a:chOff x="3161368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1368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288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79"/>
                  </a:lnTo>
                  <a:lnTo>
                    <a:pt x="21382" y="29513"/>
                  </a:lnTo>
                  <a:lnTo>
                    <a:pt x="31941" y="40887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17974" y="12470228"/>
            <a:ext cx="2821428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1621" y="12713057"/>
            <a:ext cx="1343177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07856" y="12716764"/>
            <a:ext cx="1236300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28" y="12718969"/>
            <a:ext cx="779145" cy="170180"/>
            <a:chOff x="3710428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10428" y="12727089"/>
              <a:ext cx="145567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5196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7287" y="12718969"/>
              <a:ext cx="340977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75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0493" y="3604908"/>
            <a:ext cx="2264790" cy="3006651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169046" y="3483026"/>
            <a:ext cx="553720" cy="544830"/>
          </a:xfrm>
          <a:custGeom>
            <a:avLst/>
            <a:gdLst/>
            <a:ahLst/>
            <a:cxnLst/>
            <a:rect l="l" t="t" r="r" b="b"/>
            <a:pathLst>
              <a:path w="553720" h="544829">
                <a:moveTo>
                  <a:pt x="138722" y="384810"/>
                </a:moveTo>
                <a:lnTo>
                  <a:pt x="85267" y="384810"/>
                </a:lnTo>
                <a:lnTo>
                  <a:pt x="74758" y="420370"/>
                </a:lnTo>
                <a:lnTo>
                  <a:pt x="58845" y="452120"/>
                </a:lnTo>
                <a:lnTo>
                  <a:pt x="37979" y="481330"/>
                </a:lnTo>
                <a:lnTo>
                  <a:pt x="12611" y="506730"/>
                </a:lnTo>
                <a:lnTo>
                  <a:pt x="8000" y="511810"/>
                </a:lnTo>
                <a:lnTo>
                  <a:pt x="5924" y="516890"/>
                </a:lnTo>
                <a:lnTo>
                  <a:pt x="6438" y="521970"/>
                </a:lnTo>
                <a:lnTo>
                  <a:pt x="9601" y="528320"/>
                </a:lnTo>
                <a:lnTo>
                  <a:pt x="15608" y="537210"/>
                </a:lnTo>
                <a:lnTo>
                  <a:pt x="20440" y="542290"/>
                </a:lnTo>
                <a:lnTo>
                  <a:pt x="25890" y="544830"/>
                </a:lnTo>
                <a:lnTo>
                  <a:pt x="31904" y="544830"/>
                </a:lnTo>
                <a:lnTo>
                  <a:pt x="69461" y="515620"/>
                </a:lnTo>
                <a:lnTo>
                  <a:pt x="113503" y="459740"/>
                </a:lnTo>
                <a:lnTo>
                  <a:pt x="127304" y="430530"/>
                </a:lnTo>
                <a:lnTo>
                  <a:pt x="190147" y="430530"/>
                </a:lnTo>
                <a:lnTo>
                  <a:pt x="177977" y="419100"/>
                </a:lnTo>
                <a:lnTo>
                  <a:pt x="159389" y="402590"/>
                </a:lnTo>
                <a:lnTo>
                  <a:pt x="138722" y="384810"/>
                </a:lnTo>
                <a:close/>
              </a:path>
              <a:path w="553720" h="544829">
                <a:moveTo>
                  <a:pt x="248158" y="414020"/>
                </a:moveTo>
                <a:lnTo>
                  <a:pt x="242389" y="415290"/>
                </a:lnTo>
                <a:lnTo>
                  <a:pt x="238081" y="420370"/>
                </a:lnTo>
                <a:lnTo>
                  <a:pt x="235407" y="426720"/>
                </a:lnTo>
                <a:lnTo>
                  <a:pt x="229560" y="452120"/>
                </a:lnTo>
                <a:lnTo>
                  <a:pt x="223772" y="476250"/>
                </a:lnTo>
                <a:lnTo>
                  <a:pt x="218096" y="497840"/>
                </a:lnTo>
                <a:lnTo>
                  <a:pt x="212585" y="518160"/>
                </a:lnTo>
                <a:lnTo>
                  <a:pt x="211555" y="524510"/>
                </a:lnTo>
                <a:lnTo>
                  <a:pt x="240091" y="544830"/>
                </a:lnTo>
                <a:lnTo>
                  <a:pt x="245992" y="543560"/>
                </a:lnTo>
                <a:lnTo>
                  <a:pt x="267685" y="485140"/>
                </a:lnTo>
                <a:lnTo>
                  <a:pt x="278650" y="436880"/>
                </a:lnTo>
                <a:lnTo>
                  <a:pt x="280454" y="427990"/>
                </a:lnTo>
                <a:lnTo>
                  <a:pt x="276250" y="420370"/>
                </a:lnTo>
                <a:lnTo>
                  <a:pt x="266636" y="417830"/>
                </a:lnTo>
                <a:lnTo>
                  <a:pt x="255219" y="415290"/>
                </a:lnTo>
                <a:lnTo>
                  <a:pt x="248158" y="414020"/>
                </a:lnTo>
                <a:close/>
              </a:path>
              <a:path w="553720" h="544829">
                <a:moveTo>
                  <a:pt x="409562" y="509270"/>
                </a:moveTo>
                <a:lnTo>
                  <a:pt x="402958" y="514350"/>
                </a:lnTo>
                <a:lnTo>
                  <a:pt x="404164" y="534670"/>
                </a:lnTo>
                <a:lnTo>
                  <a:pt x="409562" y="541020"/>
                </a:lnTo>
                <a:lnTo>
                  <a:pt x="419773" y="541020"/>
                </a:lnTo>
                <a:lnTo>
                  <a:pt x="453482" y="543560"/>
                </a:lnTo>
                <a:lnTo>
                  <a:pt x="480428" y="543560"/>
                </a:lnTo>
                <a:lnTo>
                  <a:pt x="503550" y="541020"/>
                </a:lnTo>
                <a:lnTo>
                  <a:pt x="520366" y="528320"/>
                </a:lnTo>
                <a:lnTo>
                  <a:pt x="529092" y="511810"/>
                </a:lnTo>
                <a:lnTo>
                  <a:pt x="434700" y="511810"/>
                </a:lnTo>
                <a:lnTo>
                  <a:pt x="409562" y="509270"/>
                </a:lnTo>
                <a:close/>
              </a:path>
              <a:path w="553720" h="544829">
                <a:moveTo>
                  <a:pt x="321737" y="416560"/>
                </a:moveTo>
                <a:lnTo>
                  <a:pt x="314680" y="417830"/>
                </a:lnTo>
                <a:lnTo>
                  <a:pt x="302069" y="420370"/>
                </a:lnTo>
                <a:lnTo>
                  <a:pt x="292455" y="422910"/>
                </a:lnTo>
                <a:lnTo>
                  <a:pt x="287655" y="429260"/>
                </a:lnTo>
                <a:lnTo>
                  <a:pt x="289458" y="439420"/>
                </a:lnTo>
                <a:lnTo>
                  <a:pt x="292142" y="458470"/>
                </a:lnTo>
                <a:lnTo>
                  <a:pt x="294711" y="477520"/>
                </a:lnTo>
                <a:lnTo>
                  <a:pt x="297053" y="496570"/>
                </a:lnTo>
                <a:lnTo>
                  <a:pt x="300266" y="527050"/>
                </a:lnTo>
                <a:lnTo>
                  <a:pt x="306870" y="530860"/>
                </a:lnTo>
                <a:lnTo>
                  <a:pt x="317677" y="529590"/>
                </a:lnTo>
                <a:lnTo>
                  <a:pt x="330288" y="527050"/>
                </a:lnTo>
                <a:lnTo>
                  <a:pt x="340499" y="524510"/>
                </a:lnTo>
                <a:lnTo>
                  <a:pt x="344703" y="518160"/>
                </a:lnTo>
                <a:lnTo>
                  <a:pt x="344106" y="509270"/>
                </a:lnTo>
                <a:lnTo>
                  <a:pt x="339905" y="469900"/>
                </a:lnTo>
                <a:lnTo>
                  <a:pt x="333895" y="430530"/>
                </a:lnTo>
                <a:lnTo>
                  <a:pt x="327440" y="419100"/>
                </a:lnTo>
                <a:lnTo>
                  <a:pt x="321737" y="416560"/>
                </a:lnTo>
                <a:close/>
              </a:path>
              <a:path w="553720" h="544829">
                <a:moveTo>
                  <a:pt x="521271" y="57150"/>
                </a:moveTo>
                <a:lnTo>
                  <a:pt x="271437" y="57150"/>
                </a:lnTo>
                <a:lnTo>
                  <a:pt x="266039" y="63500"/>
                </a:lnTo>
                <a:lnTo>
                  <a:pt x="266039" y="379730"/>
                </a:lnTo>
                <a:lnTo>
                  <a:pt x="271437" y="384810"/>
                </a:lnTo>
                <a:lnTo>
                  <a:pt x="488835" y="384810"/>
                </a:lnTo>
                <a:lnTo>
                  <a:pt x="488350" y="411480"/>
                </a:lnTo>
                <a:lnTo>
                  <a:pt x="486474" y="452120"/>
                </a:lnTo>
                <a:lnTo>
                  <a:pt x="479302" y="497840"/>
                </a:lnTo>
                <a:lnTo>
                  <a:pt x="467220" y="511810"/>
                </a:lnTo>
                <a:lnTo>
                  <a:pt x="529092" y="511810"/>
                </a:lnTo>
                <a:lnTo>
                  <a:pt x="538683" y="473710"/>
                </a:lnTo>
                <a:lnTo>
                  <a:pt x="542510" y="429260"/>
                </a:lnTo>
                <a:lnTo>
                  <a:pt x="543978" y="379730"/>
                </a:lnTo>
                <a:lnTo>
                  <a:pt x="544080" y="363220"/>
                </a:lnTo>
                <a:lnTo>
                  <a:pt x="538683" y="356870"/>
                </a:lnTo>
                <a:lnTo>
                  <a:pt x="325488" y="356870"/>
                </a:lnTo>
                <a:lnTo>
                  <a:pt x="325488" y="311150"/>
                </a:lnTo>
                <a:lnTo>
                  <a:pt x="547687" y="311150"/>
                </a:lnTo>
                <a:lnTo>
                  <a:pt x="553097" y="307340"/>
                </a:lnTo>
                <a:lnTo>
                  <a:pt x="553097" y="288290"/>
                </a:lnTo>
                <a:lnTo>
                  <a:pt x="547687" y="283210"/>
                </a:lnTo>
                <a:lnTo>
                  <a:pt x="325488" y="283210"/>
                </a:lnTo>
                <a:lnTo>
                  <a:pt x="325488" y="241300"/>
                </a:lnTo>
                <a:lnTo>
                  <a:pt x="521271" y="241300"/>
                </a:lnTo>
                <a:lnTo>
                  <a:pt x="526669" y="234950"/>
                </a:lnTo>
                <a:lnTo>
                  <a:pt x="526669" y="215900"/>
                </a:lnTo>
                <a:lnTo>
                  <a:pt x="325488" y="215900"/>
                </a:lnTo>
                <a:lnTo>
                  <a:pt x="325488" y="162560"/>
                </a:lnTo>
                <a:lnTo>
                  <a:pt x="526669" y="162560"/>
                </a:lnTo>
                <a:lnTo>
                  <a:pt x="526669" y="138430"/>
                </a:lnTo>
                <a:lnTo>
                  <a:pt x="325488" y="138430"/>
                </a:lnTo>
                <a:lnTo>
                  <a:pt x="325488" y="86360"/>
                </a:lnTo>
                <a:lnTo>
                  <a:pt x="526669" y="86360"/>
                </a:lnTo>
                <a:lnTo>
                  <a:pt x="526669" y="63500"/>
                </a:lnTo>
                <a:lnTo>
                  <a:pt x="521271" y="57150"/>
                </a:lnTo>
                <a:close/>
              </a:path>
              <a:path w="553720" h="544829">
                <a:moveTo>
                  <a:pt x="386003" y="411480"/>
                </a:moveTo>
                <a:lnTo>
                  <a:pt x="378929" y="411480"/>
                </a:lnTo>
                <a:lnTo>
                  <a:pt x="367525" y="415290"/>
                </a:lnTo>
                <a:lnTo>
                  <a:pt x="361355" y="417830"/>
                </a:lnTo>
                <a:lnTo>
                  <a:pt x="357322" y="421640"/>
                </a:lnTo>
                <a:lnTo>
                  <a:pt x="355539" y="427990"/>
                </a:lnTo>
                <a:lnTo>
                  <a:pt x="356120" y="434340"/>
                </a:lnTo>
                <a:lnTo>
                  <a:pt x="359292" y="449580"/>
                </a:lnTo>
                <a:lnTo>
                  <a:pt x="362577" y="464820"/>
                </a:lnTo>
                <a:lnTo>
                  <a:pt x="366088" y="480060"/>
                </a:lnTo>
                <a:lnTo>
                  <a:pt x="369938" y="497840"/>
                </a:lnTo>
                <a:lnTo>
                  <a:pt x="372519" y="504190"/>
                </a:lnTo>
                <a:lnTo>
                  <a:pt x="376682" y="508000"/>
                </a:lnTo>
                <a:lnTo>
                  <a:pt x="382425" y="509270"/>
                </a:lnTo>
                <a:lnTo>
                  <a:pt x="389750" y="509270"/>
                </a:lnTo>
                <a:lnTo>
                  <a:pt x="402361" y="505460"/>
                </a:lnTo>
                <a:lnTo>
                  <a:pt x="408538" y="501650"/>
                </a:lnTo>
                <a:lnTo>
                  <a:pt x="412573" y="497840"/>
                </a:lnTo>
                <a:lnTo>
                  <a:pt x="414353" y="492760"/>
                </a:lnTo>
                <a:lnTo>
                  <a:pt x="413766" y="485140"/>
                </a:lnTo>
                <a:lnTo>
                  <a:pt x="409566" y="468630"/>
                </a:lnTo>
                <a:lnTo>
                  <a:pt x="405812" y="452120"/>
                </a:lnTo>
                <a:lnTo>
                  <a:pt x="402282" y="438150"/>
                </a:lnTo>
                <a:lnTo>
                  <a:pt x="398754" y="422910"/>
                </a:lnTo>
                <a:lnTo>
                  <a:pt x="396082" y="416560"/>
                </a:lnTo>
                <a:lnTo>
                  <a:pt x="391775" y="412750"/>
                </a:lnTo>
                <a:lnTo>
                  <a:pt x="386003" y="411480"/>
                </a:lnTo>
                <a:close/>
              </a:path>
              <a:path w="553720" h="544829">
                <a:moveTo>
                  <a:pt x="190147" y="430530"/>
                </a:moveTo>
                <a:lnTo>
                  <a:pt x="127304" y="430530"/>
                </a:lnTo>
                <a:lnTo>
                  <a:pt x="140221" y="443230"/>
                </a:lnTo>
                <a:lnTo>
                  <a:pt x="152684" y="457200"/>
                </a:lnTo>
                <a:lnTo>
                  <a:pt x="164468" y="469900"/>
                </a:lnTo>
                <a:lnTo>
                  <a:pt x="175348" y="482600"/>
                </a:lnTo>
                <a:lnTo>
                  <a:pt x="180509" y="487680"/>
                </a:lnTo>
                <a:lnTo>
                  <a:pt x="186008" y="490220"/>
                </a:lnTo>
                <a:lnTo>
                  <a:pt x="191734" y="487680"/>
                </a:lnTo>
                <a:lnTo>
                  <a:pt x="197573" y="482600"/>
                </a:lnTo>
                <a:lnTo>
                  <a:pt x="207784" y="469900"/>
                </a:lnTo>
                <a:lnTo>
                  <a:pt x="211499" y="464820"/>
                </a:lnTo>
                <a:lnTo>
                  <a:pt x="212737" y="458470"/>
                </a:lnTo>
                <a:lnTo>
                  <a:pt x="211499" y="453390"/>
                </a:lnTo>
                <a:lnTo>
                  <a:pt x="207784" y="448310"/>
                </a:lnTo>
                <a:lnTo>
                  <a:pt x="194204" y="434340"/>
                </a:lnTo>
                <a:lnTo>
                  <a:pt x="190147" y="430530"/>
                </a:lnTo>
                <a:close/>
              </a:path>
              <a:path w="553720" h="544829">
                <a:moveTo>
                  <a:pt x="447279" y="401320"/>
                </a:moveTo>
                <a:lnTo>
                  <a:pt x="419953" y="419100"/>
                </a:lnTo>
                <a:lnTo>
                  <a:pt x="420979" y="425450"/>
                </a:lnTo>
                <a:lnTo>
                  <a:pt x="424132" y="435610"/>
                </a:lnTo>
                <a:lnTo>
                  <a:pt x="427285" y="447040"/>
                </a:lnTo>
                <a:lnTo>
                  <a:pt x="430437" y="457200"/>
                </a:lnTo>
                <a:lnTo>
                  <a:pt x="433590" y="468630"/>
                </a:lnTo>
                <a:lnTo>
                  <a:pt x="436608" y="474980"/>
                </a:lnTo>
                <a:lnTo>
                  <a:pt x="441091" y="478790"/>
                </a:lnTo>
                <a:lnTo>
                  <a:pt x="446929" y="480060"/>
                </a:lnTo>
                <a:lnTo>
                  <a:pt x="454012" y="478790"/>
                </a:lnTo>
                <a:lnTo>
                  <a:pt x="464210" y="476250"/>
                </a:lnTo>
                <a:lnTo>
                  <a:pt x="470378" y="472440"/>
                </a:lnTo>
                <a:lnTo>
                  <a:pt x="474348" y="468630"/>
                </a:lnTo>
                <a:lnTo>
                  <a:pt x="475951" y="462280"/>
                </a:lnTo>
                <a:lnTo>
                  <a:pt x="475018" y="455930"/>
                </a:lnTo>
                <a:lnTo>
                  <a:pt x="471762" y="444500"/>
                </a:lnTo>
                <a:lnTo>
                  <a:pt x="468339" y="434340"/>
                </a:lnTo>
                <a:lnTo>
                  <a:pt x="464804" y="422910"/>
                </a:lnTo>
                <a:lnTo>
                  <a:pt x="461213" y="412750"/>
                </a:lnTo>
                <a:lnTo>
                  <a:pt x="457843" y="406400"/>
                </a:lnTo>
                <a:lnTo>
                  <a:pt x="453180" y="402590"/>
                </a:lnTo>
                <a:lnTo>
                  <a:pt x="447279" y="401320"/>
                </a:lnTo>
                <a:close/>
              </a:path>
              <a:path w="553720" h="544829">
                <a:moveTo>
                  <a:pt x="246824" y="354330"/>
                </a:moveTo>
                <a:lnTo>
                  <a:pt x="5397" y="354330"/>
                </a:lnTo>
                <a:lnTo>
                  <a:pt x="0" y="359410"/>
                </a:lnTo>
                <a:lnTo>
                  <a:pt x="0" y="379730"/>
                </a:lnTo>
                <a:lnTo>
                  <a:pt x="5397" y="384810"/>
                </a:lnTo>
                <a:lnTo>
                  <a:pt x="246824" y="384810"/>
                </a:lnTo>
                <a:lnTo>
                  <a:pt x="252222" y="379730"/>
                </a:lnTo>
                <a:lnTo>
                  <a:pt x="252222" y="360680"/>
                </a:lnTo>
                <a:lnTo>
                  <a:pt x="246824" y="354330"/>
                </a:lnTo>
                <a:close/>
              </a:path>
              <a:path w="553720" h="544829">
                <a:moveTo>
                  <a:pt x="150126" y="290830"/>
                </a:moveTo>
                <a:lnTo>
                  <a:pt x="91871" y="290830"/>
                </a:lnTo>
                <a:lnTo>
                  <a:pt x="91750" y="325120"/>
                </a:lnTo>
                <a:lnTo>
                  <a:pt x="91347" y="336550"/>
                </a:lnTo>
                <a:lnTo>
                  <a:pt x="90607" y="345440"/>
                </a:lnTo>
                <a:lnTo>
                  <a:pt x="89471" y="354330"/>
                </a:lnTo>
                <a:lnTo>
                  <a:pt x="148323" y="354330"/>
                </a:lnTo>
                <a:lnTo>
                  <a:pt x="149365" y="344170"/>
                </a:lnTo>
                <a:lnTo>
                  <a:pt x="149901" y="334010"/>
                </a:lnTo>
                <a:lnTo>
                  <a:pt x="150073" y="325120"/>
                </a:lnTo>
                <a:lnTo>
                  <a:pt x="150126" y="290830"/>
                </a:lnTo>
                <a:close/>
              </a:path>
              <a:path w="553720" h="544829">
                <a:moveTo>
                  <a:pt x="243814" y="261620"/>
                </a:moveTo>
                <a:lnTo>
                  <a:pt x="11404" y="261620"/>
                </a:lnTo>
                <a:lnTo>
                  <a:pt x="5994" y="265430"/>
                </a:lnTo>
                <a:lnTo>
                  <a:pt x="5994" y="285750"/>
                </a:lnTo>
                <a:lnTo>
                  <a:pt x="11404" y="290830"/>
                </a:lnTo>
                <a:lnTo>
                  <a:pt x="243814" y="290830"/>
                </a:lnTo>
                <a:lnTo>
                  <a:pt x="249224" y="285750"/>
                </a:lnTo>
                <a:lnTo>
                  <a:pt x="249224" y="266700"/>
                </a:lnTo>
                <a:lnTo>
                  <a:pt x="243814" y="261620"/>
                </a:lnTo>
                <a:close/>
              </a:path>
              <a:path w="553720" h="544829">
                <a:moveTo>
                  <a:pt x="144729" y="228600"/>
                </a:moveTo>
                <a:lnTo>
                  <a:pt x="97282" y="228600"/>
                </a:lnTo>
                <a:lnTo>
                  <a:pt x="91871" y="233680"/>
                </a:lnTo>
                <a:lnTo>
                  <a:pt x="91871" y="261620"/>
                </a:lnTo>
                <a:lnTo>
                  <a:pt x="150126" y="261620"/>
                </a:lnTo>
                <a:lnTo>
                  <a:pt x="150126" y="233680"/>
                </a:lnTo>
                <a:lnTo>
                  <a:pt x="144729" y="228600"/>
                </a:lnTo>
                <a:close/>
              </a:path>
              <a:path w="553720" h="544829">
                <a:moveTo>
                  <a:pt x="222199" y="91440"/>
                </a:moveTo>
                <a:lnTo>
                  <a:pt x="215224" y="91440"/>
                </a:lnTo>
                <a:lnTo>
                  <a:pt x="209657" y="92710"/>
                </a:lnTo>
                <a:lnTo>
                  <a:pt x="205557" y="97790"/>
                </a:lnTo>
                <a:lnTo>
                  <a:pt x="202984" y="104140"/>
                </a:lnTo>
                <a:lnTo>
                  <a:pt x="195810" y="129540"/>
                </a:lnTo>
                <a:lnTo>
                  <a:pt x="187964" y="154940"/>
                </a:lnTo>
                <a:lnTo>
                  <a:pt x="179668" y="179070"/>
                </a:lnTo>
                <a:lnTo>
                  <a:pt x="171145" y="200660"/>
                </a:lnTo>
                <a:lnTo>
                  <a:pt x="169344" y="208280"/>
                </a:lnTo>
                <a:lnTo>
                  <a:pt x="203977" y="229870"/>
                </a:lnTo>
                <a:lnTo>
                  <a:pt x="209738" y="228600"/>
                </a:lnTo>
                <a:lnTo>
                  <a:pt x="228425" y="193040"/>
                </a:lnTo>
                <a:lnTo>
                  <a:pt x="246370" y="142240"/>
                </a:lnTo>
                <a:lnTo>
                  <a:pt x="253999" y="109220"/>
                </a:lnTo>
                <a:lnTo>
                  <a:pt x="252150" y="104140"/>
                </a:lnTo>
                <a:lnTo>
                  <a:pt x="247936" y="99060"/>
                </a:lnTo>
                <a:lnTo>
                  <a:pt x="241414" y="96520"/>
                </a:lnTo>
                <a:lnTo>
                  <a:pt x="222199" y="91440"/>
                </a:lnTo>
                <a:close/>
              </a:path>
              <a:path w="553720" h="544829">
                <a:moveTo>
                  <a:pt x="49970" y="116840"/>
                </a:moveTo>
                <a:lnTo>
                  <a:pt x="14330" y="130810"/>
                </a:lnTo>
                <a:lnTo>
                  <a:pt x="13045" y="137160"/>
                </a:lnTo>
                <a:lnTo>
                  <a:pt x="14401" y="144780"/>
                </a:lnTo>
                <a:lnTo>
                  <a:pt x="19459" y="160020"/>
                </a:lnTo>
                <a:lnTo>
                  <a:pt x="24688" y="177800"/>
                </a:lnTo>
                <a:lnTo>
                  <a:pt x="30032" y="195580"/>
                </a:lnTo>
                <a:lnTo>
                  <a:pt x="35432" y="214630"/>
                </a:lnTo>
                <a:lnTo>
                  <a:pt x="38357" y="220980"/>
                </a:lnTo>
                <a:lnTo>
                  <a:pt x="42633" y="226060"/>
                </a:lnTo>
                <a:lnTo>
                  <a:pt x="48263" y="227330"/>
                </a:lnTo>
                <a:lnTo>
                  <a:pt x="55245" y="227330"/>
                </a:lnTo>
                <a:lnTo>
                  <a:pt x="75666" y="222250"/>
                </a:lnTo>
                <a:lnTo>
                  <a:pt x="82172" y="218440"/>
                </a:lnTo>
                <a:lnTo>
                  <a:pt x="86317" y="214630"/>
                </a:lnTo>
                <a:lnTo>
                  <a:pt x="87987" y="208280"/>
                </a:lnTo>
                <a:lnTo>
                  <a:pt x="87071" y="200660"/>
                </a:lnTo>
                <a:lnTo>
                  <a:pt x="75361" y="162560"/>
                </a:lnTo>
                <a:lnTo>
                  <a:pt x="60291" y="121920"/>
                </a:lnTo>
                <a:lnTo>
                  <a:pt x="55694" y="118110"/>
                </a:lnTo>
                <a:lnTo>
                  <a:pt x="49970" y="116840"/>
                </a:lnTo>
                <a:close/>
              </a:path>
              <a:path w="553720" h="544829">
                <a:moveTo>
                  <a:pt x="526669" y="162560"/>
                </a:moveTo>
                <a:lnTo>
                  <a:pt x="467220" y="162560"/>
                </a:lnTo>
                <a:lnTo>
                  <a:pt x="467220" y="215900"/>
                </a:lnTo>
                <a:lnTo>
                  <a:pt x="526669" y="215900"/>
                </a:lnTo>
                <a:lnTo>
                  <a:pt x="526669" y="162560"/>
                </a:lnTo>
                <a:close/>
              </a:path>
              <a:path w="553720" h="544829">
                <a:moveTo>
                  <a:pt x="128646" y="102870"/>
                </a:moveTo>
                <a:lnTo>
                  <a:pt x="93002" y="116840"/>
                </a:lnTo>
                <a:lnTo>
                  <a:pt x="91716" y="123190"/>
                </a:lnTo>
                <a:lnTo>
                  <a:pt x="93078" y="129540"/>
                </a:lnTo>
                <a:lnTo>
                  <a:pt x="97242" y="143510"/>
                </a:lnTo>
                <a:lnTo>
                  <a:pt x="101636" y="157480"/>
                </a:lnTo>
                <a:lnTo>
                  <a:pt x="106256" y="173990"/>
                </a:lnTo>
                <a:lnTo>
                  <a:pt x="111099" y="190500"/>
                </a:lnTo>
                <a:lnTo>
                  <a:pt x="114023" y="198120"/>
                </a:lnTo>
                <a:lnTo>
                  <a:pt x="118300" y="201930"/>
                </a:lnTo>
                <a:lnTo>
                  <a:pt x="123929" y="204470"/>
                </a:lnTo>
                <a:lnTo>
                  <a:pt x="130911" y="203200"/>
                </a:lnTo>
                <a:lnTo>
                  <a:pt x="151333" y="196850"/>
                </a:lnTo>
                <a:lnTo>
                  <a:pt x="157752" y="194310"/>
                </a:lnTo>
                <a:lnTo>
                  <a:pt x="161694" y="189230"/>
                </a:lnTo>
                <a:lnTo>
                  <a:pt x="163157" y="184150"/>
                </a:lnTo>
                <a:lnTo>
                  <a:pt x="162140" y="176530"/>
                </a:lnTo>
                <a:lnTo>
                  <a:pt x="147617" y="129540"/>
                </a:lnTo>
                <a:lnTo>
                  <a:pt x="134370" y="104140"/>
                </a:lnTo>
                <a:lnTo>
                  <a:pt x="128646" y="102870"/>
                </a:lnTo>
                <a:close/>
              </a:path>
              <a:path w="553720" h="544829">
                <a:moveTo>
                  <a:pt x="526669" y="86360"/>
                </a:moveTo>
                <a:lnTo>
                  <a:pt x="467220" y="86360"/>
                </a:lnTo>
                <a:lnTo>
                  <a:pt x="467220" y="138430"/>
                </a:lnTo>
                <a:lnTo>
                  <a:pt x="526669" y="138430"/>
                </a:lnTo>
                <a:lnTo>
                  <a:pt x="526669" y="86360"/>
                </a:lnTo>
                <a:close/>
              </a:path>
              <a:path w="553720" h="544829">
                <a:moveTo>
                  <a:pt x="240072" y="24130"/>
                </a:moveTo>
                <a:lnTo>
                  <a:pt x="233006" y="24130"/>
                </a:lnTo>
                <a:lnTo>
                  <a:pt x="182942" y="36830"/>
                </a:lnTo>
                <a:lnTo>
                  <a:pt x="131584" y="46990"/>
                </a:lnTo>
                <a:lnTo>
                  <a:pt x="78541" y="53340"/>
                </a:lnTo>
                <a:lnTo>
                  <a:pt x="23418" y="57150"/>
                </a:lnTo>
                <a:lnTo>
                  <a:pt x="12611" y="57150"/>
                </a:lnTo>
                <a:lnTo>
                  <a:pt x="7797" y="63500"/>
                </a:lnTo>
                <a:lnTo>
                  <a:pt x="7797" y="85090"/>
                </a:lnTo>
                <a:lnTo>
                  <a:pt x="14401" y="90170"/>
                </a:lnTo>
                <a:lnTo>
                  <a:pt x="25209" y="90170"/>
                </a:lnTo>
                <a:lnTo>
                  <a:pt x="83573" y="86360"/>
                </a:lnTo>
                <a:lnTo>
                  <a:pt x="139398" y="80010"/>
                </a:lnTo>
                <a:lnTo>
                  <a:pt x="192180" y="69850"/>
                </a:lnTo>
                <a:lnTo>
                  <a:pt x="241414" y="57150"/>
                </a:lnTo>
                <a:lnTo>
                  <a:pt x="253999" y="45720"/>
                </a:lnTo>
                <a:lnTo>
                  <a:pt x="253428" y="38100"/>
                </a:lnTo>
                <a:lnTo>
                  <a:pt x="252818" y="35560"/>
                </a:lnTo>
                <a:lnTo>
                  <a:pt x="250146" y="29210"/>
                </a:lnTo>
                <a:lnTo>
                  <a:pt x="245841" y="25400"/>
                </a:lnTo>
                <a:lnTo>
                  <a:pt x="240072" y="24130"/>
                </a:lnTo>
                <a:close/>
              </a:path>
              <a:path w="553720" h="544829">
                <a:moveTo>
                  <a:pt x="354317" y="0"/>
                </a:moveTo>
                <a:lnTo>
                  <a:pt x="348310" y="5080"/>
                </a:lnTo>
                <a:lnTo>
                  <a:pt x="344499" y="26670"/>
                </a:lnTo>
                <a:lnTo>
                  <a:pt x="342152" y="38100"/>
                </a:lnTo>
                <a:lnTo>
                  <a:pt x="339579" y="48260"/>
                </a:lnTo>
                <a:lnTo>
                  <a:pt x="336892" y="57150"/>
                </a:lnTo>
                <a:lnTo>
                  <a:pt x="398157" y="57150"/>
                </a:lnTo>
                <a:lnTo>
                  <a:pt x="406075" y="13970"/>
                </a:lnTo>
                <a:lnTo>
                  <a:pt x="403712" y="8890"/>
                </a:lnTo>
                <a:lnTo>
                  <a:pt x="398870" y="5080"/>
                </a:lnTo>
                <a:lnTo>
                  <a:pt x="391553" y="3810"/>
                </a:lnTo>
                <a:lnTo>
                  <a:pt x="364528" y="1270"/>
                </a:lnTo>
                <a:lnTo>
                  <a:pt x="3543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792938" y="3491419"/>
            <a:ext cx="498475" cy="532130"/>
          </a:xfrm>
          <a:custGeom>
            <a:avLst/>
            <a:gdLst/>
            <a:ahLst/>
            <a:cxnLst/>
            <a:rect l="l" t="t" r="r" b="b"/>
            <a:pathLst>
              <a:path w="498475" h="532129">
                <a:moveTo>
                  <a:pt x="493039" y="63665"/>
                </a:moveTo>
                <a:lnTo>
                  <a:pt x="5397" y="63665"/>
                </a:lnTo>
                <a:lnTo>
                  <a:pt x="0" y="69062"/>
                </a:lnTo>
                <a:lnTo>
                  <a:pt x="0" y="526681"/>
                </a:lnTo>
                <a:lnTo>
                  <a:pt x="5397" y="532079"/>
                </a:lnTo>
                <a:lnTo>
                  <a:pt x="54648" y="532079"/>
                </a:lnTo>
                <a:lnTo>
                  <a:pt x="60058" y="526681"/>
                </a:lnTo>
                <a:lnTo>
                  <a:pt x="60058" y="95478"/>
                </a:lnTo>
                <a:lnTo>
                  <a:pt x="498449" y="95478"/>
                </a:lnTo>
                <a:lnTo>
                  <a:pt x="498449" y="69062"/>
                </a:lnTo>
                <a:lnTo>
                  <a:pt x="493039" y="63665"/>
                </a:lnTo>
                <a:close/>
              </a:path>
              <a:path w="498475" h="532129">
                <a:moveTo>
                  <a:pt x="325488" y="494245"/>
                </a:moveTo>
                <a:lnTo>
                  <a:pt x="320090" y="499656"/>
                </a:lnTo>
                <a:lnTo>
                  <a:pt x="320090" y="521271"/>
                </a:lnTo>
                <a:lnTo>
                  <a:pt x="326097" y="526681"/>
                </a:lnTo>
                <a:lnTo>
                  <a:pt x="336905" y="527278"/>
                </a:lnTo>
                <a:lnTo>
                  <a:pt x="411986" y="529473"/>
                </a:lnTo>
                <a:lnTo>
                  <a:pt x="422186" y="529678"/>
                </a:lnTo>
                <a:lnTo>
                  <a:pt x="463238" y="527463"/>
                </a:lnTo>
                <a:lnTo>
                  <a:pt x="486216" y="517817"/>
                </a:lnTo>
                <a:lnTo>
                  <a:pt x="495771" y="497255"/>
                </a:lnTo>
                <a:lnTo>
                  <a:pt x="412572" y="497255"/>
                </a:lnTo>
                <a:lnTo>
                  <a:pt x="398725" y="497132"/>
                </a:lnTo>
                <a:lnTo>
                  <a:pt x="381496" y="496727"/>
                </a:lnTo>
                <a:lnTo>
                  <a:pt x="360888" y="495985"/>
                </a:lnTo>
                <a:lnTo>
                  <a:pt x="325488" y="494245"/>
                </a:lnTo>
                <a:close/>
              </a:path>
              <a:path w="498475" h="532129">
                <a:moveTo>
                  <a:pt x="498449" y="95478"/>
                </a:moveTo>
                <a:lnTo>
                  <a:pt x="438403" y="95478"/>
                </a:lnTo>
                <a:lnTo>
                  <a:pt x="438403" y="458215"/>
                </a:lnTo>
                <a:lnTo>
                  <a:pt x="438000" y="480785"/>
                </a:lnTo>
                <a:lnTo>
                  <a:pt x="435175" y="492375"/>
                </a:lnTo>
                <a:lnTo>
                  <a:pt x="427506" y="496645"/>
                </a:lnTo>
                <a:lnTo>
                  <a:pt x="412572" y="497255"/>
                </a:lnTo>
                <a:lnTo>
                  <a:pt x="495771" y="497255"/>
                </a:lnTo>
                <a:lnTo>
                  <a:pt x="496245" y="496235"/>
                </a:lnTo>
                <a:lnTo>
                  <a:pt x="498449" y="458215"/>
                </a:lnTo>
                <a:lnTo>
                  <a:pt x="498449" y="95478"/>
                </a:lnTo>
                <a:close/>
              </a:path>
              <a:path w="498475" h="532129">
                <a:moveTo>
                  <a:pt x="316241" y="320687"/>
                </a:moveTo>
                <a:lnTo>
                  <a:pt x="241414" y="320687"/>
                </a:lnTo>
                <a:lnTo>
                  <a:pt x="279065" y="342799"/>
                </a:lnTo>
                <a:lnTo>
                  <a:pt x="315137" y="367384"/>
                </a:lnTo>
                <a:lnTo>
                  <a:pt x="349181" y="393995"/>
                </a:lnTo>
                <a:lnTo>
                  <a:pt x="380745" y="422186"/>
                </a:lnTo>
                <a:lnTo>
                  <a:pt x="386676" y="426479"/>
                </a:lnTo>
                <a:lnTo>
                  <a:pt x="416180" y="400937"/>
                </a:lnTo>
                <a:lnTo>
                  <a:pt x="414584" y="395261"/>
                </a:lnTo>
                <a:lnTo>
                  <a:pt x="410171" y="389750"/>
                </a:lnTo>
                <a:lnTo>
                  <a:pt x="378499" y="363423"/>
                </a:lnTo>
                <a:lnTo>
                  <a:pt x="342380" y="337207"/>
                </a:lnTo>
                <a:lnTo>
                  <a:pt x="316241" y="320687"/>
                </a:lnTo>
                <a:close/>
              </a:path>
              <a:path w="498475" h="532129">
                <a:moveTo>
                  <a:pt x="225209" y="228803"/>
                </a:moveTo>
                <a:lnTo>
                  <a:pt x="219201" y="234213"/>
                </a:lnTo>
                <a:lnTo>
                  <a:pt x="216788" y="243827"/>
                </a:lnTo>
                <a:lnTo>
                  <a:pt x="200336" y="291068"/>
                </a:lnTo>
                <a:lnTo>
                  <a:pt x="174761" y="330823"/>
                </a:lnTo>
                <a:lnTo>
                  <a:pt x="139275" y="364161"/>
                </a:lnTo>
                <a:lnTo>
                  <a:pt x="93090" y="392150"/>
                </a:lnTo>
                <a:lnTo>
                  <a:pt x="86975" y="396208"/>
                </a:lnTo>
                <a:lnTo>
                  <a:pt x="83850" y="401164"/>
                </a:lnTo>
                <a:lnTo>
                  <a:pt x="83541" y="407020"/>
                </a:lnTo>
                <a:lnTo>
                  <a:pt x="85877" y="413778"/>
                </a:lnTo>
                <a:lnTo>
                  <a:pt x="88277" y="418579"/>
                </a:lnTo>
                <a:lnTo>
                  <a:pt x="92680" y="423833"/>
                </a:lnTo>
                <a:lnTo>
                  <a:pt x="97813" y="426834"/>
                </a:lnTo>
                <a:lnTo>
                  <a:pt x="103734" y="427358"/>
                </a:lnTo>
                <a:lnTo>
                  <a:pt x="110502" y="425183"/>
                </a:lnTo>
                <a:lnTo>
                  <a:pt x="153756" y="401762"/>
                </a:lnTo>
                <a:lnTo>
                  <a:pt x="190369" y="376088"/>
                </a:lnTo>
                <a:lnTo>
                  <a:pt x="219777" y="348838"/>
                </a:lnTo>
                <a:lnTo>
                  <a:pt x="241414" y="320687"/>
                </a:lnTo>
                <a:lnTo>
                  <a:pt x="316241" y="320687"/>
                </a:lnTo>
                <a:lnTo>
                  <a:pt x="302320" y="311890"/>
                </a:lnTo>
                <a:lnTo>
                  <a:pt x="258825" y="288264"/>
                </a:lnTo>
                <a:lnTo>
                  <a:pt x="263009" y="278136"/>
                </a:lnTo>
                <a:lnTo>
                  <a:pt x="266595" y="268439"/>
                </a:lnTo>
                <a:lnTo>
                  <a:pt x="269563" y="259462"/>
                </a:lnTo>
                <a:lnTo>
                  <a:pt x="272046" y="251028"/>
                </a:lnTo>
                <a:lnTo>
                  <a:pt x="272767" y="243729"/>
                </a:lnTo>
                <a:lnTo>
                  <a:pt x="270617" y="238118"/>
                </a:lnTo>
                <a:lnTo>
                  <a:pt x="265878" y="234308"/>
                </a:lnTo>
                <a:lnTo>
                  <a:pt x="258825" y="232409"/>
                </a:lnTo>
                <a:lnTo>
                  <a:pt x="234810" y="230009"/>
                </a:lnTo>
                <a:lnTo>
                  <a:pt x="225209" y="228803"/>
                </a:lnTo>
                <a:close/>
              </a:path>
              <a:path w="498475" h="532129">
                <a:moveTo>
                  <a:pt x="318111" y="161543"/>
                </a:moveTo>
                <a:lnTo>
                  <a:pt x="240817" y="161543"/>
                </a:lnTo>
                <a:lnTo>
                  <a:pt x="281044" y="184749"/>
                </a:lnTo>
                <a:lnTo>
                  <a:pt x="319416" y="210262"/>
                </a:lnTo>
                <a:lnTo>
                  <a:pt x="355422" y="238141"/>
                </a:lnTo>
                <a:lnTo>
                  <a:pt x="388556" y="268439"/>
                </a:lnTo>
                <a:lnTo>
                  <a:pt x="394403" y="272581"/>
                </a:lnTo>
                <a:lnTo>
                  <a:pt x="400191" y="274073"/>
                </a:lnTo>
                <a:lnTo>
                  <a:pt x="405867" y="272749"/>
                </a:lnTo>
                <a:lnTo>
                  <a:pt x="411378" y="268439"/>
                </a:lnTo>
                <a:lnTo>
                  <a:pt x="419773" y="258838"/>
                </a:lnTo>
                <a:lnTo>
                  <a:pt x="423737" y="252990"/>
                </a:lnTo>
                <a:lnTo>
                  <a:pt x="424884" y="247199"/>
                </a:lnTo>
                <a:lnTo>
                  <a:pt x="423327" y="241522"/>
                </a:lnTo>
                <a:lnTo>
                  <a:pt x="419176" y="236016"/>
                </a:lnTo>
                <a:lnTo>
                  <a:pt x="385677" y="207735"/>
                </a:lnTo>
                <a:lnTo>
                  <a:pt x="347564" y="180017"/>
                </a:lnTo>
                <a:lnTo>
                  <a:pt x="318111" y="161543"/>
                </a:lnTo>
                <a:close/>
              </a:path>
              <a:path w="498475" h="532129">
                <a:moveTo>
                  <a:pt x="268439" y="95478"/>
                </a:moveTo>
                <a:lnTo>
                  <a:pt x="209588" y="95478"/>
                </a:lnTo>
                <a:lnTo>
                  <a:pt x="192391" y="142185"/>
                </a:lnTo>
                <a:lnTo>
                  <a:pt x="167028" y="179487"/>
                </a:lnTo>
                <a:lnTo>
                  <a:pt x="132319" y="209919"/>
                </a:lnTo>
                <a:lnTo>
                  <a:pt x="87083" y="236016"/>
                </a:lnTo>
                <a:lnTo>
                  <a:pt x="80974" y="240069"/>
                </a:lnTo>
                <a:lnTo>
                  <a:pt x="77847" y="245024"/>
                </a:lnTo>
                <a:lnTo>
                  <a:pt x="77536" y="250879"/>
                </a:lnTo>
                <a:lnTo>
                  <a:pt x="79870" y="257632"/>
                </a:lnTo>
                <a:lnTo>
                  <a:pt x="82867" y="263639"/>
                </a:lnTo>
                <a:lnTo>
                  <a:pt x="87272" y="268894"/>
                </a:lnTo>
                <a:lnTo>
                  <a:pt x="92408" y="271899"/>
                </a:lnTo>
                <a:lnTo>
                  <a:pt x="98330" y="272424"/>
                </a:lnTo>
                <a:lnTo>
                  <a:pt x="105092" y="270243"/>
                </a:lnTo>
                <a:lnTo>
                  <a:pt x="150790" y="245574"/>
                </a:lnTo>
                <a:lnTo>
                  <a:pt x="189171" y="218822"/>
                </a:lnTo>
                <a:lnTo>
                  <a:pt x="219444" y="190606"/>
                </a:lnTo>
                <a:lnTo>
                  <a:pt x="240817" y="161543"/>
                </a:lnTo>
                <a:lnTo>
                  <a:pt x="318111" y="161543"/>
                </a:lnTo>
                <a:lnTo>
                  <a:pt x="305169" y="153426"/>
                </a:lnTo>
                <a:lnTo>
                  <a:pt x="258825" y="128523"/>
                </a:lnTo>
                <a:lnTo>
                  <a:pt x="260078" y="123696"/>
                </a:lnTo>
                <a:lnTo>
                  <a:pt x="262061" y="116506"/>
                </a:lnTo>
                <a:lnTo>
                  <a:pt x="264830" y="107064"/>
                </a:lnTo>
                <a:lnTo>
                  <a:pt x="268439" y="95478"/>
                </a:lnTo>
                <a:close/>
              </a:path>
              <a:path w="498475" h="532129">
                <a:moveTo>
                  <a:pt x="272643" y="0"/>
                </a:moveTo>
                <a:lnTo>
                  <a:pt x="224599" y="0"/>
                </a:lnTo>
                <a:lnTo>
                  <a:pt x="219201" y="5410"/>
                </a:lnTo>
                <a:lnTo>
                  <a:pt x="219201" y="16217"/>
                </a:lnTo>
                <a:lnTo>
                  <a:pt x="218545" y="29033"/>
                </a:lnTo>
                <a:lnTo>
                  <a:pt x="217547" y="41289"/>
                </a:lnTo>
                <a:lnTo>
                  <a:pt x="216326" y="52870"/>
                </a:lnTo>
                <a:lnTo>
                  <a:pt x="214998" y="63665"/>
                </a:lnTo>
                <a:lnTo>
                  <a:pt x="275043" y="63665"/>
                </a:lnTo>
                <a:lnTo>
                  <a:pt x="276284" y="51942"/>
                </a:lnTo>
                <a:lnTo>
                  <a:pt x="277299" y="40165"/>
                </a:lnTo>
                <a:lnTo>
                  <a:pt x="278088" y="28276"/>
                </a:lnTo>
                <a:lnTo>
                  <a:pt x="278650" y="16217"/>
                </a:lnTo>
                <a:lnTo>
                  <a:pt x="278650" y="6007"/>
                </a:lnTo>
                <a:lnTo>
                  <a:pt x="2726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452870" y="3498034"/>
            <a:ext cx="377825" cy="509270"/>
          </a:xfrm>
          <a:custGeom>
            <a:avLst/>
            <a:gdLst/>
            <a:ahLst/>
            <a:cxnLst/>
            <a:rect l="l" t="t" r="r" b="b"/>
            <a:pathLst>
              <a:path w="377825" h="509270">
                <a:moveTo>
                  <a:pt x="142328" y="0"/>
                </a:moveTo>
                <a:lnTo>
                  <a:pt x="120092" y="72526"/>
                </a:lnTo>
                <a:lnTo>
                  <a:pt x="119660" y="128206"/>
                </a:lnTo>
                <a:lnTo>
                  <a:pt x="125308" y="182085"/>
                </a:lnTo>
                <a:lnTo>
                  <a:pt x="140525" y="231800"/>
                </a:lnTo>
                <a:lnTo>
                  <a:pt x="90054" y="255846"/>
                </a:lnTo>
                <a:lnTo>
                  <a:pt x="50506" y="282776"/>
                </a:lnTo>
                <a:lnTo>
                  <a:pt x="22142" y="312878"/>
                </a:lnTo>
                <a:lnTo>
                  <a:pt x="5220" y="346438"/>
                </a:lnTo>
                <a:lnTo>
                  <a:pt x="0" y="383743"/>
                </a:lnTo>
                <a:lnTo>
                  <a:pt x="8868" y="427663"/>
                </a:lnTo>
                <a:lnTo>
                  <a:pt x="31750" y="460154"/>
                </a:lnTo>
                <a:lnTo>
                  <a:pt x="65379" y="482875"/>
                </a:lnTo>
                <a:lnTo>
                  <a:pt x="106487" y="497487"/>
                </a:lnTo>
                <a:lnTo>
                  <a:pt x="151809" y="505647"/>
                </a:lnTo>
                <a:lnTo>
                  <a:pt x="198076" y="509017"/>
                </a:lnTo>
                <a:lnTo>
                  <a:pt x="242023" y="509257"/>
                </a:lnTo>
                <a:lnTo>
                  <a:pt x="256905" y="509163"/>
                </a:lnTo>
                <a:lnTo>
                  <a:pt x="320221" y="506723"/>
                </a:lnTo>
                <a:lnTo>
                  <a:pt x="362127" y="503250"/>
                </a:lnTo>
                <a:lnTo>
                  <a:pt x="377594" y="484406"/>
                </a:lnTo>
                <a:lnTo>
                  <a:pt x="371927" y="473267"/>
                </a:lnTo>
                <a:lnTo>
                  <a:pt x="357924" y="469620"/>
                </a:lnTo>
                <a:lnTo>
                  <a:pt x="325597" y="473289"/>
                </a:lnTo>
                <a:lnTo>
                  <a:pt x="299296" y="475548"/>
                </a:lnTo>
                <a:lnTo>
                  <a:pt x="272883" y="476792"/>
                </a:lnTo>
                <a:lnTo>
                  <a:pt x="240220" y="477418"/>
                </a:lnTo>
                <a:lnTo>
                  <a:pt x="177124" y="473354"/>
                </a:lnTo>
                <a:lnTo>
                  <a:pt x="129796" y="459574"/>
                </a:lnTo>
                <a:lnTo>
                  <a:pt x="97140" y="438037"/>
                </a:lnTo>
                <a:lnTo>
                  <a:pt x="78061" y="410706"/>
                </a:lnTo>
                <a:lnTo>
                  <a:pt x="71462" y="379539"/>
                </a:lnTo>
                <a:lnTo>
                  <a:pt x="77905" y="342514"/>
                </a:lnTo>
                <a:lnTo>
                  <a:pt x="126853" y="283864"/>
                </a:lnTo>
                <a:lnTo>
                  <a:pt x="164923" y="261154"/>
                </a:lnTo>
                <a:lnTo>
                  <a:pt x="209102" y="242133"/>
                </a:lnTo>
                <a:lnTo>
                  <a:pt x="257173" y="226257"/>
                </a:lnTo>
                <a:lnTo>
                  <a:pt x="306918" y="212986"/>
                </a:lnTo>
                <a:lnTo>
                  <a:pt x="356120" y="201777"/>
                </a:lnTo>
                <a:lnTo>
                  <a:pt x="367739" y="194190"/>
                </a:lnTo>
                <a:lnTo>
                  <a:pt x="369785" y="182552"/>
                </a:lnTo>
                <a:lnTo>
                  <a:pt x="363050" y="172720"/>
                </a:lnTo>
                <a:lnTo>
                  <a:pt x="348322" y="170548"/>
                </a:lnTo>
                <a:lnTo>
                  <a:pt x="299170" y="181237"/>
                </a:lnTo>
                <a:lnTo>
                  <a:pt x="257786" y="192093"/>
                </a:lnTo>
                <a:lnTo>
                  <a:pt x="223834" y="202387"/>
                </a:lnTo>
                <a:lnTo>
                  <a:pt x="196976" y="211391"/>
                </a:lnTo>
                <a:lnTo>
                  <a:pt x="188927" y="181293"/>
                </a:lnTo>
                <a:lnTo>
                  <a:pt x="183918" y="139093"/>
                </a:lnTo>
                <a:lnTo>
                  <a:pt x="182285" y="85297"/>
                </a:lnTo>
                <a:lnTo>
                  <a:pt x="184365" y="20408"/>
                </a:lnTo>
                <a:lnTo>
                  <a:pt x="183595" y="12421"/>
                </a:lnTo>
                <a:lnTo>
                  <a:pt x="180463" y="6519"/>
                </a:lnTo>
                <a:lnTo>
                  <a:pt x="175079" y="2758"/>
                </a:lnTo>
                <a:lnTo>
                  <a:pt x="167551" y="1193"/>
                </a:lnTo>
                <a:lnTo>
                  <a:pt x="1423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065356" y="3475201"/>
            <a:ext cx="443865" cy="510540"/>
          </a:xfrm>
          <a:custGeom>
            <a:avLst/>
            <a:gdLst/>
            <a:ahLst/>
            <a:cxnLst/>
            <a:rect l="l" t="t" r="r" b="b"/>
            <a:pathLst>
              <a:path w="443864" h="510539">
                <a:moveTo>
                  <a:pt x="60655" y="55854"/>
                </a:moveTo>
                <a:lnTo>
                  <a:pt x="18021" y="55854"/>
                </a:lnTo>
                <a:lnTo>
                  <a:pt x="10388" y="56980"/>
                </a:lnTo>
                <a:lnTo>
                  <a:pt x="4729" y="60358"/>
                </a:lnTo>
                <a:lnTo>
                  <a:pt x="1210" y="65986"/>
                </a:lnTo>
                <a:lnTo>
                  <a:pt x="117" y="73098"/>
                </a:lnTo>
                <a:lnTo>
                  <a:pt x="0" y="342912"/>
                </a:lnTo>
                <a:lnTo>
                  <a:pt x="422" y="371956"/>
                </a:lnTo>
                <a:lnTo>
                  <a:pt x="5320" y="415628"/>
                </a:lnTo>
                <a:lnTo>
                  <a:pt x="24507" y="458454"/>
                </a:lnTo>
                <a:lnTo>
                  <a:pt x="68575" y="491200"/>
                </a:lnTo>
                <a:lnTo>
                  <a:pt x="129865" y="507466"/>
                </a:lnTo>
                <a:lnTo>
                  <a:pt x="167327" y="510170"/>
                </a:lnTo>
                <a:lnTo>
                  <a:pt x="204478" y="509720"/>
                </a:lnTo>
                <a:lnTo>
                  <a:pt x="240261" y="507464"/>
                </a:lnTo>
                <a:lnTo>
                  <a:pt x="247200" y="507165"/>
                </a:lnTo>
                <a:lnTo>
                  <a:pt x="305076" y="503410"/>
                </a:lnTo>
                <a:lnTo>
                  <a:pt x="357327" y="499059"/>
                </a:lnTo>
                <a:lnTo>
                  <a:pt x="375335" y="479844"/>
                </a:lnTo>
                <a:lnTo>
                  <a:pt x="375335" y="478637"/>
                </a:lnTo>
                <a:lnTo>
                  <a:pt x="374586" y="473837"/>
                </a:lnTo>
                <a:lnTo>
                  <a:pt x="169354" y="473837"/>
                </a:lnTo>
                <a:lnTo>
                  <a:pt x="146018" y="473073"/>
                </a:lnTo>
                <a:lnTo>
                  <a:pt x="100019" y="458038"/>
                </a:lnTo>
                <a:lnTo>
                  <a:pt x="69213" y="420609"/>
                </a:lnTo>
                <a:lnTo>
                  <a:pt x="62725" y="382189"/>
                </a:lnTo>
                <a:lnTo>
                  <a:pt x="62460" y="368665"/>
                </a:lnTo>
                <a:lnTo>
                  <a:pt x="62645" y="355479"/>
                </a:lnTo>
                <a:lnTo>
                  <a:pt x="63055" y="342912"/>
                </a:lnTo>
                <a:lnTo>
                  <a:pt x="64262" y="294868"/>
                </a:lnTo>
                <a:lnTo>
                  <a:pt x="110566" y="280783"/>
                </a:lnTo>
                <a:lnTo>
                  <a:pt x="156455" y="265263"/>
                </a:lnTo>
                <a:lnTo>
                  <a:pt x="159112" y="264248"/>
                </a:lnTo>
                <a:lnTo>
                  <a:pt x="63055" y="264248"/>
                </a:lnTo>
                <a:lnTo>
                  <a:pt x="66662" y="73863"/>
                </a:lnTo>
                <a:lnTo>
                  <a:pt x="66662" y="62458"/>
                </a:lnTo>
                <a:lnTo>
                  <a:pt x="60655" y="55854"/>
                </a:lnTo>
                <a:close/>
              </a:path>
              <a:path w="443864" h="510539">
                <a:moveTo>
                  <a:pt x="356133" y="461822"/>
                </a:moveTo>
                <a:lnTo>
                  <a:pt x="306510" y="465980"/>
                </a:lnTo>
                <a:lnTo>
                  <a:pt x="259591" y="469406"/>
                </a:lnTo>
                <a:lnTo>
                  <a:pt x="214247" y="472043"/>
                </a:lnTo>
                <a:lnTo>
                  <a:pt x="169354" y="473837"/>
                </a:lnTo>
                <a:lnTo>
                  <a:pt x="374586" y="473837"/>
                </a:lnTo>
                <a:lnTo>
                  <a:pt x="374108" y="470773"/>
                </a:lnTo>
                <a:lnTo>
                  <a:pt x="370463" y="465277"/>
                </a:lnTo>
                <a:lnTo>
                  <a:pt x="364454" y="462256"/>
                </a:lnTo>
                <a:lnTo>
                  <a:pt x="356133" y="461822"/>
                </a:lnTo>
                <a:close/>
              </a:path>
              <a:path w="443864" h="510539">
                <a:moveTo>
                  <a:pt x="320019" y="127995"/>
                </a:moveTo>
                <a:lnTo>
                  <a:pt x="313348" y="128396"/>
                </a:lnTo>
                <a:lnTo>
                  <a:pt x="306285" y="132118"/>
                </a:lnTo>
                <a:lnTo>
                  <a:pt x="255277" y="165924"/>
                </a:lnTo>
                <a:lnTo>
                  <a:pt x="205361" y="195579"/>
                </a:lnTo>
                <a:lnTo>
                  <a:pt x="156627" y="221544"/>
                </a:lnTo>
                <a:lnTo>
                  <a:pt x="109163" y="244280"/>
                </a:lnTo>
                <a:lnTo>
                  <a:pt x="63055" y="264248"/>
                </a:lnTo>
                <a:lnTo>
                  <a:pt x="159112" y="264248"/>
                </a:lnTo>
                <a:lnTo>
                  <a:pt x="202012" y="247875"/>
                </a:lnTo>
                <a:lnTo>
                  <a:pt x="247319" y="228187"/>
                </a:lnTo>
                <a:lnTo>
                  <a:pt x="292459" y="205764"/>
                </a:lnTo>
                <a:lnTo>
                  <a:pt x="337515" y="180174"/>
                </a:lnTo>
                <a:lnTo>
                  <a:pt x="346594" y="169205"/>
                </a:lnTo>
                <a:lnTo>
                  <a:pt x="346543" y="162601"/>
                </a:lnTo>
                <a:lnTo>
                  <a:pt x="343509" y="155549"/>
                </a:lnTo>
                <a:lnTo>
                  <a:pt x="331495" y="136931"/>
                </a:lnTo>
                <a:lnTo>
                  <a:pt x="326125" y="130859"/>
                </a:lnTo>
                <a:lnTo>
                  <a:pt x="320019" y="127995"/>
                </a:lnTo>
                <a:close/>
              </a:path>
              <a:path w="443864" h="510539">
                <a:moveTo>
                  <a:pt x="383743" y="0"/>
                </a:moveTo>
                <a:lnTo>
                  <a:pt x="360682" y="4654"/>
                </a:lnTo>
                <a:lnTo>
                  <a:pt x="341561" y="17418"/>
                </a:lnTo>
                <a:lnTo>
                  <a:pt x="328519" y="36490"/>
                </a:lnTo>
                <a:lnTo>
                  <a:pt x="323697" y="60058"/>
                </a:lnTo>
                <a:lnTo>
                  <a:pt x="328436" y="83723"/>
                </a:lnTo>
                <a:lnTo>
                  <a:pt x="341337" y="102997"/>
                </a:lnTo>
                <a:lnTo>
                  <a:pt x="360430" y="115965"/>
                </a:lnTo>
                <a:lnTo>
                  <a:pt x="383743" y="120713"/>
                </a:lnTo>
                <a:lnTo>
                  <a:pt x="407062" y="115965"/>
                </a:lnTo>
                <a:lnTo>
                  <a:pt x="426159" y="102997"/>
                </a:lnTo>
                <a:lnTo>
                  <a:pt x="431583" y="94894"/>
                </a:lnTo>
                <a:lnTo>
                  <a:pt x="383743" y="94894"/>
                </a:lnTo>
                <a:lnTo>
                  <a:pt x="370893" y="91983"/>
                </a:lnTo>
                <a:lnTo>
                  <a:pt x="360181" y="84229"/>
                </a:lnTo>
                <a:lnTo>
                  <a:pt x="352846" y="73098"/>
                </a:lnTo>
                <a:lnTo>
                  <a:pt x="350126" y="60058"/>
                </a:lnTo>
                <a:lnTo>
                  <a:pt x="352846" y="47206"/>
                </a:lnTo>
                <a:lnTo>
                  <a:pt x="360186" y="36486"/>
                </a:lnTo>
                <a:lnTo>
                  <a:pt x="370893" y="29150"/>
                </a:lnTo>
                <a:lnTo>
                  <a:pt x="383743" y="26428"/>
                </a:lnTo>
                <a:lnTo>
                  <a:pt x="432256" y="26428"/>
                </a:lnTo>
                <a:lnTo>
                  <a:pt x="426159" y="17418"/>
                </a:lnTo>
                <a:lnTo>
                  <a:pt x="407062" y="4654"/>
                </a:lnTo>
                <a:lnTo>
                  <a:pt x="383743" y="0"/>
                </a:lnTo>
                <a:close/>
              </a:path>
              <a:path w="443864" h="510539">
                <a:moveTo>
                  <a:pt x="432256" y="26428"/>
                </a:moveTo>
                <a:lnTo>
                  <a:pt x="383743" y="26428"/>
                </a:lnTo>
                <a:lnTo>
                  <a:pt x="396695" y="29150"/>
                </a:lnTo>
                <a:lnTo>
                  <a:pt x="407620" y="36490"/>
                </a:lnTo>
                <a:lnTo>
                  <a:pt x="415166" y="47206"/>
                </a:lnTo>
                <a:lnTo>
                  <a:pt x="417982" y="60058"/>
                </a:lnTo>
                <a:lnTo>
                  <a:pt x="415166" y="73098"/>
                </a:lnTo>
                <a:lnTo>
                  <a:pt x="407620" y="84229"/>
                </a:lnTo>
                <a:lnTo>
                  <a:pt x="396695" y="91983"/>
                </a:lnTo>
                <a:lnTo>
                  <a:pt x="383743" y="94894"/>
                </a:lnTo>
                <a:lnTo>
                  <a:pt x="431583" y="94894"/>
                </a:lnTo>
                <a:lnTo>
                  <a:pt x="439062" y="83723"/>
                </a:lnTo>
                <a:lnTo>
                  <a:pt x="443801" y="60058"/>
                </a:lnTo>
                <a:lnTo>
                  <a:pt x="439062" y="36486"/>
                </a:lnTo>
                <a:lnTo>
                  <a:pt x="432256" y="264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5598574" y="3747248"/>
            <a:ext cx="490220" cy="40005"/>
          </a:xfrm>
          <a:custGeom>
            <a:avLst/>
            <a:gdLst/>
            <a:ahLst/>
            <a:cxnLst/>
            <a:rect l="l" t="t" r="r" b="b"/>
            <a:pathLst>
              <a:path w="490220" h="40004">
                <a:moveTo>
                  <a:pt x="484644" y="0"/>
                </a:moveTo>
                <a:lnTo>
                  <a:pt x="5410" y="0"/>
                </a:lnTo>
                <a:lnTo>
                  <a:pt x="0" y="5410"/>
                </a:lnTo>
                <a:lnTo>
                  <a:pt x="0" y="34239"/>
                </a:lnTo>
                <a:lnTo>
                  <a:pt x="5410" y="39636"/>
                </a:lnTo>
                <a:lnTo>
                  <a:pt x="473837" y="39636"/>
                </a:lnTo>
                <a:lnTo>
                  <a:pt x="484644" y="39636"/>
                </a:lnTo>
                <a:lnTo>
                  <a:pt x="490042" y="34239"/>
                </a:lnTo>
                <a:lnTo>
                  <a:pt x="490042" y="5410"/>
                </a:lnTo>
                <a:lnTo>
                  <a:pt x="4846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6211060" y="3595914"/>
            <a:ext cx="473075" cy="388620"/>
          </a:xfrm>
          <a:custGeom>
            <a:avLst/>
            <a:gdLst/>
            <a:ahLst/>
            <a:cxnLst/>
            <a:rect l="l" t="t" r="r" b="b"/>
            <a:pathLst>
              <a:path w="473075" h="388620">
                <a:moveTo>
                  <a:pt x="454012" y="0"/>
                </a:moveTo>
                <a:lnTo>
                  <a:pt x="6604" y="0"/>
                </a:lnTo>
                <a:lnTo>
                  <a:pt x="596" y="5410"/>
                </a:lnTo>
                <a:lnTo>
                  <a:pt x="0" y="16217"/>
                </a:lnTo>
                <a:lnTo>
                  <a:pt x="872" y="23404"/>
                </a:lnTo>
                <a:lnTo>
                  <a:pt x="4276" y="28678"/>
                </a:lnTo>
                <a:lnTo>
                  <a:pt x="10047" y="31925"/>
                </a:lnTo>
                <a:lnTo>
                  <a:pt x="18021" y="33032"/>
                </a:lnTo>
                <a:lnTo>
                  <a:pt x="381952" y="33032"/>
                </a:lnTo>
                <a:lnTo>
                  <a:pt x="357663" y="79964"/>
                </a:lnTo>
                <a:lnTo>
                  <a:pt x="329803" y="123697"/>
                </a:lnTo>
                <a:lnTo>
                  <a:pt x="298831" y="163482"/>
                </a:lnTo>
                <a:lnTo>
                  <a:pt x="265210" y="198569"/>
                </a:lnTo>
                <a:lnTo>
                  <a:pt x="229400" y="228206"/>
                </a:lnTo>
                <a:lnTo>
                  <a:pt x="206571" y="207488"/>
                </a:lnTo>
                <a:lnTo>
                  <a:pt x="180082" y="187218"/>
                </a:lnTo>
                <a:lnTo>
                  <a:pt x="150779" y="168075"/>
                </a:lnTo>
                <a:lnTo>
                  <a:pt x="119507" y="150736"/>
                </a:lnTo>
                <a:lnTo>
                  <a:pt x="112291" y="148107"/>
                </a:lnTo>
                <a:lnTo>
                  <a:pt x="105921" y="148185"/>
                </a:lnTo>
                <a:lnTo>
                  <a:pt x="100336" y="150741"/>
                </a:lnTo>
                <a:lnTo>
                  <a:pt x="95478" y="155549"/>
                </a:lnTo>
                <a:lnTo>
                  <a:pt x="92528" y="161390"/>
                </a:lnTo>
                <a:lnTo>
                  <a:pt x="92559" y="167178"/>
                </a:lnTo>
                <a:lnTo>
                  <a:pt x="95401" y="172853"/>
                </a:lnTo>
                <a:lnTo>
                  <a:pt x="100888" y="178358"/>
                </a:lnTo>
                <a:lnTo>
                  <a:pt x="145423" y="214670"/>
                </a:lnTo>
                <a:lnTo>
                  <a:pt x="183584" y="251645"/>
                </a:lnTo>
                <a:lnTo>
                  <a:pt x="217075" y="290522"/>
                </a:lnTo>
                <a:lnTo>
                  <a:pt x="247595" y="332542"/>
                </a:lnTo>
                <a:lnTo>
                  <a:pt x="276847" y="378942"/>
                </a:lnTo>
                <a:lnTo>
                  <a:pt x="281886" y="385201"/>
                </a:lnTo>
                <a:lnTo>
                  <a:pt x="287882" y="388475"/>
                </a:lnTo>
                <a:lnTo>
                  <a:pt x="294665" y="388484"/>
                </a:lnTo>
                <a:lnTo>
                  <a:pt x="302069" y="384949"/>
                </a:lnTo>
                <a:lnTo>
                  <a:pt x="329704" y="365734"/>
                </a:lnTo>
                <a:lnTo>
                  <a:pt x="335424" y="360357"/>
                </a:lnTo>
                <a:lnTo>
                  <a:pt x="338107" y="354245"/>
                </a:lnTo>
                <a:lnTo>
                  <a:pt x="337639" y="347569"/>
                </a:lnTo>
                <a:lnTo>
                  <a:pt x="299369" y="296518"/>
                </a:lnTo>
                <a:lnTo>
                  <a:pt x="261239" y="255231"/>
                </a:lnTo>
                <a:lnTo>
                  <a:pt x="302033" y="226689"/>
                </a:lnTo>
                <a:lnTo>
                  <a:pt x="340375" y="195444"/>
                </a:lnTo>
                <a:lnTo>
                  <a:pt x="376316" y="161096"/>
                </a:lnTo>
                <a:lnTo>
                  <a:pt x="409906" y="123245"/>
                </a:lnTo>
                <a:lnTo>
                  <a:pt x="441193" y="81490"/>
                </a:lnTo>
                <a:lnTo>
                  <a:pt x="470230" y="35432"/>
                </a:lnTo>
                <a:lnTo>
                  <a:pt x="472841" y="15457"/>
                </a:lnTo>
                <a:lnTo>
                  <a:pt x="469545" y="4881"/>
                </a:lnTo>
                <a:lnTo>
                  <a:pt x="462538" y="723"/>
                </a:lnTo>
                <a:lnTo>
                  <a:pt x="4540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6834789" y="3537653"/>
            <a:ext cx="471805" cy="465455"/>
          </a:xfrm>
          <a:custGeom>
            <a:avLst/>
            <a:gdLst/>
            <a:ahLst/>
            <a:cxnLst/>
            <a:rect l="l" t="t" r="r" b="b"/>
            <a:pathLst>
              <a:path w="471804" h="465454">
                <a:moveTo>
                  <a:pt x="450883" y="79577"/>
                </a:moveTo>
                <a:lnTo>
                  <a:pt x="445042" y="82284"/>
                </a:lnTo>
                <a:lnTo>
                  <a:pt x="439775" y="87681"/>
                </a:lnTo>
                <a:lnTo>
                  <a:pt x="405598" y="130435"/>
                </a:lnTo>
                <a:lnTo>
                  <a:pt x="370365" y="170474"/>
                </a:lnTo>
                <a:lnTo>
                  <a:pt x="333956" y="207898"/>
                </a:lnTo>
                <a:lnTo>
                  <a:pt x="296253" y="242802"/>
                </a:lnTo>
                <a:lnTo>
                  <a:pt x="257137" y="275284"/>
                </a:lnTo>
                <a:lnTo>
                  <a:pt x="216489" y="305442"/>
                </a:lnTo>
                <a:lnTo>
                  <a:pt x="174191" y="333373"/>
                </a:lnTo>
                <a:lnTo>
                  <a:pt x="130124" y="359174"/>
                </a:lnTo>
                <a:lnTo>
                  <a:pt x="84169" y="382942"/>
                </a:lnTo>
                <a:lnTo>
                  <a:pt x="36207" y="404775"/>
                </a:lnTo>
                <a:lnTo>
                  <a:pt x="29465" y="409035"/>
                </a:lnTo>
                <a:lnTo>
                  <a:pt x="25543" y="414536"/>
                </a:lnTo>
                <a:lnTo>
                  <a:pt x="24549" y="421164"/>
                </a:lnTo>
                <a:lnTo>
                  <a:pt x="26593" y="428803"/>
                </a:lnTo>
                <a:lnTo>
                  <a:pt x="38011" y="454013"/>
                </a:lnTo>
                <a:lnTo>
                  <a:pt x="42266" y="460671"/>
                </a:lnTo>
                <a:lnTo>
                  <a:pt x="47701" y="464454"/>
                </a:lnTo>
                <a:lnTo>
                  <a:pt x="54145" y="465420"/>
                </a:lnTo>
                <a:lnTo>
                  <a:pt x="61430" y="463627"/>
                </a:lnTo>
                <a:lnTo>
                  <a:pt x="108948" y="442054"/>
                </a:lnTo>
                <a:lnTo>
                  <a:pt x="154240" y="418011"/>
                </a:lnTo>
                <a:lnTo>
                  <a:pt x="197345" y="391591"/>
                </a:lnTo>
                <a:lnTo>
                  <a:pt x="238301" y="362886"/>
                </a:lnTo>
                <a:lnTo>
                  <a:pt x="277145" y="331988"/>
                </a:lnTo>
                <a:lnTo>
                  <a:pt x="313916" y="298988"/>
                </a:lnTo>
                <a:lnTo>
                  <a:pt x="348651" y="263980"/>
                </a:lnTo>
                <a:lnTo>
                  <a:pt x="381389" y="227055"/>
                </a:lnTo>
                <a:lnTo>
                  <a:pt x="412166" y="188306"/>
                </a:lnTo>
                <a:lnTo>
                  <a:pt x="441022" y="147824"/>
                </a:lnTo>
                <a:lnTo>
                  <a:pt x="467995" y="105703"/>
                </a:lnTo>
                <a:lnTo>
                  <a:pt x="471303" y="92412"/>
                </a:lnTo>
                <a:lnTo>
                  <a:pt x="468841" y="86868"/>
                </a:lnTo>
                <a:lnTo>
                  <a:pt x="463778" y="82278"/>
                </a:lnTo>
                <a:lnTo>
                  <a:pt x="457169" y="79578"/>
                </a:lnTo>
                <a:lnTo>
                  <a:pt x="450883" y="79577"/>
                </a:lnTo>
                <a:close/>
              </a:path>
              <a:path w="471804" h="465454">
                <a:moveTo>
                  <a:pt x="19729" y="0"/>
                </a:moveTo>
                <a:lnTo>
                  <a:pt x="13384" y="834"/>
                </a:lnTo>
                <a:lnTo>
                  <a:pt x="7942" y="4262"/>
                </a:lnTo>
                <a:lnTo>
                  <a:pt x="3175" y="10224"/>
                </a:lnTo>
                <a:lnTo>
                  <a:pt x="2578" y="10808"/>
                </a:lnTo>
                <a:lnTo>
                  <a:pt x="0" y="17774"/>
                </a:lnTo>
                <a:lnTo>
                  <a:pt x="401" y="24175"/>
                </a:lnTo>
                <a:lnTo>
                  <a:pt x="3844" y="29900"/>
                </a:lnTo>
                <a:lnTo>
                  <a:pt x="10388" y="34837"/>
                </a:lnTo>
                <a:lnTo>
                  <a:pt x="46978" y="57461"/>
                </a:lnTo>
                <a:lnTo>
                  <a:pt x="81548" y="81155"/>
                </a:lnTo>
                <a:lnTo>
                  <a:pt x="114767" y="105862"/>
                </a:lnTo>
                <a:lnTo>
                  <a:pt x="147307" y="131522"/>
                </a:lnTo>
                <a:lnTo>
                  <a:pt x="154025" y="135605"/>
                </a:lnTo>
                <a:lnTo>
                  <a:pt x="190538" y="100902"/>
                </a:lnTo>
                <a:lnTo>
                  <a:pt x="193846" y="86715"/>
                </a:lnTo>
                <a:lnTo>
                  <a:pt x="190713" y="80719"/>
                </a:lnTo>
                <a:lnTo>
                  <a:pt x="145009" y="54002"/>
                </a:lnTo>
                <a:lnTo>
                  <a:pt x="106545" y="34691"/>
                </a:lnTo>
                <a:lnTo>
                  <a:pt x="67745" y="17408"/>
                </a:lnTo>
                <a:lnTo>
                  <a:pt x="27203" y="1817"/>
                </a:lnTo>
                <a:lnTo>
                  <a:pt x="197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7392863" y="3548639"/>
            <a:ext cx="501650" cy="447675"/>
          </a:xfrm>
          <a:custGeom>
            <a:avLst/>
            <a:gdLst/>
            <a:ahLst/>
            <a:cxnLst/>
            <a:rect l="l" t="t" r="r" b="b"/>
            <a:pathLst>
              <a:path w="501650" h="447675">
                <a:moveTo>
                  <a:pt x="396767" y="34068"/>
                </a:moveTo>
                <a:lnTo>
                  <a:pt x="265369" y="34068"/>
                </a:lnTo>
                <a:lnTo>
                  <a:pt x="287949" y="35483"/>
                </a:lnTo>
                <a:lnTo>
                  <a:pt x="311688" y="39992"/>
                </a:lnTo>
                <a:lnTo>
                  <a:pt x="377638" y="72468"/>
                </a:lnTo>
                <a:lnTo>
                  <a:pt x="405152" y="104249"/>
                </a:lnTo>
                <a:lnTo>
                  <a:pt x="424331" y="142224"/>
                </a:lnTo>
                <a:lnTo>
                  <a:pt x="434724" y="184194"/>
                </a:lnTo>
                <a:lnTo>
                  <a:pt x="436058" y="228863"/>
                </a:lnTo>
                <a:lnTo>
                  <a:pt x="428721" y="272177"/>
                </a:lnTo>
                <a:lnTo>
                  <a:pt x="413276" y="311885"/>
                </a:lnTo>
                <a:lnTo>
                  <a:pt x="390286" y="345738"/>
                </a:lnTo>
                <a:lnTo>
                  <a:pt x="359135" y="374180"/>
                </a:lnTo>
                <a:lnTo>
                  <a:pt x="323477" y="394909"/>
                </a:lnTo>
                <a:lnTo>
                  <a:pt x="283539" y="409671"/>
                </a:lnTo>
                <a:lnTo>
                  <a:pt x="239550" y="420211"/>
                </a:lnTo>
                <a:lnTo>
                  <a:pt x="229359" y="426125"/>
                </a:lnTo>
                <a:lnTo>
                  <a:pt x="226488" y="435529"/>
                </a:lnTo>
                <a:lnTo>
                  <a:pt x="230599" y="444030"/>
                </a:lnTo>
                <a:lnTo>
                  <a:pt x="241354" y="447237"/>
                </a:lnTo>
                <a:lnTo>
                  <a:pt x="295347" y="440483"/>
                </a:lnTo>
                <a:lnTo>
                  <a:pt x="345397" y="426971"/>
                </a:lnTo>
                <a:lnTo>
                  <a:pt x="391167" y="406024"/>
                </a:lnTo>
                <a:lnTo>
                  <a:pt x="432323" y="376968"/>
                </a:lnTo>
                <a:lnTo>
                  <a:pt x="463165" y="342502"/>
                </a:lnTo>
                <a:lnTo>
                  <a:pt x="484640" y="303133"/>
                </a:lnTo>
                <a:lnTo>
                  <a:pt x="497179" y="260881"/>
                </a:lnTo>
                <a:lnTo>
                  <a:pt x="501216" y="217763"/>
                </a:lnTo>
                <a:lnTo>
                  <a:pt x="497182" y="175800"/>
                </a:lnTo>
                <a:lnTo>
                  <a:pt x="484036" y="133295"/>
                </a:lnTo>
                <a:lnTo>
                  <a:pt x="462646" y="95088"/>
                </a:lnTo>
                <a:lnTo>
                  <a:pt x="434137" y="62157"/>
                </a:lnTo>
                <a:lnTo>
                  <a:pt x="399630" y="35481"/>
                </a:lnTo>
                <a:lnTo>
                  <a:pt x="396767" y="34068"/>
                </a:lnTo>
                <a:close/>
              </a:path>
              <a:path w="501650" h="447675">
                <a:moveTo>
                  <a:pt x="266466" y="0"/>
                </a:moveTo>
                <a:lnTo>
                  <a:pt x="219710" y="4833"/>
                </a:lnTo>
                <a:lnTo>
                  <a:pt x="174586" y="17406"/>
                </a:lnTo>
                <a:lnTo>
                  <a:pt x="132244" y="37098"/>
                </a:lnTo>
                <a:lnTo>
                  <a:pt x="93837" y="63285"/>
                </a:lnTo>
                <a:lnTo>
                  <a:pt x="60517" y="95345"/>
                </a:lnTo>
                <a:lnTo>
                  <a:pt x="33436" y="132656"/>
                </a:lnTo>
                <a:lnTo>
                  <a:pt x="13744" y="174593"/>
                </a:lnTo>
                <a:lnTo>
                  <a:pt x="0" y="253951"/>
                </a:lnTo>
                <a:lnTo>
                  <a:pt x="2936" y="297626"/>
                </a:lnTo>
                <a:lnTo>
                  <a:pt x="15081" y="337048"/>
                </a:lnTo>
                <a:lnTo>
                  <a:pt x="38434" y="367028"/>
                </a:lnTo>
                <a:lnTo>
                  <a:pt x="74996" y="382378"/>
                </a:lnTo>
                <a:lnTo>
                  <a:pt x="122478" y="375878"/>
                </a:lnTo>
                <a:lnTo>
                  <a:pt x="161367" y="347527"/>
                </a:lnTo>
                <a:lnTo>
                  <a:pt x="169928" y="336137"/>
                </a:lnTo>
                <a:lnTo>
                  <a:pt x="84013" y="336137"/>
                </a:lnTo>
                <a:lnTo>
                  <a:pt x="62831" y="314441"/>
                </a:lnTo>
                <a:lnTo>
                  <a:pt x="56908" y="273380"/>
                </a:lnTo>
                <a:lnTo>
                  <a:pt x="60782" y="227366"/>
                </a:lnTo>
                <a:lnTo>
                  <a:pt x="68989" y="190811"/>
                </a:lnTo>
                <a:lnTo>
                  <a:pt x="93230" y="136412"/>
                </a:lnTo>
                <a:lnTo>
                  <a:pt x="127771" y="92094"/>
                </a:lnTo>
                <a:lnTo>
                  <a:pt x="169409" y="59148"/>
                </a:lnTo>
                <a:lnTo>
                  <a:pt x="214938" y="38868"/>
                </a:lnTo>
                <a:lnTo>
                  <a:pt x="265046" y="38868"/>
                </a:lnTo>
                <a:lnTo>
                  <a:pt x="265369" y="34068"/>
                </a:lnTo>
                <a:lnTo>
                  <a:pt x="396767" y="34068"/>
                </a:lnTo>
                <a:lnTo>
                  <a:pt x="360264" y="16046"/>
                </a:lnTo>
                <a:lnTo>
                  <a:pt x="313701" y="3530"/>
                </a:lnTo>
                <a:lnTo>
                  <a:pt x="266466" y="0"/>
                </a:lnTo>
                <a:close/>
              </a:path>
              <a:path w="501650" h="447675">
                <a:moveTo>
                  <a:pt x="265046" y="38868"/>
                </a:moveTo>
                <a:lnTo>
                  <a:pt x="214938" y="38868"/>
                </a:lnTo>
                <a:lnTo>
                  <a:pt x="210423" y="83193"/>
                </a:lnTo>
                <a:lnTo>
                  <a:pt x="203147" y="126844"/>
                </a:lnTo>
                <a:lnTo>
                  <a:pt x="193055" y="169595"/>
                </a:lnTo>
                <a:lnTo>
                  <a:pt x="180089" y="211220"/>
                </a:lnTo>
                <a:lnTo>
                  <a:pt x="164659" y="249319"/>
                </a:lnTo>
                <a:lnTo>
                  <a:pt x="141738" y="292595"/>
                </a:lnTo>
                <a:lnTo>
                  <a:pt x="113973" y="326413"/>
                </a:lnTo>
                <a:lnTo>
                  <a:pt x="84013" y="336137"/>
                </a:lnTo>
                <a:lnTo>
                  <a:pt x="169928" y="336137"/>
                </a:lnTo>
                <a:lnTo>
                  <a:pt x="214752" y="262980"/>
                </a:lnTo>
                <a:lnTo>
                  <a:pt x="229936" y="225634"/>
                </a:lnTo>
                <a:lnTo>
                  <a:pt x="245022" y="178387"/>
                </a:lnTo>
                <a:lnTo>
                  <a:pt x="255544" y="130522"/>
                </a:lnTo>
                <a:lnTo>
                  <a:pt x="262121" y="82322"/>
                </a:lnTo>
                <a:lnTo>
                  <a:pt x="265046" y="388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174895" y="4046258"/>
            <a:ext cx="523240" cy="530860"/>
          </a:xfrm>
          <a:custGeom>
            <a:avLst/>
            <a:gdLst/>
            <a:ahLst/>
            <a:cxnLst/>
            <a:rect l="l" t="t" r="r" b="b"/>
            <a:pathLst>
              <a:path w="523239" h="530860">
                <a:moveTo>
                  <a:pt x="517820" y="103898"/>
                </a:moveTo>
                <a:lnTo>
                  <a:pt x="152695" y="103898"/>
                </a:lnTo>
                <a:lnTo>
                  <a:pt x="147285" y="109308"/>
                </a:lnTo>
                <a:lnTo>
                  <a:pt x="147285" y="524878"/>
                </a:lnTo>
                <a:lnTo>
                  <a:pt x="152695" y="530288"/>
                </a:lnTo>
                <a:lnTo>
                  <a:pt x="200726" y="530288"/>
                </a:lnTo>
                <a:lnTo>
                  <a:pt x="206136" y="524878"/>
                </a:lnTo>
                <a:lnTo>
                  <a:pt x="206136" y="491845"/>
                </a:lnTo>
                <a:lnTo>
                  <a:pt x="523217" y="491845"/>
                </a:lnTo>
                <a:lnTo>
                  <a:pt x="523217" y="461225"/>
                </a:lnTo>
                <a:lnTo>
                  <a:pt x="206136" y="461225"/>
                </a:lnTo>
                <a:lnTo>
                  <a:pt x="206136" y="308686"/>
                </a:lnTo>
                <a:lnTo>
                  <a:pt x="523217" y="308686"/>
                </a:lnTo>
                <a:lnTo>
                  <a:pt x="523217" y="278053"/>
                </a:lnTo>
                <a:lnTo>
                  <a:pt x="206136" y="278053"/>
                </a:lnTo>
                <a:lnTo>
                  <a:pt x="206136" y="135724"/>
                </a:lnTo>
                <a:lnTo>
                  <a:pt x="523217" y="135724"/>
                </a:lnTo>
                <a:lnTo>
                  <a:pt x="523217" y="109308"/>
                </a:lnTo>
                <a:lnTo>
                  <a:pt x="517820" y="103898"/>
                </a:lnTo>
                <a:close/>
              </a:path>
              <a:path w="523239" h="530860">
                <a:moveTo>
                  <a:pt x="523217" y="491845"/>
                </a:moveTo>
                <a:lnTo>
                  <a:pt x="463769" y="491845"/>
                </a:lnTo>
                <a:lnTo>
                  <a:pt x="463769" y="524878"/>
                </a:lnTo>
                <a:lnTo>
                  <a:pt x="469179" y="530288"/>
                </a:lnTo>
                <a:lnTo>
                  <a:pt x="517820" y="530288"/>
                </a:lnTo>
                <a:lnTo>
                  <a:pt x="523217" y="524878"/>
                </a:lnTo>
                <a:lnTo>
                  <a:pt x="523217" y="491845"/>
                </a:lnTo>
                <a:close/>
              </a:path>
              <a:path w="523239" h="530860">
                <a:moveTo>
                  <a:pt x="363477" y="308686"/>
                </a:moveTo>
                <a:lnTo>
                  <a:pt x="305831" y="308686"/>
                </a:lnTo>
                <a:lnTo>
                  <a:pt x="305831" y="461225"/>
                </a:lnTo>
                <a:lnTo>
                  <a:pt x="363477" y="461225"/>
                </a:lnTo>
                <a:lnTo>
                  <a:pt x="363477" y="308686"/>
                </a:lnTo>
                <a:close/>
              </a:path>
              <a:path w="523239" h="530860">
                <a:moveTo>
                  <a:pt x="523217" y="308686"/>
                </a:moveTo>
                <a:lnTo>
                  <a:pt x="463769" y="308686"/>
                </a:lnTo>
                <a:lnTo>
                  <a:pt x="463769" y="461225"/>
                </a:lnTo>
                <a:lnTo>
                  <a:pt x="523217" y="461225"/>
                </a:lnTo>
                <a:lnTo>
                  <a:pt x="523217" y="308686"/>
                </a:lnTo>
                <a:close/>
              </a:path>
              <a:path w="523239" h="530860">
                <a:moveTo>
                  <a:pt x="364670" y="135724"/>
                </a:moveTo>
                <a:lnTo>
                  <a:pt x="305831" y="135724"/>
                </a:lnTo>
                <a:lnTo>
                  <a:pt x="305831" y="278053"/>
                </a:lnTo>
                <a:lnTo>
                  <a:pt x="364670" y="278053"/>
                </a:lnTo>
                <a:lnTo>
                  <a:pt x="364670" y="135724"/>
                </a:lnTo>
                <a:close/>
              </a:path>
              <a:path w="523239" h="530860">
                <a:moveTo>
                  <a:pt x="523217" y="135724"/>
                </a:moveTo>
                <a:lnTo>
                  <a:pt x="463769" y="135724"/>
                </a:lnTo>
                <a:lnTo>
                  <a:pt x="463769" y="278053"/>
                </a:lnTo>
                <a:lnTo>
                  <a:pt x="523217" y="278053"/>
                </a:lnTo>
                <a:lnTo>
                  <a:pt x="523217" y="135724"/>
                </a:lnTo>
                <a:close/>
              </a:path>
              <a:path w="523239" h="530860">
                <a:moveTo>
                  <a:pt x="359273" y="0"/>
                </a:moveTo>
                <a:lnTo>
                  <a:pt x="311229" y="0"/>
                </a:lnTo>
                <a:lnTo>
                  <a:pt x="305831" y="5410"/>
                </a:lnTo>
                <a:lnTo>
                  <a:pt x="305831" y="103898"/>
                </a:lnTo>
                <a:lnTo>
                  <a:pt x="364683" y="103898"/>
                </a:lnTo>
                <a:lnTo>
                  <a:pt x="364683" y="5410"/>
                </a:lnTo>
                <a:lnTo>
                  <a:pt x="359273" y="0"/>
                </a:lnTo>
                <a:close/>
              </a:path>
              <a:path w="523239" h="530860">
                <a:moveTo>
                  <a:pt x="46991" y="11714"/>
                </a:moveTo>
                <a:lnTo>
                  <a:pt x="24320" y="35663"/>
                </a:lnTo>
                <a:lnTo>
                  <a:pt x="26195" y="41339"/>
                </a:lnTo>
                <a:lnTo>
                  <a:pt x="30775" y="46850"/>
                </a:lnTo>
                <a:lnTo>
                  <a:pt x="47807" y="61515"/>
                </a:lnTo>
                <a:lnTo>
                  <a:pt x="64784" y="76801"/>
                </a:lnTo>
                <a:lnTo>
                  <a:pt x="81872" y="92875"/>
                </a:lnTo>
                <a:lnTo>
                  <a:pt x="99240" y="109905"/>
                </a:lnTo>
                <a:lnTo>
                  <a:pt x="104835" y="114299"/>
                </a:lnTo>
                <a:lnTo>
                  <a:pt x="110651" y="115763"/>
                </a:lnTo>
                <a:lnTo>
                  <a:pt x="116468" y="114299"/>
                </a:lnTo>
                <a:lnTo>
                  <a:pt x="122062" y="109905"/>
                </a:lnTo>
                <a:lnTo>
                  <a:pt x="129873" y="101498"/>
                </a:lnTo>
                <a:lnTo>
                  <a:pt x="133914" y="95992"/>
                </a:lnTo>
                <a:lnTo>
                  <a:pt x="135197" y="90316"/>
                </a:lnTo>
                <a:lnTo>
                  <a:pt x="133666" y="84524"/>
                </a:lnTo>
                <a:lnTo>
                  <a:pt x="98107" y="49699"/>
                </a:lnTo>
                <a:lnTo>
                  <a:pt x="58397" y="16217"/>
                </a:lnTo>
                <a:lnTo>
                  <a:pt x="52640" y="12615"/>
                </a:lnTo>
                <a:lnTo>
                  <a:pt x="46991" y="11714"/>
                </a:lnTo>
                <a:close/>
              </a:path>
              <a:path w="523239" h="530860">
                <a:moveTo>
                  <a:pt x="93364" y="329284"/>
                </a:moveTo>
                <a:lnTo>
                  <a:pt x="87528" y="330598"/>
                </a:lnTo>
                <a:lnTo>
                  <a:pt x="83039" y="334615"/>
                </a:lnTo>
                <a:lnTo>
                  <a:pt x="80013" y="341109"/>
                </a:lnTo>
                <a:lnTo>
                  <a:pt x="65942" y="381603"/>
                </a:lnTo>
                <a:lnTo>
                  <a:pt x="50744" y="420011"/>
                </a:lnTo>
                <a:lnTo>
                  <a:pt x="34419" y="456052"/>
                </a:lnTo>
                <a:lnTo>
                  <a:pt x="16970" y="489445"/>
                </a:lnTo>
                <a:lnTo>
                  <a:pt x="14600" y="495962"/>
                </a:lnTo>
                <a:lnTo>
                  <a:pt x="46302" y="525519"/>
                </a:lnTo>
                <a:lnTo>
                  <a:pt x="52250" y="525632"/>
                </a:lnTo>
                <a:lnTo>
                  <a:pt x="57523" y="522819"/>
                </a:lnTo>
                <a:lnTo>
                  <a:pt x="82416" y="478901"/>
                </a:lnTo>
                <a:lnTo>
                  <a:pt x="100518" y="440051"/>
                </a:lnTo>
                <a:lnTo>
                  <a:pt x="116481" y="400530"/>
                </a:lnTo>
                <a:lnTo>
                  <a:pt x="130470" y="360337"/>
                </a:lnTo>
                <a:lnTo>
                  <a:pt x="131584" y="353336"/>
                </a:lnTo>
                <a:lnTo>
                  <a:pt x="130392" y="347575"/>
                </a:lnTo>
                <a:lnTo>
                  <a:pt x="126835" y="342940"/>
                </a:lnTo>
                <a:lnTo>
                  <a:pt x="120856" y="339318"/>
                </a:lnTo>
                <a:lnTo>
                  <a:pt x="100434" y="330898"/>
                </a:lnTo>
                <a:lnTo>
                  <a:pt x="93364" y="329284"/>
                </a:lnTo>
                <a:close/>
              </a:path>
              <a:path w="523239" h="530860">
                <a:moveTo>
                  <a:pt x="21094" y="145710"/>
                </a:moveTo>
                <a:lnTo>
                  <a:pt x="0" y="171235"/>
                </a:lnTo>
                <a:lnTo>
                  <a:pt x="1916" y="176797"/>
                </a:lnTo>
                <a:lnTo>
                  <a:pt x="6759" y="181965"/>
                </a:lnTo>
                <a:lnTo>
                  <a:pt x="25111" y="198051"/>
                </a:lnTo>
                <a:lnTo>
                  <a:pt x="44142" y="215599"/>
                </a:lnTo>
                <a:lnTo>
                  <a:pt x="63848" y="234498"/>
                </a:lnTo>
                <a:lnTo>
                  <a:pt x="84229" y="254634"/>
                </a:lnTo>
                <a:lnTo>
                  <a:pt x="90164" y="259019"/>
                </a:lnTo>
                <a:lnTo>
                  <a:pt x="120261" y="233392"/>
                </a:lnTo>
                <a:lnTo>
                  <a:pt x="118664" y="227711"/>
                </a:lnTo>
                <a:lnTo>
                  <a:pt x="77314" y="187750"/>
                </a:lnTo>
                <a:lnTo>
                  <a:pt x="33175" y="150139"/>
                </a:lnTo>
                <a:lnTo>
                  <a:pt x="26993" y="146546"/>
                </a:lnTo>
                <a:lnTo>
                  <a:pt x="21094" y="1457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767652" y="4051062"/>
            <a:ext cx="554355" cy="528320"/>
          </a:xfrm>
          <a:custGeom>
            <a:avLst/>
            <a:gdLst/>
            <a:ahLst/>
            <a:cxnLst/>
            <a:rect l="l" t="t" r="r" b="b"/>
            <a:pathLst>
              <a:path w="554354" h="528320">
                <a:moveTo>
                  <a:pt x="480883" y="50624"/>
                </a:moveTo>
                <a:lnTo>
                  <a:pt x="443188" y="65163"/>
                </a:lnTo>
                <a:lnTo>
                  <a:pt x="441903" y="71002"/>
                </a:lnTo>
                <a:lnTo>
                  <a:pt x="443259" y="78079"/>
                </a:lnTo>
                <a:lnTo>
                  <a:pt x="457807" y="120294"/>
                </a:lnTo>
                <a:lnTo>
                  <a:pt x="471788" y="164930"/>
                </a:lnTo>
                <a:lnTo>
                  <a:pt x="485320" y="211930"/>
                </a:lnTo>
                <a:lnTo>
                  <a:pt x="498517" y="261238"/>
                </a:lnTo>
                <a:lnTo>
                  <a:pt x="501441" y="267761"/>
                </a:lnTo>
                <a:lnTo>
                  <a:pt x="505718" y="271975"/>
                </a:lnTo>
                <a:lnTo>
                  <a:pt x="511347" y="273824"/>
                </a:lnTo>
                <a:lnTo>
                  <a:pt x="518329" y="273253"/>
                </a:lnTo>
                <a:lnTo>
                  <a:pt x="541748" y="267246"/>
                </a:lnTo>
                <a:lnTo>
                  <a:pt x="548277" y="264573"/>
                </a:lnTo>
                <a:lnTo>
                  <a:pt x="552494" y="260269"/>
                </a:lnTo>
                <a:lnTo>
                  <a:pt x="554340" y="254499"/>
                </a:lnTo>
                <a:lnTo>
                  <a:pt x="553762" y="247434"/>
                </a:lnTo>
                <a:lnTo>
                  <a:pt x="541687" y="203404"/>
                </a:lnTo>
                <a:lnTo>
                  <a:pt x="527867" y="157800"/>
                </a:lnTo>
                <a:lnTo>
                  <a:pt x="512132" y="110620"/>
                </a:lnTo>
                <a:lnTo>
                  <a:pt x="494313" y="61861"/>
                </a:lnTo>
                <a:lnTo>
                  <a:pt x="486579" y="52022"/>
                </a:lnTo>
                <a:lnTo>
                  <a:pt x="480883" y="50624"/>
                </a:lnTo>
                <a:close/>
              </a:path>
              <a:path w="554354" h="528320">
                <a:moveTo>
                  <a:pt x="481469" y="277355"/>
                </a:moveTo>
                <a:lnTo>
                  <a:pt x="475474" y="277833"/>
                </a:lnTo>
                <a:lnTo>
                  <a:pt x="470491" y="281123"/>
                </a:lnTo>
                <a:lnTo>
                  <a:pt x="466691" y="287058"/>
                </a:lnTo>
                <a:lnTo>
                  <a:pt x="442330" y="332505"/>
                </a:lnTo>
                <a:lnTo>
                  <a:pt x="412547" y="372584"/>
                </a:lnTo>
                <a:lnTo>
                  <a:pt x="377438" y="407294"/>
                </a:lnTo>
                <a:lnTo>
                  <a:pt x="337097" y="436637"/>
                </a:lnTo>
                <a:lnTo>
                  <a:pt x="291618" y="460611"/>
                </a:lnTo>
                <a:lnTo>
                  <a:pt x="241097" y="479217"/>
                </a:lnTo>
                <a:lnTo>
                  <a:pt x="185627" y="492455"/>
                </a:lnTo>
                <a:lnTo>
                  <a:pt x="178760" y="494777"/>
                </a:lnTo>
                <a:lnTo>
                  <a:pt x="174369" y="498905"/>
                </a:lnTo>
                <a:lnTo>
                  <a:pt x="172454" y="504612"/>
                </a:lnTo>
                <a:lnTo>
                  <a:pt x="173016" y="511670"/>
                </a:lnTo>
                <a:lnTo>
                  <a:pt x="173626" y="513473"/>
                </a:lnTo>
                <a:lnTo>
                  <a:pt x="176026" y="523684"/>
                </a:lnTo>
                <a:lnTo>
                  <a:pt x="182630" y="527888"/>
                </a:lnTo>
                <a:lnTo>
                  <a:pt x="192841" y="526084"/>
                </a:lnTo>
                <a:lnTo>
                  <a:pt x="248346" y="514163"/>
                </a:lnTo>
                <a:lnTo>
                  <a:pt x="299868" y="497483"/>
                </a:lnTo>
                <a:lnTo>
                  <a:pt x="347195" y="476299"/>
                </a:lnTo>
                <a:lnTo>
                  <a:pt x="390118" y="450864"/>
                </a:lnTo>
                <a:lnTo>
                  <a:pt x="428423" y="421431"/>
                </a:lnTo>
                <a:lnTo>
                  <a:pt x="461901" y="388255"/>
                </a:lnTo>
                <a:lnTo>
                  <a:pt x="490340" y="351587"/>
                </a:lnTo>
                <a:lnTo>
                  <a:pt x="513528" y="311683"/>
                </a:lnTo>
                <a:lnTo>
                  <a:pt x="515695" y="305268"/>
                </a:lnTo>
                <a:lnTo>
                  <a:pt x="515105" y="299527"/>
                </a:lnTo>
                <a:lnTo>
                  <a:pt x="511926" y="294461"/>
                </a:lnTo>
                <a:lnTo>
                  <a:pt x="506327" y="290067"/>
                </a:lnTo>
                <a:lnTo>
                  <a:pt x="488306" y="279857"/>
                </a:lnTo>
                <a:lnTo>
                  <a:pt x="481469" y="277355"/>
                </a:lnTo>
                <a:close/>
              </a:path>
              <a:path w="554354" h="528320">
                <a:moveTo>
                  <a:pt x="129188" y="6007"/>
                </a:moveTo>
                <a:lnTo>
                  <a:pt x="82935" y="6007"/>
                </a:lnTo>
                <a:lnTo>
                  <a:pt x="77537" y="11417"/>
                </a:lnTo>
                <a:lnTo>
                  <a:pt x="77537" y="154343"/>
                </a:lnTo>
                <a:lnTo>
                  <a:pt x="76035" y="214696"/>
                </a:lnTo>
                <a:lnTo>
                  <a:pt x="71549" y="270585"/>
                </a:lnTo>
                <a:lnTo>
                  <a:pt x="64110" y="321882"/>
                </a:lnTo>
                <a:lnTo>
                  <a:pt x="53751" y="368462"/>
                </a:lnTo>
                <a:lnTo>
                  <a:pt x="40503" y="410199"/>
                </a:lnTo>
                <a:lnTo>
                  <a:pt x="24397" y="446966"/>
                </a:lnTo>
                <a:lnTo>
                  <a:pt x="67" y="486448"/>
                </a:lnTo>
                <a:lnTo>
                  <a:pt x="67" y="493661"/>
                </a:lnTo>
                <a:lnTo>
                  <a:pt x="6671" y="500862"/>
                </a:lnTo>
                <a:lnTo>
                  <a:pt x="18673" y="514070"/>
                </a:lnTo>
                <a:lnTo>
                  <a:pt x="24270" y="518538"/>
                </a:lnTo>
                <a:lnTo>
                  <a:pt x="66136" y="478286"/>
                </a:lnTo>
                <a:lnTo>
                  <a:pt x="86316" y="439158"/>
                </a:lnTo>
                <a:lnTo>
                  <a:pt x="102558" y="395750"/>
                </a:lnTo>
                <a:lnTo>
                  <a:pt x="115371" y="347725"/>
                </a:lnTo>
                <a:lnTo>
                  <a:pt x="174821" y="347725"/>
                </a:lnTo>
                <a:lnTo>
                  <a:pt x="152375" y="320436"/>
                </a:lnTo>
                <a:lnTo>
                  <a:pt x="125581" y="289471"/>
                </a:lnTo>
                <a:lnTo>
                  <a:pt x="127372" y="282257"/>
                </a:lnTo>
                <a:lnTo>
                  <a:pt x="127982" y="278053"/>
                </a:lnTo>
                <a:lnTo>
                  <a:pt x="128466" y="273180"/>
                </a:lnTo>
                <a:lnTo>
                  <a:pt x="128587" y="267793"/>
                </a:lnTo>
                <a:lnTo>
                  <a:pt x="129128" y="264603"/>
                </a:lnTo>
                <a:lnTo>
                  <a:pt x="129188" y="261238"/>
                </a:lnTo>
                <a:lnTo>
                  <a:pt x="156879" y="261238"/>
                </a:lnTo>
                <a:lnTo>
                  <a:pt x="158601" y="258838"/>
                </a:lnTo>
                <a:lnTo>
                  <a:pt x="174920" y="223351"/>
                </a:lnTo>
                <a:lnTo>
                  <a:pt x="186047" y="195186"/>
                </a:lnTo>
                <a:lnTo>
                  <a:pt x="133392" y="195186"/>
                </a:lnTo>
                <a:lnTo>
                  <a:pt x="133917" y="182122"/>
                </a:lnTo>
                <a:lnTo>
                  <a:pt x="134208" y="174312"/>
                </a:lnTo>
                <a:lnTo>
                  <a:pt x="134481" y="164269"/>
                </a:lnTo>
                <a:lnTo>
                  <a:pt x="134586" y="11417"/>
                </a:lnTo>
                <a:lnTo>
                  <a:pt x="129188" y="6007"/>
                </a:lnTo>
                <a:close/>
              </a:path>
              <a:path w="554354" h="528320">
                <a:moveTo>
                  <a:pt x="174821" y="347725"/>
                </a:moveTo>
                <a:lnTo>
                  <a:pt x="115371" y="347725"/>
                </a:lnTo>
                <a:lnTo>
                  <a:pt x="133509" y="369436"/>
                </a:lnTo>
                <a:lnTo>
                  <a:pt x="151026" y="392161"/>
                </a:lnTo>
                <a:lnTo>
                  <a:pt x="167981" y="415789"/>
                </a:lnTo>
                <a:lnTo>
                  <a:pt x="184433" y="440207"/>
                </a:lnTo>
                <a:lnTo>
                  <a:pt x="189687" y="445712"/>
                </a:lnTo>
                <a:lnTo>
                  <a:pt x="195390" y="447786"/>
                </a:lnTo>
                <a:lnTo>
                  <a:pt x="201318" y="446368"/>
                </a:lnTo>
                <a:lnTo>
                  <a:pt x="207242" y="441401"/>
                </a:lnTo>
                <a:lnTo>
                  <a:pt x="218063" y="428790"/>
                </a:lnTo>
                <a:lnTo>
                  <a:pt x="224070" y="421589"/>
                </a:lnTo>
                <a:lnTo>
                  <a:pt x="224667" y="414375"/>
                </a:lnTo>
                <a:lnTo>
                  <a:pt x="219257" y="406577"/>
                </a:lnTo>
                <a:lnTo>
                  <a:pt x="199214" y="378991"/>
                </a:lnTo>
                <a:lnTo>
                  <a:pt x="176920" y="350277"/>
                </a:lnTo>
                <a:lnTo>
                  <a:pt x="174821" y="347725"/>
                </a:lnTo>
                <a:close/>
              </a:path>
              <a:path w="554354" h="528320">
                <a:moveTo>
                  <a:pt x="273917" y="297281"/>
                </a:moveTo>
                <a:lnTo>
                  <a:pt x="267301" y="302679"/>
                </a:lnTo>
                <a:lnTo>
                  <a:pt x="267910" y="314083"/>
                </a:lnTo>
                <a:lnTo>
                  <a:pt x="268507" y="324307"/>
                </a:lnTo>
                <a:lnTo>
                  <a:pt x="322408" y="332782"/>
                </a:lnTo>
                <a:lnTo>
                  <a:pt x="344783" y="333311"/>
                </a:lnTo>
                <a:lnTo>
                  <a:pt x="375482" y="330919"/>
                </a:lnTo>
                <a:lnTo>
                  <a:pt x="392672" y="320925"/>
                </a:lnTo>
                <a:lnTo>
                  <a:pt x="399777" y="300278"/>
                </a:lnTo>
                <a:lnTo>
                  <a:pt x="326153" y="300278"/>
                </a:lnTo>
                <a:lnTo>
                  <a:pt x="318840" y="300157"/>
                </a:lnTo>
                <a:lnTo>
                  <a:pt x="309497" y="299753"/>
                </a:lnTo>
                <a:lnTo>
                  <a:pt x="298124" y="299008"/>
                </a:lnTo>
                <a:lnTo>
                  <a:pt x="284725" y="297865"/>
                </a:lnTo>
                <a:lnTo>
                  <a:pt x="273917" y="297281"/>
                </a:lnTo>
                <a:close/>
              </a:path>
              <a:path w="554354" h="528320">
                <a:moveTo>
                  <a:pt x="396422" y="0"/>
                </a:moveTo>
                <a:lnTo>
                  <a:pt x="347184" y="0"/>
                </a:lnTo>
                <a:lnTo>
                  <a:pt x="341774" y="5410"/>
                </a:lnTo>
                <a:lnTo>
                  <a:pt x="341701" y="267372"/>
                </a:lnTo>
                <a:lnTo>
                  <a:pt x="341582" y="277355"/>
                </a:lnTo>
                <a:lnTo>
                  <a:pt x="341461" y="282257"/>
                </a:lnTo>
                <a:lnTo>
                  <a:pt x="339821" y="293598"/>
                </a:lnTo>
                <a:lnTo>
                  <a:pt x="335183" y="298993"/>
                </a:lnTo>
                <a:lnTo>
                  <a:pt x="326153" y="300278"/>
                </a:lnTo>
                <a:lnTo>
                  <a:pt x="399777" y="300278"/>
                </a:lnTo>
                <a:lnTo>
                  <a:pt x="400180" y="299107"/>
                </a:lnTo>
                <a:lnTo>
                  <a:pt x="401832" y="261238"/>
                </a:lnTo>
                <a:lnTo>
                  <a:pt x="401832" y="5410"/>
                </a:lnTo>
                <a:lnTo>
                  <a:pt x="396422" y="0"/>
                </a:lnTo>
                <a:close/>
              </a:path>
              <a:path w="554354" h="528320">
                <a:moveTo>
                  <a:pt x="252792" y="54872"/>
                </a:moveTo>
                <a:lnTo>
                  <a:pt x="247116" y="57132"/>
                </a:lnTo>
                <a:lnTo>
                  <a:pt x="243128" y="61756"/>
                </a:lnTo>
                <a:lnTo>
                  <a:pt x="240885" y="68465"/>
                </a:lnTo>
                <a:lnTo>
                  <a:pt x="230412" y="119185"/>
                </a:lnTo>
                <a:lnTo>
                  <a:pt x="217912" y="168382"/>
                </a:lnTo>
                <a:lnTo>
                  <a:pt x="203385" y="215666"/>
                </a:lnTo>
                <a:lnTo>
                  <a:pt x="186834" y="260642"/>
                </a:lnTo>
                <a:lnTo>
                  <a:pt x="185036" y="267372"/>
                </a:lnTo>
                <a:lnTo>
                  <a:pt x="216259" y="289471"/>
                </a:lnTo>
                <a:lnTo>
                  <a:pt x="223103" y="291029"/>
                </a:lnTo>
                <a:lnTo>
                  <a:pt x="229101" y="290220"/>
                </a:lnTo>
                <a:lnTo>
                  <a:pt x="256689" y="232043"/>
                </a:lnTo>
                <a:lnTo>
                  <a:pt x="272632" y="182122"/>
                </a:lnTo>
                <a:lnTo>
                  <a:pt x="285759" y="131075"/>
                </a:lnTo>
                <a:lnTo>
                  <a:pt x="296130" y="78676"/>
                </a:lnTo>
                <a:lnTo>
                  <a:pt x="297933" y="68465"/>
                </a:lnTo>
                <a:lnTo>
                  <a:pt x="293133" y="62458"/>
                </a:lnTo>
                <a:lnTo>
                  <a:pt x="282922" y="60058"/>
                </a:lnTo>
                <a:lnTo>
                  <a:pt x="260100" y="55257"/>
                </a:lnTo>
                <a:lnTo>
                  <a:pt x="252792" y="54872"/>
                </a:lnTo>
                <a:close/>
              </a:path>
              <a:path w="554354" h="528320">
                <a:moveTo>
                  <a:pt x="22280" y="84683"/>
                </a:moveTo>
                <a:lnTo>
                  <a:pt x="16273" y="90690"/>
                </a:lnTo>
                <a:lnTo>
                  <a:pt x="16164" y="104495"/>
                </a:lnTo>
                <a:lnTo>
                  <a:pt x="14682" y="145366"/>
                </a:lnTo>
                <a:lnTo>
                  <a:pt x="11626" y="186699"/>
                </a:lnTo>
                <a:lnTo>
                  <a:pt x="6991" y="225217"/>
                </a:lnTo>
                <a:lnTo>
                  <a:pt x="664" y="260642"/>
                </a:lnTo>
                <a:lnTo>
                  <a:pt x="0" y="267372"/>
                </a:lnTo>
                <a:lnTo>
                  <a:pt x="37156" y="286881"/>
                </a:lnTo>
                <a:lnTo>
                  <a:pt x="42925" y="285418"/>
                </a:lnTo>
                <a:lnTo>
                  <a:pt x="57470" y="235147"/>
                </a:lnTo>
                <a:lnTo>
                  <a:pt x="63121" y="193605"/>
                </a:lnTo>
                <a:lnTo>
                  <a:pt x="66970" y="150148"/>
                </a:lnTo>
                <a:lnTo>
                  <a:pt x="69045" y="106298"/>
                </a:lnTo>
                <a:lnTo>
                  <a:pt x="69130" y="94284"/>
                </a:lnTo>
                <a:lnTo>
                  <a:pt x="63720" y="88290"/>
                </a:lnTo>
                <a:lnTo>
                  <a:pt x="53509" y="87680"/>
                </a:lnTo>
                <a:lnTo>
                  <a:pt x="33100" y="85890"/>
                </a:lnTo>
                <a:lnTo>
                  <a:pt x="22280" y="84683"/>
                </a:lnTo>
                <a:close/>
              </a:path>
              <a:path w="554354" h="528320">
                <a:moveTo>
                  <a:pt x="156879" y="261238"/>
                </a:moveTo>
                <a:lnTo>
                  <a:pt x="129188" y="261238"/>
                </a:lnTo>
                <a:lnTo>
                  <a:pt x="136986" y="265442"/>
                </a:lnTo>
                <a:lnTo>
                  <a:pt x="143487" y="267793"/>
                </a:lnTo>
                <a:lnTo>
                  <a:pt x="149370" y="267550"/>
                </a:lnTo>
                <a:lnTo>
                  <a:pt x="154465" y="264603"/>
                </a:lnTo>
                <a:lnTo>
                  <a:pt x="156879" y="261238"/>
                </a:lnTo>
                <a:close/>
              </a:path>
              <a:path w="554354" h="528320">
                <a:moveTo>
                  <a:pt x="177115" y="80160"/>
                </a:moveTo>
                <a:lnTo>
                  <a:pt x="171373" y="81832"/>
                </a:lnTo>
                <a:lnTo>
                  <a:pt x="167204" y="85980"/>
                </a:lnTo>
                <a:lnTo>
                  <a:pt x="164609" y="92494"/>
                </a:lnTo>
                <a:lnTo>
                  <a:pt x="157284" y="120528"/>
                </a:lnTo>
                <a:lnTo>
                  <a:pt x="149611" y="147194"/>
                </a:lnTo>
                <a:lnTo>
                  <a:pt x="141731" y="171873"/>
                </a:lnTo>
                <a:lnTo>
                  <a:pt x="133392" y="195186"/>
                </a:lnTo>
                <a:lnTo>
                  <a:pt x="186047" y="195186"/>
                </a:lnTo>
                <a:lnTo>
                  <a:pt x="189607" y="186174"/>
                </a:lnTo>
                <a:lnTo>
                  <a:pt x="202662" y="146988"/>
                </a:lnTo>
                <a:lnTo>
                  <a:pt x="213859" y="106298"/>
                </a:lnTo>
                <a:lnTo>
                  <a:pt x="214440" y="99317"/>
                </a:lnTo>
                <a:lnTo>
                  <a:pt x="212657" y="93687"/>
                </a:lnTo>
                <a:lnTo>
                  <a:pt x="208625" y="89411"/>
                </a:lnTo>
                <a:lnTo>
                  <a:pt x="202455" y="86486"/>
                </a:lnTo>
                <a:lnTo>
                  <a:pt x="184433" y="81076"/>
                </a:lnTo>
                <a:lnTo>
                  <a:pt x="177115" y="801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390418" y="4052273"/>
            <a:ext cx="508634" cy="500380"/>
          </a:xfrm>
          <a:custGeom>
            <a:avLst/>
            <a:gdLst/>
            <a:ahLst/>
            <a:cxnLst/>
            <a:rect l="l" t="t" r="r" b="b"/>
            <a:pathLst>
              <a:path w="508635" h="500379">
                <a:moveTo>
                  <a:pt x="415036" y="135115"/>
                </a:moveTo>
                <a:lnTo>
                  <a:pt x="313486" y="135115"/>
                </a:lnTo>
                <a:lnTo>
                  <a:pt x="349722" y="146487"/>
                </a:lnTo>
                <a:lnTo>
                  <a:pt x="383593" y="166644"/>
                </a:lnTo>
                <a:lnTo>
                  <a:pt x="412288" y="194910"/>
                </a:lnTo>
                <a:lnTo>
                  <a:pt x="432993" y="230606"/>
                </a:lnTo>
                <a:lnTo>
                  <a:pt x="443414" y="276990"/>
                </a:lnTo>
                <a:lnTo>
                  <a:pt x="438918" y="323765"/>
                </a:lnTo>
                <a:lnTo>
                  <a:pt x="421249" y="367500"/>
                </a:lnTo>
                <a:lnTo>
                  <a:pt x="392150" y="404761"/>
                </a:lnTo>
                <a:lnTo>
                  <a:pt x="361891" y="429430"/>
                </a:lnTo>
                <a:lnTo>
                  <a:pt x="328420" y="448976"/>
                </a:lnTo>
                <a:lnTo>
                  <a:pt x="291232" y="462779"/>
                </a:lnTo>
                <a:lnTo>
                  <a:pt x="249821" y="470217"/>
                </a:lnTo>
                <a:lnTo>
                  <a:pt x="238607" y="475755"/>
                </a:lnTo>
                <a:lnTo>
                  <a:pt x="235332" y="486135"/>
                </a:lnTo>
                <a:lnTo>
                  <a:pt x="239604" y="496065"/>
                </a:lnTo>
                <a:lnTo>
                  <a:pt x="251028" y="500252"/>
                </a:lnTo>
                <a:lnTo>
                  <a:pt x="291243" y="496096"/>
                </a:lnTo>
                <a:lnTo>
                  <a:pt x="331461" y="486208"/>
                </a:lnTo>
                <a:lnTo>
                  <a:pt x="370434" y="471022"/>
                </a:lnTo>
                <a:lnTo>
                  <a:pt x="406914" y="450970"/>
                </a:lnTo>
                <a:lnTo>
                  <a:pt x="439654" y="426487"/>
                </a:lnTo>
                <a:lnTo>
                  <a:pt x="467405" y="398006"/>
                </a:lnTo>
                <a:lnTo>
                  <a:pt x="488918" y="365959"/>
                </a:lnTo>
                <a:lnTo>
                  <a:pt x="508242" y="292902"/>
                </a:lnTo>
                <a:lnTo>
                  <a:pt x="503556" y="252758"/>
                </a:lnTo>
                <a:lnTo>
                  <a:pt x="487641" y="210781"/>
                </a:lnTo>
                <a:lnTo>
                  <a:pt x="455953" y="167347"/>
                </a:lnTo>
                <a:lnTo>
                  <a:pt x="415036" y="135115"/>
                </a:lnTo>
                <a:close/>
              </a:path>
              <a:path w="508635" h="500379">
                <a:moveTo>
                  <a:pt x="102692" y="46837"/>
                </a:moveTo>
                <a:lnTo>
                  <a:pt x="67398" y="63615"/>
                </a:lnTo>
                <a:lnTo>
                  <a:pt x="67259" y="70853"/>
                </a:lnTo>
                <a:lnTo>
                  <a:pt x="71381" y="96685"/>
                </a:lnTo>
                <a:lnTo>
                  <a:pt x="76341" y="121904"/>
                </a:lnTo>
                <a:lnTo>
                  <a:pt x="81869" y="146694"/>
                </a:lnTo>
                <a:lnTo>
                  <a:pt x="87680" y="171145"/>
                </a:lnTo>
                <a:lnTo>
                  <a:pt x="73491" y="185420"/>
                </a:lnTo>
                <a:lnTo>
                  <a:pt x="45789" y="218020"/>
                </a:lnTo>
                <a:lnTo>
                  <a:pt x="20941" y="260271"/>
                </a:lnTo>
                <a:lnTo>
                  <a:pt x="3900" y="312860"/>
                </a:lnTo>
                <a:lnTo>
                  <a:pt x="0" y="340499"/>
                </a:lnTo>
                <a:lnTo>
                  <a:pt x="1393" y="373823"/>
                </a:lnTo>
                <a:lnTo>
                  <a:pt x="11177" y="405738"/>
                </a:lnTo>
                <a:lnTo>
                  <a:pt x="30984" y="431459"/>
                </a:lnTo>
                <a:lnTo>
                  <a:pt x="62445" y="446201"/>
                </a:lnTo>
                <a:lnTo>
                  <a:pt x="98785" y="446153"/>
                </a:lnTo>
                <a:lnTo>
                  <a:pt x="131067" y="433211"/>
                </a:lnTo>
                <a:lnTo>
                  <a:pt x="157714" y="412499"/>
                </a:lnTo>
                <a:lnTo>
                  <a:pt x="165147" y="403567"/>
                </a:lnTo>
                <a:lnTo>
                  <a:pt x="75666" y="403567"/>
                </a:lnTo>
                <a:lnTo>
                  <a:pt x="65059" y="394590"/>
                </a:lnTo>
                <a:lnTo>
                  <a:pt x="58848" y="379087"/>
                </a:lnTo>
                <a:lnTo>
                  <a:pt x="56242" y="360657"/>
                </a:lnTo>
                <a:lnTo>
                  <a:pt x="56451" y="342899"/>
                </a:lnTo>
                <a:lnTo>
                  <a:pt x="61383" y="308713"/>
                </a:lnTo>
                <a:lnTo>
                  <a:pt x="70710" y="277450"/>
                </a:lnTo>
                <a:lnTo>
                  <a:pt x="84319" y="247988"/>
                </a:lnTo>
                <a:lnTo>
                  <a:pt x="102095" y="219201"/>
                </a:lnTo>
                <a:lnTo>
                  <a:pt x="155544" y="219201"/>
                </a:lnTo>
                <a:lnTo>
                  <a:pt x="154460" y="215822"/>
                </a:lnTo>
                <a:lnTo>
                  <a:pt x="145935" y="181952"/>
                </a:lnTo>
                <a:lnTo>
                  <a:pt x="172054" y="162348"/>
                </a:lnTo>
                <a:lnTo>
                  <a:pt x="199977" y="147581"/>
                </a:lnTo>
                <a:lnTo>
                  <a:pt x="218233" y="141122"/>
                </a:lnTo>
                <a:lnTo>
                  <a:pt x="135724" y="141122"/>
                </a:lnTo>
                <a:lnTo>
                  <a:pt x="132594" y="126147"/>
                </a:lnTo>
                <a:lnTo>
                  <a:pt x="130086" y="109145"/>
                </a:lnTo>
                <a:lnTo>
                  <a:pt x="127691" y="88764"/>
                </a:lnTo>
                <a:lnTo>
                  <a:pt x="124893" y="63615"/>
                </a:lnTo>
                <a:lnTo>
                  <a:pt x="122533" y="55960"/>
                </a:lnTo>
                <a:lnTo>
                  <a:pt x="117627" y="50291"/>
                </a:lnTo>
                <a:lnTo>
                  <a:pt x="110806" y="47100"/>
                </a:lnTo>
                <a:lnTo>
                  <a:pt x="102692" y="46837"/>
                </a:lnTo>
                <a:close/>
              </a:path>
              <a:path w="508635" h="500379">
                <a:moveTo>
                  <a:pt x="233621" y="389140"/>
                </a:moveTo>
                <a:lnTo>
                  <a:pt x="177152" y="389140"/>
                </a:lnTo>
                <a:lnTo>
                  <a:pt x="195173" y="422782"/>
                </a:lnTo>
                <a:lnTo>
                  <a:pt x="200330" y="429135"/>
                </a:lnTo>
                <a:lnTo>
                  <a:pt x="207179" y="432614"/>
                </a:lnTo>
                <a:lnTo>
                  <a:pt x="214931" y="432828"/>
                </a:lnTo>
                <a:lnTo>
                  <a:pt x="222796" y="429386"/>
                </a:lnTo>
                <a:lnTo>
                  <a:pt x="233006" y="422173"/>
                </a:lnTo>
                <a:lnTo>
                  <a:pt x="238074" y="417059"/>
                </a:lnTo>
                <a:lnTo>
                  <a:pt x="240663" y="410989"/>
                </a:lnTo>
                <a:lnTo>
                  <a:pt x="240773" y="404355"/>
                </a:lnTo>
                <a:lnTo>
                  <a:pt x="238404" y="397548"/>
                </a:lnTo>
                <a:lnTo>
                  <a:pt x="233621" y="389140"/>
                </a:lnTo>
                <a:close/>
              </a:path>
              <a:path w="508635" h="500379">
                <a:moveTo>
                  <a:pt x="155544" y="219201"/>
                </a:moveTo>
                <a:lnTo>
                  <a:pt x="102095" y="219201"/>
                </a:lnTo>
                <a:lnTo>
                  <a:pt x="111840" y="253989"/>
                </a:lnTo>
                <a:lnTo>
                  <a:pt x="123334" y="285402"/>
                </a:lnTo>
                <a:lnTo>
                  <a:pt x="136969" y="316140"/>
                </a:lnTo>
                <a:lnTo>
                  <a:pt x="153136" y="348907"/>
                </a:lnTo>
                <a:lnTo>
                  <a:pt x="135881" y="371128"/>
                </a:lnTo>
                <a:lnTo>
                  <a:pt x="116430" y="390648"/>
                </a:lnTo>
                <a:lnTo>
                  <a:pt x="95965" y="402963"/>
                </a:lnTo>
                <a:lnTo>
                  <a:pt x="75666" y="403567"/>
                </a:lnTo>
                <a:lnTo>
                  <a:pt x="165147" y="403567"/>
                </a:lnTo>
                <a:lnTo>
                  <a:pt x="177152" y="389140"/>
                </a:lnTo>
                <a:lnTo>
                  <a:pt x="233621" y="389140"/>
                </a:lnTo>
                <a:lnTo>
                  <a:pt x="229061" y="381123"/>
                </a:lnTo>
                <a:lnTo>
                  <a:pt x="221294" y="367003"/>
                </a:lnTo>
                <a:lnTo>
                  <a:pt x="215780" y="356594"/>
                </a:lnTo>
                <a:lnTo>
                  <a:pt x="213194" y="351307"/>
                </a:lnTo>
                <a:lnTo>
                  <a:pt x="239248" y="311531"/>
                </a:lnTo>
                <a:lnTo>
                  <a:pt x="242109" y="306273"/>
                </a:lnTo>
                <a:lnTo>
                  <a:pt x="189166" y="306273"/>
                </a:lnTo>
                <a:lnTo>
                  <a:pt x="176238" y="277450"/>
                </a:lnTo>
                <a:lnTo>
                  <a:pt x="164622" y="247494"/>
                </a:lnTo>
                <a:lnTo>
                  <a:pt x="155544" y="219201"/>
                </a:lnTo>
                <a:close/>
              </a:path>
              <a:path w="508635" h="500379">
                <a:moveTo>
                  <a:pt x="409001" y="132118"/>
                </a:moveTo>
                <a:lnTo>
                  <a:pt x="255828" y="132118"/>
                </a:lnTo>
                <a:lnTo>
                  <a:pt x="242374" y="182048"/>
                </a:lnTo>
                <a:lnTo>
                  <a:pt x="226102" y="228430"/>
                </a:lnTo>
                <a:lnTo>
                  <a:pt x="208028" y="270194"/>
                </a:lnTo>
                <a:lnTo>
                  <a:pt x="189166" y="306273"/>
                </a:lnTo>
                <a:lnTo>
                  <a:pt x="242109" y="306273"/>
                </a:lnTo>
                <a:lnTo>
                  <a:pt x="262072" y="269591"/>
                </a:lnTo>
                <a:lnTo>
                  <a:pt x="281900" y="225920"/>
                </a:lnTo>
                <a:lnTo>
                  <a:pt x="298961" y="180950"/>
                </a:lnTo>
                <a:lnTo>
                  <a:pt x="313486" y="135115"/>
                </a:lnTo>
                <a:lnTo>
                  <a:pt x="415036" y="135115"/>
                </a:lnTo>
                <a:lnTo>
                  <a:pt x="414750" y="134889"/>
                </a:lnTo>
                <a:lnTo>
                  <a:pt x="409001" y="132118"/>
                </a:lnTo>
                <a:close/>
              </a:path>
              <a:path w="508635" h="500379">
                <a:moveTo>
                  <a:pt x="302069" y="0"/>
                </a:moveTo>
                <a:lnTo>
                  <a:pt x="277196" y="34611"/>
                </a:lnTo>
                <a:lnTo>
                  <a:pt x="272721" y="54719"/>
                </a:lnTo>
                <a:lnTo>
                  <a:pt x="267458" y="75392"/>
                </a:lnTo>
                <a:lnTo>
                  <a:pt x="261238" y="96685"/>
                </a:lnTo>
                <a:lnTo>
                  <a:pt x="229293" y="101345"/>
                </a:lnTo>
                <a:lnTo>
                  <a:pt x="196224" y="110569"/>
                </a:lnTo>
                <a:lnTo>
                  <a:pt x="164284" y="123959"/>
                </a:lnTo>
                <a:lnTo>
                  <a:pt x="135724" y="141122"/>
                </a:lnTo>
                <a:lnTo>
                  <a:pt x="218233" y="141122"/>
                </a:lnTo>
                <a:lnTo>
                  <a:pt x="228353" y="137541"/>
                </a:lnTo>
                <a:lnTo>
                  <a:pt x="255828" y="132118"/>
                </a:lnTo>
                <a:lnTo>
                  <a:pt x="409001" y="132118"/>
                </a:lnTo>
                <a:lnTo>
                  <a:pt x="369155" y="112905"/>
                </a:lnTo>
                <a:lnTo>
                  <a:pt x="324294" y="100888"/>
                </a:lnTo>
                <a:lnTo>
                  <a:pt x="329461" y="81737"/>
                </a:lnTo>
                <a:lnTo>
                  <a:pt x="334124" y="62528"/>
                </a:lnTo>
                <a:lnTo>
                  <a:pt x="338224" y="43881"/>
                </a:lnTo>
                <a:lnTo>
                  <a:pt x="341706" y="26415"/>
                </a:lnTo>
                <a:lnTo>
                  <a:pt x="341902" y="18732"/>
                </a:lnTo>
                <a:lnTo>
                  <a:pt x="339228" y="12231"/>
                </a:lnTo>
                <a:lnTo>
                  <a:pt x="334189" y="7418"/>
                </a:lnTo>
                <a:lnTo>
                  <a:pt x="327291" y="4800"/>
                </a:lnTo>
                <a:lnTo>
                  <a:pt x="3020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019793" y="4042658"/>
            <a:ext cx="475615" cy="510540"/>
          </a:xfrm>
          <a:custGeom>
            <a:avLst/>
            <a:gdLst/>
            <a:ahLst/>
            <a:cxnLst/>
            <a:rect l="l" t="t" r="r" b="b"/>
            <a:pathLst>
              <a:path w="475614" h="510539">
                <a:moveTo>
                  <a:pt x="135051" y="0"/>
                </a:moveTo>
                <a:lnTo>
                  <a:pt x="126644" y="1803"/>
                </a:lnTo>
                <a:lnTo>
                  <a:pt x="121234" y="9016"/>
                </a:lnTo>
                <a:lnTo>
                  <a:pt x="118722" y="14774"/>
                </a:lnTo>
                <a:lnTo>
                  <a:pt x="119135" y="20869"/>
                </a:lnTo>
                <a:lnTo>
                  <a:pt x="162042" y="52811"/>
                </a:lnTo>
                <a:lnTo>
                  <a:pt x="200583" y="70415"/>
                </a:lnTo>
                <a:lnTo>
                  <a:pt x="245992" y="84189"/>
                </a:lnTo>
                <a:lnTo>
                  <a:pt x="300799" y="93687"/>
                </a:lnTo>
                <a:lnTo>
                  <a:pt x="308380" y="93098"/>
                </a:lnTo>
                <a:lnTo>
                  <a:pt x="314609" y="89860"/>
                </a:lnTo>
                <a:lnTo>
                  <a:pt x="319035" y="84481"/>
                </a:lnTo>
                <a:lnTo>
                  <a:pt x="321208" y="77469"/>
                </a:lnTo>
                <a:lnTo>
                  <a:pt x="322414" y="69062"/>
                </a:lnTo>
                <a:lnTo>
                  <a:pt x="321974" y="61135"/>
                </a:lnTo>
                <a:lnTo>
                  <a:pt x="318438" y="54724"/>
                </a:lnTo>
                <a:lnTo>
                  <a:pt x="312536" y="50228"/>
                </a:lnTo>
                <a:lnTo>
                  <a:pt x="305003" y="48044"/>
                </a:lnTo>
                <a:lnTo>
                  <a:pt x="261173" y="42542"/>
                </a:lnTo>
                <a:lnTo>
                  <a:pt x="220549" y="33777"/>
                </a:lnTo>
                <a:lnTo>
                  <a:pt x="181614" y="21185"/>
                </a:lnTo>
                <a:lnTo>
                  <a:pt x="142849" y="4203"/>
                </a:lnTo>
                <a:lnTo>
                  <a:pt x="135051" y="0"/>
                </a:lnTo>
                <a:close/>
              </a:path>
              <a:path w="475614" h="510539">
                <a:moveTo>
                  <a:pt x="295696" y="353123"/>
                </a:moveTo>
                <a:lnTo>
                  <a:pt x="227533" y="353123"/>
                </a:lnTo>
                <a:lnTo>
                  <a:pt x="236777" y="355599"/>
                </a:lnTo>
                <a:lnTo>
                  <a:pt x="243376" y="361680"/>
                </a:lnTo>
                <a:lnTo>
                  <a:pt x="248060" y="370689"/>
                </a:lnTo>
                <a:lnTo>
                  <a:pt x="251561" y="381952"/>
                </a:lnTo>
                <a:lnTo>
                  <a:pt x="254229" y="395339"/>
                </a:lnTo>
                <a:lnTo>
                  <a:pt x="258226" y="421889"/>
                </a:lnTo>
                <a:lnTo>
                  <a:pt x="260565" y="433590"/>
                </a:lnTo>
                <a:lnTo>
                  <a:pt x="283144" y="475452"/>
                </a:lnTo>
                <a:lnTo>
                  <a:pt x="319415" y="499383"/>
                </a:lnTo>
                <a:lnTo>
                  <a:pt x="364334" y="509650"/>
                </a:lnTo>
                <a:lnTo>
                  <a:pt x="412858" y="510520"/>
                </a:lnTo>
                <a:lnTo>
                  <a:pt x="459943" y="506260"/>
                </a:lnTo>
                <a:lnTo>
                  <a:pt x="469544" y="505066"/>
                </a:lnTo>
                <a:lnTo>
                  <a:pt x="475564" y="497852"/>
                </a:lnTo>
                <a:lnTo>
                  <a:pt x="475564" y="476834"/>
                </a:lnTo>
                <a:lnTo>
                  <a:pt x="473864" y="468257"/>
                </a:lnTo>
                <a:lnTo>
                  <a:pt x="470473" y="463598"/>
                </a:lnTo>
                <a:lnTo>
                  <a:pt x="387482" y="463598"/>
                </a:lnTo>
                <a:lnTo>
                  <a:pt x="376466" y="463029"/>
                </a:lnTo>
                <a:lnTo>
                  <a:pt x="338556" y="451159"/>
                </a:lnTo>
                <a:lnTo>
                  <a:pt x="315114" y="406902"/>
                </a:lnTo>
                <a:lnTo>
                  <a:pt x="311904" y="393587"/>
                </a:lnTo>
                <a:lnTo>
                  <a:pt x="308243" y="380608"/>
                </a:lnTo>
                <a:lnTo>
                  <a:pt x="303796" y="368134"/>
                </a:lnTo>
                <a:lnTo>
                  <a:pt x="298018" y="356339"/>
                </a:lnTo>
                <a:lnTo>
                  <a:pt x="295696" y="353123"/>
                </a:lnTo>
                <a:close/>
              </a:path>
              <a:path w="475614" h="510539">
                <a:moveTo>
                  <a:pt x="332625" y="162750"/>
                </a:moveTo>
                <a:lnTo>
                  <a:pt x="45567" y="162750"/>
                </a:lnTo>
                <a:lnTo>
                  <a:pt x="37757" y="169354"/>
                </a:lnTo>
                <a:lnTo>
                  <a:pt x="37757" y="188569"/>
                </a:lnTo>
                <a:lnTo>
                  <a:pt x="45567" y="195173"/>
                </a:lnTo>
                <a:lnTo>
                  <a:pt x="260565" y="195173"/>
                </a:lnTo>
                <a:lnTo>
                  <a:pt x="5334" y="460616"/>
                </a:lnTo>
                <a:lnTo>
                  <a:pt x="1062" y="467476"/>
                </a:lnTo>
                <a:lnTo>
                  <a:pt x="0" y="474956"/>
                </a:lnTo>
                <a:lnTo>
                  <a:pt x="2205" y="482324"/>
                </a:lnTo>
                <a:lnTo>
                  <a:pt x="7734" y="488848"/>
                </a:lnTo>
                <a:lnTo>
                  <a:pt x="23342" y="500862"/>
                </a:lnTo>
                <a:lnTo>
                  <a:pt x="29997" y="504360"/>
                </a:lnTo>
                <a:lnTo>
                  <a:pt x="36934" y="504986"/>
                </a:lnTo>
                <a:lnTo>
                  <a:pt x="43534" y="502798"/>
                </a:lnTo>
                <a:lnTo>
                  <a:pt x="49174" y="497852"/>
                </a:lnTo>
                <a:lnTo>
                  <a:pt x="70928" y="471617"/>
                </a:lnTo>
                <a:lnTo>
                  <a:pt x="93530" y="445606"/>
                </a:lnTo>
                <a:lnTo>
                  <a:pt x="128447" y="407771"/>
                </a:lnTo>
                <a:lnTo>
                  <a:pt x="176637" y="367612"/>
                </a:lnTo>
                <a:lnTo>
                  <a:pt x="227533" y="353123"/>
                </a:lnTo>
                <a:lnTo>
                  <a:pt x="295696" y="353123"/>
                </a:lnTo>
                <a:lnTo>
                  <a:pt x="290437" y="345838"/>
                </a:lnTo>
                <a:lnTo>
                  <a:pt x="280831" y="336125"/>
                </a:lnTo>
                <a:lnTo>
                  <a:pt x="268973" y="326694"/>
                </a:lnTo>
                <a:lnTo>
                  <a:pt x="260084" y="323087"/>
                </a:lnTo>
                <a:lnTo>
                  <a:pt x="205905" y="323087"/>
                </a:lnTo>
                <a:lnTo>
                  <a:pt x="224212" y="304154"/>
                </a:lnTo>
                <a:lnTo>
                  <a:pt x="256878" y="271595"/>
                </a:lnTo>
                <a:lnTo>
                  <a:pt x="298889" y="232055"/>
                </a:lnTo>
                <a:lnTo>
                  <a:pt x="345236" y="192176"/>
                </a:lnTo>
                <a:lnTo>
                  <a:pt x="351460" y="183528"/>
                </a:lnTo>
                <a:lnTo>
                  <a:pt x="351770" y="173862"/>
                </a:lnTo>
                <a:lnTo>
                  <a:pt x="345661" y="165998"/>
                </a:lnTo>
                <a:lnTo>
                  <a:pt x="332625" y="162750"/>
                </a:lnTo>
                <a:close/>
              </a:path>
              <a:path w="475614" h="510539">
                <a:moveTo>
                  <a:pt x="453339" y="457619"/>
                </a:moveTo>
                <a:lnTo>
                  <a:pt x="410414" y="462940"/>
                </a:lnTo>
                <a:lnTo>
                  <a:pt x="387482" y="463598"/>
                </a:lnTo>
                <a:lnTo>
                  <a:pt x="470473" y="463598"/>
                </a:lnTo>
                <a:lnTo>
                  <a:pt x="469180" y="461821"/>
                </a:lnTo>
                <a:lnTo>
                  <a:pt x="462132" y="458087"/>
                </a:lnTo>
                <a:lnTo>
                  <a:pt x="453339" y="457619"/>
                </a:lnTo>
                <a:close/>
              </a:path>
              <a:path w="475614" h="510539">
                <a:moveTo>
                  <a:pt x="233838" y="318590"/>
                </a:moveTo>
                <a:lnTo>
                  <a:pt x="217284" y="320445"/>
                </a:lnTo>
                <a:lnTo>
                  <a:pt x="205905" y="323087"/>
                </a:lnTo>
                <a:lnTo>
                  <a:pt x="260084" y="323087"/>
                </a:lnTo>
                <a:lnTo>
                  <a:pt x="252193" y="319885"/>
                </a:lnTo>
                <a:lnTo>
                  <a:pt x="233838" y="318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5596169" y="4043264"/>
            <a:ext cx="516890" cy="509270"/>
          </a:xfrm>
          <a:custGeom>
            <a:avLst/>
            <a:gdLst/>
            <a:ahLst/>
            <a:cxnLst/>
            <a:rect l="l" t="t" r="r" b="b"/>
            <a:pathLst>
              <a:path w="516889" h="509270">
                <a:moveTo>
                  <a:pt x="215001" y="61252"/>
                </a:moveTo>
                <a:lnTo>
                  <a:pt x="16221" y="61252"/>
                </a:lnTo>
                <a:lnTo>
                  <a:pt x="4055" y="66131"/>
                </a:lnTo>
                <a:lnTo>
                  <a:pt x="0" y="76866"/>
                </a:lnTo>
                <a:lnTo>
                  <a:pt x="4055" y="87601"/>
                </a:lnTo>
                <a:lnTo>
                  <a:pt x="16221" y="92481"/>
                </a:lnTo>
                <a:lnTo>
                  <a:pt x="142941" y="92481"/>
                </a:lnTo>
                <a:lnTo>
                  <a:pt x="124817" y="107810"/>
                </a:lnTo>
                <a:lnTo>
                  <a:pt x="96232" y="139603"/>
                </a:lnTo>
                <a:lnTo>
                  <a:pt x="64849" y="193552"/>
                </a:lnTo>
                <a:lnTo>
                  <a:pt x="48867" y="234276"/>
                </a:lnTo>
                <a:lnTo>
                  <a:pt x="38337" y="275977"/>
                </a:lnTo>
                <a:lnTo>
                  <a:pt x="33663" y="317522"/>
                </a:lnTo>
                <a:lnTo>
                  <a:pt x="35248" y="357775"/>
                </a:lnTo>
                <a:lnTo>
                  <a:pt x="43495" y="395602"/>
                </a:lnTo>
                <a:lnTo>
                  <a:pt x="81590" y="459444"/>
                </a:lnTo>
                <a:lnTo>
                  <a:pt x="112244" y="483190"/>
                </a:lnTo>
                <a:lnTo>
                  <a:pt x="151174" y="499973"/>
                </a:lnTo>
                <a:lnTo>
                  <a:pt x="198783" y="508660"/>
                </a:lnTo>
                <a:lnTo>
                  <a:pt x="245444" y="505647"/>
                </a:lnTo>
                <a:lnTo>
                  <a:pt x="287405" y="490181"/>
                </a:lnTo>
                <a:lnTo>
                  <a:pt x="323571" y="464512"/>
                </a:lnTo>
                <a:lnTo>
                  <a:pt x="329053" y="458216"/>
                </a:lnTo>
                <a:lnTo>
                  <a:pt x="202390" y="458216"/>
                </a:lnTo>
                <a:lnTo>
                  <a:pt x="161676" y="449681"/>
                </a:lnTo>
                <a:lnTo>
                  <a:pt x="131440" y="430955"/>
                </a:lnTo>
                <a:lnTo>
                  <a:pt x="110818" y="403944"/>
                </a:lnTo>
                <a:lnTo>
                  <a:pt x="98943" y="370557"/>
                </a:lnTo>
                <a:lnTo>
                  <a:pt x="94952" y="332702"/>
                </a:lnTo>
                <a:lnTo>
                  <a:pt x="97980" y="292286"/>
                </a:lnTo>
                <a:lnTo>
                  <a:pt x="107162" y="251217"/>
                </a:lnTo>
                <a:lnTo>
                  <a:pt x="121633" y="211403"/>
                </a:lnTo>
                <a:lnTo>
                  <a:pt x="140528" y="174752"/>
                </a:lnTo>
                <a:lnTo>
                  <a:pt x="172135" y="131741"/>
                </a:lnTo>
                <a:lnTo>
                  <a:pt x="209591" y="99085"/>
                </a:lnTo>
                <a:lnTo>
                  <a:pt x="217401" y="93687"/>
                </a:lnTo>
                <a:lnTo>
                  <a:pt x="221605" y="87680"/>
                </a:lnTo>
                <a:lnTo>
                  <a:pt x="221605" y="66662"/>
                </a:lnTo>
                <a:lnTo>
                  <a:pt x="215001" y="61252"/>
                </a:lnTo>
                <a:close/>
              </a:path>
              <a:path w="516889" h="509270">
                <a:moveTo>
                  <a:pt x="349862" y="57592"/>
                </a:moveTo>
                <a:lnTo>
                  <a:pt x="323556" y="75932"/>
                </a:lnTo>
                <a:lnTo>
                  <a:pt x="324894" y="83464"/>
                </a:lnTo>
                <a:lnTo>
                  <a:pt x="337519" y="127389"/>
                </a:lnTo>
                <a:lnTo>
                  <a:pt x="347808" y="174398"/>
                </a:lnTo>
                <a:lnTo>
                  <a:pt x="354026" y="223475"/>
                </a:lnTo>
                <a:lnTo>
                  <a:pt x="354440" y="273602"/>
                </a:lnTo>
                <a:lnTo>
                  <a:pt x="347314" y="323761"/>
                </a:lnTo>
                <a:lnTo>
                  <a:pt x="330914" y="372935"/>
                </a:lnTo>
                <a:lnTo>
                  <a:pt x="308123" y="409568"/>
                </a:lnTo>
                <a:lnTo>
                  <a:pt x="277906" y="437192"/>
                </a:lnTo>
                <a:lnTo>
                  <a:pt x="242062" y="454008"/>
                </a:lnTo>
                <a:lnTo>
                  <a:pt x="202390" y="458216"/>
                </a:lnTo>
                <a:lnTo>
                  <a:pt x="329053" y="458216"/>
                </a:lnTo>
                <a:lnTo>
                  <a:pt x="374145" y="391553"/>
                </a:lnTo>
                <a:lnTo>
                  <a:pt x="387342" y="348247"/>
                </a:lnTo>
                <a:lnTo>
                  <a:pt x="394112" y="302087"/>
                </a:lnTo>
                <a:lnTo>
                  <a:pt x="394944" y="254400"/>
                </a:lnTo>
                <a:lnTo>
                  <a:pt x="390326" y="206509"/>
                </a:lnTo>
                <a:lnTo>
                  <a:pt x="380749" y="159740"/>
                </a:lnTo>
                <a:lnTo>
                  <a:pt x="439526" y="159740"/>
                </a:lnTo>
                <a:lnTo>
                  <a:pt x="438099" y="158613"/>
                </a:lnTo>
                <a:lnTo>
                  <a:pt x="400961" y="120205"/>
                </a:lnTo>
                <a:lnTo>
                  <a:pt x="365737" y="70256"/>
                </a:lnTo>
                <a:lnTo>
                  <a:pt x="361573" y="63407"/>
                </a:lnTo>
                <a:lnTo>
                  <a:pt x="356281" y="59148"/>
                </a:lnTo>
                <a:lnTo>
                  <a:pt x="349862" y="57592"/>
                </a:lnTo>
                <a:close/>
              </a:path>
              <a:path w="516889" h="509270">
                <a:moveTo>
                  <a:pt x="439526" y="159740"/>
                </a:moveTo>
                <a:lnTo>
                  <a:pt x="380749" y="159740"/>
                </a:lnTo>
                <a:lnTo>
                  <a:pt x="395633" y="184755"/>
                </a:lnTo>
                <a:lnTo>
                  <a:pt x="442067" y="235914"/>
                </a:lnTo>
                <a:lnTo>
                  <a:pt x="473840" y="258229"/>
                </a:lnTo>
                <a:lnTo>
                  <a:pt x="488018" y="262062"/>
                </a:lnTo>
                <a:lnTo>
                  <a:pt x="494015" y="258991"/>
                </a:lnTo>
                <a:lnTo>
                  <a:pt x="499062" y="252818"/>
                </a:lnTo>
                <a:lnTo>
                  <a:pt x="513476" y="231813"/>
                </a:lnTo>
                <a:lnTo>
                  <a:pt x="516407" y="224590"/>
                </a:lnTo>
                <a:lnTo>
                  <a:pt x="516245" y="218217"/>
                </a:lnTo>
                <a:lnTo>
                  <a:pt x="513044" y="212635"/>
                </a:lnTo>
                <a:lnTo>
                  <a:pt x="506860" y="207784"/>
                </a:lnTo>
                <a:lnTo>
                  <a:pt x="474337" y="187224"/>
                </a:lnTo>
                <a:lnTo>
                  <a:pt x="439526" y="159740"/>
                </a:lnTo>
                <a:close/>
              </a:path>
              <a:path w="516889" h="509270">
                <a:moveTo>
                  <a:pt x="449811" y="0"/>
                </a:moveTo>
                <a:lnTo>
                  <a:pt x="425199" y="0"/>
                </a:lnTo>
                <a:lnTo>
                  <a:pt x="420385" y="4800"/>
                </a:lnTo>
                <a:lnTo>
                  <a:pt x="420385" y="91884"/>
                </a:lnTo>
                <a:lnTo>
                  <a:pt x="425199" y="96685"/>
                </a:lnTo>
                <a:lnTo>
                  <a:pt x="449811" y="96685"/>
                </a:lnTo>
                <a:lnTo>
                  <a:pt x="455818" y="91884"/>
                </a:lnTo>
                <a:lnTo>
                  <a:pt x="455818" y="4800"/>
                </a:lnTo>
                <a:lnTo>
                  <a:pt x="449811" y="0"/>
                </a:lnTo>
                <a:close/>
              </a:path>
              <a:path w="516889" h="509270">
                <a:moveTo>
                  <a:pt x="505069" y="0"/>
                </a:moveTo>
                <a:lnTo>
                  <a:pt x="480444" y="0"/>
                </a:lnTo>
                <a:lnTo>
                  <a:pt x="474424" y="4800"/>
                </a:lnTo>
                <a:lnTo>
                  <a:pt x="474424" y="91884"/>
                </a:lnTo>
                <a:lnTo>
                  <a:pt x="480444" y="96685"/>
                </a:lnTo>
                <a:lnTo>
                  <a:pt x="505069" y="96685"/>
                </a:lnTo>
                <a:lnTo>
                  <a:pt x="509857" y="91884"/>
                </a:lnTo>
                <a:lnTo>
                  <a:pt x="509857" y="4800"/>
                </a:lnTo>
                <a:lnTo>
                  <a:pt x="5050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6218596" y="4072830"/>
            <a:ext cx="462915" cy="467995"/>
          </a:xfrm>
          <a:custGeom>
            <a:avLst/>
            <a:gdLst/>
            <a:ahLst/>
            <a:cxnLst/>
            <a:rect l="l" t="t" r="r" b="b"/>
            <a:pathLst>
              <a:path w="462915" h="467995">
                <a:moveTo>
                  <a:pt x="405385" y="101944"/>
                </a:moveTo>
                <a:lnTo>
                  <a:pt x="328165" y="101944"/>
                </a:lnTo>
                <a:lnTo>
                  <a:pt x="277124" y="148795"/>
                </a:lnTo>
                <a:lnTo>
                  <a:pt x="271108" y="160090"/>
                </a:lnTo>
                <a:lnTo>
                  <a:pt x="274947" y="169358"/>
                </a:lnTo>
                <a:lnTo>
                  <a:pt x="284980" y="173446"/>
                </a:lnTo>
                <a:lnTo>
                  <a:pt x="297545" y="169204"/>
                </a:lnTo>
                <a:lnTo>
                  <a:pt x="330025" y="145684"/>
                </a:lnTo>
                <a:lnTo>
                  <a:pt x="362396" y="124695"/>
                </a:lnTo>
                <a:lnTo>
                  <a:pt x="395670" y="106294"/>
                </a:lnTo>
                <a:lnTo>
                  <a:pt x="405385" y="101944"/>
                </a:lnTo>
                <a:close/>
              </a:path>
              <a:path w="462915" h="467995">
                <a:moveTo>
                  <a:pt x="183436" y="46090"/>
                </a:moveTo>
                <a:lnTo>
                  <a:pt x="171140" y="47443"/>
                </a:lnTo>
                <a:lnTo>
                  <a:pt x="164816" y="55102"/>
                </a:lnTo>
                <a:lnTo>
                  <a:pt x="165700" y="65012"/>
                </a:lnTo>
                <a:lnTo>
                  <a:pt x="175028" y="73115"/>
                </a:lnTo>
                <a:lnTo>
                  <a:pt x="218717" y="88516"/>
                </a:lnTo>
                <a:lnTo>
                  <a:pt x="260155" y="98117"/>
                </a:lnTo>
                <a:lnTo>
                  <a:pt x="297313" y="102424"/>
                </a:lnTo>
                <a:lnTo>
                  <a:pt x="328165" y="101944"/>
                </a:lnTo>
                <a:lnTo>
                  <a:pt x="405385" y="101944"/>
                </a:lnTo>
                <a:lnTo>
                  <a:pt x="441670" y="82507"/>
                </a:lnTo>
                <a:lnTo>
                  <a:pt x="445272" y="69521"/>
                </a:lnTo>
                <a:lnTo>
                  <a:pt x="445272" y="59907"/>
                </a:lnTo>
                <a:lnTo>
                  <a:pt x="444902" y="57619"/>
                </a:lnTo>
                <a:lnTo>
                  <a:pt x="279350" y="57619"/>
                </a:lnTo>
                <a:lnTo>
                  <a:pt x="231782" y="54147"/>
                </a:lnTo>
                <a:lnTo>
                  <a:pt x="183436" y="46090"/>
                </a:lnTo>
                <a:close/>
              </a:path>
              <a:path w="462915" h="467995">
                <a:moveTo>
                  <a:pt x="433865" y="43448"/>
                </a:moveTo>
                <a:lnTo>
                  <a:pt x="425447" y="43702"/>
                </a:lnTo>
                <a:lnTo>
                  <a:pt x="375376" y="52080"/>
                </a:lnTo>
                <a:lnTo>
                  <a:pt x="326945" y="56825"/>
                </a:lnTo>
                <a:lnTo>
                  <a:pt x="279350" y="57619"/>
                </a:lnTo>
                <a:lnTo>
                  <a:pt x="444902" y="57619"/>
                </a:lnTo>
                <a:lnTo>
                  <a:pt x="443947" y="51717"/>
                </a:lnTo>
                <a:lnTo>
                  <a:pt x="440088" y="46176"/>
                </a:lnTo>
                <a:lnTo>
                  <a:pt x="433865" y="43448"/>
                </a:lnTo>
                <a:close/>
              </a:path>
              <a:path w="462915" h="467995">
                <a:moveTo>
                  <a:pt x="209993" y="241087"/>
                </a:moveTo>
                <a:lnTo>
                  <a:pt x="179410" y="270512"/>
                </a:lnTo>
                <a:lnTo>
                  <a:pt x="156041" y="318485"/>
                </a:lnTo>
                <a:lnTo>
                  <a:pt x="152803" y="345175"/>
                </a:lnTo>
                <a:lnTo>
                  <a:pt x="159567" y="376393"/>
                </a:lnTo>
                <a:lnTo>
                  <a:pt x="201022" y="421261"/>
                </a:lnTo>
                <a:lnTo>
                  <a:pt x="280417" y="449777"/>
                </a:lnTo>
                <a:lnTo>
                  <a:pt x="334469" y="455517"/>
                </a:lnTo>
                <a:lnTo>
                  <a:pt x="389871" y="455178"/>
                </a:lnTo>
                <a:lnTo>
                  <a:pt x="445272" y="451461"/>
                </a:lnTo>
                <a:lnTo>
                  <a:pt x="462696" y="432856"/>
                </a:lnTo>
                <a:lnTo>
                  <a:pt x="462696" y="419635"/>
                </a:lnTo>
                <a:lnTo>
                  <a:pt x="461381" y="411771"/>
                </a:lnTo>
                <a:lnTo>
                  <a:pt x="459297" y="408751"/>
                </a:lnTo>
                <a:lnTo>
                  <a:pt x="339730" y="408751"/>
                </a:lnTo>
                <a:lnTo>
                  <a:pt x="291462" y="404595"/>
                </a:lnTo>
                <a:lnTo>
                  <a:pt x="247698" y="394413"/>
                </a:lnTo>
                <a:lnTo>
                  <a:pt x="213235" y="374745"/>
                </a:lnTo>
                <a:lnTo>
                  <a:pt x="197241" y="343371"/>
                </a:lnTo>
                <a:lnTo>
                  <a:pt x="197572" y="326049"/>
                </a:lnTo>
                <a:lnTo>
                  <a:pt x="202127" y="307938"/>
                </a:lnTo>
                <a:lnTo>
                  <a:pt x="210849" y="288475"/>
                </a:lnTo>
                <a:lnTo>
                  <a:pt x="223682" y="267095"/>
                </a:lnTo>
                <a:lnTo>
                  <a:pt x="227077" y="253622"/>
                </a:lnTo>
                <a:lnTo>
                  <a:pt x="221125" y="243976"/>
                </a:lnTo>
                <a:lnTo>
                  <a:pt x="209993" y="241087"/>
                </a:lnTo>
                <a:close/>
              </a:path>
              <a:path w="462915" h="467995">
                <a:moveTo>
                  <a:pt x="443468" y="402820"/>
                </a:moveTo>
                <a:lnTo>
                  <a:pt x="390925" y="407839"/>
                </a:lnTo>
                <a:lnTo>
                  <a:pt x="339730" y="408751"/>
                </a:lnTo>
                <a:lnTo>
                  <a:pt x="459297" y="408751"/>
                </a:lnTo>
                <a:lnTo>
                  <a:pt x="457587" y="406274"/>
                </a:lnTo>
                <a:lnTo>
                  <a:pt x="451541" y="403254"/>
                </a:lnTo>
                <a:lnTo>
                  <a:pt x="443468" y="402820"/>
                </a:lnTo>
                <a:close/>
              </a:path>
              <a:path w="462915" h="467995">
                <a:moveTo>
                  <a:pt x="48351" y="0"/>
                </a:moveTo>
                <a:lnTo>
                  <a:pt x="23192" y="64465"/>
                </a:lnTo>
                <a:lnTo>
                  <a:pt x="13607" y="114817"/>
                </a:lnTo>
                <a:lnTo>
                  <a:pt x="6227" y="165140"/>
                </a:lnTo>
                <a:lnTo>
                  <a:pt x="1531" y="215240"/>
                </a:lnTo>
                <a:lnTo>
                  <a:pt x="0" y="264926"/>
                </a:lnTo>
                <a:lnTo>
                  <a:pt x="2111" y="314005"/>
                </a:lnTo>
                <a:lnTo>
                  <a:pt x="8346" y="362282"/>
                </a:lnTo>
                <a:lnTo>
                  <a:pt x="19182" y="409567"/>
                </a:lnTo>
                <a:lnTo>
                  <a:pt x="35100" y="455665"/>
                </a:lnTo>
                <a:lnTo>
                  <a:pt x="50982" y="467575"/>
                </a:lnTo>
                <a:lnTo>
                  <a:pt x="58531" y="465876"/>
                </a:lnTo>
                <a:lnTo>
                  <a:pt x="72933" y="460478"/>
                </a:lnTo>
                <a:lnTo>
                  <a:pt x="79698" y="456742"/>
                </a:lnTo>
                <a:lnTo>
                  <a:pt x="83819" y="451767"/>
                </a:lnTo>
                <a:lnTo>
                  <a:pt x="85351" y="445442"/>
                </a:lnTo>
                <a:lnTo>
                  <a:pt x="84350" y="437656"/>
                </a:lnTo>
                <a:lnTo>
                  <a:pt x="80910" y="416915"/>
                </a:lnTo>
                <a:lnTo>
                  <a:pt x="80288" y="396965"/>
                </a:lnTo>
                <a:lnTo>
                  <a:pt x="82145" y="377692"/>
                </a:lnTo>
                <a:lnTo>
                  <a:pt x="86141" y="358980"/>
                </a:lnTo>
                <a:lnTo>
                  <a:pt x="87167" y="355386"/>
                </a:lnTo>
                <a:lnTo>
                  <a:pt x="54328" y="355386"/>
                </a:lnTo>
                <a:lnTo>
                  <a:pt x="51279" y="309014"/>
                </a:lnTo>
                <a:lnTo>
                  <a:pt x="51645" y="261790"/>
                </a:lnTo>
                <a:lnTo>
                  <a:pt x="55017" y="214113"/>
                </a:lnTo>
                <a:lnTo>
                  <a:pt x="60983" y="166384"/>
                </a:lnTo>
                <a:lnTo>
                  <a:pt x="69133" y="119001"/>
                </a:lnTo>
                <a:lnTo>
                  <a:pt x="79057" y="72365"/>
                </a:lnTo>
                <a:lnTo>
                  <a:pt x="90345" y="26875"/>
                </a:lnTo>
                <a:lnTo>
                  <a:pt x="91156" y="18772"/>
                </a:lnTo>
                <a:lnTo>
                  <a:pt x="89151" y="12467"/>
                </a:lnTo>
                <a:lnTo>
                  <a:pt x="84440" y="7962"/>
                </a:lnTo>
                <a:lnTo>
                  <a:pt x="77137" y="5259"/>
                </a:lnTo>
                <a:lnTo>
                  <a:pt x="56118" y="459"/>
                </a:lnTo>
                <a:lnTo>
                  <a:pt x="48351" y="0"/>
                </a:lnTo>
                <a:close/>
              </a:path>
              <a:path w="462915" h="467995">
                <a:moveTo>
                  <a:pt x="94868" y="259654"/>
                </a:moveTo>
                <a:lnTo>
                  <a:pt x="71883" y="294235"/>
                </a:lnTo>
                <a:lnTo>
                  <a:pt x="57398" y="337404"/>
                </a:lnTo>
                <a:lnTo>
                  <a:pt x="54328" y="355386"/>
                </a:lnTo>
                <a:lnTo>
                  <a:pt x="87167" y="355386"/>
                </a:lnTo>
                <a:lnTo>
                  <a:pt x="91496" y="340223"/>
                </a:lnTo>
                <a:lnTo>
                  <a:pt x="97860" y="321524"/>
                </a:lnTo>
                <a:lnTo>
                  <a:pt x="105572" y="302487"/>
                </a:lnTo>
                <a:lnTo>
                  <a:pt x="114970" y="282716"/>
                </a:lnTo>
                <a:lnTo>
                  <a:pt x="116002" y="269247"/>
                </a:lnTo>
                <a:lnTo>
                  <a:pt x="107461" y="260566"/>
                </a:lnTo>
                <a:lnTo>
                  <a:pt x="94868" y="2596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6867996" y="4046966"/>
            <a:ext cx="398145" cy="515620"/>
          </a:xfrm>
          <a:custGeom>
            <a:avLst/>
            <a:gdLst/>
            <a:ahLst/>
            <a:cxnLst/>
            <a:rect l="l" t="t" r="r" b="b"/>
            <a:pathLst>
              <a:path w="398145" h="515620">
                <a:moveTo>
                  <a:pt x="66894" y="0"/>
                </a:moveTo>
                <a:lnTo>
                  <a:pt x="56824" y="5830"/>
                </a:lnTo>
                <a:lnTo>
                  <a:pt x="53171" y="16502"/>
                </a:lnTo>
                <a:lnTo>
                  <a:pt x="60045" y="28130"/>
                </a:lnTo>
                <a:lnTo>
                  <a:pt x="80175" y="43376"/>
                </a:lnTo>
                <a:lnTo>
                  <a:pt x="100814" y="56878"/>
                </a:lnTo>
                <a:lnTo>
                  <a:pt x="123140" y="68915"/>
                </a:lnTo>
                <a:lnTo>
                  <a:pt x="148336" y="79768"/>
                </a:lnTo>
                <a:lnTo>
                  <a:pt x="141727" y="80003"/>
                </a:lnTo>
                <a:lnTo>
                  <a:pt x="87948" y="91922"/>
                </a:lnTo>
                <a:lnTo>
                  <a:pt x="40307" y="121557"/>
                </a:lnTo>
                <a:lnTo>
                  <a:pt x="19257" y="155563"/>
                </a:lnTo>
                <a:lnTo>
                  <a:pt x="10820" y="195668"/>
                </a:lnTo>
                <a:lnTo>
                  <a:pt x="4953" y="263158"/>
                </a:lnTo>
                <a:lnTo>
                  <a:pt x="1687" y="310949"/>
                </a:lnTo>
                <a:lnTo>
                  <a:pt x="0" y="350011"/>
                </a:lnTo>
                <a:lnTo>
                  <a:pt x="568" y="357338"/>
                </a:lnTo>
                <a:lnTo>
                  <a:pt x="32273" y="375136"/>
                </a:lnTo>
                <a:lnTo>
                  <a:pt x="38280" y="374711"/>
                </a:lnTo>
                <a:lnTo>
                  <a:pt x="44064" y="372598"/>
                </a:lnTo>
                <a:lnTo>
                  <a:pt x="49847" y="368630"/>
                </a:lnTo>
                <a:lnTo>
                  <a:pt x="80816" y="343210"/>
                </a:lnTo>
                <a:lnTo>
                  <a:pt x="112069" y="320662"/>
                </a:lnTo>
                <a:lnTo>
                  <a:pt x="144339" y="301828"/>
                </a:lnTo>
                <a:lnTo>
                  <a:pt x="178358" y="287553"/>
                </a:lnTo>
                <a:lnTo>
                  <a:pt x="206343" y="279834"/>
                </a:lnTo>
                <a:lnTo>
                  <a:pt x="234662" y="275770"/>
                </a:lnTo>
                <a:lnTo>
                  <a:pt x="262303" y="276998"/>
                </a:lnTo>
                <a:lnTo>
                  <a:pt x="288251" y="285152"/>
                </a:lnTo>
                <a:lnTo>
                  <a:pt x="310140" y="302334"/>
                </a:lnTo>
                <a:lnTo>
                  <a:pt x="324594" y="326666"/>
                </a:lnTo>
                <a:lnTo>
                  <a:pt x="330487" y="355165"/>
                </a:lnTo>
                <a:lnTo>
                  <a:pt x="326694" y="384847"/>
                </a:lnTo>
                <a:lnTo>
                  <a:pt x="306513" y="419124"/>
                </a:lnTo>
                <a:lnTo>
                  <a:pt x="272335" y="445459"/>
                </a:lnTo>
                <a:lnTo>
                  <a:pt x="228582" y="464419"/>
                </a:lnTo>
                <a:lnTo>
                  <a:pt x="179673" y="476572"/>
                </a:lnTo>
                <a:lnTo>
                  <a:pt x="130030" y="482486"/>
                </a:lnTo>
                <a:lnTo>
                  <a:pt x="84074" y="482726"/>
                </a:lnTo>
                <a:lnTo>
                  <a:pt x="72062" y="486391"/>
                </a:lnTo>
                <a:lnTo>
                  <a:pt x="67706" y="495798"/>
                </a:lnTo>
                <a:lnTo>
                  <a:pt x="71233" y="505876"/>
                </a:lnTo>
                <a:lnTo>
                  <a:pt x="82867" y="511555"/>
                </a:lnTo>
                <a:lnTo>
                  <a:pt x="135756" y="515182"/>
                </a:lnTo>
                <a:lnTo>
                  <a:pt x="185716" y="513511"/>
                </a:lnTo>
                <a:lnTo>
                  <a:pt x="233198" y="506658"/>
                </a:lnTo>
                <a:lnTo>
                  <a:pt x="278650" y="494741"/>
                </a:lnTo>
                <a:lnTo>
                  <a:pt x="325720" y="473949"/>
                </a:lnTo>
                <a:lnTo>
                  <a:pt x="368731" y="438289"/>
                </a:lnTo>
                <a:lnTo>
                  <a:pt x="393099" y="393888"/>
                </a:lnTo>
                <a:lnTo>
                  <a:pt x="397932" y="347459"/>
                </a:lnTo>
                <a:lnTo>
                  <a:pt x="384862" y="304858"/>
                </a:lnTo>
                <a:lnTo>
                  <a:pt x="355523" y="271944"/>
                </a:lnTo>
                <a:lnTo>
                  <a:pt x="315114" y="250707"/>
                </a:lnTo>
                <a:lnTo>
                  <a:pt x="272362" y="240963"/>
                </a:lnTo>
                <a:lnTo>
                  <a:pt x="228383" y="241042"/>
                </a:lnTo>
                <a:lnTo>
                  <a:pt x="184289" y="249272"/>
                </a:lnTo>
                <a:lnTo>
                  <a:pt x="141195" y="263985"/>
                </a:lnTo>
                <a:lnTo>
                  <a:pt x="100213" y="283508"/>
                </a:lnTo>
                <a:lnTo>
                  <a:pt x="62458" y="306171"/>
                </a:lnTo>
                <a:lnTo>
                  <a:pt x="66433" y="247549"/>
                </a:lnTo>
                <a:lnTo>
                  <a:pt x="70866" y="190271"/>
                </a:lnTo>
                <a:lnTo>
                  <a:pt x="83594" y="141166"/>
                </a:lnTo>
                <a:lnTo>
                  <a:pt x="123710" y="112204"/>
                </a:lnTo>
                <a:lnTo>
                  <a:pt x="171427" y="105614"/>
                </a:lnTo>
                <a:lnTo>
                  <a:pt x="188569" y="105600"/>
                </a:lnTo>
                <a:lnTo>
                  <a:pt x="202440" y="105898"/>
                </a:lnTo>
                <a:lnTo>
                  <a:pt x="249224" y="108597"/>
                </a:lnTo>
                <a:lnTo>
                  <a:pt x="256870" y="107825"/>
                </a:lnTo>
                <a:lnTo>
                  <a:pt x="262661" y="104690"/>
                </a:lnTo>
                <a:lnTo>
                  <a:pt x="266537" y="99305"/>
                </a:lnTo>
                <a:lnTo>
                  <a:pt x="268439" y="91782"/>
                </a:lnTo>
                <a:lnTo>
                  <a:pt x="269633" y="80365"/>
                </a:lnTo>
                <a:lnTo>
                  <a:pt x="269298" y="72628"/>
                </a:lnTo>
                <a:lnTo>
                  <a:pt x="266484" y="66635"/>
                </a:lnTo>
                <a:lnTo>
                  <a:pt x="261193" y="62554"/>
                </a:lnTo>
                <a:lnTo>
                  <a:pt x="253428" y="60553"/>
                </a:lnTo>
                <a:lnTo>
                  <a:pt x="204174" y="53741"/>
                </a:lnTo>
                <a:lnTo>
                  <a:pt x="159369" y="42535"/>
                </a:lnTo>
                <a:lnTo>
                  <a:pt x="118054" y="25924"/>
                </a:lnTo>
                <a:lnTo>
                  <a:pt x="79273" y="2895"/>
                </a:lnTo>
                <a:lnTo>
                  <a:pt x="668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7429283" y="4050464"/>
            <a:ext cx="431165" cy="504825"/>
          </a:xfrm>
          <a:custGeom>
            <a:avLst/>
            <a:gdLst/>
            <a:ahLst/>
            <a:cxnLst/>
            <a:rect l="l" t="t" r="r" b="b"/>
            <a:pathLst>
              <a:path w="431165" h="504825">
                <a:moveTo>
                  <a:pt x="146678" y="344716"/>
                </a:moveTo>
                <a:lnTo>
                  <a:pt x="108509" y="346611"/>
                </a:lnTo>
                <a:lnTo>
                  <a:pt x="67408" y="354923"/>
                </a:lnTo>
                <a:lnTo>
                  <a:pt x="32160" y="373594"/>
                </a:lnTo>
                <a:lnTo>
                  <a:pt x="11550" y="406565"/>
                </a:lnTo>
                <a:lnTo>
                  <a:pt x="14894" y="451000"/>
                </a:lnTo>
                <a:lnTo>
                  <a:pt x="43232" y="480961"/>
                </a:lnTo>
                <a:lnTo>
                  <a:pt x="83507" y="498197"/>
                </a:lnTo>
                <a:lnTo>
                  <a:pt x="122662" y="504456"/>
                </a:lnTo>
                <a:lnTo>
                  <a:pt x="162120" y="502486"/>
                </a:lnTo>
                <a:lnTo>
                  <a:pt x="201856" y="492294"/>
                </a:lnTo>
                <a:lnTo>
                  <a:pt x="236073" y="471518"/>
                </a:lnTo>
                <a:lnTo>
                  <a:pt x="243070" y="461213"/>
                </a:lnTo>
                <a:lnTo>
                  <a:pt x="123856" y="461213"/>
                </a:lnTo>
                <a:lnTo>
                  <a:pt x="100154" y="458541"/>
                </a:lnTo>
                <a:lnTo>
                  <a:pt x="78817" y="450634"/>
                </a:lnTo>
                <a:lnTo>
                  <a:pt x="64236" y="436306"/>
                </a:lnTo>
                <a:lnTo>
                  <a:pt x="60801" y="414375"/>
                </a:lnTo>
                <a:lnTo>
                  <a:pt x="71929" y="395086"/>
                </a:lnTo>
                <a:lnTo>
                  <a:pt x="94430" y="384351"/>
                </a:lnTo>
                <a:lnTo>
                  <a:pt x="121437" y="379919"/>
                </a:lnTo>
                <a:lnTo>
                  <a:pt x="146081" y="379539"/>
                </a:lnTo>
                <a:lnTo>
                  <a:pt x="312683" y="379539"/>
                </a:lnTo>
                <a:lnTo>
                  <a:pt x="268585" y="362737"/>
                </a:lnTo>
                <a:lnTo>
                  <a:pt x="268585" y="351320"/>
                </a:lnTo>
                <a:lnTo>
                  <a:pt x="209137" y="351320"/>
                </a:lnTo>
                <a:lnTo>
                  <a:pt x="196081" y="348766"/>
                </a:lnTo>
                <a:lnTo>
                  <a:pt x="180832" y="346665"/>
                </a:lnTo>
                <a:lnTo>
                  <a:pt x="164120" y="345240"/>
                </a:lnTo>
                <a:lnTo>
                  <a:pt x="146678" y="344716"/>
                </a:lnTo>
                <a:close/>
              </a:path>
              <a:path w="431165" h="504825">
                <a:moveTo>
                  <a:pt x="365401" y="405371"/>
                </a:moveTo>
                <a:lnTo>
                  <a:pt x="265588" y="405371"/>
                </a:lnTo>
                <a:lnTo>
                  <a:pt x="277885" y="411677"/>
                </a:lnTo>
                <a:lnTo>
                  <a:pt x="301839" y="425638"/>
                </a:lnTo>
                <a:lnTo>
                  <a:pt x="335592" y="447931"/>
                </a:lnTo>
                <a:lnTo>
                  <a:pt x="377285" y="479234"/>
                </a:lnTo>
                <a:lnTo>
                  <a:pt x="384362" y="483515"/>
                </a:lnTo>
                <a:lnTo>
                  <a:pt x="418128" y="459422"/>
                </a:lnTo>
                <a:lnTo>
                  <a:pt x="423381" y="445682"/>
                </a:lnTo>
                <a:lnTo>
                  <a:pt x="420994" y="439575"/>
                </a:lnTo>
                <a:lnTo>
                  <a:pt x="415118" y="434200"/>
                </a:lnTo>
                <a:lnTo>
                  <a:pt x="389688" y="418810"/>
                </a:lnTo>
                <a:lnTo>
                  <a:pt x="365401" y="405371"/>
                </a:lnTo>
                <a:close/>
              </a:path>
              <a:path w="431165" h="504825">
                <a:moveTo>
                  <a:pt x="312683" y="379539"/>
                </a:moveTo>
                <a:lnTo>
                  <a:pt x="146081" y="379539"/>
                </a:lnTo>
                <a:lnTo>
                  <a:pt x="162925" y="380735"/>
                </a:lnTo>
                <a:lnTo>
                  <a:pt x="179035" y="383224"/>
                </a:lnTo>
                <a:lnTo>
                  <a:pt x="194130" y="386724"/>
                </a:lnTo>
                <a:lnTo>
                  <a:pt x="207930" y="390956"/>
                </a:lnTo>
                <a:lnTo>
                  <a:pt x="207445" y="398258"/>
                </a:lnTo>
                <a:lnTo>
                  <a:pt x="190666" y="442048"/>
                </a:lnTo>
                <a:lnTo>
                  <a:pt x="148752" y="460157"/>
                </a:lnTo>
                <a:lnTo>
                  <a:pt x="123856" y="461213"/>
                </a:lnTo>
                <a:lnTo>
                  <a:pt x="243070" y="461213"/>
                </a:lnTo>
                <a:lnTo>
                  <a:pt x="263861" y="422035"/>
                </a:lnTo>
                <a:lnTo>
                  <a:pt x="265588" y="405371"/>
                </a:lnTo>
                <a:lnTo>
                  <a:pt x="365401" y="405371"/>
                </a:lnTo>
                <a:lnTo>
                  <a:pt x="355363" y="399816"/>
                </a:lnTo>
                <a:lnTo>
                  <a:pt x="314282" y="380148"/>
                </a:lnTo>
                <a:lnTo>
                  <a:pt x="312683" y="379539"/>
                </a:lnTo>
                <a:close/>
              </a:path>
              <a:path w="431165" h="504825">
                <a:moveTo>
                  <a:pt x="268585" y="224002"/>
                </a:moveTo>
                <a:lnTo>
                  <a:pt x="209137" y="224002"/>
                </a:lnTo>
                <a:lnTo>
                  <a:pt x="209137" y="351320"/>
                </a:lnTo>
                <a:lnTo>
                  <a:pt x="268585" y="351320"/>
                </a:lnTo>
                <a:lnTo>
                  <a:pt x="268585" y="224002"/>
                </a:lnTo>
                <a:close/>
              </a:path>
              <a:path w="431165" h="504825">
                <a:moveTo>
                  <a:pt x="397097" y="192773"/>
                </a:moveTo>
                <a:lnTo>
                  <a:pt x="34982" y="192773"/>
                </a:lnTo>
                <a:lnTo>
                  <a:pt x="23159" y="197652"/>
                </a:lnTo>
                <a:lnTo>
                  <a:pt x="19218" y="208387"/>
                </a:lnTo>
                <a:lnTo>
                  <a:pt x="23159" y="219123"/>
                </a:lnTo>
                <a:lnTo>
                  <a:pt x="34982" y="224002"/>
                </a:lnTo>
                <a:lnTo>
                  <a:pt x="397097" y="224002"/>
                </a:lnTo>
                <a:lnTo>
                  <a:pt x="408927" y="219123"/>
                </a:lnTo>
                <a:lnTo>
                  <a:pt x="412870" y="208387"/>
                </a:lnTo>
                <a:lnTo>
                  <a:pt x="408927" y="197652"/>
                </a:lnTo>
                <a:lnTo>
                  <a:pt x="397097" y="192773"/>
                </a:lnTo>
                <a:close/>
              </a:path>
              <a:path w="431165" h="504825">
                <a:moveTo>
                  <a:pt x="269182" y="105702"/>
                </a:moveTo>
                <a:lnTo>
                  <a:pt x="209137" y="105702"/>
                </a:lnTo>
                <a:lnTo>
                  <a:pt x="209137" y="192773"/>
                </a:lnTo>
                <a:lnTo>
                  <a:pt x="269182" y="192773"/>
                </a:lnTo>
                <a:lnTo>
                  <a:pt x="269182" y="105702"/>
                </a:lnTo>
                <a:close/>
              </a:path>
              <a:path w="431165" h="504825">
                <a:moveTo>
                  <a:pt x="415118" y="75069"/>
                </a:moveTo>
                <a:lnTo>
                  <a:pt x="15754" y="75069"/>
                </a:lnTo>
                <a:lnTo>
                  <a:pt x="3938" y="79856"/>
                </a:lnTo>
                <a:lnTo>
                  <a:pt x="0" y="90385"/>
                </a:lnTo>
                <a:lnTo>
                  <a:pt x="3938" y="100915"/>
                </a:lnTo>
                <a:lnTo>
                  <a:pt x="15754" y="105702"/>
                </a:lnTo>
                <a:lnTo>
                  <a:pt x="415118" y="105702"/>
                </a:lnTo>
                <a:lnTo>
                  <a:pt x="427032" y="100915"/>
                </a:lnTo>
                <a:lnTo>
                  <a:pt x="431115" y="90385"/>
                </a:lnTo>
                <a:lnTo>
                  <a:pt x="427200" y="79856"/>
                </a:lnTo>
                <a:lnTo>
                  <a:pt x="415118" y="75069"/>
                </a:lnTo>
                <a:close/>
              </a:path>
              <a:path w="431165" h="504825">
                <a:moveTo>
                  <a:pt x="251174" y="0"/>
                </a:moveTo>
                <a:lnTo>
                  <a:pt x="227158" y="0"/>
                </a:lnTo>
                <a:lnTo>
                  <a:pt x="219526" y="1126"/>
                </a:lnTo>
                <a:lnTo>
                  <a:pt x="213866" y="4505"/>
                </a:lnTo>
                <a:lnTo>
                  <a:pt x="210347" y="10136"/>
                </a:lnTo>
                <a:lnTo>
                  <a:pt x="209137" y="18021"/>
                </a:lnTo>
                <a:lnTo>
                  <a:pt x="209137" y="75069"/>
                </a:lnTo>
                <a:lnTo>
                  <a:pt x="269182" y="75069"/>
                </a:lnTo>
                <a:lnTo>
                  <a:pt x="269182" y="18021"/>
                </a:lnTo>
                <a:lnTo>
                  <a:pt x="267974" y="10136"/>
                </a:lnTo>
                <a:lnTo>
                  <a:pt x="264460" y="4505"/>
                </a:lnTo>
                <a:lnTo>
                  <a:pt x="258804" y="1126"/>
                </a:lnTo>
                <a:lnTo>
                  <a:pt x="2511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7992884" y="4060854"/>
            <a:ext cx="523875" cy="492125"/>
          </a:xfrm>
          <a:custGeom>
            <a:avLst/>
            <a:gdLst/>
            <a:ahLst/>
            <a:cxnLst/>
            <a:rect l="l" t="t" r="r" b="b"/>
            <a:pathLst>
              <a:path w="523875" h="492125">
                <a:moveTo>
                  <a:pt x="210577" y="0"/>
                </a:moveTo>
                <a:lnTo>
                  <a:pt x="1610" y="456232"/>
                </a:lnTo>
                <a:lnTo>
                  <a:pt x="0" y="463889"/>
                </a:lnTo>
                <a:lnTo>
                  <a:pt x="1378" y="471096"/>
                </a:lnTo>
                <a:lnTo>
                  <a:pt x="5571" y="477176"/>
                </a:lnTo>
                <a:lnTo>
                  <a:pt x="12405" y="481454"/>
                </a:lnTo>
                <a:lnTo>
                  <a:pt x="34630" y="489265"/>
                </a:lnTo>
                <a:lnTo>
                  <a:pt x="41839" y="490543"/>
                </a:lnTo>
                <a:lnTo>
                  <a:pt x="48596" y="489117"/>
                </a:lnTo>
                <a:lnTo>
                  <a:pt x="54225" y="485212"/>
                </a:lnTo>
                <a:lnTo>
                  <a:pt x="58048" y="479054"/>
                </a:lnTo>
                <a:lnTo>
                  <a:pt x="69973" y="449237"/>
                </a:lnTo>
                <a:lnTo>
                  <a:pt x="82296" y="419303"/>
                </a:lnTo>
                <a:lnTo>
                  <a:pt x="107896" y="364944"/>
                </a:lnTo>
                <a:lnTo>
                  <a:pt x="145732" y="308425"/>
                </a:lnTo>
                <a:lnTo>
                  <a:pt x="192580" y="265859"/>
                </a:lnTo>
                <a:lnTo>
                  <a:pt x="215069" y="260015"/>
                </a:lnTo>
                <a:lnTo>
                  <a:pt x="231535" y="271341"/>
                </a:lnTo>
                <a:lnTo>
                  <a:pt x="242484" y="294489"/>
                </a:lnTo>
                <a:lnTo>
                  <a:pt x="248421" y="324114"/>
                </a:lnTo>
                <a:lnTo>
                  <a:pt x="252474" y="358993"/>
                </a:lnTo>
                <a:lnTo>
                  <a:pt x="256352" y="381398"/>
                </a:lnTo>
                <a:lnTo>
                  <a:pt x="271094" y="431816"/>
                </a:lnTo>
                <a:lnTo>
                  <a:pt x="293760" y="464584"/>
                </a:lnTo>
                <a:lnTo>
                  <a:pt x="340830" y="489617"/>
                </a:lnTo>
                <a:lnTo>
                  <a:pt x="373639" y="491963"/>
                </a:lnTo>
                <a:lnTo>
                  <a:pt x="405545" y="484851"/>
                </a:lnTo>
                <a:lnTo>
                  <a:pt x="468662" y="430747"/>
                </a:lnTo>
                <a:lnTo>
                  <a:pt x="493966" y="385218"/>
                </a:lnTo>
                <a:lnTo>
                  <a:pt x="511503" y="335410"/>
                </a:lnTo>
                <a:lnTo>
                  <a:pt x="523465" y="284477"/>
                </a:lnTo>
                <a:lnTo>
                  <a:pt x="520202" y="272279"/>
                </a:lnTo>
                <a:lnTo>
                  <a:pt x="509056" y="265260"/>
                </a:lnTo>
                <a:lnTo>
                  <a:pt x="496107" y="265898"/>
                </a:lnTo>
                <a:lnTo>
                  <a:pt x="487435" y="276667"/>
                </a:lnTo>
                <a:lnTo>
                  <a:pt x="472467" y="322633"/>
                </a:lnTo>
                <a:lnTo>
                  <a:pt x="452377" y="366457"/>
                </a:lnTo>
                <a:lnTo>
                  <a:pt x="427896" y="404874"/>
                </a:lnTo>
                <a:lnTo>
                  <a:pt x="399755" y="434617"/>
                </a:lnTo>
                <a:lnTo>
                  <a:pt x="385362" y="443089"/>
                </a:lnTo>
                <a:lnTo>
                  <a:pt x="371083" y="446100"/>
                </a:lnTo>
                <a:lnTo>
                  <a:pt x="357030" y="443821"/>
                </a:lnTo>
                <a:lnTo>
                  <a:pt x="326720" y="413820"/>
                </a:lnTo>
                <a:lnTo>
                  <a:pt x="313421" y="364014"/>
                </a:lnTo>
                <a:lnTo>
                  <a:pt x="308518" y="330085"/>
                </a:lnTo>
                <a:lnTo>
                  <a:pt x="306067" y="315706"/>
                </a:lnTo>
                <a:lnTo>
                  <a:pt x="297955" y="284247"/>
                </a:lnTo>
                <a:lnTo>
                  <a:pt x="283927" y="254531"/>
                </a:lnTo>
                <a:lnTo>
                  <a:pt x="261904" y="231682"/>
                </a:lnTo>
                <a:lnTo>
                  <a:pt x="229803" y="220825"/>
                </a:lnTo>
                <a:lnTo>
                  <a:pt x="202969" y="223392"/>
                </a:lnTo>
                <a:lnTo>
                  <a:pt x="177711" y="233731"/>
                </a:lnTo>
                <a:lnTo>
                  <a:pt x="155830" y="249028"/>
                </a:lnTo>
                <a:lnTo>
                  <a:pt x="139125" y="266469"/>
                </a:lnTo>
                <a:lnTo>
                  <a:pt x="151625" y="239456"/>
                </a:lnTo>
                <a:lnTo>
                  <a:pt x="170381" y="200135"/>
                </a:lnTo>
                <a:lnTo>
                  <a:pt x="194296" y="151619"/>
                </a:lnTo>
                <a:lnTo>
                  <a:pt x="222275" y="97021"/>
                </a:lnTo>
                <a:lnTo>
                  <a:pt x="253222" y="39456"/>
                </a:lnTo>
                <a:lnTo>
                  <a:pt x="255610" y="31601"/>
                </a:lnTo>
                <a:lnTo>
                  <a:pt x="254732" y="23914"/>
                </a:lnTo>
                <a:lnTo>
                  <a:pt x="250698" y="17243"/>
                </a:lnTo>
                <a:lnTo>
                  <a:pt x="243621" y="12430"/>
                </a:lnTo>
                <a:lnTo>
                  <a:pt x="217789" y="1623"/>
                </a:lnTo>
                <a:lnTo>
                  <a:pt x="21057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8576643" y="4055173"/>
            <a:ext cx="542290" cy="521970"/>
          </a:xfrm>
          <a:custGeom>
            <a:avLst/>
            <a:gdLst/>
            <a:ahLst/>
            <a:cxnLst/>
            <a:rect l="l" t="t" r="r" b="b"/>
            <a:pathLst>
              <a:path w="542290" h="521970">
                <a:moveTo>
                  <a:pt x="236312" y="487679"/>
                </a:moveTo>
                <a:lnTo>
                  <a:pt x="224907" y="487679"/>
                </a:lnTo>
                <a:lnTo>
                  <a:pt x="218900" y="492759"/>
                </a:lnTo>
                <a:lnTo>
                  <a:pt x="218900" y="513079"/>
                </a:lnTo>
                <a:lnTo>
                  <a:pt x="224297" y="519429"/>
                </a:lnTo>
                <a:lnTo>
                  <a:pt x="234508" y="520699"/>
                </a:lnTo>
                <a:lnTo>
                  <a:pt x="246660" y="520699"/>
                </a:lnTo>
                <a:lnTo>
                  <a:pt x="257854" y="521969"/>
                </a:lnTo>
                <a:lnTo>
                  <a:pt x="277142" y="521969"/>
                </a:lnTo>
                <a:lnTo>
                  <a:pt x="311853" y="520699"/>
                </a:lnTo>
                <a:lnTo>
                  <a:pt x="331417" y="513079"/>
                </a:lnTo>
                <a:lnTo>
                  <a:pt x="340059" y="495299"/>
                </a:lnTo>
                <a:lnTo>
                  <a:pt x="340383" y="490219"/>
                </a:lnTo>
                <a:lnTo>
                  <a:pt x="261086" y="490219"/>
                </a:lnTo>
                <a:lnTo>
                  <a:pt x="250163" y="488949"/>
                </a:lnTo>
                <a:lnTo>
                  <a:pt x="236312" y="487679"/>
                </a:lnTo>
                <a:close/>
              </a:path>
              <a:path w="542290" h="521970">
                <a:moveTo>
                  <a:pt x="82351" y="321309"/>
                </a:moveTo>
                <a:lnTo>
                  <a:pt x="76488" y="322579"/>
                </a:lnTo>
                <a:lnTo>
                  <a:pt x="71864" y="326389"/>
                </a:lnTo>
                <a:lnTo>
                  <a:pt x="68760" y="332739"/>
                </a:lnTo>
                <a:lnTo>
                  <a:pt x="56401" y="373379"/>
                </a:lnTo>
                <a:lnTo>
                  <a:pt x="42862" y="410209"/>
                </a:lnTo>
                <a:lnTo>
                  <a:pt x="28309" y="447039"/>
                </a:lnTo>
                <a:lnTo>
                  <a:pt x="12906" y="480059"/>
                </a:lnTo>
                <a:lnTo>
                  <a:pt x="10898" y="487679"/>
                </a:lnTo>
                <a:lnTo>
                  <a:pt x="11255" y="492759"/>
                </a:lnTo>
                <a:lnTo>
                  <a:pt x="14088" y="497839"/>
                </a:lnTo>
                <a:lnTo>
                  <a:pt x="19510" y="502919"/>
                </a:lnTo>
                <a:lnTo>
                  <a:pt x="43529" y="516889"/>
                </a:lnTo>
                <a:lnTo>
                  <a:pt x="49617" y="516889"/>
                </a:lnTo>
                <a:lnTo>
                  <a:pt x="77767" y="469899"/>
                </a:lnTo>
                <a:lnTo>
                  <a:pt x="94135" y="430529"/>
                </a:lnTo>
                <a:lnTo>
                  <a:pt x="108474" y="391159"/>
                </a:lnTo>
                <a:lnTo>
                  <a:pt x="121008" y="351789"/>
                </a:lnTo>
                <a:lnTo>
                  <a:pt x="122027" y="344169"/>
                </a:lnTo>
                <a:lnTo>
                  <a:pt x="120627" y="339089"/>
                </a:lnTo>
                <a:lnTo>
                  <a:pt x="116865" y="334009"/>
                </a:lnTo>
                <a:lnTo>
                  <a:pt x="89169" y="322579"/>
                </a:lnTo>
                <a:lnTo>
                  <a:pt x="82351" y="321309"/>
                </a:lnTo>
                <a:close/>
              </a:path>
              <a:path w="542290" h="521970">
                <a:moveTo>
                  <a:pt x="209424" y="323849"/>
                </a:moveTo>
                <a:lnTo>
                  <a:pt x="203587" y="325119"/>
                </a:lnTo>
                <a:lnTo>
                  <a:pt x="199097" y="328929"/>
                </a:lnTo>
                <a:lnTo>
                  <a:pt x="196065" y="335279"/>
                </a:lnTo>
                <a:lnTo>
                  <a:pt x="183711" y="373379"/>
                </a:lnTo>
                <a:lnTo>
                  <a:pt x="170173" y="408939"/>
                </a:lnTo>
                <a:lnTo>
                  <a:pt x="155621" y="440689"/>
                </a:lnTo>
                <a:lnTo>
                  <a:pt x="140223" y="471169"/>
                </a:lnTo>
                <a:lnTo>
                  <a:pt x="137529" y="477519"/>
                </a:lnTo>
                <a:lnTo>
                  <a:pt x="166548" y="502919"/>
                </a:lnTo>
                <a:lnTo>
                  <a:pt x="172500" y="502919"/>
                </a:lnTo>
                <a:lnTo>
                  <a:pt x="201655" y="461009"/>
                </a:lnTo>
                <a:lnTo>
                  <a:pt x="218517" y="425449"/>
                </a:lnTo>
                <a:lnTo>
                  <a:pt x="233015" y="388619"/>
                </a:lnTo>
                <a:lnTo>
                  <a:pt x="245316" y="351789"/>
                </a:lnTo>
                <a:lnTo>
                  <a:pt x="246242" y="344169"/>
                </a:lnTo>
                <a:lnTo>
                  <a:pt x="244636" y="339089"/>
                </a:lnTo>
                <a:lnTo>
                  <a:pt x="240669" y="334009"/>
                </a:lnTo>
                <a:lnTo>
                  <a:pt x="234508" y="331469"/>
                </a:lnTo>
                <a:lnTo>
                  <a:pt x="216500" y="325119"/>
                </a:lnTo>
                <a:lnTo>
                  <a:pt x="209424" y="323849"/>
                </a:lnTo>
                <a:close/>
              </a:path>
              <a:path w="542290" h="521970">
                <a:moveTo>
                  <a:pt x="392374" y="326389"/>
                </a:moveTo>
                <a:lnTo>
                  <a:pt x="386588" y="326389"/>
                </a:lnTo>
                <a:lnTo>
                  <a:pt x="379847" y="327659"/>
                </a:lnTo>
                <a:lnTo>
                  <a:pt x="363629" y="334009"/>
                </a:lnTo>
                <a:lnTo>
                  <a:pt x="357657" y="336549"/>
                </a:lnTo>
                <a:lnTo>
                  <a:pt x="354164" y="341629"/>
                </a:lnTo>
                <a:lnTo>
                  <a:pt x="353153" y="347979"/>
                </a:lnTo>
                <a:lnTo>
                  <a:pt x="354625" y="354329"/>
                </a:lnTo>
                <a:lnTo>
                  <a:pt x="368664" y="389889"/>
                </a:lnTo>
                <a:lnTo>
                  <a:pt x="381865" y="424179"/>
                </a:lnTo>
                <a:lnTo>
                  <a:pt x="394053" y="458469"/>
                </a:lnTo>
                <a:lnTo>
                  <a:pt x="405056" y="491489"/>
                </a:lnTo>
                <a:lnTo>
                  <a:pt x="408081" y="497839"/>
                </a:lnTo>
                <a:lnTo>
                  <a:pt x="412569" y="501649"/>
                </a:lnTo>
                <a:lnTo>
                  <a:pt x="418408" y="502919"/>
                </a:lnTo>
                <a:lnTo>
                  <a:pt x="425491" y="501649"/>
                </a:lnTo>
                <a:lnTo>
                  <a:pt x="443499" y="495299"/>
                </a:lnTo>
                <a:lnTo>
                  <a:pt x="449568" y="492759"/>
                </a:lnTo>
                <a:lnTo>
                  <a:pt x="453332" y="487679"/>
                </a:lnTo>
                <a:lnTo>
                  <a:pt x="454729" y="481329"/>
                </a:lnTo>
                <a:lnTo>
                  <a:pt x="453697" y="474979"/>
                </a:lnTo>
                <a:lnTo>
                  <a:pt x="429085" y="407669"/>
                </a:lnTo>
                <a:lnTo>
                  <a:pt x="415364" y="372109"/>
                </a:lnTo>
                <a:lnTo>
                  <a:pt x="400853" y="336549"/>
                </a:lnTo>
                <a:lnTo>
                  <a:pt x="397147" y="330199"/>
                </a:lnTo>
                <a:lnTo>
                  <a:pt x="392374" y="326389"/>
                </a:lnTo>
                <a:close/>
              </a:path>
              <a:path w="542290" h="521970">
                <a:moveTo>
                  <a:pt x="463618" y="322579"/>
                </a:moveTo>
                <a:lnTo>
                  <a:pt x="457554" y="322579"/>
                </a:lnTo>
                <a:lnTo>
                  <a:pt x="450700" y="325119"/>
                </a:lnTo>
                <a:lnTo>
                  <a:pt x="437492" y="331469"/>
                </a:lnTo>
                <a:lnTo>
                  <a:pt x="431550" y="335279"/>
                </a:lnTo>
                <a:lnTo>
                  <a:pt x="428258" y="340359"/>
                </a:lnTo>
                <a:lnTo>
                  <a:pt x="427782" y="346709"/>
                </a:lnTo>
                <a:lnTo>
                  <a:pt x="430291" y="354329"/>
                </a:lnTo>
                <a:lnTo>
                  <a:pt x="447167" y="386079"/>
                </a:lnTo>
                <a:lnTo>
                  <a:pt x="463540" y="417829"/>
                </a:lnTo>
                <a:lnTo>
                  <a:pt x="479351" y="452119"/>
                </a:lnTo>
                <a:lnTo>
                  <a:pt x="494541" y="486409"/>
                </a:lnTo>
                <a:lnTo>
                  <a:pt x="498341" y="492759"/>
                </a:lnTo>
                <a:lnTo>
                  <a:pt x="503324" y="495299"/>
                </a:lnTo>
                <a:lnTo>
                  <a:pt x="509319" y="496569"/>
                </a:lnTo>
                <a:lnTo>
                  <a:pt x="516156" y="494029"/>
                </a:lnTo>
                <a:lnTo>
                  <a:pt x="532387" y="486409"/>
                </a:lnTo>
                <a:lnTo>
                  <a:pt x="538241" y="482599"/>
                </a:lnTo>
                <a:lnTo>
                  <a:pt x="541458" y="477519"/>
                </a:lnTo>
                <a:lnTo>
                  <a:pt x="542088" y="472439"/>
                </a:lnTo>
                <a:lnTo>
                  <a:pt x="540184" y="466089"/>
                </a:lnTo>
                <a:lnTo>
                  <a:pt x="510836" y="403859"/>
                </a:lnTo>
                <a:lnTo>
                  <a:pt x="492980" y="368299"/>
                </a:lnTo>
                <a:lnTo>
                  <a:pt x="472925" y="331469"/>
                </a:lnTo>
                <a:lnTo>
                  <a:pt x="468779" y="326389"/>
                </a:lnTo>
                <a:lnTo>
                  <a:pt x="463618" y="322579"/>
                </a:lnTo>
                <a:close/>
              </a:path>
              <a:path w="542290" h="521970">
                <a:moveTo>
                  <a:pt x="336603" y="240029"/>
                </a:moveTo>
                <a:lnTo>
                  <a:pt x="287366" y="240029"/>
                </a:lnTo>
                <a:lnTo>
                  <a:pt x="281955" y="245109"/>
                </a:lnTo>
                <a:lnTo>
                  <a:pt x="281955" y="490219"/>
                </a:lnTo>
                <a:lnTo>
                  <a:pt x="340383" y="490219"/>
                </a:lnTo>
                <a:lnTo>
                  <a:pt x="341920" y="466089"/>
                </a:lnTo>
                <a:lnTo>
                  <a:pt x="342001" y="245109"/>
                </a:lnTo>
                <a:lnTo>
                  <a:pt x="336603" y="240029"/>
                </a:lnTo>
                <a:close/>
              </a:path>
              <a:path w="542290" h="521970">
                <a:moveTo>
                  <a:pt x="315572" y="168909"/>
                </a:moveTo>
                <a:lnTo>
                  <a:pt x="256136" y="168909"/>
                </a:lnTo>
                <a:lnTo>
                  <a:pt x="231136" y="205739"/>
                </a:lnTo>
                <a:lnTo>
                  <a:pt x="202082" y="238759"/>
                </a:lnTo>
                <a:lnTo>
                  <a:pt x="168975" y="269239"/>
                </a:lnTo>
                <a:lnTo>
                  <a:pt x="131816" y="294639"/>
                </a:lnTo>
                <a:lnTo>
                  <a:pt x="126413" y="299719"/>
                </a:lnTo>
                <a:lnTo>
                  <a:pt x="123712" y="304799"/>
                </a:lnTo>
                <a:lnTo>
                  <a:pt x="123713" y="311149"/>
                </a:lnTo>
                <a:lnTo>
                  <a:pt x="126418" y="317499"/>
                </a:lnTo>
                <a:lnTo>
                  <a:pt x="131219" y="325119"/>
                </a:lnTo>
                <a:lnTo>
                  <a:pt x="135706" y="331469"/>
                </a:lnTo>
                <a:lnTo>
                  <a:pt x="140979" y="334009"/>
                </a:lnTo>
                <a:lnTo>
                  <a:pt x="146928" y="334009"/>
                </a:lnTo>
                <a:lnTo>
                  <a:pt x="195842" y="303529"/>
                </a:lnTo>
                <a:lnTo>
                  <a:pt x="233081" y="273049"/>
                </a:lnTo>
                <a:lnTo>
                  <a:pt x="265334" y="240029"/>
                </a:lnTo>
                <a:lnTo>
                  <a:pt x="292773" y="205739"/>
                </a:lnTo>
                <a:lnTo>
                  <a:pt x="315572" y="168909"/>
                </a:lnTo>
                <a:close/>
              </a:path>
              <a:path w="542290" h="521970">
                <a:moveTo>
                  <a:pt x="405666" y="168909"/>
                </a:moveTo>
                <a:lnTo>
                  <a:pt x="347411" y="168909"/>
                </a:lnTo>
                <a:lnTo>
                  <a:pt x="369775" y="204469"/>
                </a:lnTo>
                <a:lnTo>
                  <a:pt x="396609" y="237489"/>
                </a:lnTo>
                <a:lnTo>
                  <a:pt x="428055" y="270509"/>
                </a:lnTo>
                <a:lnTo>
                  <a:pt x="464258" y="300989"/>
                </a:lnTo>
                <a:lnTo>
                  <a:pt x="505361" y="328929"/>
                </a:lnTo>
                <a:lnTo>
                  <a:pt x="512039" y="332739"/>
                </a:lnTo>
                <a:lnTo>
                  <a:pt x="518267" y="331469"/>
                </a:lnTo>
                <a:lnTo>
                  <a:pt x="523595" y="328929"/>
                </a:lnTo>
                <a:lnTo>
                  <a:pt x="527573" y="323849"/>
                </a:lnTo>
                <a:lnTo>
                  <a:pt x="531180" y="314959"/>
                </a:lnTo>
                <a:lnTo>
                  <a:pt x="533197" y="308609"/>
                </a:lnTo>
                <a:lnTo>
                  <a:pt x="532906" y="303529"/>
                </a:lnTo>
                <a:lnTo>
                  <a:pt x="530250" y="298449"/>
                </a:lnTo>
                <a:lnTo>
                  <a:pt x="525173" y="293369"/>
                </a:lnTo>
                <a:lnTo>
                  <a:pt x="490875" y="267969"/>
                </a:lnTo>
                <a:lnTo>
                  <a:pt x="459338" y="238759"/>
                </a:lnTo>
                <a:lnTo>
                  <a:pt x="430842" y="205739"/>
                </a:lnTo>
                <a:lnTo>
                  <a:pt x="405666" y="168909"/>
                </a:lnTo>
                <a:close/>
              </a:path>
              <a:path w="542290" h="521970">
                <a:moveTo>
                  <a:pt x="22137" y="137159"/>
                </a:moveTo>
                <a:lnTo>
                  <a:pt x="0" y="162559"/>
                </a:lnTo>
                <a:lnTo>
                  <a:pt x="1802" y="168909"/>
                </a:lnTo>
                <a:lnTo>
                  <a:pt x="6302" y="173989"/>
                </a:lnTo>
                <a:lnTo>
                  <a:pt x="44883" y="209549"/>
                </a:lnTo>
                <a:lnTo>
                  <a:pt x="63897" y="227329"/>
                </a:lnTo>
                <a:lnTo>
                  <a:pt x="82578" y="246379"/>
                </a:lnTo>
                <a:lnTo>
                  <a:pt x="88512" y="250189"/>
                </a:lnTo>
                <a:lnTo>
                  <a:pt x="94505" y="251459"/>
                </a:lnTo>
                <a:lnTo>
                  <a:pt x="100386" y="250189"/>
                </a:lnTo>
                <a:lnTo>
                  <a:pt x="105984" y="246379"/>
                </a:lnTo>
                <a:lnTo>
                  <a:pt x="113807" y="236219"/>
                </a:lnTo>
                <a:lnTo>
                  <a:pt x="117505" y="231139"/>
                </a:lnTo>
                <a:lnTo>
                  <a:pt x="118675" y="224789"/>
                </a:lnTo>
                <a:lnTo>
                  <a:pt x="117258" y="219709"/>
                </a:lnTo>
                <a:lnTo>
                  <a:pt x="113198" y="213359"/>
                </a:lnTo>
                <a:lnTo>
                  <a:pt x="96765" y="198119"/>
                </a:lnTo>
                <a:lnTo>
                  <a:pt x="78136" y="180339"/>
                </a:lnTo>
                <a:lnTo>
                  <a:pt x="57369" y="161289"/>
                </a:lnTo>
                <a:lnTo>
                  <a:pt x="34521" y="142239"/>
                </a:lnTo>
                <a:lnTo>
                  <a:pt x="28244" y="138429"/>
                </a:lnTo>
                <a:lnTo>
                  <a:pt x="22137" y="137159"/>
                </a:lnTo>
                <a:close/>
              </a:path>
              <a:path w="542290" h="521970">
                <a:moveTo>
                  <a:pt x="526380" y="137159"/>
                </a:moveTo>
                <a:lnTo>
                  <a:pt x="130609" y="137159"/>
                </a:lnTo>
                <a:lnTo>
                  <a:pt x="125212" y="142239"/>
                </a:lnTo>
                <a:lnTo>
                  <a:pt x="125212" y="162559"/>
                </a:lnTo>
                <a:lnTo>
                  <a:pt x="130609" y="168909"/>
                </a:lnTo>
                <a:lnTo>
                  <a:pt x="526380" y="168909"/>
                </a:lnTo>
                <a:lnTo>
                  <a:pt x="531777" y="163829"/>
                </a:lnTo>
                <a:lnTo>
                  <a:pt x="531777" y="143509"/>
                </a:lnTo>
                <a:lnTo>
                  <a:pt x="526380" y="137159"/>
                </a:lnTo>
                <a:close/>
              </a:path>
              <a:path w="542290" h="521970">
                <a:moveTo>
                  <a:pt x="356989" y="58419"/>
                </a:moveTo>
                <a:lnTo>
                  <a:pt x="295163" y="58419"/>
                </a:lnTo>
                <a:lnTo>
                  <a:pt x="289876" y="81279"/>
                </a:lnTo>
                <a:lnTo>
                  <a:pt x="283975" y="102869"/>
                </a:lnTo>
                <a:lnTo>
                  <a:pt x="277511" y="121919"/>
                </a:lnTo>
                <a:lnTo>
                  <a:pt x="270538" y="137159"/>
                </a:lnTo>
                <a:lnTo>
                  <a:pt x="331193" y="137159"/>
                </a:lnTo>
                <a:lnTo>
                  <a:pt x="340570" y="113029"/>
                </a:lnTo>
                <a:lnTo>
                  <a:pt x="348087" y="91439"/>
                </a:lnTo>
                <a:lnTo>
                  <a:pt x="353914" y="71119"/>
                </a:lnTo>
                <a:lnTo>
                  <a:pt x="356989" y="58419"/>
                </a:lnTo>
                <a:close/>
              </a:path>
              <a:path w="542290" h="521970">
                <a:moveTo>
                  <a:pt x="44884" y="2539"/>
                </a:moveTo>
                <a:lnTo>
                  <a:pt x="22593" y="27939"/>
                </a:lnTo>
                <a:lnTo>
                  <a:pt x="24124" y="33019"/>
                </a:lnTo>
                <a:lnTo>
                  <a:pt x="28527" y="38099"/>
                </a:lnTo>
                <a:lnTo>
                  <a:pt x="43735" y="52069"/>
                </a:lnTo>
                <a:lnTo>
                  <a:pt x="59678" y="67309"/>
                </a:lnTo>
                <a:lnTo>
                  <a:pt x="76410" y="83819"/>
                </a:lnTo>
                <a:lnTo>
                  <a:pt x="93983" y="101599"/>
                </a:lnTo>
                <a:lnTo>
                  <a:pt x="99488" y="105409"/>
                </a:lnTo>
                <a:lnTo>
                  <a:pt x="105165" y="107949"/>
                </a:lnTo>
                <a:lnTo>
                  <a:pt x="110956" y="105409"/>
                </a:lnTo>
                <a:lnTo>
                  <a:pt x="116805" y="101599"/>
                </a:lnTo>
                <a:lnTo>
                  <a:pt x="125212" y="92709"/>
                </a:lnTo>
                <a:lnTo>
                  <a:pt x="129262" y="87629"/>
                </a:lnTo>
                <a:lnTo>
                  <a:pt x="130613" y="81279"/>
                </a:lnTo>
                <a:lnTo>
                  <a:pt x="129262" y="76199"/>
                </a:lnTo>
                <a:lnTo>
                  <a:pt x="125212" y="69849"/>
                </a:lnTo>
                <a:lnTo>
                  <a:pt x="110796" y="55879"/>
                </a:lnTo>
                <a:lnTo>
                  <a:pt x="94580" y="41909"/>
                </a:lnTo>
                <a:lnTo>
                  <a:pt x="76563" y="25399"/>
                </a:lnTo>
                <a:lnTo>
                  <a:pt x="56746" y="7619"/>
                </a:lnTo>
                <a:lnTo>
                  <a:pt x="50814" y="3809"/>
                </a:lnTo>
                <a:lnTo>
                  <a:pt x="44884" y="2539"/>
                </a:lnTo>
                <a:close/>
              </a:path>
              <a:path w="542290" h="521970">
                <a:moveTo>
                  <a:pt x="491048" y="0"/>
                </a:moveTo>
                <a:lnTo>
                  <a:pt x="483746" y="0"/>
                </a:lnTo>
                <a:lnTo>
                  <a:pt x="434572" y="10159"/>
                </a:lnTo>
                <a:lnTo>
                  <a:pt x="383647" y="19049"/>
                </a:lnTo>
                <a:lnTo>
                  <a:pt x="330822" y="25399"/>
                </a:lnTo>
                <a:lnTo>
                  <a:pt x="218868" y="33019"/>
                </a:lnTo>
                <a:lnTo>
                  <a:pt x="159438" y="34289"/>
                </a:lnTo>
                <a:lnTo>
                  <a:pt x="148631" y="34289"/>
                </a:lnTo>
                <a:lnTo>
                  <a:pt x="142624" y="39369"/>
                </a:lnTo>
                <a:lnTo>
                  <a:pt x="143830" y="58419"/>
                </a:lnTo>
                <a:lnTo>
                  <a:pt x="149240" y="64769"/>
                </a:lnTo>
                <a:lnTo>
                  <a:pt x="160035" y="64769"/>
                </a:lnTo>
                <a:lnTo>
                  <a:pt x="195254" y="63499"/>
                </a:lnTo>
                <a:lnTo>
                  <a:pt x="229628" y="63499"/>
                </a:lnTo>
                <a:lnTo>
                  <a:pt x="295163" y="58419"/>
                </a:lnTo>
                <a:lnTo>
                  <a:pt x="356989" y="58419"/>
                </a:lnTo>
                <a:lnTo>
                  <a:pt x="358219" y="53339"/>
                </a:lnTo>
                <a:lnTo>
                  <a:pt x="395252" y="48259"/>
                </a:lnTo>
                <a:lnTo>
                  <a:pt x="429755" y="43179"/>
                </a:lnTo>
                <a:lnTo>
                  <a:pt x="461671" y="36829"/>
                </a:lnTo>
                <a:lnTo>
                  <a:pt x="490947" y="31749"/>
                </a:lnTo>
                <a:lnTo>
                  <a:pt x="500548" y="29209"/>
                </a:lnTo>
                <a:lnTo>
                  <a:pt x="504751" y="22859"/>
                </a:lnTo>
                <a:lnTo>
                  <a:pt x="502948" y="12699"/>
                </a:lnTo>
                <a:lnTo>
                  <a:pt x="500710" y="5079"/>
                </a:lnTo>
                <a:lnTo>
                  <a:pt x="496723" y="1269"/>
                </a:lnTo>
                <a:lnTo>
                  <a:pt x="4910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9223138" y="4042658"/>
            <a:ext cx="475615" cy="510540"/>
          </a:xfrm>
          <a:custGeom>
            <a:avLst/>
            <a:gdLst/>
            <a:ahLst/>
            <a:cxnLst/>
            <a:rect l="l" t="t" r="r" b="b"/>
            <a:pathLst>
              <a:path w="475615" h="510539">
                <a:moveTo>
                  <a:pt x="135047" y="0"/>
                </a:moveTo>
                <a:lnTo>
                  <a:pt x="126639" y="1803"/>
                </a:lnTo>
                <a:lnTo>
                  <a:pt x="121229" y="9016"/>
                </a:lnTo>
                <a:lnTo>
                  <a:pt x="118719" y="14774"/>
                </a:lnTo>
                <a:lnTo>
                  <a:pt x="119137" y="20869"/>
                </a:lnTo>
                <a:lnTo>
                  <a:pt x="162048" y="52811"/>
                </a:lnTo>
                <a:lnTo>
                  <a:pt x="200585" y="70415"/>
                </a:lnTo>
                <a:lnTo>
                  <a:pt x="245989" y="84189"/>
                </a:lnTo>
                <a:lnTo>
                  <a:pt x="300794" y="93687"/>
                </a:lnTo>
                <a:lnTo>
                  <a:pt x="308382" y="93098"/>
                </a:lnTo>
                <a:lnTo>
                  <a:pt x="314615" y="89860"/>
                </a:lnTo>
                <a:lnTo>
                  <a:pt x="319043" y="84481"/>
                </a:lnTo>
                <a:lnTo>
                  <a:pt x="321216" y="77469"/>
                </a:lnTo>
                <a:lnTo>
                  <a:pt x="322422" y="69062"/>
                </a:lnTo>
                <a:lnTo>
                  <a:pt x="321982" y="61135"/>
                </a:lnTo>
                <a:lnTo>
                  <a:pt x="318444" y="54724"/>
                </a:lnTo>
                <a:lnTo>
                  <a:pt x="312539" y="50228"/>
                </a:lnTo>
                <a:lnTo>
                  <a:pt x="304998" y="48044"/>
                </a:lnTo>
                <a:lnTo>
                  <a:pt x="261170" y="42542"/>
                </a:lnTo>
                <a:lnTo>
                  <a:pt x="220549" y="33777"/>
                </a:lnTo>
                <a:lnTo>
                  <a:pt x="181615" y="21185"/>
                </a:lnTo>
                <a:lnTo>
                  <a:pt x="142844" y="4203"/>
                </a:lnTo>
                <a:lnTo>
                  <a:pt x="135047" y="0"/>
                </a:lnTo>
                <a:close/>
              </a:path>
              <a:path w="475615" h="510539">
                <a:moveTo>
                  <a:pt x="295696" y="353123"/>
                </a:moveTo>
                <a:lnTo>
                  <a:pt x="227528" y="353123"/>
                </a:lnTo>
                <a:lnTo>
                  <a:pt x="236772" y="355599"/>
                </a:lnTo>
                <a:lnTo>
                  <a:pt x="243371" y="361680"/>
                </a:lnTo>
                <a:lnTo>
                  <a:pt x="256287" y="408895"/>
                </a:lnTo>
                <a:lnTo>
                  <a:pt x="258229" y="421889"/>
                </a:lnTo>
                <a:lnTo>
                  <a:pt x="260561" y="433590"/>
                </a:lnTo>
                <a:lnTo>
                  <a:pt x="283145" y="475452"/>
                </a:lnTo>
                <a:lnTo>
                  <a:pt x="319419" y="499383"/>
                </a:lnTo>
                <a:lnTo>
                  <a:pt x="364339" y="509650"/>
                </a:lnTo>
                <a:lnTo>
                  <a:pt x="412859" y="510520"/>
                </a:lnTo>
                <a:lnTo>
                  <a:pt x="459938" y="506260"/>
                </a:lnTo>
                <a:lnTo>
                  <a:pt x="469552" y="505066"/>
                </a:lnTo>
                <a:lnTo>
                  <a:pt x="475559" y="497852"/>
                </a:lnTo>
                <a:lnTo>
                  <a:pt x="475559" y="476834"/>
                </a:lnTo>
                <a:lnTo>
                  <a:pt x="473860" y="468257"/>
                </a:lnTo>
                <a:lnTo>
                  <a:pt x="470470" y="463598"/>
                </a:lnTo>
                <a:lnTo>
                  <a:pt x="387490" y="463598"/>
                </a:lnTo>
                <a:lnTo>
                  <a:pt x="376474" y="463029"/>
                </a:lnTo>
                <a:lnTo>
                  <a:pt x="338559" y="451159"/>
                </a:lnTo>
                <a:lnTo>
                  <a:pt x="315121" y="406902"/>
                </a:lnTo>
                <a:lnTo>
                  <a:pt x="311910" y="393587"/>
                </a:lnTo>
                <a:lnTo>
                  <a:pt x="308246" y="380608"/>
                </a:lnTo>
                <a:lnTo>
                  <a:pt x="303791" y="368134"/>
                </a:lnTo>
                <a:lnTo>
                  <a:pt x="298018" y="356339"/>
                </a:lnTo>
                <a:lnTo>
                  <a:pt x="295696" y="353123"/>
                </a:lnTo>
                <a:close/>
              </a:path>
              <a:path w="475615" h="510539">
                <a:moveTo>
                  <a:pt x="332633" y="162750"/>
                </a:moveTo>
                <a:lnTo>
                  <a:pt x="45562" y="162750"/>
                </a:lnTo>
                <a:lnTo>
                  <a:pt x="37765" y="169354"/>
                </a:lnTo>
                <a:lnTo>
                  <a:pt x="37765" y="188569"/>
                </a:lnTo>
                <a:lnTo>
                  <a:pt x="45562" y="195173"/>
                </a:lnTo>
                <a:lnTo>
                  <a:pt x="260561" y="195173"/>
                </a:lnTo>
                <a:lnTo>
                  <a:pt x="5329" y="460616"/>
                </a:lnTo>
                <a:lnTo>
                  <a:pt x="1059" y="467476"/>
                </a:lnTo>
                <a:lnTo>
                  <a:pt x="0" y="474956"/>
                </a:lnTo>
                <a:lnTo>
                  <a:pt x="2205" y="482324"/>
                </a:lnTo>
                <a:lnTo>
                  <a:pt x="7729" y="488848"/>
                </a:lnTo>
                <a:lnTo>
                  <a:pt x="23337" y="500862"/>
                </a:lnTo>
                <a:lnTo>
                  <a:pt x="29992" y="504360"/>
                </a:lnTo>
                <a:lnTo>
                  <a:pt x="36931" y="504986"/>
                </a:lnTo>
                <a:lnTo>
                  <a:pt x="43535" y="502798"/>
                </a:lnTo>
                <a:lnTo>
                  <a:pt x="49182" y="497852"/>
                </a:lnTo>
                <a:lnTo>
                  <a:pt x="70935" y="471617"/>
                </a:lnTo>
                <a:lnTo>
                  <a:pt x="93537" y="445606"/>
                </a:lnTo>
                <a:lnTo>
                  <a:pt x="128443" y="407771"/>
                </a:lnTo>
                <a:lnTo>
                  <a:pt x="176637" y="367612"/>
                </a:lnTo>
                <a:lnTo>
                  <a:pt x="227528" y="353123"/>
                </a:lnTo>
                <a:lnTo>
                  <a:pt x="295696" y="353123"/>
                </a:lnTo>
                <a:lnTo>
                  <a:pt x="290437" y="345838"/>
                </a:lnTo>
                <a:lnTo>
                  <a:pt x="280828" y="336125"/>
                </a:lnTo>
                <a:lnTo>
                  <a:pt x="268968" y="326694"/>
                </a:lnTo>
                <a:lnTo>
                  <a:pt x="260082" y="323087"/>
                </a:lnTo>
                <a:lnTo>
                  <a:pt x="205913" y="323087"/>
                </a:lnTo>
                <a:lnTo>
                  <a:pt x="224220" y="304154"/>
                </a:lnTo>
                <a:lnTo>
                  <a:pt x="256886" y="271595"/>
                </a:lnTo>
                <a:lnTo>
                  <a:pt x="298897" y="232055"/>
                </a:lnTo>
                <a:lnTo>
                  <a:pt x="345244" y="192176"/>
                </a:lnTo>
                <a:lnTo>
                  <a:pt x="351460" y="183528"/>
                </a:lnTo>
                <a:lnTo>
                  <a:pt x="351769" y="173862"/>
                </a:lnTo>
                <a:lnTo>
                  <a:pt x="345662" y="165998"/>
                </a:lnTo>
                <a:lnTo>
                  <a:pt x="332633" y="162750"/>
                </a:lnTo>
                <a:close/>
              </a:path>
              <a:path w="475615" h="510539">
                <a:moveTo>
                  <a:pt x="453347" y="457619"/>
                </a:moveTo>
                <a:lnTo>
                  <a:pt x="410422" y="462940"/>
                </a:lnTo>
                <a:lnTo>
                  <a:pt x="387490" y="463598"/>
                </a:lnTo>
                <a:lnTo>
                  <a:pt x="470470" y="463598"/>
                </a:lnTo>
                <a:lnTo>
                  <a:pt x="469177" y="461821"/>
                </a:lnTo>
                <a:lnTo>
                  <a:pt x="462132" y="458087"/>
                </a:lnTo>
                <a:lnTo>
                  <a:pt x="453347" y="457619"/>
                </a:lnTo>
                <a:close/>
              </a:path>
              <a:path w="475615" h="510539">
                <a:moveTo>
                  <a:pt x="233840" y="318590"/>
                </a:moveTo>
                <a:lnTo>
                  <a:pt x="217287" y="320445"/>
                </a:lnTo>
                <a:lnTo>
                  <a:pt x="205913" y="323087"/>
                </a:lnTo>
                <a:lnTo>
                  <a:pt x="260082" y="323087"/>
                </a:lnTo>
                <a:lnTo>
                  <a:pt x="252193" y="319885"/>
                </a:lnTo>
                <a:lnTo>
                  <a:pt x="233840" y="318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4" name="object 54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55" name="object 55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1692" y="14706407"/>
              <a:ext cx="1441441" cy="11804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93096" y="14816998"/>
              <a:ext cx="363855" cy="86995"/>
            </a:xfrm>
            <a:custGeom>
              <a:avLst/>
              <a:gdLst/>
              <a:ahLst/>
              <a:cxnLst/>
              <a:rect l="l" t="t" r="r" b="b"/>
              <a:pathLst>
                <a:path w="363854" h="86994">
                  <a:moveTo>
                    <a:pt x="336778" y="0"/>
                  </a:moveTo>
                  <a:lnTo>
                    <a:pt x="326171" y="1656"/>
                  </a:lnTo>
                  <a:lnTo>
                    <a:pt x="318549" y="6205"/>
                  </a:lnTo>
                  <a:lnTo>
                    <a:pt x="313948" y="13014"/>
                  </a:lnTo>
                  <a:lnTo>
                    <a:pt x="312476" y="21069"/>
                  </a:lnTo>
                  <a:lnTo>
                    <a:pt x="312498" y="29832"/>
                  </a:lnTo>
                  <a:lnTo>
                    <a:pt x="316979" y="36042"/>
                  </a:lnTo>
                  <a:lnTo>
                    <a:pt x="324853" y="39344"/>
                  </a:lnTo>
                  <a:lnTo>
                    <a:pt x="319011" y="42247"/>
                  </a:lnTo>
                  <a:lnTo>
                    <a:pt x="313836" y="46851"/>
                  </a:lnTo>
                  <a:lnTo>
                    <a:pt x="310137" y="53287"/>
                  </a:lnTo>
                  <a:lnTo>
                    <a:pt x="308724" y="61683"/>
                  </a:lnTo>
                  <a:lnTo>
                    <a:pt x="310754" y="71839"/>
                  </a:lnTo>
                  <a:lnTo>
                    <a:pt x="316390" y="79695"/>
                  </a:lnTo>
                  <a:lnTo>
                    <a:pt x="324953" y="84765"/>
                  </a:lnTo>
                  <a:lnTo>
                    <a:pt x="335762" y="86563"/>
                  </a:lnTo>
                  <a:lnTo>
                    <a:pt x="346944" y="84761"/>
                  </a:lnTo>
                  <a:lnTo>
                    <a:pt x="354098" y="80594"/>
                  </a:lnTo>
                  <a:lnTo>
                    <a:pt x="336016" y="80594"/>
                  </a:lnTo>
                  <a:lnTo>
                    <a:pt x="327256" y="79099"/>
                  </a:lnTo>
                  <a:lnTo>
                    <a:pt x="320851" y="75012"/>
                  </a:lnTo>
                  <a:lnTo>
                    <a:pt x="316919" y="68924"/>
                  </a:lnTo>
                  <a:lnTo>
                    <a:pt x="315582" y="61429"/>
                  </a:lnTo>
                  <a:lnTo>
                    <a:pt x="316778" y="54033"/>
                  </a:lnTo>
                  <a:lnTo>
                    <a:pt x="320486" y="48026"/>
                  </a:lnTo>
                  <a:lnTo>
                    <a:pt x="326881" y="43993"/>
                  </a:lnTo>
                  <a:lnTo>
                    <a:pt x="336143" y="42519"/>
                  </a:lnTo>
                  <a:lnTo>
                    <a:pt x="354344" y="42519"/>
                  </a:lnTo>
                  <a:lnTo>
                    <a:pt x="354011" y="42189"/>
                  </a:lnTo>
                  <a:lnTo>
                    <a:pt x="347700" y="39090"/>
                  </a:lnTo>
                  <a:lnTo>
                    <a:pt x="355180" y="36423"/>
                  </a:lnTo>
                  <a:lnTo>
                    <a:pt x="324091" y="36423"/>
                  </a:lnTo>
                  <a:lnTo>
                    <a:pt x="319265" y="29070"/>
                  </a:lnTo>
                  <a:lnTo>
                    <a:pt x="319265" y="12560"/>
                  </a:lnTo>
                  <a:lnTo>
                    <a:pt x="323837" y="5968"/>
                  </a:lnTo>
                  <a:lnTo>
                    <a:pt x="353562" y="5968"/>
                  </a:lnTo>
                  <a:lnTo>
                    <a:pt x="346623" y="1654"/>
                  </a:lnTo>
                  <a:lnTo>
                    <a:pt x="336778" y="0"/>
                  </a:lnTo>
                  <a:close/>
                </a:path>
                <a:path w="363854" h="86994">
                  <a:moveTo>
                    <a:pt x="354344" y="42519"/>
                  </a:moveTo>
                  <a:lnTo>
                    <a:pt x="336143" y="42519"/>
                  </a:lnTo>
                  <a:lnTo>
                    <a:pt x="344801" y="43761"/>
                  </a:lnTo>
                  <a:lnTo>
                    <a:pt x="351218" y="47407"/>
                  </a:lnTo>
                  <a:lnTo>
                    <a:pt x="355206" y="53337"/>
                  </a:lnTo>
                  <a:lnTo>
                    <a:pt x="356577" y="61429"/>
                  </a:lnTo>
                  <a:lnTo>
                    <a:pt x="355079" y="69621"/>
                  </a:lnTo>
                  <a:lnTo>
                    <a:pt x="350869" y="75631"/>
                  </a:lnTo>
                  <a:lnTo>
                    <a:pt x="344372" y="79332"/>
                  </a:lnTo>
                  <a:lnTo>
                    <a:pt x="336016" y="80594"/>
                  </a:lnTo>
                  <a:lnTo>
                    <a:pt x="354098" y="80594"/>
                  </a:lnTo>
                  <a:lnTo>
                    <a:pt x="355695" y="79663"/>
                  </a:lnTo>
                  <a:lnTo>
                    <a:pt x="361397" y="71732"/>
                  </a:lnTo>
                  <a:lnTo>
                    <a:pt x="363435" y="61429"/>
                  </a:lnTo>
                  <a:lnTo>
                    <a:pt x="362261" y="53622"/>
                  </a:lnTo>
                  <a:lnTo>
                    <a:pt x="358992" y="47121"/>
                  </a:lnTo>
                  <a:lnTo>
                    <a:pt x="354344" y="42519"/>
                  </a:lnTo>
                  <a:close/>
                </a:path>
                <a:path w="363854" h="86994">
                  <a:moveTo>
                    <a:pt x="353562" y="5968"/>
                  </a:moveTo>
                  <a:lnTo>
                    <a:pt x="348208" y="5968"/>
                  </a:lnTo>
                  <a:lnTo>
                    <a:pt x="353161" y="13576"/>
                  </a:lnTo>
                  <a:lnTo>
                    <a:pt x="353161" y="30340"/>
                  </a:lnTo>
                  <a:lnTo>
                    <a:pt x="348335" y="36423"/>
                  </a:lnTo>
                  <a:lnTo>
                    <a:pt x="355180" y="36423"/>
                  </a:lnTo>
                  <a:lnTo>
                    <a:pt x="360006" y="29832"/>
                  </a:lnTo>
                  <a:lnTo>
                    <a:pt x="359959" y="21069"/>
                  </a:lnTo>
                  <a:lnTo>
                    <a:pt x="358449" y="12960"/>
                  </a:lnTo>
                  <a:lnTo>
                    <a:pt x="353917" y="6189"/>
                  </a:lnTo>
                  <a:lnTo>
                    <a:pt x="353562" y="5968"/>
                  </a:lnTo>
                  <a:close/>
                </a:path>
                <a:path w="363854" h="86994">
                  <a:moveTo>
                    <a:pt x="268579" y="0"/>
                  </a:moveTo>
                  <a:lnTo>
                    <a:pt x="242285" y="27898"/>
                  </a:lnTo>
                  <a:lnTo>
                    <a:pt x="241043" y="43408"/>
                  </a:lnTo>
                  <a:lnTo>
                    <a:pt x="242225" y="58718"/>
                  </a:lnTo>
                  <a:lnTo>
                    <a:pt x="246476" y="72632"/>
                  </a:lnTo>
                  <a:lnTo>
                    <a:pt x="254797" y="82691"/>
                  </a:lnTo>
                  <a:lnTo>
                    <a:pt x="268198" y="86563"/>
                  </a:lnTo>
                  <a:lnTo>
                    <a:pt x="281887" y="82396"/>
                  </a:lnTo>
                  <a:lnTo>
                    <a:pt x="283403" y="80467"/>
                  </a:lnTo>
                  <a:lnTo>
                    <a:pt x="268198" y="80467"/>
                  </a:lnTo>
                  <a:lnTo>
                    <a:pt x="258051" y="76961"/>
                  </a:lnTo>
                  <a:lnTo>
                    <a:pt x="251937" y="68029"/>
                  </a:lnTo>
                  <a:lnTo>
                    <a:pt x="248940" y="56051"/>
                  </a:lnTo>
                  <a:lnTo>
                    <a:pt x="248145" y="43408"/>
                  </a:lnTo>
                  <a:lnTo>
                    <a:pt x="248930" y="29761"/>
                  </a:lnTo>
                  <a:lnTo>
                    <a:pt x="251953" y="17803"/>
                  </a:lnTo>
                  <a:lnTo>
                    <a:pt x="258212" y="9320"/>
                  </a:lnTo>
                  <a:lnTo>
                    <a:pt x="268706" y="6095"/>
                  </a:lnTo>
                  <a:lnTo>
                    <a:pt x="283814" y="6095"/>
                  </a:lnTo>
                  <a:lnTo>
                    <a:pt x="281994" y="3879"/>
                  </a:lnTo>
                  <a:lnTo>
                    <a:pt x="268579" y="0"/>
                  </a:lnTo>
                  <a:close/>
                </a:path>
                <a:path w="363854" h="86994">
                  <a:moveTo>
                    <a:pt x="283814" y="6095"/>
                  </a:moveTo>
                  <a:lnTo>
                    <a:pt x="268706" y="6095"/>
                  </a:lnTo>
                  <a:lnTo>
                    <a:pt x="278765" y="9558"/>
                  </a:lnTo>
                  <a:lnTo>
                    <a:pt x="284797" y="18375"/>
                  </a:lnTo>
                  <a:lnTo>
                    <a:pt x="287733" y="30190"/>
                  </a:lnTo>
                  <a:lnTo>
                    <a:pt x="288505" y="42646"/>
                  </a:lnTo>
                  <a:lnTo>
                    <a:pt x="287726" y="56105"/>
                  </a:lnTo>
                  <a:lnTo>
                    <a:pt x="284734" y="68267"/>
                  </a:lnTo>
                  <a:lnTo>
                    <a:pt x="278551" y="77074"/>
                  </a:lnTo>
                  <a:lnTo>
                    <a:pt x="268198" y="80467"/>
                  </a:lnTo>
                  <a:lnTo>
                    <a:pt x="283403" y="80467"/>
                  </a:lnTo>
                  <a:lnTo>
                    <a:pt x="290221" y="71791"/>
                  </a:lnTo>
                  <a:lnTo>
                    <a:pt x="294367" y="57593"/>
                  </a:lnTo>
                  <a:lnTo>
                    <a:pt x="295490" y="42646"/>
                  </a:lnTo>
                  <a:lnTo>
                    <a:pt x="294356" y="27630"/>
                  </a:lnTo>
                  <a:lnTo>
                    <a:pt x="290221" y="13898"/>
                  </a:lnTo>
                  <a:lnTo>
                    <a:pt x="283814" y="6095"/>
                  </a:lnTo>
                  <a:close/>
                </a:path>
                <a:path w="363854" h="86994">
                  <a:moveTo>
                    <a:pt x="221081" y="9512"/>
                  </a:moveTo>
                  <a:lnTo>
                    <a:pt x="214490" y="9512"/>
                  </a:lnTo>
                  <a:lnTo>
                    <a:pt x="214490" y="85039"/>
                  </a:lnTo>
                  <a:lnTo>
                    <a:pt x="221081" y="85039"/>
                  </a:lnTo>
                  <a:lnTo>
                    <a:pt x="221081" y="9512"/>
                  </a:lnTo>
                  <a:close/>
                </a:path>
                <a:path w="363854" h="86994">
                  <a:moveTo>
                    <a:pt x="221081" y="888"/>
                  </a:moveTo>
                  <a:lnTo>
                    <a:pt x="215633" y="888"/>
                  </a:lnTo>
                  <a:lnTo>
                    <a:pt x="209283" y="6476"/>
                  </a:lnTo>
                  <a:lnTo>
                    <a:pt x="201155" y="11417"/>
                  </a:lnTo>
                  <a:lnTo>
                    <a:pt x="195707" y="13322"/>
                  </a:lnTo>
                  <a:lnTo>
                    <a:pt x="195707" y="19291"/>
                  </a:lnTo>
                  <a:lnTo>
                    <a:pt x="200647" y="18148"/>
                  </a:lnTo>
                  <a:lnTo>
                    <a:pt x="210172" y="13322"/>
                  </a:lnTo>
                  <a:lnTo>
                    <a:pt x="214490" y="9512"/>
                  </a:lnTo>
                  <a:lnTo>
                    <a:pt x="221081" y="9512"/>
                  </a:lnTo>
                  <a:lnTo>
                    <a:pt x="221081" y="888"/>
                  </a:lnTo>
                  <a:close/>
                </a:path>
                <a:path w="363854" h="86994">
                  <a:moveTo>
                    <a:pt x="175948" y="6095"/>
                  </a:moveTo>
                  <a:lnTo>
                    <a:pt x="171170" y="6095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48" y="29900"/>
                  </a:lnTo>
                  <a:lnTo>
                    <a:pt x="172599" y="35440"/>
                  </a:lnTo>
                  <a:lnTo>
                    <a:pt x="167035" y="41126"/>
                  </a:lnTo>
                  <a:lnTo>
                    <a:pt x="158089" y="48361"/>
                  </a:lnTo>
                  <a:lnTo>
                    <a:pt x="147091" y="58029"/>
                  </a:lnTo>
                  <a:lnTo>
                    <a:pt x="139104" y="67462"/>
                  </a:lnTo>
                  <a:lnTo>
                    <a:pt x="134234" y="76418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08" y="85039"/>
                  </a:lnTo>
                  <a:lnTo>
                    <a:pt x="186651" y="78828"/>
                  </a:lnTo>
                  <a:lnTo>
                    <a:pt x="139941" y="78828"/>
                  </a:lnTo>
                  <a:lnTo>
                    <a:pt x="142772" y="72723"/>
                  </a:lnTo>
                  <a:lnTo>
                    <a:pt x="147448" y="66463"/>
                  </a:lnTo>
                  <a:lnTo>
                    <a:pt x="153955" y="59849"/>
                  </a:lnTo>
                  <a:lnTo>
                    <a:pt x="162280" y="52679"/>
                  </a:lnTo>
                  <a:lnTo>
                    <a:pt x="172089" y="44460"/>
                  </a:lnTo>
                  <a:lnTo>
                    <a:pt x="178561" y="37790"/>
                  </a:lnTo>
                  <a:lnTo>
                    <a:pt x="182129" y="31075"/>
                  </a:lnTo>
                  <a:lnTo>
                    <a:pt x="183222" y="22720"/>
                  </a:lnTo>
                  <a:lnTo>
                    <a:pt x="181829" y="14455"/>
                  </a:lnTo>
                  <a:lnTo>
                    <a:pt x="177498" y="7169"/>
                  </a:lnTo>
                  <a:lnTo>
                    <a:pt x="175948" y="6095"/>
                  </a:lnTo>
                  <a:close/>
                </a:path>
                <a:path w="363854" h="86994">
                  <a:moveTo>
                    <a:pt x="159105" y="0"/>
                  </a:moveTo>
                  <a:lnTo>
                    <a:pt x="148687" y="1744"/>
                  </a:lnTo>
                  <a:lnTo>
                    <a:pt x="140860" y="6629"/>
                  </a:lnTo>
                  <a:lnTo>
                    <a:pt x="135650" y="14133"/>
                  </a:lnTo>
                  <a:lnTo>
                    <a:pt x="133083" y="23736"/>
                  </a:lnTo>
                  <a:lnTo>
                    <a:pt x="139560" y="23736"/>
                  </a:lnTo>
                  <a:lnTo>
                    <a:pt x="141919" y="15836"/>
                  </a:lnTo>
                  <a:lnTo>
                    <a:pt x="145861" y="10344"/>
                  </a:lnTo>
                  <a:lnTo>
                    <a:pt x="151538" y="7137"/>
                  </a:lnTo>
                  <a:lnTo>
                    <a:pt x="159105" y="6095"/>
                  </a:lnTo>
                  <a:lnTo>
                    <a:pt x="175948" y="6095"/>
                  </a:lnTo>
                  <a:lnTo>
                    <a:pt x="169999" y="1978"/>
                  </a:lnTo>
                  <a:lnTo>
                    <a:pt x="159105" y="0"/>
                  </a:lnTo>
                  <a:close/>
                </a:path>
                <a:path w="363854" h="86994">
                  <a:moveTo>
                    <a:pt x="92684" y="0"/>
                  </a:moveTo>
                  <a:lnTo>
                    <a:pt x="66400" y="27898"/>
                  </a:lnTo>
                  <a:lnTo>
                    <a:pt x="65160" y="43408"/>
                  </a:lnTo>
                  <a:lnTo>
                    <a:pt x="66341" y="58718"/>
                  </a:lnTo>
                  <a:lnTo>
                    <a:pt x="70588" y="72632"/>
                  </a:lnTo>
                  <a:lnTo>
                    <a:pt x="78904" y="82691"/>
                  </a:lnTo>
                  <a:lnTo>
                    <a:pt x="92303" y="86563"/>
                  </a:lnTo>
                  <a:lnTo>
                    <a:pt x="105992" y="82396"/>
                  </a:lnTo>
                  <a:lnTo>
                    <a:pt x="107508" y="80467"/>
                  </a:lnTo>
                  <a:lnTo>
                    <a:pt x="92303" y="80467"/>
                  </a:lnTo>
                  <a:lnTo>
                    <a:pt x="82156" y="76961"/>
                  </a:lnTo>
                  <a:lnTo>
                    <a:pt x="76042" y="68029"/>
                  </a:lnTo>
                  <a:lnTo>
                    <a:pt x="73045" y="56051"/>
                  </a:lnTo>
                  <a:lnTo>
                    <a:pt x="72250" y="43408"/>
                  </a:lnTo>
                  <a:lnTo>
                    <a:pt x="73035" y="29761"/>
                  </a:lnTo>
                  <a:lnTo>
                    <a:pt x="76058" y="17803"/>
                  </a:lnTo>
                  <a:lnTo>
                    <a:pt x="82317" y="9320"/>
                  </a:lnTo>
                  <a:lnTo>
                    <a:pt x="92811" y="6095"/>
                  </a:lnTo>
                  <a:lnTo>
                    <a:pt x="107919" y="6095"/>
                  </a:lnTo>
                  <a:lnTo>
                    <a:pt x="106099" y="3879"/>
                  </a:lnTo>
                  <a:lnTo>
                    <a:pt x="92684" y="0"/>
                  </a:lnTo>
                  <a:close/>
                </a:path>
                <a:path w="363854" h="86994">
                  <a:moveTo>
                    <a:pt x="107919" y="6095"/>
                  </a:moveTo>
                  <a:lnTo>
                    <a:pt x="92811" y="6095"/>
                  </a:lnTo>
                  <a:lnTo>
                    <a:pt x="102870" y="9558"/>
                  </a:lnTo>
                  <a:lnTo>
                    <a:pt x="108902" y="18375"/>
                  </a:lnTo>
                  <a:lnTo>
                    <a:pt x="111838" y="30190"/>
                  </a:lnTo>
                  <a:lnTo>
                    <a:pt x="112610" y="42646"/>
                  </a:lnTo>
                  <a:lnTo>
                    <a:pt x="111831" y="56105"/>
                  </a:lnTo>
                  <a:lnTo>
                    <a:pt x="108839" y="68267"/>
                  </a:lnTo>
                  <a:lnTo>
                    <a:pt x="102656" y="77074"/>
                  </a:lnTo>
                  <a:lnTo>
                    <a:pt x="92303" y="80467"/>
                  </a:lnTo>
                  <a:lnTo>
                    <a:pt x="107508" y="80467"/>
                  </a:lnTo>
                  <a:lnTo>
                    <a:pt x="114326" y="71791"/>
                  </a:lnTo>
                  <a:lnTo>
                    <a:pt x="118472" y="57593"/>
                  </a:lnTo>
                  <a:lnTo>
                    <a:pt x="119595" y="42646"/>
                  </a:lnTo>
                  <a:lnTo>
                    <a:pt x="118461" y="27630"/>
                  </a:lnTo>
                  <a:lnTo>
                    <a:pt x="114326" y="13898"/>
                  </a:lnTo>
                  <a:lnTo>
                    <a:pt x="107919" y="6095"/>
                  </a:lnTo>
                  <a:close/>
                </a:path>
                <a:path w="363854" h="86994">
                  <a:moveTo>
                    <a:pt x="43360" y="6095"/>
                  </a:moveTo>
                  <a:lnTo>
                    <a:pt x="38582" y="6095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1" y="29900"/>
                  </a:lnTo>
                  <a:lnTo>
                    <a:pt x="40012" y="35440"/>
                  </a:lnTo>
                  <a:lnTo>
                    <a:pt x="34452" y="41126"/>
                  </a:lnTo>
                  <a:lnTo>
                    <a:pt x="25514" y="48361"/>
                  </a:lnTo>
                  <a:lnTo>
                    <a:pt x="14508" y="58029"/>
                  </a:lnTo>
                  <a:lnTo>
                    <a:pt x="6518" y="67462"/>
                  </a:lnTo>
                  <a:lnTo>
                    <a:pt x="1647" y="76418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20" y="85039"/>
                  </a:lnTo>
                  <a:lnTo>
                    <a:pt x="54063" y="78828"/>
                  </a:lnTo>
                  <a:lnTo>
                    <a:pt x="7353" y="78828"/>
                  </a:lnTo>
                  <a:lnTo>
                    <a:pt x="10184" y="72723"/>
                  </a:lnTo>
                  <a:lnTo>
                    <a:pt x="14860" y="66463"/>
                  </a:lnTo>
                  <a:lnTo>
                    <a:pt x="21367" y="59849"/>
                  </a:lnTo>
                  <a:lnTo>
                    <a:pt x="29692" y="52679"/>
                  </a:lnTo>
                  <a:lnTo>
                    <a:pt x="39501" y="44460"/>
                  </a:lnTo>
                  <a:lnTo>
                    <a:pt x="45973" y="37790"/>
                  </a:lnTo>
                  <a:lnTo>
                    <a:pt x="49541" y="31075"/>
                  </a:lnTo>
                  <a:lnTo>
                    <a:pt x="50634" y="22720"/>
                  </a:lnTo>
                  <a:lnTo>
                    <a:pt x="49241" y="14455"/>
                  </a:lnTo>
                  <a:lnTo>
                    <a:pt x="44910" y="7169"/>
                  </a:lnTo>
                  <a:lnTo>
                    <a:pt x="43360" y="6095"/>
                  </a:lnTo>
                  <a:close/>
                </a:path>
                <a:path w="363854" h="86994">
                  <a:moveTo>
                    <a:pt x="26517" y="0"/>
                  </a:moveTo>
                  <a:lnTo>
                    <a:pt x="16101" y="1744"/>
                  </a:lnTo>
                  <a:lnTo>
                    <a:pt x="8278" y="6629"/>
                  </a:lnTo>
                  <a:lnTo>
                    <a:pt x="3073" y="14133"/>
                  </a:lnTo>
                  <a:lnTo>
                    <a:pt x="507" y="23736"/>
                  </a:lnTo>
                  <a:lnTo>
                    <a:pt x="6972" y="23736"/>
                  </a:lnTo>
                  <a:lnTo>
                    <a:pt x="9331" y="15836"/>
                  </a:lnTo>
                  <a:lnTo>
                    <a:pt x="13273" y="10344"/>
                  </a:lnTo>
                  <a:lnTo>
                    <a:pt x="18950" y="7137"/>
                  </a:lnTo>
                  <a:lnTo>
                    <a:pt x="26517" y="6095"/>
                  </a:lnTo>
                  <a:lnTo>
                    <a:pt x="43360" y="6095"/>
                  </a:lnTo>
                  <a:lnTo>
                    <a:pt x="37411" y="1978"/>
                  </a:lnTo>
                  <a:lnTo>
                    <a:pt x="2651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42971" y="14388437"/>
              <a:ext cx="1857423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食物＋抗酸化免疫力ポスター版下</dc:title>
  <dcterms:created xsi:type="dcterms:W3CDTF">2022-08-09T04:13:56Z</dcterms:created>
  <dcterms:modified xsi:type="dcterms:W3CDTF">2022-08-09T04:13:56Z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2022-08-09T00:00:00Z</vt:filetime>
  </property>
  <property fmtid="{D5CDD505-2E9C-101B-9397-08002B2CF9AE}" pid="5" name="Producer">
    <vt:lpwstr>iTextSharp™ 5.5.13.2 ©2000-2020 iText Group NV (AGPL-version); modified using iTextSharp™ 5.5.13.2 ©2000-2020 iText Group NV (AGPL-version)</vt:lpwstr>
  </property>
</Properties>
</file>