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7995"/>
                </a:moveTo>
                <a:lnTo>
                  <a:pt x="10692003" y="13017995"/>
                </a:lnTo>
                <a:lnTo>
                  <a:pt x="10692003" y="0"/>
                </a:lnTo>
                <a:lnTo>
                  <a:pt x="0" y="0"/>
                </a:lnTo>
                <a:lnTo>
                  <a:pt x="0" y="13017995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50" y="3135289"/>
            <a:ext cx="924369" cy="20030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0697" y="3136777"/>
            <a:ext cx="1924433" cy="19881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5241" y="3161029"/>
            <a:ext cx="148158" cy="16060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6000" y="11378612"/>
            <a:ext cx="9038831" cy="50601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75041" y="3130268"/>
            <a:ext cx="1990377" cy="2046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80310" y="393766"/>
            <a:ext cx="5221349" cy="294358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1621" y="11974590"/>
            <a:ext cx="4664868" cy="17471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1625" y="12222975"/>
            <a:ext cx="3926758" cy="172859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931630" y="12466541"/>
            <a:ext cx="516255" cy="175895"/>
            <a:chOff x="931630" y="12466541"/>
            <a:chExt cx="516255" cy="175895"/>
          </a:xfrm>
        </p:grpSpPr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1630" y="12470418"/>
              <a:ext cx="171576" cy="17156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3645" y="12466541"/>
              <a:ext cx="149059" cy="16253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3408" y="12474296"/>
              <a:ext cx="134124" cy="163258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06609" y="12480568"/>
            <a:ext cx="121399" cy="152933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5970" y="12490718"/>
            <a:ext cx="148323" cy="142227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99288" y="12485734"/>
            <a:ext cx="173450" cy="156253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2233284" y="12466541"/>
            <a:ext cx="304165" cy="171450"/>
            <a:chOff x="2233284" y="12466541"/>
            <a:chExt cx="304165" cy="171450"/>
          </a:xfrm>
        </p:grpSpPr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3284" y="12466541"/>
              <a:ext cx="149059" cy="16253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03046" y="12474296"/>
              <a:ext cx="134124" cy="163258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96248" y="12480568"/>
            <a:ext cx="121399" cy="15293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775610" y="12490718"/>
            <a:ext cx="148323" cy="142227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991152" y="12483700"/>
            <a:ext cx="100355" cy="144640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3161368" y="12479093"/>
            <a:ext cx="225425" cy="163195"/>
            <a:chOff x="3161368" y="12479093"/>
            <a:chExt cx="225425" cy="163195"/>
          </a:xfrm>
        </p:grpSpPr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61368" y="12479093"/>
              <a:ext cx="154689" cy="155701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3335288" y="12591073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34" y="18285"/>
                  </a:lnTo>
                  <a:lnTo>
                    <a:pt x="21382" y="29517"/>
                  </a:lnTo>
                  <a:lnTo>
                    <a:pt x="31941" y="40888"/>
                  </a:lnTo>
                  <a:lnTo>
                    <a:pt x="40411" y="50914"/>
                  </a:lnTo>
                  <a:lnTo>
                    <a:pt x="51473" y="40766"/>
                  </a:lnTo>
                  <a:lnTo>
                    <a:pt x="42677" y="31025"/>
                  </a:lnTo>
                  <a:lnTo>
                    <a:pt x="32011" y="20107"/>
                  </a:lnTo>
                  <a:lnTo>
                    <a:pt x="20653" y="9327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517974" y="12470239"/>
            <a:ext cx="2821428" cy="172483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31621" y="12713070"/>
            <a:ext cx="1343177" cy="176006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407856" y="12716777"/>
            <a:ext cx="1236300" cy="172669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3710428" y="12718981"/>
            <a:ext cx="779145" cy="170180"/>
            <a:chOff x="3710428" y="12718981"/>
            <a:chExt cx="779145" cy="170180"/>
          </a:xfrm>
        </p:grpSpPr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10428" y="12727102"/>
              <a:ext cx="145567" cy="15662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85196" y="12730607"/>
              <a:ext cx="171386" cy="15828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77287" y="12718981"/>
              <a:ext cx="340977" cy="168986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437675" y="12837051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7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6" name="object 36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10495" y="3604908"/>
            <a:ext cx="2264786" cy="3006641"/>
          </a:xfrm>
          <a:prstGeom prst="rect">
            <a:avLst/>
          </a:prstGeom>
        </p:spPr>
      </p:pic>
      <p:sp>
        <p:nvSpPr>
          <p:cNvPr id="37" name="object 37" descr=""/>
          <p:cNvSpPr/>
          <p:nvPr/>
        </p:nvSpPr>
        <p:spPr>
          <a:xfrm>
            <a:off x="3224272" y="3834562"/>
            <a:ext cx="622935" cy="612140"/>
          </a:xfrm>
          <a:custGeom>
            <a:avLst/>
            <a:gdLst/>
            <a:ahLst/>
            <a:cxnLst/>
            <a:rect l="l" t="t" r="r" b="b"/>
            <a:pathLst>
              <a:path w="622935" h="612139">
                <a:moveTo>
                  <a:pt x="156083" y="431800"/>
                </a:moveTo>
                <a:lnTo>
                  <a:pt x="95948" y="431800"/>
                </a:lnTo>
                <a:lnTo>
                  <a:pt x="84126" y="471169"/>
                </a:lnTo>
                <a:lnTo>
                  <a:pt x="66220" y="508000"/>
                </a:lnTo>
                <a:lnTo>
                  <a:pt x="42738" y="539750"/>
                </a:lnTo>
                <a:lnTo>
                  <a:pt x="14185" y="568960"/>
                </a:lnTo>
                <a:lnTo>
                  <a:pt x="9000" y="574040"/>
                </a:lnTo>
                <a:lnTo>
                  <a:pt x="6667" y="580390"/>
                </a:lnTo>
                <a:lnTo>
                  <a:pt x="29136" y="612140"/>
                </a:lnTo>
                <a:lnTo>
                  <a:pt x="35905" y="612140"/>
                </a:lnTo>
                <a:lnTo>
                  <a:pt x="78155" y="579119"/>
                </a:lnTo>
                <a:lnTo>
                  <a:pt x="106165" y="548640"/>
                </a:lnTo>
                <a:lnTo>
                  <a:pt x="127718" y="516889"/>
                </a:lnTo>
                <a:lnTo>
                  <a:pt x="143256" y="483869"/>
                </a:lnTo>
                <a:lnTo>
                  <a:pt x="214306" y="483869"/>
                </a:lnTo>
                <a:lnTo>
                  <a:pt x="179344" y="452119"/>
                </a:lnTo>
                <a:lnTo>
                  <a:pt x="156083" y="431800"/>
                </a:lnTo>
                <a:close/>
              </a:path>
              <a:path w="622935" h="612139">
                <a:moveTo>
                  <a:pt x="279232" y="464819"/>
                </a:moveTo>
                <a:lnTo>
                  <a:pt x="272738" y="467359"/>
                </a:lnTo>
                <a:lnTo>
                  <a:pt x="267893" y="471169"/>
                </a:lnTo>
                <a:lnTo>
                  <a:pt x="264883" y="478789"/>
                </a:lnTo>
                <a:lnTo>
                  <a:pt x="258303" y="508000"/>
                </a:lnTo>
                <a:lnTo>
                  <a:pt x="251787" y="534669"/>
                </a:lnTo>
                <a:lnTo>
                  <a:pt x="245399" y="558800"/>
                </a:lnTo>
                <a:lnTo>
                  <a:pt x="239204" y="581660"/>
                </a:lnTo>
                <a:lnTo>
                  <a:pt x="238042" y="589280"/>
                </a:lnTo>
                <a:lnTo>
                  <a:pt x="270152" y="612140"/>
                </a:lnTo>
                <a:lnTo>
                  <a:pt x="276793" y="610869"/>
                </a:lnTo>
                <a:lnTo>
                  <a:pt x="293958" y="572769"/>
                </a:lnTo>
                <a:lnTo>
                  <a:pt x="307684" y="518159"/>
                </a:lnTo>
                <a:lnTo>
                  <a:pt x="313797" y="483869"/>
                </a:lnTo>
                <a:lnTo>
                  <a:pt x="311591" y="477519"/>
                </a:lnTo>
                <a:lnTo>
                  <a:pt x="306979" y="472439"/>
                </a:lnTo>
                <a:lnTo>
                  <a:pt x="300024" y="469900"/>
                </a:lnTo>
                <a:lnTo>
                  <a:pt x="287185" y="466089"/>
                </a:lnTo>
                <a:lnTo>
                  <a:pt x="279232" y="464819"/>
                </a:lnTo>
                <a:close/>
              </a:path>
              <a:path w="622935" h="612139">
                <a:moveTo>
                  <a:pt x="489131" y="574040"/>
                </a:moveTo>
                <a:lnTo>
                  <a:pt x="464827" y="574040"/>
                </a:lnTo>
                <a:lnTo>
                  <a:pt x="458735" y="576580"/>
                </a:lnTo>
                <a:lnTo>
                  <a:pt x="455050" y="581660"/>
                </a:lnTo>
                <a:lnTo>
                  <a:pt x="454088" y="589280"/>
                </a:lnTo>
                <a:lnTo>
                  <a:pt x="455607" y="596900"/>
                </a:lnTo>
                <a:lnTo>
                  <a:pt x="459155" y="601980"/>
                </a:lnTo>
                <a:lnTo>
                  <a:pt x="464732" y="605790"/>
                </a:lnTo>
                <a:lnTo>
                  <a:pt x="472338" y="608330"/>
                </a:lnTo>
                <a:lnTo>
                  <a:pt x="510259" y="610869"/>
                </a:lnTo>
                <a:lnTo>
                  <a:pt x="540588" y="610869"/>
                </a:lnTo>
                <a:lnTo>
                  <a:pt x="566601" y="607060"/>
                </a:lnTo>
                <a:lnTo>
                  <a:pt x="585519" y="593090"/>
                </a:lnTo>
                <a:lnTo>
                  <a:pt x="594979" y="575310"/>
                </a:lnTo>
                <a:lnTo>
                  <a:pt x="502654" y="575310"/>
                </a:lnTo>
                <a:lnTo>
                  <a:pt x="489131" y="574040"/>
                </a:lnTo>
                <a:close/>
              </a:path>
              <a:path w="622935" h="612139">
                <a:moveTo>
                  <a:pt x="362018" y="468630"/>
                </a:moveTo>
                <a:lnTo>
                  <a:pt x="354076" y="468630"/>
                </a:lnTo>
                <a:lnTo>
                  <a:pt x="339890" y="472439"/>
                </a:lnTo>
                <a:lnTo>
                  <a:pt x="332822" y="474980"/>
                </a:lnTo>
                <a:lnTo>
                  <a:pt x="327977" y="480059"/>
                </a:lnTo>
                <a:lnTo>
                  <a:pt x="325541" y="486409"/>
                </a:lnTo>
                <a:lnTo>
                  <a:pt x="325704" y="494030"/>
                </a:lnTo>
                <a:lnTo>
                  <a:pt x="328721" y="515619"/>
                </a:lnTo>
                <a:lnTo>
                  <a:pt x="331612" y="537210"/>
                </a:lnTo>
                <a:lnTo>
                  <a:pt x="334251" y="557530"/>
                </a:lnTo>
                <a:lnTo>
                  <a:pt x="336511" y="579119"/>
                </a:lnTo>
                <a:lnTo>
                  <a:pt x="338642" y="586740"/>
                </a:lnTo>
                <a:lnTo>
                  <a:pt x="342930" y="591819"/>
                </a:lnTo>
                <a:lnTo>
                  <a:pt x="349243" y="594360"/>
                </a:lnTo>
                <a:lnTo>
                  <a:pt x="357454" y="594360"/>
                </a:lnTo>
                <a:lnTo>
                  <a:pt x="387197" y="571500"/>
                </a:lnTo>
                <a:lnTo>
                  <a:pt x="385021" y="549910"/>
                </a:lnTo>
                <a:lnTo>
                  <a:pt x="379401" y="505459"/>
                </a:lnTo>
                <a:lnTo>
                  <a:pt x="368438" y="469900"/>
                </a:lnTo>
                <a:lnTo>
                  <a:pt x="362018" y="468630"/>
                </a:lnTo>
                <a:close/>
              </a:path>
              <a:path w="622935" h="612139">
                <a:moveTo>
                  <a:pt x="574370" y="63499"/>
                </a:moveTo>
                <a:lnTo>
                  <a:pt x="317588" y="63499"/>
                </a:lnTo>
                <a:lnTo>
                  <a:pt x="309606" y="64769"/>
                </a:lnTo>
                <a:lnTo>
                  <a:pt x="303907" y="68579"/>
                </a:lnTo>
                <a:lnTo>
                  <a:pt x="300490" y="73659"/>
                </a:lnTo>
                <a:lnTo>
                  <a:pt x="299351" y="82549"/>
                </a:lnTo>
                <a:lnTo>
                  <a:pt x="299351" y="414019"/>
                </a:lnTo>
                <a:lnTo>
                  <a:pt x="300490" y="421639"/>
                </a:lnTo>
                <a:lnTo>
                  <a:pt x="303907" y="427989"/>
                </a:lnTo>
                <a:lnTo>
                  <a:pt x="309606" y="430530"/>
                </a:lnTo>
                <a:lnTo>
                  <a:pt x="317588" y="431800"/>
                </a:lnTo>
                <a:lnTo>
                  <a:pt x="550037" y="431800"/>
                </a:lnTo>
                <a:lnTo>
                  <a:pt x="549489" y="461009"/>
                </a:lnTo>
                <a:lnTo>
                  <a:pt x="547381" y="508000"/>
                </a:lnTo>
                <a:lnTo>
                  <a:pt x="539315" y="558800"/>
                </a:lnTo>
                <a:lnTo>
                  <a:pt x="525716" y="575310"/>
                </a:lnTo>
                <a:lnTo>
                  <a:pt x="594979" y="575310"/>
                </a:lnTo>
                <a:lnTo>
                  <a:pt x="606132" y="532130"/>
                </a:lnTo>
                <a:lnTo>
                  <a:pt x="610435" y="482600"/>
                </a:lnTo>
                <a:lnTo>
                  <a:pt x="612203" y="420369"/>
                </a:lnTo>
                <a:lnTo>
                  <a:pt x="611064" y="411480"/>
                </a:lnTo>
                <a:lnTo>
                  <a:pt x="607647" y="406400"/>
                </a:lnTo>
                <a:lnTo>
                  <a:pt x="601948" y="402589"/>
                </a:lnTo>
                <a:lnTo>
                  <a:pt x="593966" y="401319"/>
                </a:lnTo>
                <a:lnTo>
                  <a:pt x="366242" y="401319"/>
                </a:lnTo>
                <a:lnTo>
                  <a:pt x="366242" y="349250"/>
                </a:lnTo>
                <a:lnTo>
                  <a:pt x="616267" y="349250"/>
                </a:lnTo>
                <a:lnTo>
                  <a:pt x="622350" y="345439"/>
                </a:lnTo>
                <a:lnTo>
                  <a:pt x="622350" y="335280"/>
                </a:lnTo>
                <a:lnTo>
                  <a:pt x="621210" y="327659"/>
                </a:lnTo>
                <a:lnTo>
                  <a:pt x="617788" y="321309"/>
                </a:lnTo>
                <a:lnTo>
                  <a:pt x="612085" y="318769"/>
                </a:lnTo>
                <a:lnTo>
                  <a:pt x="604100" y="317500"/>
                </a:lnTo>
                <a:lnTo>
                  <a:pt x="366242" y="317500"/>
                </a:lnTo>
                <a:lnTo>
                  <a:pt x="366242" y="270509"/>
                </a:lnTo>
                <a:lnTo>
                  <a:pt x="574370" y="270509"/>
                </a:lnTo>
                <a:lnTo>
                  <a:pt x="582347" y="269239"/>
                </a:lnTo>
                <a:lnTo>
                  <a:pt x="588046" y="265430"/>
                </a:lnTo>
                <a:lnTo>
                  <a:pt x="591466" y="260350"/>
                </a:lnTo>
                <a:lnTo>
                  <a:pt x="592607" y="251459"/>
                </a:lnTo>
                <a:lnTo>
                  <a:pt x="592607" y="241300"/>
                </a:lnTo>
                <a:lnTo>
                  <a:pt x="366242" y="241300"/>
                </a:lnTo>
                <a:lnTo>
                  <a:pt x="366242" y="181609"/>
                </a:lnTo>
                <a:lnTo>
                  <a:pt x="592607" y="181609"/>
                </a:lnTo>
                <a:lnTo>
                  <a:pt x="592607" y="154939"/>
                </a:lnTo>
                <a:lnTo>
                  <a:pt x="366242" y="154939"/>
                </a:lnTo>
                <a:lnTo>
                  <a:pt x="366242" y="96519"/>
                </a:lnTo>
                <a:lnTo>
                  <a:pt x="592607" y="96519"/>
                </a:lnTo>
                <a:lnTo>
                  <a:pt x="592607" y="82549"/>
                </a:lnTo>
                <a:lnTo>
                  <a:pt x="591466" y="73659"/>
                </a:lnTo>
                <a:lnTo>
                  <a:pt x="588046" y="68579"/>
                </a:lnTo>
                <a:lnTo>
                  <a:pt x="582347" y="64769"/>
                </a:lnTo>
                <a:lnTo>
                  <a:pt x="574370" y="63499"/>
                </a:lnTo>
                <a:close/>
              </a:path>
              <a:path w="622935" h="612139">
                <a:moveTo>
                  <a:pt x="434330" y="461009"/>
                </a:moveTo>
                <a:lnTo>
                  <a:pt x="400048" y="480059"/>
                </a:lnTo>
                <a:lnTo>
                  <a:pt x="400697" y="487680"/>
                </a:lnTo>
                <a:lnTo>
                  <a:pt x="404271" y="504189"/>
                </a:lnTo>
                <a:lnTo>
                  <a:pt x="407970" y="521969"/>
                </a:lnTo>
                <a:lnTo>
                  <a:pt x="419157" y="566419"/>
                </a:lnTo>
                <a:lnTo>
                  <a:pt x="430306" y="572769"/>
                </a:lnTo>
                <a:lnTo>
                  <a:pt x="438543" y="571500"/>
                </a:lnTo>
                <a:lnTo>
                  <a:pt x="452742" y="567690"/>
                </a:lnTo>
                <a:lnTo>
                  <a:pt x="459686" y="563880"/>
                </a:lnTo>
                <a:lnTo>
                  <a:pt x="464223" y="558800"/>
                </a:lnTo>
                <a:lnTo>
                  <a:pt x="466226" y="552450"/>
                </a:lnTo>
                <a:lnTo>
                  <a:pt x="465569" y="544830"/>
                </a:lnTo>
                <a:lnTo>
                  <a:pt x="460840" y="525780"/>
                </a:lnTo>
                <a:lnTo>
                  <a:pt x="456618" y="508000"/>
                </a:lnTo>
                <a:lnTo>
                  <a:pt x="448678" y="474980"/>
                </a:lnTo>
                <a:lnTo>
                  <a:pt x="445668" y="467359"/>
                </a:lnTo>
                <a:lnTo>
                  <a:pt x="440823" y="463550"/>
                </a:lnTo>
                <a:lnTo>
                  <a:pt x="434330" y="461009"/>
                </a:lnTo>
                <a:close/>
              </a:path>
              <a:path w="622935" h="612139">
                <a:moveTo>
                  <a:pt x="214306" y="483869"/>
                </a:moveTo>
                <a:lnTo>
                  <a:pt x="143256" y="483869"/>
                </a:lnTo>
                <a:lnTo>
                  <a:pt x="157777" y="497839"/>
                </a:lnTo>
                <a:lnTo>
                  <a:pt x="171796" y="513080"/>
                </a:lnTo>
                <a:lnTo>
                  <a:pt x="185057" y="527050"/>
                </a:lnTo>
                <a:lnTo>
                  <a:pt x="197307" y="542290"/>
                </a:lnTo>
                <a:lnTo>
                  <a:pt x="203112" y="548640"/>
                </a:lnTo>
                <a:lnTo>
                  <a:pt x="209300" y="549910"/>
                </a:lnTo>
                <a:lnTo>
                  <a:pt x="215743" y="548640"/>
                </a:lnTo>
                <a:lnTo>
                  <a:pt x="222313" y="542290"/>
                </a:lnTo>
                <a:lnTo>
                  <a:pt x="233794" y="528319"/>
                </a:lnTo>
                <a:lnTo>
                  <a:pt x="237973" y="521969"/>
                </a:lnTo>
                <a:lnTo>
                  <a:pt x="239366" y="515619"/>
                </a:lnTo>
                <a:lnTo>
                  <a:pt x="237973" y="509269"/>
                </a:lnTo>
                <a:lnTo>
                  <a:pt x="233794" y="502919"/>
                </a:lnTo>
                <a:lnTo>
                  <a:pt x="218519" y="487680"/>
                </a:lnTo>
                <a:lnTo>
                  <a:pt x="214306" y="483869"/>
                </a:lnTo>
                <a:close/>
              </a:path>
              <a:path w="622935" h="612139">
                <a:moveTo>
                  <a:pt x="503281" y="450850"/>
                </a:moveTo>
                <a:lnTo>
                  <a:pt x="472533" y="469900"/>
                </a:lnTo>
                <a:lnTo>
                  <a:pt x="473684" y="477519"/>
                </a:lnTo>
                <a:lnTo>
                  <a:pt x="477229" y="488950"/>
                </a:lnTo>
                <a:lnTo>
                  <a:pt x="480777" y="501650"/>
                </a:lnTo>
                <a:lnTo>
                  <a:pt x="484325" y="513080"/>
                </a:lnTo>
                <a:lnTo>
                  <a:pt x="487870" y="525780"/>
                </a:lnTo>
                <a:lnTo>
                  <a:pt x="491270" y="533400"/>
                </a:lnTo>
                <a:lnTo>
                  <a:pt x="496319" y="538480"/>
                </a:lnTo>
                <a:lnTo>
                  <a:pt x="502886" y="539750"/>
                </a:lnTo>
                <a:lnTo>
                  <a:pt x="510844" y="538480"/>
                </a:lnTo>
                <a:lnTo>
                  <a:pt x="522338" y="534669"/>
                </a:lnTo>
                <a:lnTo>
                  <a:pt x="529273" y="530860"/>
                </a:lnTo>
                <a:lnTo>
                  <a:pt x="533741" y="525780"/>
                </a:lnTo>
                <a:lnTo>
                  <a:pt x="535548" y="519430"/>
                </a:lnTo>
                <a:lnTo>
                  <a:pt x="534504" y="511809"/>
                </a:lnTo>
                <a:lnTo>
                  <a:pt x="530836" y="500380"/>
                </a:lnTo>
                <a:lnTo>
                  <a:pt x="526980" y="487680"/>
                </a:lnTo>
                <a:lnTo>
                  <a:pt x="522999" y="474980"/>
                </a:lnTo>
                <a:lnTo>
                  <a:pt x="518960" y="463550"/>
                </a:lnTo>
                <a:lnTo>
                  <a:pt x="515170" y="455930"/>
                </a:lnTo>
                <a:lnTo>
                  <a:pt x="509922" y="452119"/>
                </a:lnTo>
                <a:lnTo>
                  <a:pt x="503281" y="450850"/>
                </a:lnTo>
                <a:close/>
              </a:path>
              <a:path w="622935" h="612139">
                <a:moveTo>
                  <a:pt x="265557" y="398780"/>
                </a:moveTo>
                <a:lnTo>
                  <a:pt x="6070" y="398780"/>
                </a:lnTo>
                <a:lnTo>
                  <a:pt x="0" y="403859"/>
                </a:lnTo>
                <a:lnTo>
                  <a:pt x="0" y="414019"/>
                </a:lnTo>
                <a:lnTo>
                  <a:pt x="1138" y="421639"/>
                </a:lnTo>
                <a:lnTo>
                  <a:pt x="4556" y="427989"/>
                </a:lnTo>
                <a:lnTo>
                  <a:pt x="10254" y="430530"/>
                </a:lnTo>
                <a:lnTo>
                  <a:pt x="18237" y="431800"/>
                </a:lnTo>
                <a:lnTo>
                  <a:pt x="277723" y="431800"/>
                </a:lnTo>
                <a:lnTo>
                  <a:pt x="283794" y="426719"/>
                </a:lnTo>
                <a:lnTo>
                  <a:pt x="283794" y="416559"/>
                </a:lnTo>
                <a:lnTo>
                  <a:pt x="282655" y="408939"/>
                </a:lnTo>
                <a:lnTo>
                  <a:pt x="279238" y="402589"/>
                </a:lnTo>
                <a:lnTo>
                  <a:pt x="273539" y="400050"/>
                </a:lnTo>
                <a:lnTo>
                  <a:pt x="265557" y="398780"/>
                </a:lnTo>
                <a:close/>
              </a:path>
              <a:path w="622935" h="612139">
                <a:moveTo>
                  <a:pt x="168922" y="326389"/>
                </a:moveTo>
                <a:lnTo>
                  <a:pt x="103378" y="326389"/>
                </a:lnTo>
                <a:lnTo>
                  <a:pt x="103268" y="363219"/>
                </a:lnTo>
                <a:lnTo>
                  <a:pt x="103241" y="365759"/>
                </a:lnTo>
                <a:lnTo>
                  <a:pt x="102787" y="377189"/>
                </a:lnTo>
                <a:lnTo>
                  <a:pt x="101952" y="388619"/>
                </a:lnTo>
                <a:lnTo>
                  <a:pt x="100672" y="398780"/>
                </a:lnTo>
                <a:lnTo>
                  <a:pt x="166903" y="398780"/>
                </a:lnTo>
                <a:lnTo>
                  <a:pt x="168070" y="386080"/>
                </a:lnTo>
                <a:lnTo>
                  <a:pt x="168670" y="374650"/>
                </a:lnTo>
                <a:lnTo>
                  <a:pt x="168842" y="365759"/>
                </a:lnTo>
                <a:lnTo>
                  <a:pt x="168922" y="326389"/>
                </a:lnTo>
                <a:close/>
              </a:path>
              <a:path w="622935" h="612139">
                <a:moveTo>
                  <a:pt x="262178" y="293369"/>
                </a:moveTo>
                <a:lnTo>
                  <a:pt x="12826" y="293369"/>
                </a:lnTo>
                <a:lnTo>
                  <a:pt x="6743" y="298450"/>
                </a:lnTo>
                <a:lnTo>
                  <a:pt x="6743" y="307339"/>
                </a:lnTo>
                <a:lnTo>
                  <a:pt x="7884" y="316230"/>
                </a:lnTo>
                <a:lnTo>
                  <a:pt x="11306" y="321309"/>
                </a:lnTo>
                <a:lnTo>
                  <a:pt x="17009" y="325119"/>
                </a:lnTo>
                <a:lnTo>
                  <a:pt x="24993" y="326389"/>
                </a:lnTo>
                <a:lnTo>
                  <a:pt x="274345" y="326389"/>
                </a:lnTo>
                <a:lnTo>
                  <a:pt x="280428" y="321309"/>
                </a:lnTo>
                <a:lnTo>
                  <a:pt x="280428" y="311150"/>
                </a:lnTo>
                <a:lnTo>
                  <a:pt x="279288" y="303530"/>
                </a:lnTo>
                <a:lnTo>
                  <a:pt x="275866" y="297180"/>
                </a:lnTo>
                <a:lnTo>
                  <a:pt x="270163" y="294639"/>
                </a:lnTo>
                <a:lnTo>
                  <a:pt x="262178" y="293369"/>
                </a:lnTo>
                <a:close/>
              </a:path>
              <a:path w="622935" h="612139">
                <a:moveTo>
                  <a:pt x="150685" y="255269"/>
                </a:moveTo>
                <a:lnTo>
                  <a:pt x="121627" y="255269"/>
                </a:lnTo>
                <a:lnTo>
                  <a:pt x="113643" y="256539"/>
                </a:lnTo>
                <a:lnTo>
                  <a:pt x="107940" y="260350"/>
                </a:lnTo>
                <a:lnTo>
                  <a:pt x="104518" y="266700"/>
                </a:lnTo>
                <a:lnTo>
                  <a:pt x="103378" y="274319"/>
                </a:lnTo>
                <a:lnTo>
                  <a:pt x="103378" y="293369"/>
                </a:lnTo>
                <a:lnTo>
                  <a:pt x="168922" y="293369"/>
                </a:lnTo>
                <a:lnTo>
                  <a:pt x="168922" y="274319"/>
                </a:lnTo>
                <a:lnTo>
                  <a:pt x="167782" y="266700"/>
                </a:lnTo>
                <a:lnTo>
                  <a:pt x="164361" y="260350"/>
                </a:lnTo>
                <a:lnTo>
                  <a:pt x="158662" y="256539"/>
                </a:lnTo>
                <a:lnTo>
                  <a:pt x="150685" y="255269"/>
                </a:lnTo>
                <a:close/>
              </a:path>
              <a:path w="622935" h="612139">
                <a:moveTo>
                  <a:pt x="242169" y="101599"/>
                </a:moveTo>
                <a:lnTo>
                  <a:pt x="235908" y="104139"/>
                </a:lnTo>
                <a:lnTo>
                  <a:pt x="231295" y="109219"/>
                </a:lnTo>
                <a:lnTo>
                  <a:pt x="228396" y="115569"/>
                </a:lnTo>
                <a:lnTo>
                  <a:pt x="220325" y="144779"/>
                </a:lnTo>
                <a:lnTo>
                  <a:pt x="211499" y="172719"/>
                </a:lnTo>
                <a:lnTo>
                  <a:pt x="202168" y="199389"/>
                </a:lnTo>
                <a:lnTo>
                  <a:pt x="192582" y="224789"/>
                </a:lnTo>
                <a:lnTo>
                  <a:pt x="190551" y="233679"/>
                </a:lnTo>
                <a:lnTo>
                  <a:pt x="229507" y="257809"/>
                </a:lnTo>
                <a:lnTo>
                  <a:pt x="235991" y="256539"/>
                </a:lnTo>
                <a:lnTo>
                  <a:pt x="257028" y="215900"/>
                </a:lnTo>
                <a:lnTo>
                  <a:pt x="277213" y="158749"/>
                </a:lnTo>
                <a:lnTo>
                  <a:pt x="285797" y="121919"/>
                </a:lnTo>
                <a:lnTo>
                  <a:pt x="283716" y="115569"/>
                </a:lnTo>
                <a:lnTo>
                  <a:pt x="278975" y="110489"/>
                </a:lnTo>
                <a:lnTo>
                  <a:pt x="271640" y="107949"/>
                </a:lnTo>
                <a:lnTo>
                  <a:pt x="250012" y="102869"/>
                </a:lnTo>
                <a:lnTo>
                  <a:pt x="242169" y="101599"/>
                </a:lnTo>
                <a:close/>
              </a:path>
              <a:path w="622935" h="612139">
                <a:moveTo>
                  <a:pt x="56225" y="130809"/>
                </a:moveTo>
                <a:lnTo>
                  <a:pt x="16129" y="147319"/>
                </a:lnTo>
                <a:lnTo>
                  <a:pt x="14682" y="153669"/>
                </a:lnTo>
                <a:lnTo>
                  <a:pt x="16217" y="161289"/>
                </a:lnTo>
                <a:lnTo>
                  <a:pt x="21905" y="179069"/>
                </a:lnTo>
                <a:lnTo>
                  <a:pt x="27784" y="199389"/>
                </a:lnTo>
                <a:lnTo>
                  <a:pt x="33791" y="219709"/>
                </a:lnTo>
                <a:lnTo>
                  <a:pt x="39865" y="241300"/>
                </a:lnTo>
                <a:lnTo>
                  <a:pt x="43158" y="248919"/>
                </a:lnTo>
                <a:lnTo>
                  <a:pt x="47972" y="252729"/>
                </a:lnTo>
                <a:lnTo>
                  <a:pt x="54308" y="255269"/>
                </a:lnTo>
                <a:lnTo>
                  <a:pt x="62166" y="254000"/>
                </a:lnTo>
                <a:lnTo>
                  <a:pt x="85140" y="248919"/>
                </a:lnTo>
                <a:lnTo>
                  <a:pt x="92465" y="245109"/>
                </a:lnTo>
                <a:lnTo>
                  <a:pt x="97132" y="240029"/>
                </a:lnTo>
                <a:lnTo>
                  <a:pt x="99013" y="233679"/>
                </a:lnTo>
                <a:lnTo>
                  <a:pt x="97980" y="224789"/>
                </a:lnTo>
                <a:lnTo>
                  <a:pt x="84797" y="181609"/>
                </a:lnTo>
                <a:lnTo>
                  <a:pt x="71615" y="143509"/>
                </a:lnTo>
                <a:lnTo>
                  <a:pt x="62666" y="132079"/>
                </a:lnTo>
                <a:lnTo>
                  <a:pt x="56225" y="130809"/>
                </a:lnTo>
                <a:close/>
              </a:path>
              <a:path w="622935" h="612139">
                <a:moveTo>
                  <a:pt x="592607" y="181609"/>
                </a:moveTo>
                <a:lnTo>
                  <a:pt x="525716" y="181609"/>
                </a:lnTo>
                <a:lnTo>
                  <a:pt x="525716" y="241300"/>
                </a:lnTo>
                <a:lnTo>
                  <a:pt x="592607" y="241300"/>
                </a:lnTo>
                <a:lnTo>
                  <a:pt x="592607" y="181609"/>
                </a:lnTo>
                <a:close/>
              </a:path>
              <a:path w="622935" h="612139">
                <a:moveTo>
                  <a:pt x="144750" y="114299"/>
                </a:moveTo>
                <a:lnTo>
                  <a:pt x="104648" y="130809"/>
                </a:lnTo>
                <a:lnTo>
                  <a:pt x="103201" y="137159"/>
                </a:lnTo>
                <a:lnTo>
                  <a:pt x="104736" y="144779"/>
                </a:lnTo>
                <a:lnTo>
                  <a:pt x="109420" y="160019"/>
                </a:lnTo>
                <a:lnTo>
                  <a:pt x="114361" y="176529"/>
                </a:lnTo>
                <a:lnTo>
                  <a:pt x="119558" y="194309"/>
                </a:lnTo>
                <a:lnTo>
                  <a:pt x="125006" y="213359"/>
                </a:lnTo>
                <a:lnTo>
                  <a:pt x="128299" y="222250"/>
                </a:lnTo>
                <a:lnTo>
                  <a:pt x="133113" y="226059"/>
                </a:lnTo>
                <a:lnTo>
                  <a:pt x="139448" y="228600"/>
                </a:lnTo>
                <a:lnTo>
                  <a:pt x="147307" y="227329"/>
                </a:lnTo>
                <a:lnTo>
                  <a:pt x="170281" y="220979"/>
                </a:lnTo>
                <a:lnTo>
                  <a:pt x="177500" y="217169"/>
                </a:lnTo>
                <a:lnTo>
                  <a:pt x="181935" y="212089"/>
                </a:lnTo>
                <a:lnTo>
                  <a:pt x="183581" y="205739"/>
                </a:lnTo>
                <a:lnTo>
                  <a:pt x="182435" y="198119"/>
                </a:lnTo>
                <a:lnTo>
                  <a:pt x="177241" y="179069"/>
                </a:lnTo>
                <a:lnTo>
                  <a:pt x="171796" y="162559"/>
                </a:lnTo>
                <a:lnTo>
                  <a:pt x="166097" y="144779"/>
                </a:lnTo>
                <a:lnTo>
                  <a:pt x="160147" y="126999"/>
                </a:lnTo>
                <a:lnTo>
                  <a:pt x="156362" y="120649"/>
                </a:lnTo>
                <a:lnTo>
                  <a:pt x="151188" y="115569"/>
                </a:lnTo>
                <a:lnTo>
                  <a:pt x="144750" y="114299"/>
                </a:lnTo>
                <a:close/>
              </a:path>
              <a:path w="622935" h="612139">
                <a:moveTo>
                  <a:pt x="592607" y="96519"/>
                </a:moveTo>
                <a:lnTo>
                  <a:pt x="525716" y="96519"/>
                </a:lnTo>
                <a:lnTo>
                  <a:pt x="525716" y="154939"/>
                </a:lnTo>
                <a:lnTo>
                  <a:pt x="592607" y="154939"/>
                </a:lnTo>
                <a:lnTo>
                  <a:pt x="592607" y="96519"/>
                </a:lnTo>
                <a:close/>
              </a:path>
              <a:path w="622935" h="612139">
                <a:moveTo>
                  <a:pt x="270131" y="25399"/>
                </a:moveTo>
                <a:lnTo>
                  <a:pt x="262178" y="26669"/>
                </a:lnTo>
                <a:lnTo>
                  <a:pt x="217216" y="38099"/>
                </a:lnTo>
                <a:lnTo>
                  <a:pt x="171378" y="48259"/>
                </a:lnTo>
                <a:lnTo>
                  <a:pt x="124437" y="54609"/>
                </a:lnTo>
                <a:lnTo>
                  <a:pt x="76166" y="59689"/>
                </a:lnTo>
                <a:lnTo>
                  <a:pt x="26339" y="63499"/>
                </a:lnTo>
                <a:lnTo>
                  <a:pt x="18467" y="64769"/>
                </a:lnTo>
                <a:lnTo>
                  <a:pt x="13000" y="68579"/>
                </a:lnTo>
                <a:lnTo>
                  <a:pt x="9810" y="74929"/>
                </a:lnTo>
                <a:lnTo>
                  <a:pt x="8775" y="82549"/>
                </a:lnTo>
                <a:lnTo>
                  <a:pt x="8775" y="83819"/>
                </a:lnTo>
                <a:lnTo>
                  <a:pt x="10128" y="91439"/>
                </a:lnTo>
                <a:lnTo>
                  <a:pt x="14016" y="96519"/>
                </a:lnTo>
                <a:lnTo>
                  <a:pt x="20182" y="99059"/>
                </a:lnTo>
                <a:lnTo>
                  <a:pt x="28371" y="100329"/>
                </a:lnTo>
                <a:lnTo>
                  <a:pt x="81114" y="97789"/>
                </a:lnTo>
                <a:lnTo>
                  <a:pt x="181048" y="85089"/>
                </a:lnTo>
                <a:lnTo>
                  <a:pt x="227657" y="74929"/>
                </a:lnTo>
                <a:lnTo>
                  <a:pt x="271640" y="63499"/>
                </a:lnTo>
                <a:lnTo>
                  <a:pt x="285797" y="49529"/>
                </a:lnTo>
                <a:lnTo>
                  <a:pt x="285153" y="41909"/>
                </a:lnTo>
                <a:lnTo>
                  <a:pt x="284480" y="39369"/>
                </a:lnTo>
                <a:lnTo>
                  <a:pt x="281470" y="31749"/>
                </a:lnTo>
                <a:lnTo>
                  <a:pt x="276625" y="27939"/>
                </a:lnTo>
                <a:lnTo>
                  <a:pt x="270131" y="25399"/>
                </a:lnTo>
                <a:close/>
              </a:path>
              <a:path w="622935" h="612139">
                <a:moveTo>
                  <a:pt x="410171" y="0"/>
                </a:moveTo>
                <a:lnTo>
                  <a:pt x="387635" y="29209"/>
                </a:lnTo>
                <a:lnTo>
                  <a:pt x="384995" y="41909"/>
                </a:lnTo>
                <a:lnTo>
                  <a:pt x="382101" y="53339"/>
                </a:lnTo>
                <a:lnTo>
                  <a:pt x="379082" y="63499"/>
                </a:lnTo>
                <a:lnTo>
                  <a:pt x="448005" y="63499"/>
                </a:lnTo>
                <a:lnTo>
                  <a:pt x="456780" y="22859"/>
                </a:lnTo>
                <a:lnTo>
                  <a:pt x="456911" y="15239"/>
                </a:lnTo>
                <a:lnTo>
                  <a:pt x="454255" y="8889"/>
                </a:lnTo>
                <a:lnTo>
                  <a:pt x="448810" y="5079"/>
                </a:lnTo>
                <a:lnTo>
                  <a:pt x="440575" y="2539"/>
                </a:lnTo>
                <a:lnTo>
                  <a:pt x="4101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3926259" y="3843101"/>
            <a:ext cx="561340" cy="598805"/>
          </a:xfrm>
          <a:custGeom>
            <a:avLst/>
            <a:gdLst/>
            <a:ahLst/>
            <a:cxnLst/>
            <a:rect l="l" t="t" r="r" b="b"/>
            <a:pathLst>
              <a:path w="561339" h="598804">
                <a:moveTo>
                  <a:pt x="542620" y="71627"/>
                </a:moveTo>
                <a:lnTo>
                  <a:pt x="18237" y="71627"/>
                </a:lnTo>
                <a:lnTo>
                  <a:pt x="10260" y="72768"/>
                </a:lnTo>
                <a:lnTo>
                  <a:pt x="4560" y="76188"/>
                </a:lnTo>
                <a:lnTo>
                  <a:pt x="1140" y="81888"/>
                </a:lnTo>
                <a:lnTo>
                  <a:pt x="0" y="89865"/>
                </a:lnTo>
                <a:lnTo>
                  <a:pt x="0" y="580453"/>
                </a:lnTo>
                <a:lnTo>
                  <a:pt x="1140" y="588437"/>
                </a:lnTo>
                <a:lnTo>
                  <a:pt x="4560" y="594140"/>
                </a:lnTo>
                <a:lnTo>
                  <a:pt x="10260" y="597562"/>
                </a:lnTo>
                <a:lnTo>
                  <a:pt x="18237" y="598703"/>
                </a:lnTo>
                <a:lnTo>
                  <a:pt x="49326" y="598703"/>
                </a:lnTo>
                <a:lnTo>
                  <a:pt x="67576" y="107441"/>
                </a:lnTo>
                <a:lnTo>
                  <a:pt x="560857" y="107441"/>
                </a:lnTo>
                <a:lnTo>
                  <a:pt x="560857" y="89865"/>
                </a:lnTo>
                <a:lnTo>
                  <a:pt x="559718" y="81888"/>
                </a:lnTo>
                <a:lnTo>
                  <a:pt x="556301" y="76188"/>
                </a:lnTo>
                <a:lnTo>
                  <a:pt x="550602" y="72768"/>
                </a:lnTo>
                <a:lnTo>
                  <a:pt x="542620" y="71627"/>
                </a:lnTo>
                <a:close/>
              </a:path>
              <a:path w="561339" h="598804">
                <a:moveTo>
                  <a:pt x="379095" y="556806"/>
                </a:moveTo>
                <a:lnTo>
                  <a:pt x="370716" y="557557"/>
                </a:lnTo>
                <a:lnTo>
                  <a:pt x="364813" y="560778"/>
                </a:lnTo>
                <a:lnTo>
                  <a:pt x="361321" y="566403"/>
                </a:lnTo>
                <a:lnTo>
                  <a:pt x="360172" y="574370"/>
                </a:lnTo>
                <a:lnTo>
                  <a:pt x="360172" y="575055"/>
                </a:lnTo>
                <a:lnTo>
                  <a:pt x="463566" y="595766"/>
                </a:lnTo>
                <a:lnTo>
                  <a:pt x="475043" y="595998"/>
                </a:lnTo>
                <a:lnTo>
                  <a:pt x="521236" y="593507"/>
                </a:lnTo>
                <a:lnTo>
                  <a:pt x="547092" y="582654"/>
                </a:lnTo>
                <a:lnTo>
                  <a:pt x="557847" y="559511"/>
                </a:lnTo>
                <a:lnTo>
                  <a:pt x="464235" y="559511"/>
                </a:lnTo>
                <a:lnTo>
                  <a:pt x="448648" y="559374"/>
                </a:lnTo>
                <a:lnTo>
                  <a:pt x="429261" y="558920"/>
                </a:lnTo>
                <a:lnTo>
                  <a:pt x="406076" y="558086"/>
                </a:lnTo>
                <a:lnTo>
                  <a:pt x="379095" y="556806"/>
                </a:lnTo>
                <a:close/>
              </a:path>
              <a:path w="561339" h="598804">
                <a:moveTo>
                  <a:pt x="560857" y="107441"/>
                </a:moveTo>
                <a:lnTo>
                  <a:pt x="493293" y="107441"/>
                </a:lnTo>
                <a:lnTo>
                  <a:pt x="493293" y="515581"/>
                </a:lnTo>
                <a:lnTo>
                  <a:pt x="492839" y="540978"/>
                </a:lnTo>
                <a:lnTo>
                  <a:pt x="489661" y="554020"/>
                </a:lnTo>
                <a:lnTo>
                  <a:pt x="481034" y="558824"/>
                </a:lnTo>
                <a:lnTo>
                  <a:pt x="464235" y="559511"/>
                </a:lnTo>
                <a:lnTo>
                  <a:pt x="557847" y="559511"/>
                </a:lnTo>
                <a:lnTo>
                  <a:pt x="558377" y="558370"/>
                </a:lnTo>
                <a:lnTo>
                  <a:pt x="560857" y="515581"/>
                </a:lnTo>
                <a:lnTo>
                  <a:pt x="560857" y="107441"/>
                </a:lnTo>
                <a:close/>
              </a:path>
              <a:path w="561339" h="598804">
                <a:moveTo>
                  <a:pt x="355850" y="360845"/>
                </a:moveTo>
                <a:lnTo>
                  <a:pt x="271653" y="360845"/>
                </a:lnTo>
                <a:lnTo>
                  <a:pt x="314009" y="385723"/>
                </a:lnTo>
                <a:lnTo>
                  <a:pt x="354595" y="413386"/>
                </a:lnTo>
                <a:lnTo>
                  <a:pt x="392902" y="443328"/>
                </a:lnTo>
                <a:lnTo>
                  <a:pt x="428421" y="475043"/>
                </a:lnTo>
                <a:lnTo>
                  <a:pt x="435089" y="479874"/>
                </a:lnTo>
                <a:lnTo>
                  <a:pt x="467042" y="457655"/>
                </a:lnTo>
                <a:lnTo>
                  <a:pt x="468290" y="451138"/>
                </a:lnTo>
                <a:lnTo>
                  <a:pt x="466495" y="444751"/>
                </a:lnTo>
                <a:lnTo>
                  <a:pt x="461530" y="438556"/>
                </a:lnTo>
                <a:lnTo>
                  <a:pt x="425892" y="408929"/>
                </a:lnTo>
                <a:lnTo>
                  <a:pt x="385252" y="379428"/>
                </a:lnTo>
                <a:lnTo>
                  <a:pt x="355850" y="360845"/>
                </a:lnTo>
                <a:close/>
              </a:path>
              <a:path w="561339" h="598804">
                <a:moveTo>
                  <a:pt x="264210" y="258813"/>
                </a:moveTo>
                <a:lnTo>
                  <a:pt x="229916" y="317589"/>
                </a:lnTo>
                <a:lnTo>
                  <a:pt x="209438" y="355286"/>
                </a:lnTo>
                <a:lnTo>
                  <a:pt x="182052" y="388051"/>
                </a:lnTo>
                <a:lnTo>
                  <a:pt x="147303" y="416500"/>
                </a:lnTo>
                <a:lnTo>
                  <a:pt x="104736" y="441248"/>
                </a:lnTo>
                <a:lnTo>
                  <a:pt x="97866" y="445813"/>
                </a:lnTo>
                <a:lnTo>
                  <a:pt x="94351" y="451391"/>
                </a:lnTo>
                <a:lnTo>
                  <a:pt x="94003" y="457981"/>
                </a:lnTo>
                <a:lnTo>
                  <a:pt x="96634" y="465581"/>
                </a:lnTo>
                <a:lnTo>
                  <a:pt x="99339" y="470992"/>
                </a:lnTo>
                <a:lnTo>
                  <a:pt x="104285" y="476898"/>
                </a:lnTo>
                <a:lnTo>
                  <a:pt x="110059" y="480274"/>
                </a:lnTo>
                <a:lnTo>
                  <a:pt x="116721" y="480866"/>
                </a:lnTo>
                <a:lnTo>
                  <a:pt x="124333" y="478421"/>
                </a:lnTo>
                <a:lnTo>
                  <a:pt x="173004" y="452069"/>
                </a:lnTo>
                <a:lnTo>
                  <a:pt x="214204" y="423181"/>
                </a:lnTo>
                <a:lnTo>
                  <a:pt x="247298" y="392519"/>
                </a:lnTo>
                <a:lnTo>
                  <a:pt x="271653" y="360845"/>
                </a:lnTo>
                <a:lnTo>
                  <a:pt x="355850" y="360845"/>
                </a:lnTo>
                <a:lnTo>
                  <a:pt x="340181" y="350941"/>
                </a:lnTo>
                <a:lnTo>
                  <a:pt x="291249" y="324357"/>
                </a:lnTo>
                <a:lnTo>
                  <a:pt x="295946" y="312964"/>
                </a:lnTo>
                <a:lnTo>
                  <a:pt x="299973" y="302056"/>
                </a:lnTo>
                <a:lnTo>
                  <a:pt x="303311" y="291953"/>
                </a:lnTo>
                <a:lnTo>
                  <a:pt x="306108" y="282460"/>
                </a:lnTo>
                <a:lnTo>
                  <a:pt x="306920" y="274244"/>
                </a:lnTo>
                <a:lnTo>
                  <a:pt x="304503" y="267931"/>
                </a:lnTo>
                <a:lnTo>
                  <a:pt x="299173" y="263647"/>
                </a:lnTo>
                <a:lnTo>
                  <a:pt x="291249" y="261518"/>
                </a:lnTo>
                <a:lnTo>
                  <a:pt x="264210" y="258813"/>
                </a:lnTo>
                <a:close/>
              </a:path>
              <a:path w="561339" h="598804">
                <a:moveTo>
                  <a:pt x="357967" y="181775"/>
                </a:moveTo>
                <a:lnTo>
                  <a:pt x="270967" y="181775"/>
                </a:lnTo>
                <a:lnTo>
                  <a:pt x="316232" y="207884"/>
                </a:lnTo>
                <a:lnTo>
                  <a:pt x="359406" y="236591"/>
                </a:lnTo>
                <a:lnTo>
                  <a:pt x="399919" y="267960"/>
                </a:lnTo>
                <a:lnTo>
                  <a:pt x="437197" y="302056"/>
                </a:lnTo>
                <a:lnTo>
                  <a:pt x="443778" y="306709"/>
                </a:lnTo>
                <a:lnTo>
                  <a:pt x="450294" y="308386"/>
                </a:lnTo>
                <a:lnTo>
                  <a:pt x="456682" y="306898"/>
                </a:lnTo>
                <a:lnTo>
                  <a:pt x="462876" y="302056"/>
                </a:lnTo>
                <a:lnTo>
                  <a:pt x="472338" y="291236"/>
                </a:lnTo>
                <a:lnTo>
                  <a:pt x="476796" y="284662"/>
                </a:lnTo>
                <a:lnTo>
                  <a:pt x="478083" y="278149"/>
                </a:lnTo>
                <a:lnTo>
                  <a:pt x="476329" y="271758"/>
                </a:lnTo>
                <a:lnTo>
                  <a:pt x="471665" y="265556"/>
                </a:lnTo>
                <a:lnTo>
                  <a:pt x="433974" y="233734"/>
                </a:lnTo>
                <a:lnTo>
                  <a:pt x="391086" y="202547"/>
                </a:lnTo>
                <a:lnTo>
                  <a:pt x="357967" y="181775"/>
                </a:lnTo>
                <a:close/>
              </a:path>
              <a:path w="561339" h="598804">
                <a:moveTo>
                  <a:pt x="302056" y="107441"/>
                </a:moveTo>
                <a:lnTo>
                  <a:pt x="235826" y="107441"/>
                </a:lnTo>
                <a:lnTo>
                  <a:pt x="216475" y="159990"/>
                </a:lnTo>
                <a:lnTo>
                  <a:pt x="187939" y="201958"/>
                </a:lnTo>
                <a:lnTo>
                  <a:pt x="148885" y="236197"/>
                </a:lnTo>
                <a:lnTo>
                  <a:pt x="97980" y="265556"/>
                </a:lnTo>
                <a:lnTo>
                  <a:pt x="91110" y="270121"/>
                </a:lnTo>
                <a:lnTo>
                  <a:pt x="87595" y="275699"/>
                </a:lnTo>
                <a:lnTo>
                  <a:pt x="87247" y="282289"/>
                </a:lnTo>
                <a:lnTo>
                  <a:pt x="89877" y="289890"/>
                </a:lnTo>
                <a:lnTo>
                  <a:pt x="93256" y="296646"/>
                </a:lnTo>
                <a:lnTo>
                  <a:pt x="98207" y="302560"/>
                </a:lnTo>
                <a:lnTo>
                  <a:pt x="103981" y="305939"/>
                </a:lnTo>
                <a:lnTo>
                  <a:pt x="110640" y="306533"/>
                </a:lnTo>
                <a:lnTo>
                  <a:pt x="118249" y="304088"/>
                </a:lnTo>
                <a:lnTo>
                  <a:pt x="169672" y="276327"/>
                </a:lnTo>
                <a:lnTo>
                  <a:pt x="212858" y="246222"/>
                </a:lnTo>
                <a:lnTo>
                  <a:pt x="246919" y="214472"/>
                </a:lnTo>
                <a:lnTo>
                  <a:pt x="270967" y="181775"/>
                </a:lnTo>
                <a:lnTo>
                  <a:pt x="357967" y="181775"/>
                </a:lnTo>
                <a:lnTo>
                  <a:pt x="343384" y="172629"/>
                </a:lnTo>
                <a:lnTo>
                  <a:pt x="291249" y="144614"/>
                </a:lnTo>
                <a:lnTo>
                  <a:pt x="292650" y="139185"/>
                </a:lnTo>
                <a:lnTo>
                  <a:pt x="294876" y="131095"/>
                </a:lnTo>
                <a:lnTo>
                  <a:pt x="297991" y="120472"/>
                </a:lnTo>
                <a:lnTo>
                  <a:pt x="302056" y="107441"/>
                </a:lnTo>
                <a:close/>
              </a:path>
              <a:path w="561339" h="598804">
                <a:moveTo>
                  <a:pt x="295300" y="0"/>
                </a:moveTo>
                <a:lnTo>
                  <a:pt x="264883" y="0"/>
                </a:lnTo>
                <a:lnTo>
                  <a:pt x="256906" y="1140"/>
                </a:lnTo>
                <a:lnTo>
                  <a:pt x="251207" y="4562"/>
                </a:lnTo>
                <a:lnTo>
                  <a:pt x="247787" y="10265"/>
                </a:lnTo>
                <a:lnTo>
                  <a:pt x="246646" y="18249"/>
                </a:lnTo>
                <a:lnTo>
                  <a:pt x="245908" y="32671"/>
                </a:lnTo>
                <a:lnTo>
                  <a:pt x="244787" y="46458"/>
                </a:lnTo>
                <a:lnTo>
                  <a:pt x="243412" y="59485"/>
                </a:lnTo>
                <a:lnTo>
                  <a:pt x="241909" y="71627"/>
                </a:lnTo>
                <a:lnTo>
                  <a:pt x="309486" y="71627"/>
                </a:lnTo>
                <a:lnTo>
                  <a:pt x="310881" y="58442"/>
                </a:lnTo>
                <a:lnTo>
                  <a:pt x="312021" y="45191"/>
                </a:lnTo>
                <a:lnTo>
                  <a:pt x="312906" y="31814"/>
                </a:lnTo>
                <a:lnTo>
                  <a:pt x="313537" y="18249"/>
                </a:lnTo>
                <a:lnTo>
                  <a:pt x="312302" y="10549"/>
                </a:lnTo>
                <a:lnTo>
                  <a:pt x="308724" y="4814"/>
                </a:lnTo>
                <a:lnTo>
                  <a:pt x="302993" y="1235"/>
                </a:lnTo>
                <a:lnTo>
                  <a:pt x="2953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4668805" y="3850535"/>
            <a:ext cx="425450" cy="573405"/>
          </a:xfrm>
          <a:custGeom>
            <a:avLst/>
            <a:gdLst/>
            <a:ahLst/>
            <a:cxnLst/>
            <a:rect l="l" t="t" r="r" b="b"/>
            <a:pathLst>
              <a:path w="425450" h="573404">
                <a:moveTo>
                  <a:pt x="160146" y="0"/>
                </a:moveTo>
                <a:lnTo>
                  <a:pt x="135701" y="69077"/>
                </a:lnTo>
                <a:lnTo>
                  <a:pt x="134235" y="119304"/>
                </a:lnTo>
                <a:lnTo>
                  <a:pt x="136144" y="168914"/>
                </a:lnTo>
                <a:lnTo>
                  <a:pt x="143438" y="216545"/>
                </a:lnTo>
                <a:lnTo>
                  <a:pt x="158127" y="260832"/>
                </a:lnTo>
                <a:lnTo>
                  <a:pt x="101334" y="287888"/>
                </a:lnTo>
                <a:lnTo>
                  <a:pt x="56832" y="318188"/>
                </a:lnTo>
                <a:lnTo>
                  <a:pt x="24915" y="352055"/>
                </a:lnTo>
                <a:lnTo>
                  <a:pt x="5873" y="389814"/>
                </a:lnTo>
                <a:lnTo>
                  <a:pt x="0" y="431787"/>
                </a:lnTo>
                <a:lnTo>
                  <a:pt x="7794" y="475773"/>
                </a:lnTo>
                <a:lnTo>
                  <a:pt x="28013" y="509733"/>
                </a:lnTo>
                <a:lnTo>
                  <a:pt x="58193" y="534920"/>
                </a:lnTo>
                <a:lnTo>
                  <a:pt x="95872" y="552583"/>
                </a:lnTo>
                <a:lnTo>
                  <a:pt x="138587" y="563974"/>
                </a:lnTo>
                <a:lnTo>
                  <a:pt x="183876" y="570343"/>
                </a:lnTo>
                <a:lnTo>
                  <a:pt x="229276" y="572943"/>
                </a:lnTo>
                <a:lnTo>
                  <a:pt x="289068" y="572918"/>
                </a:lnTo>
                <a:lnTo>
                  <a:pt x="360313" y="570173"/>
                </a:lnTo>
                <a:lnTo>
                  <a:pt x="407466" y="566267"/>
                </a:lnTo>
                <a:lnTo>
                  <a:pt x="424868" y="545063"/>
                </a:lnTo>
                <a:lnTo>
                  <a:pt x="418493" y="532529"/>
                </a:lnTo>
                <a:lnTo>
                  <a:pt x="402742" y="528421"/>
                </a:lnTo>
                <a:lnTo>
                  <a:pt x="366363" y="532555"/>
                </a:lnTo>
                <a:lnTo>
                  <a:pt x="336765" y="535101"/>
                </a:lnTo>
                <a:lnTo>
                  <a:pt x="307044" y="536504"/>
                </a:lnTo>
                <a:lnTo>
                  <a:pt x="270294" y="537209"/>
                </a:lnTo>
                <a:lnTo>
                  <a:pt x="199298" y="532632"/>
                </a:lnTo>
                <a:lnTo>
                  <a:pt x="146045" y="517123"/>
                </a:lnTo>
                <a:lnTo>
                  <a:pt x="109302" y="492888"/>
                </a:lnTo>
                <a:lnTo>
                  <a:pt x="87836" y="462132"/>
                </a:lnTo>
                <a:lnTo>
                  <a:pt x="80416" y="427062"/>
                </a:lnTo>
                <a:lnTo>
                  <a:pt x="86104" y="389725"/>
                </a:lnTo>
                <a:lnTo>
                  <a:pt x="130418" y="328954"/>
                </a:lnTo>
                <a:lnTo>
                  <a:pt x="165540" y="304665"/>
                </a:lnTo>
                <a:lnTo>
                  <a:pt x="206968" y="283869"/>
                </a:lnTo>
                <a:lnTo>
                  <a:pt x="252952" y="266137"/>
                </a:lnTo>
                <a:lnTo>
                  <a:pt x="301738" y="251043"/>
                </a:lnTo>
                <a:lnTo>
                  <a:pt x="351574" y="238156"/>
                </a:lnTo>
                <a:lnTo>
                  <a:pt x="400710" y="227050"/>
                </a:lnTo>
                <a:lnTo>
                  <a:pt x="413783" y="218516"/>
                </a:lnTo>
                <a:lnTo>
                  <a:pt x="416085" y="205422"/>
                </a:lnTo>
                <a:lnTo>
                  <a:pt x="408502" y="194357"/>
                </a:lnTo>
                <a:lnTo>
                  <a:pt x="391921" y="191909"/>
                </a:lnTo>
                <a:lnTo>
                  <a:pt x="336620" y="203936"/>
                </a:lnTo>
                <a:lnTo>
                  <a:pt x="290060" y="216150"/>
                </a:lnTo>
                <a:lnTo>
                  <a:pt x="251859" y="227732"/>
                </a:lnTo>
                <a:lnTo>
                  <a:pt x="221640" y="237858"/>
                </a:lnTo>
                <a:lnTo>
                  <a:pt x="212583" y="203996"/>
                </a:lnTo>
                <a:lnTo>
                  <a:pt x="206946" y="156514"/>
                </a:lnTo>
                <a:lnTo>
                  <a:pt x="205109" y="95983"/>
                </a:lnTo>
                <a:lnTo>
                  <a:pt x="207454" y="22974"/>
                </a:lnTo>
                <a:lnTo>
                  <a:pt x="206587" y="13990"/>
                </a:lnTo>
                <a:lnTo>
                  <a:pt x="203060" y="7350"/>
                </a:lnTo>
                <a:lnTo>
                  <a:pt x="196999" y="3114"/>
                </a:lnTo>
                <a:lnTo>
                  <a:pt x="188531" y="1346"/>
                </a:lnTo>
                <a:lnTo>
                  <a:pt x="1601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5255925" y="3873512"/>
            <a:ext cx="619760" cy="565785"/>
          </a:xfrm>
          <a:custGeom>
            <a:avLst/>
            <a:gdLst/>
            <a:ahLst/>
            <a:cxnLst/>
            <a:rect l="l" t="t" r="r" b="b"/>
            <a:pathLst>
              <a:path w="619760" h="565785">
                <a:moveTo>
                  <a:pt x="359498" y="526402"/>
                </a:moveTo>
                <a:lnTo>
                  <a:pt x="351030" y="527253"/>
                </a:lnTo>
                <a:lnTo>
                  <a:pt x="344970" y="530706"/>
                </a:lnTo>
                <a:lnTo>
                  <a:pt x="341443" y="536566"/>
                </a:lnTo>
                <a:lnTo>
                  <a:pt x="340575" y="544639"/>
                </a:lnTo>
                <a:lnTo>
                  <a:pt x="342094" y="551959"/>
                </a:lnTo>
                <a:lnTo>
                  <a:pt x="379956" y="564163"/>
                </a:lnTo>
                <a:lnTo>
                  <a:pt x="428421" y="565594"/>
                </a:lnTo>
                <a:lnTo>
                  <a:pt x="465491" y="563196"/>
                </a:lnTo>
                <a:lnTo>
                  <a:pt x="485775" y="552499"/>
                </a:lnTo>
                <a:lnTo>
                  <a:pt x="494276" y="528245"/>
                </a:lnTo>
                <a:lnTo>
                  <a:pt x="494296" y="527748"/>
                </a:lnTo>
                <a:lnTo>
                  <a:pt x="410171" y="527748"/>
                </a:lnTo>
                <a:lnTo>
                  <a:pt x="400546" y="527727"/>
                </a:lnTo>
                <a:lnTo>
                  <a:pt x="388893" y="527580"/>
                </a:lnTo>
                <a:lnTo>
                  <a:pt x="375158" y="527177"/>
                </a:lnTo>
                <a:lnTo>
                  <a:pt x="359498" y="526402"/>
                </a:lnTo>
                <a:close/>
              </a:path>
              <a:path w="619760" h="565785">
                <a:moveTo>
                  <a:pt x="495998" y="264883"/>
                </a:moveTo>
                <a:lnTo>
                  <a:pt x="432473" y="264883"/>
                </a:lnTo>
                <a:lnTo>
                  <a:pt x="432473" y="485178"/>
                </a:lnTo>
                <a:lnTo>
                  <a:pt x="431554" y="510073"/>
                </a:lnTo>
                <a:lnTo>
                  <a:pt x="428166" y="522679"/>
                </a:lnTo>
                <a:lnTo>
                  <a:pt x="421355" y="527177"/>
                </a:lnTo>
                <a:lnTo>
                  <a:pt x="410171" y="527748"/>
                </a:lnTo>
                <a:lnTo>
                  <a:pt x="494296" y="527748"/>
                </a:lnTo>
                <a:lnTo>
                  <a:pt x="495998" y="485178"/>
                </a:lnTo>
                <a:lnTo>
                  <a:pt x="495998" y="264883"/>
                </a:lnTo>
                <a:close/>
              </a:path>
              <a:path w="619760" h="565785">
                <a:moveTo>
                  <a:pt x="389566" y="90884"/>
                </a:moveTo>
                <a:lnTo>
                  <a:pt x="363631" y="117833"/>
                </a:lnTo>
                <a:lnTo>
                  <a:pt x="365352" y="124221"/>
                </a:lnTo>
                <a:lnTo>
                  <a:pt x="370306" y="130416"/>
                </a:lnTo>
                <a:lnTo>
                  <a:pt x="391686" y="151163"/>
                </a:lnTo>
                <a:lnTo>
                  <a:pt x="415158" y="174761"/>
                </a:lnTo>
                <a:lnTo>
                  <a:pt x="440527" y="201021"/>
                </a:lnTo>
                <a:lnTo>
                  <a:pt x="467601" y="229755"/>
                </a:lnTo>
                <a:lnTo>
                  <a:pt x="323011" y="229755"/>
                </a:lnTo>
                <a:lnTo>
                  <a:pt x="316915" y="235826"/>
                </a:lnTo>
                <a:lnTo>
                  <a:pt x="316915" y="246646"/>
                </a:lnTo>
                <a:lnTo>
                  <a:pt x="318058" y="254623"/>
                </a:lnTo>
                <a:lnTo>
                  <a:pt x="321483" y="260323"/>
                </a:lnTo>
                <a:lnTo>
                  <a:pt x="327186" y="263743"/>
                </a:lnTo>
                <a:lnTo>
                  <a:pt x="335165" y="264883"/>
                </a:lnTo>
                <a:lnTo>
                  <a:pt x="560857" y="264883"/>
                </a:lnTo>
                <a:lnTo>
                  <a:pt x="549142" y="291954"/>
                </a:lnTo>
                <a:lnTo>
                  <a:pt x="537044" y="318266"/>
                </a:lnTo>
                <a:lnTo>
                  <a:pt x="524184" y="343566"/>
                </a:lnTo>
                <a:lnTo>
                  <a:pt x="510184" y="367601"/>
                </a:lnTo>
                <a:lnTo>
                  <a:pt x="506931" y="374937"/>
                </a:lnTo>
                <a:lnTo>
                  <a:pt x="533434" y="404920"/>
                </a:lnTo>
                <a:lnTo>
                  <a:pt x="540164" y="405355"/>
                </a:lnTo>
                <a:lnTo>
                  <a:pt x="546258" y="402622"/>
                </a:lnTo>
                <a:lnTo>
                  <a:pt x="570553" y="366184"/>
                </a:lnTo>
                <a:lnTo>
                  <a:pt x="602523" y="306760"/>
                </a:lnTo>
                <a:lnTo>
                  <a:pt x="618972" y="268947"/>
                </a:lnTo>
                <a:lnTo>
                  <a:pt x="619645" y="247992"/>
                </a:lnTo>
                <a:lnTo>
                  <a:pt x="618507" y="240010"/>
                </a:lnTo>
                <a:lnTo>
                  <a:pt x="615089" y="234311"/>
                </a:lnTo>
                <a:lnTo>
                  <a:pt x="609390" y="230894"/>
                </a:lnTo>
                <a:lnTo>
                  <a:pt x="601408" y="229755"/>
                </a:lnTo>
                <a:lnTo>
                  <a:pt x="531799" y="228396"/>
                </a:lnTo>
                <a:lnTo>
                  <a:pt x="529129" y="225388"/>
                </a:lnTo>
                <a:lnTo>
                  <a:pt x="521582" y="216995"/>
                </a:lnTo>
                <a:lnTo>
                  <a:pt x="509854" y="204168"/>
                </a:lnTo>
                <a:lnTo>
                  <a:pt x="494639" y="187858"/>
                </a:lnTo>
                <a:lnTo>
                  <a:pt x="523912" y="154659"/>
                </a:lnTo>
                <a:lnTo>
                  <a:pt x="526555" y="151358"/>
                </a:lnTo>
                <a:lnTo>
                  <a:pt x="459511" y="151358"/>
                </a:lnTo>
                <a:lnTo>
                  <a:pt x="447598" y="139578"/>
                </a:lnTo>
                <a:lnTo>
                  <a:pt x="434165" y="126530"/>
                </a:lnTo>
                <a:lnTo>
                  <a:pt x="419213" y="112214"/>
                </a:lnTo>
                <a:lnTo>
                  <a:pt x="402742" y="96634"/>
                </a:lnTo>
                <a:lnTo>
                  <a:pt x="396156" y="92174"/>
                </a:lnTo>
                <a:lnTo>
                  <a:pt x="389566" y="90884"/>
                </a:lnTo>
                <a:close/>
              </a:path>
              <a:path w="619760" h="565785">
                <a:moveTo>
                  <a:pt x="585863" y="6756"/>
                </a:moveTo>
                <a:lnTo>
                  <a:pt x="350037" y="6756"/>
                </a:lnTo>
                <a:lnTo>
                  <a:pt x="343954" y="12839"/>
                </a:lnTo>
                <a:lnTo>
                  <a:pt x="343954" y="23647"/>
                </a:lnTo>
                <a:lnTo>
                  <a:pt x="345094" y="31631"/>
                </a:lnTo>
                <a:lnTo>
                  <a:pt x="348516" y="37334"/>
                </a:lnTo>
                <a:lnTo>
                  <a:pt x="354219" y="40756"/>
                </a:lnTo>
                <a:lnTo>
                  <a:pt x="362204" y="41897"/>
                </a:lnTo>
                <a:lnTo>
                  <a:pt x="540600" y="41897"/>
                </a:lnTo>
                <a:lnTo>
                  <a:pt x="519754" y="73822"/>
                </a:lnTo>
                <a:lnTo>
                  <a:pt x="499036" y="102709"/>
                </a:lnTo>
                <a:lnTo>
                  <a:pt x="478828" y="128556"/>
                </a:lnTo>
                <a:lnTo>
                  <a:pt x="459511" y="151358"/>
                </a:lnTo>
                <a:lnTo>
                  <a:pt x="526555" y="151358"/>
                </a:lnTo>
                <a:lnTo>
                  <a:pt x="550902" y="120954"/>
                </a:lnTo>
                <a:lnTo>
                  <a:pt x="575608" y="86745"/>
                </a:lnTo>
                <a:lnTo>
                  <a:pt x="598030" y="52031"/>
                </a:lnTo>
                <a:lnTo>
                  <a:pt x="604113" y="38519"/>
                </a:lnTo>
                <a:lnTo>
                  <a:pt x="604113" y="25006"/>
                </a:lnTo>
                <a:lnTo>
                  <a:pt x="602972" y="17021"/>
                </a:lnTo>
                <a:lnTo>
                  <a:pt x="599551" y="11318"/>
                </a:lnTo>
                <a:lnTo>
                  <a:pt x="593848" y="7897"/>
                </a:lnTo>
                <a:lnTo>
                  <a:pt x="585863" y="6756"/>
                </a:lnTo>
                <a:close/>
              </a:path>
              <a:path w="619760" h="565785">
                <a:moveTo>
                  <a:pt x="197993" y="394627"/>
                </a:moveTo>
                <a:lnTo>
                  <a:pt x="130428" y="394627"/>
                </a:lnTo>
                <a:lnTo>
                  <a:pt x="130428" y="500722"/>
                </a:lnTo>
                <a:lnTo>
                  <a:pt x="42332" y="514215"/>
                </a:lnTo>
                <a:lnTo>
                  <a:pt x="3041" y="523690"/>
                </a:lnTo>
                <a:lnTo>
                  <a:pt x="0" y="537883"/>
                </a:lnTo>
                <a:lnTo>
                  <a:pt x="0" y="538556"/>
                </a:lnTo>
                <a:lnTo>
                  <a:pt x="2125" y="546119"/>
                </a:lnTo>
                <a:lnTo>
                  <a:pt x="6338" y="551400"/>
                </a:lnTo>
                <a:lnTo>
                  <a:pt x="12449" y="554145"/>
                </a:lnTo>
                <a:lnTo>
                  <a:pt x="20269" y="554100"/>
                </a:lnTo>
                <a:lnTo>
                  <a:pt x="65532" y="547242"/>
                </a:lnTo>
                <a:lnTo>
                  <a:pt x="111394" y="539558"/>
                </a:lnTo>
                <a:lnTo>
                  <a:pt x="157781" y="531123"/>
                </a:lnTo>
                <a:lnTo>
                  <a:pt x="204619" y="522013"/>
                </a:lnTo>
                <a:lnTo>
                  <a:pt x="299351" y="502069"/>
                </a:lnTo>
                <a:lnTo>
                  <a:pt x="315569" y="493953"/>
                </a:lnTo>
                <a:lnTo>
                  <a:pt x="315155" y="488556"/>
                </a:lnTo>
                <a:lnTo>
                  <a:pt x="197993" y="488556"/>
                </a:lnTo>
                <a:lnTo>
                  <a:pt x="197993" y="394627"/>
                </a:lnTo>
                <a:close/>
              </a:path>
              <a:path w="619760" h="565785">
                <a:moveTo>
                  <a:pt x="302262" y="469115"/>
                </a:moveTo>
                <a:lnTo>
                  <a:pt x="293954" y="469633"/>
                </a:lnTo>
                <a:lnTo>
                  <a:pt x="246478" y="479347"/>
                </a:lnTo>
                <a:lnTo>
                  <a:pt x="197993" y="488556"/>
                </a:lnTo>
                <a:lnTo>
                  <a:pt x="315155" y="488556"/>
                </a:lnTo>
                <a:lnTo>
                  <a:pt x="314896" y="485178"/>
                </a:lnTo>
                <a:lnTo>
                  <a:pt x="313045" y="476952"/>
                </a:lnTo>
                <a:lnTo>
                  <a:pt x="308730" y="471576"/>
                </a:lnTo>
                <a:lnTo>
                  <a:pt x="302262" y="469115"/>
                </a:lnTo>
                <a:close/>
              </a:path>
              <a:path w="619760" h="565785">
                <a:moveTo>
                  <a:pt x="294614" y="362191"/>
                </a:moveTo>
                <a:lnTo>
                  <a:pt x="16903" y="362191"/>
                </a:lnTo>
                <a:lnTo>
                  <a:pt x="10820" y="366915"/>
                </a:lnTo>
                <a:lnTo>
                  <a:pt x="10820" y="376389"/>
                </a:lnTo>
                <a:lnTo>
                  <a:pt x="11960" y="384366"/>
                </a:lnTo>
                <a:lnTo>
                  <a:pt x="15381" y="390066"/>
                </a:lnTo>
                <a:lnTo>
                  <a:pt x="21080" y="393486"/>
                </a:lnTo>
                <a:lnTo>
                  <a:pt x="29057" y="394627"/>
                </a:lnTo>
                <a:lnTo>
                  <a:pt x="306781" y="394627"/>
                </a:lnTo>
                <a:lnTo>
                  <a:pt x="312864" y="389902"/>
                </a:lnTo>
                <a:lnTo>
                  <a:pt x="312864" y="380441"/>
                </a:lnTo>
                <a:lnTo>
                  <a:pt x="311723" y="372456"/>
                </a:lnTo>
                <a:lnTo>
                  <a:pt x="308302" y="366753"/>
                </a:lnTo>
                <a:lnTo>
                  <a:pt x="302598" y="363331"/>
                </a:lnTo>
                <a:lnTo>
                  <a:pt x="294614" y="362191"/>
                </a:lnTo>
                <a:close/>
              </a:path>
              <a:path w="619760" h="565785">
                <a:moveTo>
                  <a:pt x="197993" y="289890"/>
                </a:moveTo>
                <a:lnTo>
                  <a:pt x="130428" y="289890"/>
                </a:lnTo>
                <a:lnTo>
                  <a:pt x="130428" y="362191"/>
                </a:lnTo>
                <a:lnTo>
                  <a:pt x="197993" y="362191"/>
                </a:lnTo>
                <a:lnTo>
                  <a:pt x="197993" y="289890"/>
                </a:lnTo>
                <a:close/>
              </a:path>
              <a:path w="619760" h="565785">
                <a:moveTo>
                  <a:pt x="289890" y="0"/>
                </a:moveTo>
                <a:lnTo>
                  <a:pt x="35140" y="0"/>
                </a:lnTo>
                <a:lnTo>
                  <a:pt x="27158" y="1140"/>
                </a:lnTo>
                <a:lnTo>
                  <a:pt x="21459" y="4560"/>
                </a:lnTo>
                <a:lnTo>
                  <a:pt x="18042" y="10260"/>
                </a:lnTo>
                <a:lnTo>
                  <a:pt x="16903" y="18237"/>
                </a:lnTo>
                <a:lnTo>
                  <a:pt x="16903" y="271640"/>
                </a:lnTo>
                <a:lnTo>
                  <a:pt x="18042" y="279624"/>
                </a:lnTo>
                <a:lnTo>
                  <a:pt x="21459" y="285327"/>
                </a:lnTo>
                <a:lnTo>
                  <a:pt x="27158" y="288749"/>
                </a:lnTo>
                <a:lnTo>
                  <a:pt x="35140" y="289890"/>
                </a:lnTo>
                <a:lnTo>
                  <a:pt x="289890" y="289890"/>
                </a:lnTo>
                <a:lnTo>
                  <a:pt x="297874" y="288749"/>
                </a:lnTo>
                <a:lnTo>
                  <a:pt x="303577" y="285327"/>
                </a:lnTo>
                <a:lnTo>
                  <a:pt x="306999" y="279624"/>
                </a:lnTo>
                <a:lnTo>
                  <a:pt x="308140" y="271640"/>
                </a:lnTo>
                <a:lnTo>
                  <a:pt x="308140" y="258813"/>
                </a:lnTo>
                <a:lnTo>
                  <a:pt x="79743" y="258813"/>
                </a:lnTo>
                <a:lnTo>
                  <a:pt x="79743" y="158800"/>
                </a:lnTo>
                <a:lnTo>
                  <a:pt x="308140" y="158800"/>
                </a:lnTo>
                <a:lnTo>
                  <a:pt x="308140" y="129743"/>
                </a:lnTo>
                <a:lnTo>
                  <a:pt x="79743" y="129743"/>
                </a:lnTo>
                <a:lnTo>
                  <a:pt x="79743" y="34467"/>
                </a:lnTo>
                <a:lnTo>
                  <a:pt x="308140" y="34467"/>
                </a:lnTo>
                <a:lnTo>
                  <a:pt x="308140" y="18237"/>
                </a:lnTo>
                <a:lnTo>
                  <a:pt x="306999" y="10260"/>
                </a:lnTo>
                <a:lnTo>
                  <a:pt x="303577" y="4560"/>
                </a:lnTo>
                <a:lnTo>
                  <a:pt x="297874" y="1140"/>
                </a:lnTo>
                <a:lnTo>
                  <a:pt x="289890" y="0"/>
                </a:lnTo>
                <a:close/>
              </a:path>
              <a:path w="619760" h="565785">
                <a:moveTo>
                  <a:pt x="197993" y="158800"/>
                </a:moveTo>
                <a:lnTo>
                  <a:pt x="130428" y="158800"/>
                </a:lnTo>
                <a:lnTo>
                  <a:pt x="130428" y="258813"/>
                </a:lnTo>
                <a:lnTo>
                  <a:pt x="197993" y="258813"/>
                </a:lnTo>
                <a:lnTo>
                  <a:pt x="197993" y="158800"/>
                </a:lnTo>
                <a:close/>
              </a:path>
              <a:path w="619760" h="565785">
                <a:moveTo>
                  <a:pt x="308140" y="158800"/>
                </a:moveTo>
                <a:lnTo>
                  <a:pt x="246646" y="158800"/>
                </a:lnTo>
                <a:lnTo>
                  <a:pt x="246646" y="258813"/>
                </a:lnTo>
                <a:lnTo>
                  <a:pt x="308140" y="258813"/>
                </a:lnTo>
                <a:lnTo>
                  <a:pt x="308140" y="158800"/>
                </a:lnTo>
                <a:close/>
              </a:path>
              <a:path w="619760" h="565785">
                <a:moveTo>
                  <a:pt x="197993" y="34467"/>
                </a:moveTo>
                <a:lnTo>
                  <a:pt x="130428" y="34467"/>
                </a:lnTo>
                <a:lnTo>
                  <a:pt x="130428" y="129743"/>
                </a:lnTo>
                <a:lnTo>
                  <a:pt x="197993" y="129743"/>
                </a:lnTo>
                <a:lnTo>
                  <a:pt x="197993" y="34467"/>
                </a:lnTo>
                <a:close/>
              </a:path>
              <a:path w="619760" h="565785">
                <a:moveTo>
                  <a:pt x="308140" y="34467"/>
                </a:moveTo>
                <a:lnTo>
                  <a:pt x="246646" y="34467"/>
                </a:lnTo>
                <a:lnTo>
                  <a:pt x="246646" y="129743"/>
                </a:lnTo>
                <a:lnTo>
                  <a:pt x="308140" y="129743"/>
                </a:lnTo>
                <a:lnTo>
                  <a:pt x="308140" y="3446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5934959" y="3846585"/>
            <a:ext cx="597535" cy="601980"/>
          </a:xfrm>
          <a:custGeom>
            <a:avLst/>
            <a:gdLst/>
            <a:ahLst/>
            <a:cxnLst/>
            <a:rect l="l" t="t" r="r" b="b"/>
            <a:pathLst>
              <a:path w="597534" h="601979">
                <a:moveTo>
                  <a:pt x="333138" y="444500"/>
                </a:moveTo>
                <a:lnTo>
                  <a:pt x="264202" y="444500"/>
                </a:lnTo>
                <a:lnTo>
                  <a:pt x="264202" y="584200"/>
                </a:lnTo>
                <a:lnTo>
                  <a:pt x="265345" y="591819"/>
                </a:lnTo>
                <a:lnTo>
                  <a:pt x="268771" y="598169"/>
                </a:lnTo>
                <a:lnTo>
                  <a:pt x="274479" y="601980"/>
                </a:lnTo>
                <a:lnTo>
                  <a:pt x="322872" y="601980"/>
                </a:lnTo>
                <a:lnTo>
                  <a:pt x="328575" y="598169"/>
                </a:lnTo>
                <a:lnTo>
                  <a:pt x="331997" y="591819"/>
                </a:lnTo>
                <a:lnTo>
                  <a:pt x="333138" y="584200"/>
                </a:lnTo>
                <a:lnTo>
                  <a:pt x="333138" y="444500"/>
                </a:lnTo>
                <a:close/>
              </a:path>
              <a:path w="597534" h="601979">
                <a:moveTo>
                  <a:pt x="360837" y="410209"/>
                </a:moveTo>
                <a:lnTo>
                  <a:pt x="236504" y="410209"/>
                </a:lnTo>
                <a:lnTo>
                  <a:pt x="197211" y="445769"/>
                </a:lnTo>
                <a:lnTo>
                  <a:pt x="155391" y="476250"/>
                </a:lnTo>
                <a:lnTo>
                  <a:pt x="110782" y="504190"/>
                </a:lnTo>
                <a:lnTo>
                  <a:pt x="63124" y="528319"/>
                </a:lnTo>
                <a:lnTo>
                  <a:pt x="12158" y="548640"/>
                </a:lnTo>
                <a:lnTo>
                  <a:pt x="5065" y="552450"/>
                </a:lnTo>
                <a:lnTo>
                  <a:pt x="1011" y="558800"/>
                </a:lnTo>
                <a:lnTo>
                  <a:pt x="0" y="565150"/>
                </a:lnTo>
                <a:lnTo>
                  <a:pt x="2036" y="572769"/>
                </a:lnTo>
                <a:lnTo>
                  <a:pt x="3382" y="576580"/>
                </a:lnTo>
                <a:lnTo>
                  <a:pt x="7261" y="582930"/>
                </a:lnTo>
                <a:lnTo>
                  <a:pt x="12666" y="586740"/>
                </a:lnTo>
                <a:lnTo>
                  <a:pt x="19338" y="586740"/>
                </a:lnTo>
                <a:lnTo>
                  <a:pt x="73356" y="567690"/>
                </a:lnTo>
                <a:lnTo>
                  <a:pt x="117048" y="547369"/>
                </a:lnTo>
                <a:lnTo>
                  <a:pt x="158035" y="524510"/>
                </a:lnTo>
                <a:lnTo>
                  <a:pt x="196261" y="499109"/>
                </a:lnTo>
                <a:lnTo>
                  <a:pt x="231669" y="472440"/>
                </a:lnTo>
                <a:lnTo>
                  <a:pt x="264202" y="444500"/>
                </a:lnTo>
                <a:lnTo>
                  <a:pt x="398722" y="444500"/>
                </a:lnTo>
                <a:lnTo>
                  <a:pt x="360837" y="410209"/>
                </a:lnTo>
                <a:close/>
              </a:path>
              <a:path w="597534" h="601979">
                <a:moveTo>
                  <a:pt x="398722" y="444500"/>
                </a:moveTo>
                <a:lnTo>
                  <a:pt x="333138" y="444500"/>
                </a:lnTo>
                <a:lnTo>
                  <a:pt x="365672" y="472440"/>
                </a:lnTo>
                <a:lnTo>
                  <a:pt x="401082" y="499109"/>
                </a:lnTo>
                <a:lnTo>
                  <a:pt x="439310" y="524510"/>
                </a:lnTo>
                <a:lnTo>
                  <a:pt x="480298" y="547369"/>
                </a:lnTo>
                <a:lnTo>
                  <a:pt x="523988" y="567690"/>
                </a:lnTo>
                <a:lnTo>
                  <a:pt x="570323" y="585469"/>
                </a:lnTo>
                <a:lnTo>
                  <a:pt x="578008" y="586740"/>
                </a:lnTo>
                <a:lnTo>
                  <a:pt x="584681" y="586740"/>
                </a:lnTo>
                <a:lnTo>
                  <a:pt x="590086" y="582930"/>
                </a:lnTo>
                <a:lnTo>
                  <a:pt x="593971" y="576580"/>
                </a:lnTo>
                <a:lnTo>
                  <a:pt x="595317" y="572769"/>
                </a:lnTo>
                <a:lnTo>
                  <a:pt x="597343" y="565150"/>
                </a:lnTo>
                <a:lnTo>
                  <a:pt x="596333" y="558800"/>
                </a:lnTo>
                <a:lnTo>
                  <a:pt x="592284" y="552450"/>
                </a:lnTo>
                <a:lnTo>
                  <a:pt x="585195" y="548640"/>
                </a:lnTo>
                <a:lnTo>
                  <a:pt x="534226" y="528319"/>
                </a:lnTo>
                <a:lnTo>
                  <a:pt x="486563" y="504190"/>
                </a:lnTo>
                <a:lnTo>
                  <a:pt x="441949" y="476250"/>
                </a:lnTo>
                <a:lnTo>
                  <a:pt x="400126" y="445769"/>
                </a:lnTo>
                <a:lnTo>
                  <a:pt x="398722" y="444500"/>
                </a:lnTo>
                <a:close/>
              </a:path>
              <a:path w="597534" h="601979">
                <a:moveTo>
                  <a:pt x="570984" y="375920"/>
                </a:moveTo>
                <a:lnTo>
                  <a:pt x="14190" y="375920"/>
                </a:lnTo>
                <a:lnTo>
                  <a:pt x="8107" y="381000"/>
                </a:lnTo>
                <a:lnTo>
                  <a:pt x="8107" y="391159"/>
                </a:lnTo>
                <a:lnTo>
                  <a:pt x="9247" y="400050"/>
                </a:lnTo>
                <a:lnTo>
                  <a:pt x="12669" y="405130"/>
                </a:lnTo>
                <a:lnTo>
                  <a:pt x="18372" y="408940"/>
                </a:lnTo>
                <a:lnTo>
                  <a:pt x="26357" y="410209"/>
                </a:lnTo>
                <a:lnTo>
                  <a:pt x="583150" y="410209"/>
                </a:lnTo>
                <a:lnTo>
                  <a:pt x="589233" y="405130"/>
                </a:lnTo>
                <a:lnTo>
                  <a:pt x="589233" y="393700"/>
                </a:lnTo>
                <a:lnTo>
                  <a:pt x="588093" y="386080"/>
                </a:lnTo>
                <a:lnTo>
                  <a:pt x="584671" y="379730"/>
                </a:lnTo>
                <a:lnTo>
                  <a:pt x="578968" y="377190"/>
                </a:lnTo>
                <a:lnTo>
                  <a:pt x="570984" y="375920"/>
                </a:lnTo>
                <a:close/>
              </a:path>
              <a:path w="597534" h="601979">
                <a:moveTo>
                  <a:pt x="314888" y="337820"/>
                </a:moveTo>
                <a:lnTo>
                  <a:pt x="282465" y="337820"/>
                </a:lnTo>
                <a:lnTo>
                  <a:pt x="274479" y="339090"/>
                </a:lnTo>
                <a:lnTo>
                  <a:pt x="268771" y="342900"/>
                </a:lnTo>
                <a:lnTo>
                  <a:pt x="265345" y="349250"/>
                </a:lnTo>
                <a:lnTo>
                  <a:pt x="264202" y="356870"/>
                </a:lnTo>
                <a:lnTo>
                  <a:pt x="264202" y="375920"/>
                </a:lnTo>
                <a:lnTo>
                  <a:pt x="333138" y="375920"/>
                </a:lnTo>
                <a:lnTo>
                  <a:pt x="333138" y="356870"/>
                </a:lnTo>
                <a:lnTo>
                  <a:pt x="331997" y="349250"/>
                </a:lnTo>
                <a:lnTo>
                  <a:pt x="328575" y="342900"/>
                </a:lnTo>
                <a:lnTo>
                  <a:pt x="322872" y="339090"/>
                </a:lnTo>
                <a:lnTo>
                  <a:pt x="314888" y="337820"/>
                </a:lnTo>
                <a:close/>
              </a:path>
              <a:path w="597534" h="601979">
                <a:moveTo>
                  <a:pt x="494373" y="203200"/>
                </a:moveTo>
                <a:lnTo>
                  <a:pt x="487627" y="204469"/>
                </a:lnTo>
                <a:lnTo>
                  <a:pt x="482024" y="208279"/>
                </a:lnTo>
                <a:lnTo>
                  <a:pt x="477753" y="215900"/>
                </a:lnTo>
                <a:lnTo>
                  <a:pt x="465729" y="241300"/>
                </a:lnTo>
                <a:lnTo>
                  <a:pt x="453078" y="266700"/>
                </a:lnTo>
                <a:lnTo>
                  <a:pt x="439925" y="290830"/>
                </a:lnTo>
                <a:lnTo>
                  <a:pt x="426394" y="313690"/>
                </a:lnTo>
                <a:lnTo>
                  <a:pt x="423072" y="321309"/>
                </a:lnTo>
                <a:lnTo>
                  <a:pt x="452061" y="347980"/>
                </a:lnTo>
                <a:lnTo>
                  <a:pt x="459388" y="350520"/>
                </a:lnTo>
                <a:lnTo>
                  <a:pt x="466083" y="349250"/>
                </a:lnTo>
                <a:lnTo>
                  <a:pt x="494316" y="313690"/>
                </a:lnTo>
                <a:lnTo>
                  <a:pt x="523248" y="264159"/>
                </a:lnTo>
                <a:lnTo>
                  <a:pt x="537217" y="232409"/>
                </a:lnTo>
                <a:lnTo>
                  <a:pt x="536276" y="224790"/>
                </a:lnTo>
                <a:lnTo>
                  <a:pt x="532423" y="219709"/>
                </a:lnTo>
                <a:lnTo>
                  <a:pt x="525721" y="215900"/>
                </a:lnTo>
                <a:lnTo>
                  <a:pt x="502073" y="205740"/>
                </a:lnTo>
                <a:lnTo>
                  <a:pt x="494373" y="203200"/>
                </a:lnTo>
                <a:close/>
              </a:path>
              <a:path w="597534" h="601979">
                <a:moveTo>
                  <a:pt x="117405" y="233679"/>
                </a:moveTo>
                <a:lnTo>
                  <a:pt x="110710" y="233679"/>
                </a:lnTo>
                <a:lnTo>
                  <a:pt x="103382" y="236219"/>
                </a:lnTo>
                <a:lnTo>
                  <a:pt x="84472" y="245109"/>
                </a:lnTo>
                <a:lnTo>
                  <a:pt x="77599" y="250190"/>
                </a:lnTo>
                <a:lnTo>
                  <a:pt x="74155" y="255269"/>
                </a:lnTo>
                <a:lnTo>
                  <a:pt x="74008" y="261619"/>
                </a:lnTo>
                <a:lnTo>
                  <a:pt x="77030" y="269240"/>
                </a:lnTo>
                <a:lnTo>
                  <a:pt x="85785" y="284480"/>
                </a:lnTo>
                <a:lnTo>
                  <a:pt x="94854" y="300990"/>
                </a:lnTo>
                <a:lnTo>
                  <a:pt x="104305" y="318770"/>
                </a:lnTo>
                <a:lnTo>
                  <a:pt x="114203" y="337820"/>
                </a:lnTo>
                <a:lnTo>
                  <a:pt x="118760" y="345440"/>
                </a:lnTo>
                <a:lnTo>
                  <a:pt x="124334" y="349250"/>
                </a:lnTo>
                <a:lnTo>
                  <a:pt x="130923" y="349250"/>
                </a:lnTo>
                <a:lnTo>
                  <a:pt x="166738" y="332740"/>
                </a:lnTo>
                <a:lnTo>
                  <a:pt x="170790" y="320040"/>
                </a:lnTo>
                <a:lnTo>
                  <a:pt x="168254" y="312420"/>
                </a:lnTo>
                <a:lnTo>
                  <a:pt x="158508" y="294640"/>
                </a:lnTo>
                <a:lnTo>
                  <a:pt x="148574" y="276859"/>
                </a:lnTo>
                <a:lnTo>
                  <a:pt x="138513" y="260350"/>
                </a:lnTo>
                <a:lnTo>
                  <a:pt x="128389" y="242569"/>
                </a:lnTo>
                <a:lnTo>
                  <a:pt x="123340" y="237490"/>
                </a:lnTo>
                <a:lnTo>
                  <a:pt x="117405" y="233679"/>
                </a:lnTo>
                <a:close/>
              </a:path>
              <a:path w="597534" h="601979">
                <a:moveTo>
                  <a:pt x="282918" y="219709"/>
                </a:moveTo>
                <a:lnTo>
                  <a:pt x="246386" y="240029"/>
                </a:lnTo>
                <a:lnTo>
                  <a:pt x="245845" y="246379"/>
                </a:lnTo>
                <a:lnTo>
                  <a:pt x="248658" y="254000"/>
                </a:lnTo>
                <a:lnTo>
                  <a:pt x="254986" y="266700"/>
                </a:lnTo>
                <a:lnTo>
                  <a:pt x="261756" y="279400"/>
                </a:lnTo>
                <a:lnTo>
                  <a:pt x="268905" y="293370"/>
                </a:lnTo>
                <a:lnTo>
                  <a:pt x="276369" y="308609"/>
                </a:lnTo>
                <a:lnTo>
                  <a:pt x="280934" y="314959"/>
                </a:lnTo>
                <a:lnTo>
                  <a:pt x="286512" y="318770"/>
                </a:lnTo>
                <a:lnTo>
                  <a:pt x="293101" y="320040"/>
                </a:lnTo>
                <a:lnTo>
                  <a:pt x="323003" y="309880"/>
                </a:lnTo>
                <a:lnTo>
                  <a:pt x="330084" y="306070"/>
                </a:lnTo>
                <a:lnTo>
                  <a:pt x="334062" y="300990"/>
                </a:lnTo>
                <a:lnTo>
                  <a:pt x="334873" y="294640"/>
                </a:lnTo>
                <a:lnTo>
                  <a:pt x="332452" y="285750"/>
                </a:lnTo>
                <a:lnTo>
                  <a:pt x="325109" y="273050"/>
                </a:lnTo>
                <a:lnTo>
                  <a:pt x="317253" y="259079"/>
                </a:lnTo>
                <a:lnTo>
                  <a:pt x="308889" y="243840"/>
                </a:lnTo>
                <a:lnTo>
                  <a:pt x="300016" y="229869"/>
                </a:lnTo>
                <a:lnTo>
                  <a:pt x="295080" y="223519"/>
                </a:lnTo>
                <a:lnTo>
                  <a:pt x="289380" y="220979"/>
                </a:lnTo>
                <a:lnTo>
                  <a:pt x="282918" y="219709"/>
                </a:lnTo>
                <a:close/>
              </a:path>
              <a:path w="597534" h="601979">
                <a:moveTo>
                  <a:pt x="544765" y="137159"/>
                </a:moveTo>
                <a:lnTo>
                  <a:pt x="537202" y="137159"/>
                </a:lnTo>
                <a:lnTo>
                  <a:pt x="447775" y="152400"/>
                </a:lnTo>
                <a:lnTo>
                  <a:pt x="399477" y="158750"/>
                </a:lnTo>
                <a:lnTo>
                  <a:pt x="348760" y="163829"/>
                </a:lnTo>
                <a:lnTo>
                  <a:pt x="295602" y="167639"/>
                </a:lnTo>
                <a:lnTo>
                  <a:pt x="181875" y="172720"/>
                </a:lnTo>
                <a:lnTo>
                  <a:pt x="58119" y="175259"/>
                </a:lnTo>
                <a:lnTo>
                  <a:pt x="49755" y="176529"/>
                </a:lnTo>
                <a:lnTo>
                  <a:pt x="43922" y="179070"/>
                </a:lnTo>
                <a:lnTo>
                  <a:pt x="40626" y="184150"/>
                </a:lnTo>
                <a:lnTo>
                  <a:pt x="39870" y="191770"/>
                </a:lnTo>
                <a:lnTo>
                  <a:pt x="41494" y="199390"/>
                </a:lnTo>
                <a:lnTo>
                  <a:pt x="45272" y="204469"/>
                </a:lnTo>
                <a:lnTo>
                  <a:pt x="51076" y="208279"/>
                </a:lnTo>
                <a:lnTo>
                  <a:pt x="58780" y="209550"/>
                </a:lnTo>
                <a:lnTo>
                  <a:pt x="115133" y="209550"/>
                </a:lnTo>
                <a:lnTo>
                  <a:pt x="169836" y="208279"/>
                </a:lnTo>
                <a:lnTo>
                  <a:pt x="274176" y="203200"/>
                </a:lnTo>
                <a:lnTo>
                  <a:pt x="371575" y="195579"/>
                </a:lnTo>
                <a:lnTo>
                  <a:pt x="461806" y="185420"/>
                </a:lnTo>
                <a:lnTo>
                  <a:pt x="504163" y="179070"/>
                </a:lnTo>
                <a:lnTo>
                  <a:pt x="544644" y="171450"/>
                </a:lnTo>
                <a:lnTo>
                  <a:pt x="559653" y="158750"/>
                </a:lnTo>
                <a:lnTo>
                  <a:pt x="558830" y="151129"/>
                </a:lnTo>
                <a:lnTo>
                  <a:pt x="555831" y="143509"/>
                </a:lnTo>
                <a:lnTo>
                  <a:pt x="551059" y="138429"/>
                </a:lnTo>
                <a:lnTo>
                  <a:pt x="544765" y="137159"/>
                </a:lnTo>
                <a:close/>
              </a:path>
              <a:path w="597534" h="601979">
                <a:moveTo>
                  <a:pt x="215561" y="91439"/>
                </a:moveTo>
                <a:lnTo>
                  <a:pt x="147985" y="91439"/>
                </a:lnTo>
                <a:lnTo>
                  <a:pt x="147985" y="121920"/>
                </a:lnTo>
                <a:lnTo>
                  <a:pt x="149125" y="129539"/>
                </a:lnTo>
                <a:lnTo>
                  <a:pt x="152546" y="135889"/>
                </a:lnTo>
                <a:lnTo>
                  <a:pt x="158245" y="139700"/>
                </a:lnTo>
                <a:lnTo>
                  <a:pt x="166222" y="140970"/>
                </a:lnTo>
                <a:lnTo>
                  <a:pt x="197311" y="140970"/>
                </a:lnTo>
                <a:lnTo>
                  <a:pt x="205296" y="139700"/>
                </a:lnTo>
                <a:lnTo>
                  <a:pt x="210999" y="135889"/>
                </a:lnTo>
                <a:lnTo>
                  <a:pt x="214421" y="129539"/>
                </a:lnTo>
                <a:lnTo>
                  <a:pt x="215561" y="121920"/>
                </a:lnTo>
                <a:lnTo>
                  <a:pt x="215561" y="91439"/>
                </a:lnTo>
                <a:close/>
              </a:path>
              <a:path w="597534" h="601979">
                <a:moveTo>
                  <a:pt x="449356" y="91439"/>
                </a:moveTo>
                <a:lnTo>
                  <a:pt x="381792" y="91439"/>
                </a:lnTo>
                <a:lnTo>
                  <a:pt x="381792" y="111759"/>
                </a:lnTo>
                <a:lnTo>
                  <a:pt x="382930" y="119379"/>
                </a:lnTo>
                <a:lnTo>
                  <a:pt x="386348" y="125729"/>
                </a:lnTo>
                <a:lnTo>
                  <a:pt x="392047" y="129539"/>
                </a:lnTo>
                <a:lnTo>
                  <a:pt x="400029" y="130809"/>
                </a:lnTo>
                <a:lnTo>
                  <a:pt x="431118" y="130809"/>
                </a:lnTo>
                <a:lnTo>
                  <a:pt x="439101" y="129539"/>
                </a:lnTo>
                <a:lnTo>
                  <a:pt x="444800" y="125729"/>
                </a:lnTo>
                <a:lnTo>
                  <a:pt x="448217" y="119379"/>
                </a:lnTo>
                <a:lnTo>
                  <a:pt x="449356" y="111759"/>
                </a:lnTo>
                <a:lnTo>
                  <a:pt x="449356" y="91439"/>
                </a:lnTo>
                <a:close/>
              </a:path>
              <a:path w="597534" h="601979">
                <a:moveTo>
                  <a:pt x="585057" y="57150"/>
                </a:moveTo>
                <a:lnTo>
                  <a:pt x="8107" y="57150"/>
                </a:lnTo>
                <a:lnTo>
                  <a:pt x="2036" y="62229"/>
                </a:lnTo>
                <a:lnTo>
                  <a:pt x="2036" y="72389"/>
                </a:lnTo>
                <a:lnTo>
                  <a:pt x="3175" y="81279"/>
                </a:lnTo>
                <a:lnTo>
                  <a:pt x="6592" y="86359"/>
                </a:lnTo>
                <a:lnTo>
                  <a:pt x="12291" y="90170"/>
                </a:lnTo>
                <a:lnTo>
                  <a:pt x="20273" y="91439"/>
                </a:lnTo>
                <a:lnTo>
                  <a:pt x="589233" y="91439"/>
                </a:lnTo>
                <a:lnTo>
                  <a:pt x="595317" y="85089"/>
                </a:lnTo>
                <a:lnTo>
                  <a:pt x="595317" y="74929"/>
                </a:lnTo>
                <a:lnTo>
                  <a:pt x="594176" y="67309"/>
                </a:lnTo>
                <a:lnTo>
                  <a:pt x="590756" y="60959"/>
                </a:lnTo>
                <a:lnTo>
                  <a:pt x="585057" y="57150"/>
                </a:lnTo>
                <a:close/>
              </a:path>
              <a:path w="597534" h="601979">
                <a:moveTo>
                  <a:pt x="197311" y="0"/>
                </a:moveTo>
                <a:lnTo>
                  <a:pt x="166222" y="0"/>
                </a:lnTo>
                <a:lnTo>
                  <a:pt x="158245" y="1270"/>
                </a:lnTo>
                <a:lnTo>
                  <a:pt x="152546" y="5079"/>
                </a:lnTo>
                <a:lnTo>
                  <a:pt x="149125" y="11429"/>
                </a:lnTo>
                <a:lnTo>
                  <a:pt x="147985" y="19050"/>
                </a:lnTo>
                <a:lnTo>
                  <a:pt x="147985" y="57150"/>
                </a:lnTo>
                <a:lnTo>
                  <a:pt x="215561" y="57150"/>
                </a:lnTo>
                <a:lnTo>
                  <a:pt x="215561" y="19050"/>
                </a:lnTo>
                <a:lnTo>
                  <a:pt x="214421" y="11429"/>
                </a:lnTo>
                <a:lnTo>
                  <a:pt x="210999" y="5079"/>
                </a:lnTo>
                <a:lnTo>
                  <a:pt x="205296" y="1270"/>
                </a:lnTo>
                <a:lnTo>
                  <a:pt x="197311" y="0"/>
                </a:lnTo>
                <a:close/>
              </a:path>
              <a:path w="597534" h="601979">
                <a:moveTo>
                  <a:pt x="431118" y="0"/>
                </a:moveTo>
                <a:lnTo>
                  <a:pt x="400029" y="0"/>
                </a:lnTo>
                <a:lnTo>
                  <a:pt x="392047" y="1270"/>
                </a:lnTo>
                <a:lnTo>
                  <a:pt x="386348" y="5079"/>
                </a:lnTo>
                <a:lnTo>
                  <a:pt x="382930" y="11429"/>
                </a:lnTo>
                <a:lnTo>
                  <a:pt x="381792" y="19050"/>
                </a:lnTo>
                <a:lnTo>
                  <a:pt x="381792" y="57150"/>
                </a:lnTo>
                <a:lnTo>
                  <a:pt x="449356" y="57150"/>
                </a:lnTo>
                <a:lnTo>
                  <a:pt x="449356" y="19050"/>
                </a:lnTo>
                <a:lnTo>
                  <a:pt x="448217" y="11429"/>
                </a:lnTo>
                <a:lnTo>
                  <a:pt x="444800" y="5079"/>
                </a:lnTo>
                <a:lnTo>
                  <a:pt x="439101" y="1270"/>
                </a:lnTo>
                <a:lnTo>
                  <a:pt x="4311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6625538" y="3907511"/>
            <a:ext cx="564515" cy="503555"/>
          </a:xfrm>
          <a:custGeom>
            <a:avLst/>
            <a:gdLst/>
            <a:ahLst/>
            <a:cxnLst/>
            <a:rect l="l" t="t" r="r" b="b"/>
            <a:pathLst>
              <a:path w="564515" h="503554">
                <a:moveTo>
                  <a:pt x="446427" y="38305"/>
                </a:moveTo>
                <a:lnTo>
                  <a:pt x="298598" y="38305"/>
                </a:lnTo>
                <a:lnTo>
                  <a:pt x="324056" y="39907"/>
                </a:lnTo>
                <a:lnTo>
                  <a:pt x="350720" y="44974"/>
                </a:lnTo>
                <a:lnTo>
                  <a:pt x="424923" y="81521"/>
                </a:lnTo>
                <a:lnTo>
                  <a:pt x="455878" y="117283"/>
                </a:lnTo>
                <a:lnTo>
                  <a:pt x="477455" y="160013"/>
                </a:lnTo>
                <a:lnTo>
                  <a:pt x="489148" y="207240"/>
                </a:lnTo>
                <a:lnTo>
                  <a:pt x="490655" y="257495"/>
                </a:lnTo>
                <a:lnTo>
                  <a:pt x="482400" y="306234"/>
                </a:lnTo>
                <a:lnTo>
                  <a:pt x="465022" y="350919"/>
                </a:lnTo>
                <a:lnTo>
                  <a:pt x="439161" y="389015"/>
                </a:lnTo>
                <a:lnTo>
                  <a:pt x="404102" y="421011"/>
                </a:lnTo>
                <a:lnTo>
                  <a:pt x="363976" y="444332"/>
                </a:lnTo>
                <a:lnTo>
                  <a:pt x="319037" y="460940"/>
                </a:lnTo>
                <a:lnTo>
                  <a:pt x="269540" y="472797"/>
                </a:lnTo>
                <a:lnTo>
                  <a:pt x="258076" y="479454"/>
                </a:lnTo>
                <a:lnTo>
                  <a:pt x="254843" y="490033"/>
                </a:lnTo>
                <a:lnTo>
                  <a:pt x="259464" y="499595"/>
                </a:lnTo>
                <a:lnTo>
                  <a:pt x="271559" y="503201"/>
                </a:lnTo>
                <a:lnTo>
                  <a:pt x="320512" y="497708"/>
                </a:lnTo>
                <a:lnTo>
                  <a:pt x="366671" y="487445"/>
                </a:lnTo>
                <a:lnTo>
                  <a:pt x="409843" y="472023"/>
                </a:lnTo>
                <a:lnTo>
                  <a:pt x="449836" y="451052"/>
                </a:lnTo>
                <a:lnTo>
                  <a:pt x="486456" y="424144"/>
                </a:lnTo>
                <a:lnTo>
                  <a:pt x="521158" y="385357"/>
                </a:lnTo>
                <a:lnTo>
                  <a:pt x="545319" y="341056"/>
                </a:lnTo>
                <a:lnTo>
                  <a:pt x="559427" y="293512"/>
                </a:lnTo>
                <a:lnTo>
                  <a:pt x="563968" y="244996"/>
                </a:lnTo>
                <a:lnTo>
                  <a:pt x="559430" y="197779"/>
                </a:lnTo>
                <a:lnTo>
                  <a:pt x="544640" y="149956"/>
                </a:lnTo>
                <a:lnTo>
                  <a:pt x="520575" y="106969"/>
                </a:lnTo>
                <a:lnTo>
                  <a:pt x="488498" y="69919"/>
                </a:lnTo>
                <a:lnTo>
                  <a:pt x="449650" y="39896"/>
                </a:lnTo>
                <a:lnTo>
                  <a:pt x="446427" y="38305"/>
                </a:lnTo>
                <a:close/>
              </a:path>
              <a:path w="564515" h="503554">
                <a:moveTo>
                  <a:pt x="310454" y="0"/>
                </a:moveTo>
                <a:lnTo>
                  <a:pt x="262867" y="2840"/>
                </a:lnTo>
                <a:lnTo>
                  <a:pt x="216452" y="12905"/>
                </a:lnTo>
                <a:lnTo>
                  <a:pt x="172153" y="29685"/>
                </a:lnTo>
                <a:lnTo>
                  <a:pt x="130916" y="52668"/>
                </a:lnTo>
                <a:lnTo>
                  <a:pt x="93684" y="81343"/>
                </a:lnTo>
                <a:lnTo>
                  <a:pt x="61401" y="115201"/>
                </a:lnTo>
                <a:lnTo>
                  <a:pt x="35013" y="153730"/>
                </a:lnTo>
                <a:lnTo>
                  <a:pt x="15464" y="196420"/>
                </a:lnTo>
                <a:lnTo>
                  <a:pt x="4801" y="237644"/>
                </a:lnTo>
                <a:lnTo>
                  <a:pt x="0" y="285716"/>
                </a:lnTo>
                <a:lnTo>
                  <a:pt x="3305" y="334859"/>
                </a:lnTo>
                <a:lnTo>
                  <a:pt x="16971" y="379217"/>
                </a:lnTo>
                <a:lnTo>
                  <a:pt x="43248" y="412952"/>
                </a:lnTo>
                <a:lnTo>
                  <a:pt x="84387" y="430227"/>
                </a:lnTo>
                <a:lnTo>
                  <a:pt x="129587" y="426124"/>
                </a:lnTo>
                <a:lnTo>
                  <a:pt x="168032" y="403722"/>
                </a:lnTo>
                <a:lnTo>
                  <a:pt x="191600" y="378195"/>
                </a:lnTo>
                <a:lnTo>
                  <a:pt x="94534" y="378195"/>
                </a:lnTo>
                <a:lnTo>
                  <a:pt x="70703" y="353785"/>
                </a:lnTo>
                <a:lnTo>
                  <a:pt x="64037" y="307581"/>
                </a:lnTo>
                <a:lnTo>
                  <a:pt x="68393" y="255803"/>
                </a:lnTo>
                <a:lnTo>
                  <a:pt x="77630" y="214670"/>
                </a:lnTo>
                <a:lnTo>
                  <a:pt x="98409" y="164845"/>
                </a:lnTo>
                <a:lnTo>
                  <a:pt x="127066" y="122091"/>
                </a:lnTo>
                <a:lnTo>
                  <a:pt x="161755" y="87154"/>
                </a:lnTo>
                <a:lnTo>
                  <a:pt x="200629" y="60780"/>
                </a:lnTo>
                <a:lnTo>
                  <a:pt x="241841" y="43715"/>
                </a:lnTo>
                <a:lnTo>
                  <a:pt x="298233" y="43715"/>
                </a:lnTo>
                <a:lnTo>
                  <a:pt x="298598" y="38305"/>
                </a:lnTo>
                <a:lnTo>
                  <a:pt x="446427" y="38305"/>
                </a:lnTo>
                <a:lnTo>
                  <a:pt x="405367" y="18036"/>
                </a:lnTo>
                <a:lnTo>
                  <a:pt x="358269" y="4895"/>
                </a:lnTo>
                <a:lnTo>
                  <a:pt x="310454" y="0"/>
                </a:lnTo>
                <a:close/>
              </a:path>
              <a:path w="564515" h="503554">
                <a:moveTo>
                  <a:pt x="298233" y="43715"/>
                </a:moveTo>
                <a:lnTo>
                  <a:pt x="241841" y="43715"/>
                </a:lnTo>
                <a:lnTo>
                  <a:pt x="236766" y="93589"/>
                </a:lnTo>
                <a:lnTo>
                  <a:pt x="228584" y="142704"/>
                </a:lnTo>
                <a:lnTo>
                  <a:pt x="217233" y="190807"/>
                </a:lnTo>
                <a:lnTo>
                  <a:pt x="202649" y="237644"/>
                </a:lnTo>
                <a:lnTo>
                  <a:pt x="185274" y="280511"/>
                </a:lnTo>
                <a:lnTo>
                  <a:pt x="159479" y="329208"/>
                </a:lnTo>
                <a:lnTo>
                  <a:pt x="128240" y="367260"/>
                </a:lnTo>
                <a:lnTo>
                  <a:pt x="94534" y="378195"/>
                </a:lnTo>
                <a:lnTo>
                  <a:pt x="191600" y="378195"/>
                </a:lnTo>
                <a:lnTo>
                  <a:pt x="225549" y="328568"/>
                </a:lnTo>
                <a:lnTo>
                  <a:pt x="245070" y="288090"/>
                </a:lnTo>
                <a:lnTo>
                  <a:pt x="275698" y="200698"/>
                </a:lnTo>
                <a:lnTo>
                  <a:pt x="287533" y="146841"/>
                </a:lnTo>
                <a:lnTo>
                  <a:pt x="294933" y="92604"/>
                </a:lnTo>
                <a:lnTo>
                  <a:pt x="298233" y="437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7281519" y="3857295"/>
            <a:ext cx="607060" cy="594995"/>
          </a:xfrm>
          <a:custGeom>
            <a:avLst/>
            <a:gdLst/>
            <a:ahLst/>
            <a:cxnLst/>
            <a:rect l="l" t="t" r="r" b="b"/>
            <a:pathLst>
              <a:path w="607059" h="594995">
                <a:moveTo>
                  <a:pt x="152717" y="125679"/>
                </a:moveTo>
                <a:lnTo>
                  <a:pt x="83781" y="125679"/>
                </a:lnTo>
                <a:lnTo>
                  <a:pt x="83781" y="576402"/>
                </a:lnTo>
                <a:lnTo>
                  <a:pt x="84922" y="584384"/>
                </a:lnTo>
                <a:lnTo>
                  <a:pt x="88344" y="590083"/>
                </a:lnTo>
                <a:lnTo>
                  <a:pt x="94047" y="593500"/>
                </a:lnTo>
                <a:lnTo>
                  <a:pt x="102031" y="594639"/>
                </a:lnTo>
                <a:lnTo>
                  <a:pt x="134467" y="594639"/>
                </a:lnTo>
                <a:lnTo>
                  <a:pt x="152704" y="551395"/>
                </a:lnTo>
                <a:lnTo>
                  <a:pt x="523011" y="551395"/>
                </a:lnTo>
                <a:lnTo>
                  <a:pt x="523011" y="516267"/>
                </a:lnTo>
                <a:lnTo>
                  <a:pt x="152717" y="516267"/>
                </a:lnTo>
                <a:lnTo>
                  <a:pt x="152717" y="331114"/>
                </a:lnTo>
                <a:lnTo>
                  <a:pt x="523011" y="331114"/>
                </a:lnTo>
                <a:lnTo>
                  <a:pt x="523011" y="296633"/>
                </a:lnTo>
                <a:lnTo>
                  <a:pt x="152717" y="296633"/>
                </a:lnTo>
                <a:lnTo>
                  <a:pt x="152717" y="125679"/>
                </a:lnTo>
                <a:close/>
              </a:path>
              <a:path w="607059" h="594995">
                <a:moveTo>
                  <a:pt x="523011" y="551395"/>
                </a:moveTo>
                <a:lnTo>
                  <a:pt x="454088" y="551395"/>
                </a:lnTo>
                <a:lnTo>
                  <a:pt x="454088" y="576402"/>
                </a:lnTo>
                <a:lnTo>
                  <a:pt x="455228" y="584384"/>
                </a:lnTo>
                <a:lnTo>
                  <a:pt x="458649" y="590083"/>
                </a:lnTo>
                <a:lnTo>
                  <a:pt x="464348" y="593500"/>
                </a:lnTo>
                <a:lnTo>
                  <a:pt x="472325" y="594639"/>
                </a:lnTo>
                <a:lnTo>
                  <a:pt x="504774" y="594639"/>
                </a:lnTo>
                <a:lnTo>
                  <a:pt x="512751" y="593500"/>
                </a:lnTo>
                <a:lnTo>
                  <a:pt x="518450" y="590083"/>
                </a:lnTo>
                <a:lnTo>
                  <a:pt x="521870" y="584384"/>
                </a:lnTo>
                <a:lnTo>
                  <a:pt x="523011" y="576402"/>
                </a:lnTo>
                <a:lnTo>
                  <a:pt x="523011" y="551395"/>
                </a:lnTo>
                <a:close/>
              </a:path>
              <a:path w="607059" h="594995">
                <a:moveTo>
                  <a:pt x="523011" y="331114"/>
                </a:moveTo>
                <a:lnTo>
                  <a:pt x="454088" y="331114"/>
                </a:lnTo>
                <a:lnTo>
                  <a:pt x="454088" y="516267"/>
                </a:lnTo>
                <a:lnTo>
                  <a:pt x="523011" y="516267"/>
                </a:lnTo>
                <a:lnTo>
                  <a:pt x="523011" y="331114"/>
                </a:lnTo>
                <a:close/>
              </a:path>
              <a:path w="607059" h="594995">
                <a:moveTo>
                  <a:pt x="523011" y="125679"/>
                </a:moveTo>
                <a:lnTo>
                  <a:pt x="454088" y="125679"/>
                </a:lnTo>
                <a:lnTo>
                  <a:pt x="454088" y="296633"/>
                </a:lnTo>
                <a:lnTo>
                  <a:pt x="523011" y="296633"/>
                </a:lnTo>
                <a:lnTo>
                  <a:pt x="523011" y="125679"/>
                </a:lnTo>
                <a:close/>
              </a:path>
              <a:path w="607059" h="594995">
                <a:moveTo>
                  <a:pt x="588556" y="90550"/>
                </a:moveTo>
                <a:lnTo>
                  <a:pt x="6070" y="90550"/>
                </a:lnTo>
                <a:lnTo>
                  <a:pt x="0" y="96634"/>
                </a:lnTo>
                <a:lnTo>
                  <a:pt x="0" y="107442"/>
                </a:lnTo>
                <a:lnTo>
                  <a:pt x="1138" y="115418"/>
                </a:lnTo>
                <a:lnTo>
                  <a:pt x="4556" y="121118"/>
                </a:lnTo>
                <a:lnTo>
                  <a:pt x="10254" y="124538"/>
                </a:lnTo>
                <a:lnTo>
                  <a:pt x="18237" y="125679"/>
                </a:lnTo>
                <a:lnTo>
                  <a:pt x="600710" y="125679"/>
                </a:lnTo>
                <a:lnTo>
                  <a:pt x="606806" y="119595"/>
                </a:lnTo>
                <a:lnTo>
                  <a:pt x="606806" y="108788"/>
                </a:lnTo>
                <a:lnTo>
                  <a:pt x="605663" y="100811"/>
                </a:lnTo>
                <a:lnTo>
                  <a:pt x="602238" y="95111"/>
                </a:lnTo>
                <a:lnTo>
                  <a:pt x="596535" y="91691"/>
                </a:lnTo>
                <a:lnTo>
                  <a:pt x="588556" y="90550"/>
                </a:lnTo>
                <a:close/>
              </a:path>
              <a:path w="607059" h="594995">
                <a:moveTo>
                  <a:pt x="134467" y="0"/>
                </a:moveTo>
                <a:lnTo>
                  <a:pt x="102031" y="0"/>
                </a:lnTo>
                <a:lnTo>
                  <a:pt x="94047" y="1140"/>
                </a:lnTo>
                <a:lnTo>
                  <a:pt x="88344" y="4560"/>
                </a:lnTo>
                <a:lnTo>
                  <a:pt x="84922" y="10260"/>
                </a:lnTo>
                <a:lnTo>
                  <a:pt x="83781" y="18237"/>
                </a:lnTo>
                <a:lnTo>
                  <a:pt x="83781" y="90550"/>
                </a:lnTo>
                <a:lnTo>
                  <a:pt x="152704" y="90550"/>
                </a:lnTo>
                <a:lnTo>
                  <a:pt x="152704" y="18237"/>
                </a:lnTo>
                <a:lnTo>
                  <a:pt x="151566" y="10260"/>
                </a:lnTo>
                <a:lnTo>
                  <a:pt x="148148" y="4560"/>
                </a:lnTo>
                <a:lnTo>
                  <a:pt x="142449" y="1140"/>
                </a:lnTo>
                <a:lnTo>
                  <a:pt x="134467" y="0"/>
                </a:lnTo>
                <a:close/>
              </a:path>
              <a:path w="607059" h="594995">
                <a:moveTo>
                  <a:pt x="504774" y="0"/>
                </a:moveTo>
                <a:lnTo>
                  <a:pt x="472325" y="0"/>
                </a:lnTo>
                <a:lnTo>
                  <a:pt x="464348" y="1140"/>
                </a:lnTo>
                <a:lnTo>
                  <a:pt x="458649" y="4560"/>
                </a:lnTo>
                <a:lnTo>
                  <a:pt x="455228" y="10260"/>
                </a:lnTo>
                <a:lnTo>
                  <a:pt x="454088" y="18237"/>
                </a:lnTo>
                <a:lnTo>
                  <a:pt x="454088" y="90550"/>
                </a:lnTo>
                <a:lnTo>
                  <a:pt x="523011" y="90550"/>
                </a:lnTo>
                <a:lnTo>
                  <a:pt x="523011" y="18237"/>
                </a:lnTo>
                <a:lnTo>
                  <a:pt x="521870" y="10260"/>
                </a:lnTo>
                <a:lnTo>
                  <a:pt x="518450" y="4560"/>
                </a:lnTo>
                <a:lnTo>
                  <a:pt x="512751" y="1140"/>
                </a:lnTo>
                <a:lnTo>
                  <a:pt x="5047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7951768" y="3849032"/>
            <a:ext cx="628015" cy="603250"/>
          </a:xfrm>
          <a:custGeom>
            <a:avLst/>
            <a:gdLst/>
            <a:ahLst/>
            <a:cxnLst/>
            <a:rect l="l" t="t" r="r" b="b"/>
            <a:pathLst>
              <a:path w="628015" h="603250">
                <a:moveTo>
                  <a:pt x="624370" y="100162"/>
                </a:moveTo>
                <a:lnTo>
                  <a:pt x="383120" y="100162"/>
                </a:lnTo>
                <a:lnTo>
                  <a:pt x="383120" y="584654"/>
                </a:lnTo>
                <a:lnTo>
                  <a:pt x="384263" y="592638"/>
                </a:lnTo>
                <a:lnTo>
                  <a:pt x="387689" y="598342"/>
                </a:lnTo>
                <a:lnTo>
                  <a:pt x="393397" y="601763"/>
                </a:lnTo>
                <a:lnTo>
                  <a:pt x="401383" y="602904"/>
                </a:lnTo>
                <a:lnTo>
                  <a:pt x="429082" y="602904"/>
                </a:lnTo>
                <a:lnTo>
                  <a:pt x="447319" y="444103"/>
                </a:lnTo>
                <a:lnTo>
                  <a:pt x="591934" y="444103"/>
                </a:lnTo>
                <a:lnTo>
                  <a:pt x="599916" y="442963"/>
                </a:lnTo>
                <a:lnTo>
                  <a:pt x="605615" y="439542"/>
                </a:lnTo>
                <a:lnTo>
                  <a:pt x="609032" y="433843"/>
                </a:lnTo>
                <a:lnTo>
                  <a:pt x="610171" y="425866"/>
                </a:lnTo>
                <a:lnTo>
                  <a:pt x="610171" y="425193"/>
                </a:lnTo>
                <a:lnTo>
                  <a:pt x="609032" y="417209"/>
                </a:lnTo>
                <a:lnTo>
                  <a:pt x="605615" y="411505"/>
                </a:lnTo>
                <a:lnTo>
                  <a:pt x="599916" y="408084"/>
                </a:lnTo>
                <a:lnTo>
                  <a:pt x="591934" y="406943"/>
                </a:lnTo>
                <a:lnTo>
                  <a:pt x="447319" y="406943"/>
                </a:lnTo>
                <a:lnTo>
                  <a:pt x="447319" y="270443"/>
                </a:lnTo>
                <a:lnTo>
                  <a:pt x="604100" y="270443"/>
                </a:lnTo>
                <a:lnTo>
                  <a:pt x="610171" y="264360"/>
                </a:lnTo>
                <a:lnTo>
                  <a:pt x="610171" y="252879"/>
                </a:lnTo>
                <a:lnTo>
                  <a:pt x="609032" y="244895"/>
                </a:lnTo>
                <a:lnTo>
                  <a:pt x="605615" y="239192"/>
                </a:lnTo>
                <a:lnTo>
                  <a:pt x="599916" y="235770"/>
                </a:lnTo>
                <a:lnTo>
                  <a:pt x="591934" y="234629"/>
                </a:lnTo>
                <a:lnTo>
                  <a:pt x="447319" y="234629"/>
                </a:lnTo>
                <a:lnTo>
                  <a:pt x="447319" y="102867"/>
                </a:lnTo>
                <a:lnTo>
                  <a:pt x="621664" y="102867"/>
                </a:lnTo>
                <a:lnTo>
                  <a:pt x="624370" y="100162"/>
                </a:lnTo>
                <a:close/>
              </a:path>
              <a:path w="628015" h="603250">
                <a:moveTo>
                  <a:pt x="261492" y="146784"/>
                </a:moveTo>
                <a:lnTo>
                  <a:pt x="31749" y="146784"/>
                </a:lnTo>
                <a:lnTo>
                  <a:pt x="23767" y="147924"/>
                </a:lnTo>
                <a:lnTo>
                  <a:pt x="18068" y="151346"/>
                </a:lnTo>
                <a:lnTo>
                  <a:pt x="14651" y="157049"/>
                </a:lnTo>
                <a:lnTo>
                  <a:pt x="13512" y="165033"/>
                </a:lnTo>
                <a:lnTo>
                  <a:pt x="13512" y="577910"/>
                </a:lnTo>
                <a:lnTo>
                  <a:pt x="14651" y="585887"/>
                </a:lnTo>
                <a:lnTo>
                  <a:pt x="18068" y="591587"/>
                </a:lnTo>
                <a:lnTo>
                  <a:pt x="23767" y="595007"/>
                </a:lnTo>
                <a:lnTo>
                  <a:pt x="31749" y="596148"/>
                </a:lnTo>
                <a:lnTo>
                  <a:pt x="52019" y="596148"/>
                </a:lnTo>
                <a:lnTo>
                  <a:pt x="70269" y="562366"/>
                </a:lnTo>
                <a:lnTo>
                  <a:pt x="279742" y="562366"/>
                </a:lnTo>
                <a:lnTo>
                  <a:pt x="279742" y="528584"/>
                </a:lnTo>
                <a:lnTo>
                  <a:pt x="70269" y="528584"/>
                </a:lnTo>
                <a:lnTo>
                  <a:pt x="70269" y="454924"/>
                </a:lnTo>
                <a:lnTo>
                  <a:pt x="279742" y="454924"/>
                </a:lnTo>
                <a:lnTo>
                  <a:pt x="279742" y="423161"/>
                </a:lnTo>
                <a:lnTo>
                  <a:pt x="70269" y="423161"/>
                </a:lnTo>
                <a:lnTo>
                  <a:pt x="70269" y="393430"/>
                </a:lnTo>
                <a:lnTo>
                  <a:pt x="66205" y="391398"/>
                </a:lnTo>
                <a:lnTo>
                  <a:pt x="84284" y="391398"/>
                </a:lnTo>
                <a:lnTo>
                  <a:pt x="85880" y="390645"/>
                </a:lnTo>
                <a:lnTo>
                  <a:pt x="91211" y="385328"/>
                </a:lnTo>
                <a:lnTo>
                  <a:pt x="116673" y="345252"/>
                </a:lnTo>
                <a:lnTo>
                  <a:pt x="127688" y="315046"/>
                </a:lnTo>
                <a:lnTo>
                  <a:pt x="70942" y="315046"/>
                </a:lnTo>
                <a:lnTo>
                  <a:pt x="70942" y="180578"/>
                </a:lnTo>
                <a:lnTo>
                  <a:pt x="279742" y="180578"/>
                </a:lnTo>
                <a:lnTo>
                  <a:pt x="279742" y="165033"/>
                </a:lnTo>
                <a:lnTo>
                  <a:pt x="278602" y="157049"/>
                </a:lnTo>
                <a:lnTo>
                  <a:pt x="275180" y="151346"/>
                </a:lnTo>
                <a:lnTo>
                  <a:pt x="269477" y="147924"/>
                </a:lnTo>
                <a:lnTo>
                  <a:pt x="261492" y="146784"/>
                </a:lnTo>
                <a:close/>
              </a:path>
              <a:path w="628015" h="603250">
                <a:moveTo>
                  <a:pt x="279742" y="562366"/>
                </a:moveTo>
                <a:lnTo>
                  <a:pt x="224345" y="562366"/>
                </a:lnTo>
                <a:lnTo>
                  <a:pt x="224345" y="577910"/>
                </a:lnTo>
                <a:lnTo>
                  <a:pt x="225484" y="585887"/>
                </a:lnTo>
                <a:lnTo>
                  <a:pt x="228901" y="591587"/>
                </a:lnTo>
                <a:lnTo>
                  <a:pt x="234600" y="595007"/>
                </a:lnTo>
                <a:lnTo>
                  <a:pt x="242582" y="596148"/>
                </a:lnTo>
                <a:lnTo>
                  <a:pt x="261492" y="596148"/>
                </a:lnTo>
                <a:lnTo>
                  <a:pt x="269477" y="595007"/>
                </a:lnTo>
                <a:lnTo>
                  <a:pt x="275180" y="591587"/>
                </a:lnTo>
                <a:lnTo>
                  <a:pt x="278602" y="585887"/>
                </a:lnTo>
                <a:lnTo>
                  <a:pt x="279742" y="577910"/>
                </a:lnTo>
                <a:lnTo>
                  <a:pt x="279742" y="562366"/>
                </a:lnTo>
                <a:close/>
              </a:path>
              <a:path w="628015" h="603250">
                <a:moveTo>
                  <a:pt x="279742" y="454924"/>
                </a:moveTo>
                <a:lnTo>
                  <a:pt x="224345" y="454924"/>
                </a:lnTo>
                <a:lnTo>
                  <a:pt x="224345" y="528584"/>
                </a:lnTo>
                <a:lnTo>
                  <a:pt x="279742" y="528584"/>
                </a:lnTo>
                <a:lnTo>
                  <a:pt x="279742" y="454924"/>
                </a:lnTo>
                <a:close/>
              </a:path>
              <a:path w="628015" h="603250">
                <a:moveTo>
                  <a:pt x="203390" y="180578"/>
                </a:moveTo>
                <a:lnTo>
                  <a:pt x="154050" y="180578"/>
                </a:lnTo>
                <a:lnTo>
                  <a:pt x="154050" y="302206"/>
                </a:lnTo>
                <a:lnTo>
                  <a:pt x="155171" y="322794"/>
                </a:lnTo>
                <a:lnTo>
                  <a:pt x="160475" y="335150"/>
                </a:lnTo>
                <a:lnTo>
                  <a:pt x="172872" y="341172"/>
                </a:lnTo>
                <a:lnTo>
                  <a:pt x="195275" y="342757"/>
                </a:lnTo>
                <a:lnTo>
                  <a:pt x="224345" y="342757"/>
                </a:lnTo>
                <a:lnTo>
                  <a:pt x="224345" y="423161"/>
                </a:lnTo>
                <a:lnTo>
                  <a:pt x="279742" y="423161"/>
                </a:lnTo>
                <a:lnTo>
                  <a:pt x="279742" y="312341"/>
                </a:lnTo>
                <a:lnTo>
                  <a:pt x="213525" y="312341"/>
                </a:lnTo>
                <a:lnTo>
                  <a:pt x="205383" y="311305"/>
                </a:lnTo>
                <a:lnTo>
                  <a:pt x="202628" y="307608"/>
                </a:lnTo>
                <a:lnTo>
                  <a:pt x="202788" y="300366"/>
                </a:lnTo>
                <a:lnTo>
                  <a:pt x="203390" y="288693"/>
                </a:lnTo>
                <a:lnTo>
                  <a:pt x="203390" y="180578"/>
                </a:lnTo>
                <a:close/>
              </a:path>
              <a:path w="628015" h="603250">
                <a:moveTo>
                  <a:pt x="84284" y="391398"/>
                </a:moveTo>
                <a:lnTo>
                  <a:pt x="66205" y="391398"/>
                </a:lnTo>
                <a:lnTo>
                  <a:pt x="73443" y="393682"/>
                </a:lnTo>
                <a:lnTo>
                  <a:pt x="79979" y="393430"/>
                </a:lnTo>
                <a:lnTo>
                  <a:pt x="84284" y="391398"/>
                </a:lnTo>
                <a:close/>
              </a:path>
              <a:path w="628015" h="603250">
                <a:moveTo>
                  <a:pt x="139191" y="180578"/>
                </a:moveTo>
                <a:lnTo>
                  <a:pt x="89192" y="180578"/>
                </a:lnTo>
                <a:lnTo>
                  <a:pt x="88526" y="227147"/>
                </a:lnTo>
                <a:lnTo>
                  <a:pt x="85896" y="263771"/>
                </a:lnTo>
                <a:lnTo>
                  <a:pt x="80351" y="292415"/>
                </a:lnTo>
                <a:lnTo>
                  <a:pt x="70942" y="315046"/>
                </a:lnTo>
                <a:lnTo>
                  <a:pt x="127688" y="315046"/>
                </a:lnTo>
                <a:lnTo>
                  <a:pt x="131170" y="305499"/>
                </a:lnTo>
                <a:lnTo>
                  <a:pt x="137683" y="254472"/>
                </a:lnTo>
                <a:lnTo>
                  <a:pt x="139191" y="180578"/>
                </a:lnTo>
                <a:close/>
              </a:path>
              <a:path w="628015" h="603250">
                <a:moveTo>
                  <a:pt x="279742" y="180578"/>
                </a:moveTo>
                <a:lnTo>
                  <a:pt x="224345" y="180578"/>
                </a:lnTo>
                <a:lnTo>
                  <a:pt x="224345" y="312341"/>
                </a:lnTo>
                <a:lnTo>
                  <a:pt x="279742" y="312341"/>
                </a:lnTo>
                <a:lnTo>
                  <a:pt x="279742" y="278559"/>
                </a:lnTo>
                <a:lnTo>
                  <a:pt x="304788" y="278559"/>
                </a:lnTo>
                <a:lnTo>
                  <a:pt x="308127" y="273822"/>
                </a:lnTo>
                <a:lnTo>
                  <a:pt x="330054" y="229012"/>
                </a:lnTo>
                <a:lnTo>
                  <a:pt x="345339" y="194764"/>
                </a:lnTo>
                <a:lnTo>
                  <a:pt x="279742" y="194764"/>
                </a:lnTo>
                <a:lnTo>
                  <a:pt x="279742" y="180578"/>
                </a:lnTo>
                <a:close/>
              </a:path>
              <a:path w="628015" h="603250">
                <a:moveTo>
                  <a:pt x="304788" y="278559"/>
                </a:moveTo>
                <a:lnTo>
                  <a:pt x="279742" y="278559"/>
                </a:lnTo>
                <a:lnTo>
                  <a:pt x="283129" y="280582"/>
                </a:lnTo>
                <a:lnTo>
                  <a:pt x="290543" y="283705"/>
                </a:lnTo>
                <a:lnTo>
                  <a:pt x="297395" y="283791"/>
                </a:lnTo>
                <a:lnTo>
                  <a:pt x="303365" y="280578"/>
                </a:lnTo>
                <a:lnTo>
                  <a:pt x="304788" y="278559"/>
                </a:lnTo>
                <a:close/>
              </a:path>
              <a:path w="628015" h="603250">
                <a:moveTo>
                  <a:pt x="352327" y="0"/>
                </a:moveTo>
                <a:lnTo>
                  <a:pt x="346138" y="2513"/>
                </a:lnTo>
                <a:lnTo>
                  <a:pt x="341721" y="7563"/>
                </a:lnTo>
                <a:lnTo>
                  <a:pt x="339204" y="15021"/>
                </a:lnTo>
                <a:lnTo>
                  <a:pt x="328304" y="62398"/>
                </a:lnTo>
                <a:lnTo>
                  <a:pt x="314802" y="108188"/>
                </a:lnTo>
                <a:lnTo>
                  <a:pt x="298636" y="152331"/>
                </a:lnTo>
                <a:lnTo>
                  <a:pt x="279742" y="194764"/>
                </a:lnTo>
                <a:lnTo>
                  <a:pt x="345339" y="194764"/>
                </a:lnTo>
                <a:lnTo>
                  <a:pt x="349261" y="185977"/>
                </a:lnTo>
                <a:lnTo>
                  <a:pt x="365807" y="143450"/>
                </a:lnTo>
                <a:lnTo>
                  <a:pt x="379755" y="100162"/>
                </a:lnTo>
                <a:lnTo>
                  <a:pt x="624370" y="100162"/>
                </a:lnTo>
                <a:lnTo>
                  <a:pt x="627748" y="96784"/>
                </a:lnTo>
                <a:lnTo>
                  <a:pt x="627748" y="85290"/>
                </a:lnTo>
                <a:lnTo>
                  <a:pt x="626607" y="77313"/>
                </a:lnTo>
                <a:lnTo>
                  <a:pt x="623187" y="71614"/>
                </a:lnTo>
                <a:lnTo>
                  <a:pt x="617488" y="68193"/>
                </a:lnTo>
                <a:lnTo>
                  <a:pt x="609511" y="67053"/>
                </a:lnTo>
                <a:lnTo>
                  <a:pt x="389216" y="67053"/>
                </a:lnTo>
                <a:lnTo>
                  <a:pt x="392207" y="55439"/>
                </a:lnTo>
                <a:lnTo>
                  <a:pt x="394789" y="45090"/>
                </a:lnTo>
                <a:lnTo>
                  <a:pt x="397196" y="34933"/>
                </a:lnTo>
                <a:lnTo>
                  <a:pt x="399351" y="25156"/>
                </a:lnTo>
                <a:lnTo>
                  <a:pt x="399890" y="17318"/>
                </a:lnTo>
                <a:lnTo>
                  <a:pt x="397578" y="11130"/>
                </a:lnTo>
                <a:lnTo>
                  <a:pt x="392606" y="6716"/>
                </a:lnTo>
                <a:lnTo>
                  <a:pt x="385165" y="4201"/>
                </a:lnTo>
                <a:lnTo>
                  <a:pt x="360159" y="149"/>
                </a:lnTo>
                <a:lnTo>
                  <a:pt x="352327" y="0"/>
                </a:lnTo>
                <a:close/>
              </a:path>
              <a:path w="628015" h="603250">
                <a:moveTo>
                  <a:pt x="138506" y="65694"/>
                </a:moveTo>
                <a:lnTo>
                  <a:pt x="80403" y="65694"/>
                </a:lnTo>
                <a:lnTo>
                  <a:pt x="80403" y="146784"/>
                </a:lnTo>
                <a:lnTo>
                  <a:pt x="138506" y="146784"/>
                </a:lnTo>
                <a:lnTo>
                  <a:pt x="138506" y="65694"/>
                </a:lnTo>
                <a:close/>
              </a:path>
              <a:path w="628015" h="603250">
                <a:moveTo>
                  <a:pt x="211493" y="65694"/>
                </a:moveTo>
                <a:lnTo>
                  <a:pt x="154050" y="65694"/>
                </a:lnTo>
                <a:lnTo>
                  <a:pt x="154050" y="146784"/>
                </a:lnTo>
                <a:lnTo>
                  <a:pt x="211493" y="146784"/>
                </a:lnTo>
                <a:lnTo>
                  <a:pt x="211493" y="65694"/>
                </a:lnTo>
                <a:close/>
              </a:path>
              <a:path w="628015" h="603250">
                <a:moveTo>
                  <a:pt x="266230" y="31239"/>
                </a:moveTo>
                <a:lnTo>
                  <a:pt x="6070" y="31239"/>
                </a:lnTo>
                <a:lnTo>
                  <a:pt x="0" y="36649"/>
                </a:lnTo>
                <a:lnTo>
                  <a:pt x="0" y="47457"/>
                </a:lnTo>
                <a:lnTo>
                  <a:pt x="1138" y="55439"/>
                </a:lnTo>
                <a:lnTo>
                  <a:pt x="4556" y="61138"/>
                </a:lnTo>
                <a:lnTo>
                  <a:pt x="10254" y="64555"/>
                </a:lnTo>
                <a:lnTo>
                  <a:pt x="18237" y="65694"/>
                </a:lnTo>
                <a:lnTo>
                  <a:pt x="278383" y="65694"/>
                </a:lnTo>
                <a:lnTo>
                  <a:pt x="284479" y="60297"/>
                </a:lnTo>
                <a:lnTo>
                  <a:pt x="284479" y="49476"/>
                </a:lnTo>
                <a:lnTo>
                  <a:pt x="283337" y="41499"/>
                </a:lnTo>
                <a:lnTo>
                  <a:pt x="279912" y="35800"/>
                </a:lnTo>
                <a:lnTo>
                  <a:pt x="274209" y="32379"/>
                </a:lnTo>
                <a:lnTo>
                  <a:pt x="266230" y="312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8666599" y="3862702"/>
            <a:ext cx="542925" cy="586740"/>
          </a:xfrm>
          <a:custGeom>
            <a:avLst/>
            <a:gdLst/>
            <a:ahLst/>
            <a:cxnLst/>
            <a:rect l="l" t="t" r="r" b="b"/>
            <a:pathLst>
              <a:path w="542925" h="586739">
                <a:moveTo>
                  <a:pt x="477761" y="258127"/>
                </a:moveTo>
                <a:lnTo>
                  <a:pt x="383146" y="258127"/>
                </a:lnTo>
                <a:lnTo>
                  <a:pt x="406707" y="268062"/>
                </a:lnTo>
                <a:lnTo>
                  <a:pt x="428750" y="283381"/>
                </a:lnTo>
                <a:lnTo>
                  <a:pt x="447752" y="303643"/>
                </a:lnTo>
                <a:lnTo>
                  <a:pt x="462191" y="328409"/>
                </a:lnTo>
                <a:lnTo>
                  <a:pt x="472688" y="368049"/>
                </a:lnTo>
                <a:lnTo>
                  <a:pt x="471657" y="407377"/>
                </a:lnTo>
                <a:lnTo>
                  <a:pt x="460489" y="444048"/>
                </a:lnTo>
                <a:lnTo>
                  <a:pt x="412960" y="502058"/>
                </a:lnTo>
                <a:lnTo>
                  <a:pt x="378826" y="523266"/>
                </a:lnTo>
                <a:lnTo>
                  <a:pt x="338232" y="540801"/>
                </a:lnTo>
                <a:lnTo>
                  <a:pt x="291236" y="556120"/>
                </a:lnTo>
                <a:lnTo>
                  <a:pt x="283285" y="559457"/>
                </a:lnTo>
                <a:lnTo>
                  <a:pt x="277807" y="564062"/>
                </a:lnTo>
                <a:lnTo>
                  <a:pt x="274989" y="569427"/>
                </a:lnTo>
                <a:lnTo>
                  <a:pt x="275059" y="575193"/>
                </a:lnTo>
                <a:lnTo>
                  <a:pt x="277050" y="582485"/>
                </a:lnTo>
                <a:lnTo>
                  <a:pt x="283794" y="586536"/>
                </a:lnTo>
                <a:lnTo>
                  <a:pt x="293941" y="585177"/>
                </a:lnTo>
                <a:lnTo>
                  <a:pt x="347753" y="575193"/>
                </a:lnTo>
                <a:lnTo>
                  <a:pt x="398084" y="561027"/>
                </a:lnTo>
                <a:lnTo>
                  <a:pt x="443981" y="540524"/>
                </a:lnTo>
                <a:lnTo>
                  <a:pt x="484492" y="511530"/>
                </a:lnTo>
                <a:lnTo>
                  <a:pt x="515717" y="475014"/>
                </a:lnTo>
                <a:lnTo>
                  <a:pt x="535299" y="433470"/>
                </a:lnTo>
                <a:lnTo>
                  <a:pt x="542782" y="389169"/>
                </a:lnTo>
                <a:lnTo>
                  <a:pt x="537712" y="344379"/>
                </a:lnTo>
                <a:lnTo>
                  <a:pt x="519633" y="301370"/>
                </a:lnTo>
                <a:lnTo>
                  <a:pt x="494305" y="270592"/>
                </a:lnTo>
                <a:lnTo>
                  <a:pt x="477761" y="258127"/>
                </a:lnTo>
                <a:close/>
              </a:path>
              <a:path w="542925" h="586739">
                <a:moveTo>
                  <a:pt x="239204" y="112852"/>
                </a:moveTo>
                <a:lnTo>
                  <a:pt x="174332" y="112852"/>
                </a:lnTo>
                <a:lnTo>
                  <a:pt x="173554" y="165312"/>
                </a:lnTo>
                <a:lnTo>
                  <a:pt x="173154" y="201620"/>
                </a:lnTo>
                <a:lnTo>
                  <a:pt x="173094" y="212178"/>
                </a:lnTo>
                <a:lnTo>
                  <a:pt x="172986" y="247307"/>
                </a:lnTo>
                <a:lnTo>
                  <a:pt x="141248" y="264142"/>
                </a:lnTo>
                <a:lnTo>
                  <a:pt x="83087" y="307182"/>
                </a:lnTo>
                <a:lnTo>
                  <a:pt x="31921" y="366495"/>
                </a:lnTo>
                <a:lnTo>
                  <a:pt x="11988" y="404420"/>
                </a:lnTo>
                <a:lnTo>
                  <a:pt x="418" y="444881"/>
                </a:lnTo>
                <a:lnTo>
                  <a:pt x="0" y="485851"/>
                </a:lnTo>
                <a:lnTo>
                  <a:pt x="15262" y="520640"/>
                </a:lnTo>
                <a:lnTo>
                  <a:pt x="44083" y="539654"/>
                </a:lnTo>
                <a:lnTo>
                  <a:pt x="79240" y="545619"/>
                </a:lnTo>
                <a:lnTo>
                  <a:pt x="113512" y="541261"/>
                </a:lnTo>
                <a:lnTo>
                  <a:pt x="138381" y="532972"/>
                </a:lnTo>
                <a:lnTo>
                  <a:pt x="165969" y="520058"/>
                </a:lnTo>
                <a:lnTo>
                  <a:pt x="200273" y="499163"/>
                </a:lnTo>
                <a:lnTo>
                  <a:pt x="207098" y="494275"/>
                </a:lnTo>
                <a:lnTo>
                  <a:pt x="85276" y="494275"/>
                </a:lnTo>
                <a:lnTo>
                  <a:pt x="74580" y="493282"/>
                </a:lnTo>
                <a:lnTo>
                  <a:pt x="67304" y="488233"/>
                </a:lnTo>
                <a:lnTo>
                  <a:pt x="63512" y="477735"/>
                </a:lnTo>
                <a:lnTo>
                  <a:pt x="65377" y="432703"/>
                </a:lnTo>
                <a:lnTo>
                  <a:pt x="82289" y="388645"/>
                </a:lnTo>
                <a:lnTo>
                  <a:pt x="109351" y="348317"/>
                </a:lnTo>
                <a:lnTo>
                  <a:pt x="141665" y="314475"/>
                </a:lnTo>
                <a:lnTo>
                  <a:pt x="174332" y="289877"/>
                </a:lnTo>
                <a:lnTo>
                  <a:pt x="234784" y="289877"/>
                </a:lnTo>
                <a:lnTo>
                  <a:pt x="235826" y="268262"/>
                </a:lnTo>
                <a:lnTo>
                  <a:pt x="258896" y="260214"/>
                </a:lnTo>
                <a:lnTo>
                  <a:pt x="283549" y="254576"/>
                </a:lnTo>
                <a:lnTo>
                  <a:pt x="308331" y="251726"/>
                </a:lnTo>
                <a:lnTo>
                  <a:pt x="469264" y="251726"/>
                </a:lnTo>
                <a:lnTo>
                  <a:pt x="461945" y="246211"/>
                </a:lnTo>
                <a:lnTo>
                  <a:pt x="431294" y="230416"/>
                </a:lnTo>
                <a:lnTo>
                  <a:pt x="234480" y="230416"/>
                </a:lnTo>
                <a:lnTo>
                  <a:pt x="239204" y="112852"/>
                </a:lnTo>
                <a:close/>
              </a:path>
              <a:path w="542925" h="586739">
                <a:moveTo>
                  <a:pt x="234784" y="289877"/>
                </a:moveTo>
                <a:lnTo>
                  <a:pt x="174332" y="289877"/>
                </a:lnTo>
                <a:lnTo>
                  <a:pt x="174452" y="333133"/>
                </a:lnTo>
                <a:lnTo>
                  <a:pt x="175179" y="368947"/>
                </a:lnTo>
                <a:lnTo>
                  <a:pt x="177756" y="409049"/>
                </a:lnTo>
                <a:lnTo>
                  <a:pt x="183121" y="450037"/>
                </a:lnTo>
                <a:lnTo>
                  <a:pt x="163945" y="463909"/>
                </a:lnTo>
                <a:lnTo>
                  <a:pt x="143757" y="475375"/>
                </a:lnTo>
                <a:lnTo>
                  <a:pt x="122302" y="484814"/>
                </a:lnTo>
                <a:lnTo>
                  <a:pt x="99326" y="492607"/>
                </a:lnTo>
                <a:lnTo>
                  <a:pt x="85276" y="494275"/>
                </a:lnTo>
                <a:lnTo>
                  <a:pt x="207098" y="494275"/>
                </a:lnTo>
                <a:lnTo>
                  <a:pt x="245287" y="466928"/>
                </a:lnTo>
                <a:lnTo>
                  <a:pt x="280642" y="430680"/>
                </a:lnTo>
                <a:lnTo>
                  <a:pt x="293957" y="414223"/>
                </a:lnTo>
                <a:lnTo>
                  <a:pt x="238531" y="414223"/>
                </a:lnTo>
                <a:lnTo>
                  <a:pt x="234594" y="378016"/>
                </a:lnTo>
                <a:lnTo>
                  <a:pt x="233474" y="344379"/>
                </a:lnTo>
                <a:lnTo>
                  <a:pt x="233397" y="340482"/>
                </a:lnTo>
                <a:lnTo>
                  <a:pt x="234019" y="307182"/>
                </a:lnTo>
                <a:lnTo>
                  <a:pt x="234120" y="303643"/>
                </a:lnTo>
                <a:lnTo>
                  <a:pt x="234784" y="289877"/>
                </a:lnTo>
                <a:close/>
              </a:path>
              <a:path w="542925" h="586739">
                <a:moveTo>
                  <a:pt x="469264" y="251726"/>
                </a:moveTo>
                <a:lnTo>
                  <a:pt x="308331" y="251726"/>
                </a:lnTo>
                <a:lnTo>
                  <a:pt x="331787" y="252044"/>
                </a:lnTo>
                <a:lnTo>
                  <a:pt x="312270" y="298003"/>
                </a:lnTo>
                <a:lnTo>
                  <a:pt x="289717" y="340482"/>
                </a:lnTo>
                <a:lnTo>
                  <a:pt x="264884" y="379286"/>
                </a:lnTo>
                <a:lnTo>
                  <a:pt x="238531" y="414223"/>
                </a:lnTo>
                <a:lnTo>
                  <a:pt x="293957" y="414223"/>
                </a:lnTo>
                <a:lnTo>
                  <a:pt x="312592" y="391190"/>
                </a:lnTo>
                <a:lnTo>
                  <a:pt x="340649" y="348944"/>
                </a:lnTo>
                <a:lnTo>
                  <a:pt x="364329" y="304427"/>
                </a:lnTo>
                <a:lnTo>
                  <a:pt x="383146" y="258127"/>
                </a:lnTo>
                <a:lnTo>
                  <a:pt x="477761" y="258127"/>
                </a:lnTo>
                <a:lnTo>
                  <a:pt x="469264" y="251726"/>
                </a:lnTo>
                <a:close/>
              </a:path>
              <a:path w="542925" h="586739">
                <a:moveTo>
                  <a:pt x="367908" y="177282"/>
                </a:moveTo>
                <a:lnTo>
                  <a:pt x="361005" y="179827"/>
                </a:lnTo>
                <a:lnTo>
                  <a:pt x="355371" y="185031"/>
                </a:lnTo>
                <a:lnTo>
                  <a:pt x="351383" y="192582"/>
                </a:lnTo>
                <a:lnTo>
                  <a:pt x="347992" y="204063"/>
                </a:lnTo>
                <a:lnTo>
                  <a:pt x="344627" y="212178"/>
                </a:lnTo>
                <a:lnTo>
                  <a:pt x="343941" y="214198"/>
                </a:lnTo>
                <a:lnTo>
                  <a:pt x="315911" y="215023"/>
                </a:lnTo>
                <a:lnTo>
                  <a:pt x="287943" y="217749"/>
                </a:lnTo>
                <a:lnTo>
                  <a:pt x="260609" y="222754"/>
                </a:lnTo>
                <a:lnTo>
                  <a:pt x="234480" y="230416"/>
                </a:lnTo>
                <a:lnTo>
                  <a:pt x="431294" y="230416"/>
                </a:lnTo>
                <a:lnTo>
                  <a:pt x="427177" y="228294"/>
                </a:lnTo>
                <a:lnTo>
                  <a:pt x="394627" y="216903"/>
                </a:lnTo>
                <a:lnTo>
                  <a:pt x="400037" y="202031"/>
                </a:lnTo>
                <a:lnTo>
                  <a:pt x="375704" y="177711"/>
                </a:lnTo>
                <a:lnTo>
                  <a:pt x="367908" y="177282"/>
                </a:lnTo>
                <a:close/>
              </a:path>
              <a:path w="542925" h="586739">
                <a:moveTo>
                  <a:pt x="474357" y="78384"/>
                </a:moveTo>
                <a:lnTo>
                  <a:pt x="45262" y="78384"/>
                </a:lnTo>
                <a:lnTo>
                  <a:pt x="33104" y="83769"/>
                </a:lnTo>
                <a:lnTo>
                  <a:pt x="29051" y="95618"/>
                </a:lnTo>
                <a:lnTo>
                  <a:pt x="33104" y="107466"/>
                </a:lnTo>
                <a:lnTo>
                  <a:pt x="45262" y="112852"/>
                </a:lnTo>
                <a:lnTo>
                  <a:pt x="474357" y="112852"/>
                </a:lnTo>
                <a:lnTo>
                  <a:pt x="486516" y="107466"/>
                </a:lnTo>
                <a:lnTo>
                  <a:pt x="490569" y="95618"/>
                </a:lnTo>
                <a:lnTo>
                  <a:pt x="486516" y="83769"/>
                </a:lnTo>
                <a:lnTo>
                  <a:pt x="474357" y="78384"/>
                </a:lnTo>
                <a:close/>
              </a:path>
              <a:path w="542925" h="586739">
                <a:moveTo>
                  <a:pt x="222313" y="0"/>
                </a:moveTo>
                <a:lnTo>
                  <a:pt x="196634" y="0"/>
                </a:lnTo>
                <a:lnTo>
                  <a:pt x="188229" y="1456"/>
                </a:lnTo>
                <a:lnTo>
                  <a:pt x="181600" y="5572"/>
                </a:lnTo>
                <a:lnTo>
                  <a:pt x="177253" y="11969"/>
                </a:lnTo>
                <a:lnTo>
                  <a:pt x="175691" y="20269"/>
                </a:lnTo>
                <a:lnTo>
                  <a:pt x="175691" y="78384"/>
                </a:lnTo>
                <a:lnTo>
                  <a:pt x="240550" y="78384"/>
                </a:lnTo>
                <a:lnTo>
                  <a:pt x="243255" y="21615"/>
                </a:lnTo>
                <a:lnTo>
                  <a:pt x="241983" y="13105"/>
                </a:lnTo>
                <a:lnTo>
                  <a:pt x="237604" y="6245"/>
                </a:lnTo>
                <a:lnTo>
                  <a:pt x="230814" y="1666"/>
                </a:lnTo>
                <a:lnTo>
                  <a:pt x="2223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9327593" y="3868306"/>
            <a:ext cx="589280" cy="553720"/>
          </a:xfrm>
          <a:custGeom>
            <a:avLst/>
            <a:gdLst/>
            <a:ahLst/>
            <a:cxnLst/>
            <a:rect l="l" t="t" r="r" b="b"/>
            <a:pathLst>
              <a:path w="589279" h="553720">
                <a:moveTo>
                  <a:pt x="236946" y="0"/>
                </a:moveTo>
                <a:lnTo>
                  <a:pt x="1808" y="513354"/>
                </a:lnTo>
                <a:lnTo>
                  <a:pt x="0" y="521974"/>
                </a:lnTo>
                <a:lnTo>
                  <a:pt x="1551" y="530085"/>
                </a:lnTo>
                <a:lnTo>
                  <a:pt x="6269" y="536927"/>
                </a:lnTo>
                <a:lnTo>
                  <a:pt x="13962" y="541739"/>
                </a:lnTo>
                <a:lnTo>
                  <a:pt x="38968" y="550527"/>
                </a:lnTo>
                <a:lnTo>
                  <a:pt x="47076" y="551960"/>
                </a:lnTo>
                <a:lnTo>
                  <a:pt x="54678" y="550352"/>
                </a:lnTo>
                <a:lnTo>
                  <a:pt x="61014" y="545959"/>
                </a:lnTo>
                <a:lnTo>
                  <a:pt x="65321" y="539034"/>
                </a:lnTo>
                <a:lnTo>
                  <a:pt x="78743" y="505482"/>
                </a:lnTo>
                <a:lnTo>
                  <a:pt x="92605" y="471801"/>
                </a:lnTo>
                <a:lnTo>
                  <a:pt x="121404" y="410637"/>
                </a:lnTo>
                <a:lnTo>
                  <a:pt x="141426" y="377353"/>
                </a:lnTo>
                <a:lnTo>
                  <a:pt x="189070" y="320659"/>
                </a:lnTo>
                <a:lnTo>
                  <a:pt x="241995" y="292574"/>
                </a:lnTo>
                <a:lnTo>
                  <a:pt x="260523" y="305315"/>
                </a:lnTo>
                <a:lnTo>
                  <a:pt x="272846" y="331364"/>
                </a:lnTo>
                <a:lnTo>
                  <a:pt x="279532" y="364701"/>
                </a:lnTo>
                <a:lnTo>
                  <a:pt x="282400" y="390963"/>
                </a:lnTo>
                <a:lnTo>
                  <a:pt x="284091" y="403936"/>
                </a:lnTo>
                <a:lnTo>
                  <a:pt x="293794" y="452742"/>
                </a:lnTo>
                <a:lnTo>
                  <a:pt x="316022" y="505588"/>
                </a:lnTo>
                <a:lnTo>
                  <a:pt x="349140" y="537014"/>
                </a:lnTo>
                <a:lnTo>
                  <a:pt x="420419" y="553561"/>
                </a:lnTo>
                <a:lnTo>
                  <a:pt x="456318" y="545556"/>
                </a:lnTo>
                <a:lnTo>
                  <a:pt x="520386" y="494031"/>
                </a:lnTo>
                <a:lnTo>
                  <a:pt x="545620" y="454716"/>
                </a:lnTo>
                <a:lnTo>
                  <a:pt x="564625" y="411411"/>
                </a:lnTo>
                <a:lnTo>
                  <a:pt x="578669" y="365933"/>
                </a:lnTo>
                <a:lnTo>
                  <a:pt x="589018" y="320098"/>
                </a:lnTo>
                <a:lnTo>
                  <a:pt x="585347" y="306374"/>
                </a:lnTo>
                <a:lnTo>
                  <a:pt x="572802" y="298473"/>
                </a:lnTo>
                <a:lnTo>
                  <a:pt x="558230" y="299188"/>
                </a:lnTo>
                <a:lnTo>
                  <a:pt x="548480" y="311310"/>
                </a:lnTo>
                <a:lnTo>
                  <a:pt x="531636" y="363025"/>
                </a:lnTo>
                <a:lnTo>
                  <a:pt x="509029" y="412335"/>
                </a:lnTo>
                <a:lnTo>
                  <a:pt x="481480" y="455564"/>
                </a:lnTo>
                <a:lnTo>
                  <a:pt x="449813" y="489034"/>
                </a:lnTo>
                <a:lnTo>
                  <a:pt x="433615" y="498566"/>
                </a:lnTo>
                <a:lnTo>
                  <a:pt x="417546" y="501954"/>
                </a:lnTo>
                <a:lnTo>
                  <a:pt x="401729" y="499387"/>
                </a:lnTo>
                <a:lnTo>
                  <a:pt x="367628" y="465632"/>
                </a:lnTo>
                <a:lnTo>
                  <a:pt x="352672" y="409591"/>
                </a:lnTo>
                <a:lnTo>
                  <a:pt x="347158" y="371413"/>
                </a:lnTo>
                <a:lnTo>
                  <a:pt x="344403" y="355239"/>
                </a:lnTo>
                <a:lnTo>
                  <a:pt x="335269" y="319831"/>
                </a:lnTo>
                <a:lnTo>
                  <a:pt x="319484" y="286391"/>
                </a:lnTo>
                <a:lnTo>
                  <a:pt x="294706" y="260683"/>
                </a:lnTo>
                <a:lnTo>
                  <a:pt x="258589" y="248470"/>
                </a:lnTo>
                <a:lnTo>
                  <a:pt x="228388" y="251364"/>
                </a:lnTo>
                <a:lnTo>
                  <a:pt x="199963" y="263001"/>
                </a:lnTo>
                <a:lnTo>
                  <a:pt x="175343" y="280212"/>
                </a:lnTo>
                <a:lnTo>
                  <a:pt x="156558" y="299829"/>
                </a:lnTo>
                <a:lnTo>
                  <a:pt x="167756" y="275555"/>
                </a:lnTo>
                <a:lnTo>
                  <a:pt x="204533" y="198967"/>
                </a:lnTo>
                <a:lnTo>
                  <a:pt x="228684" y="150708"/>
                </a:lnTo>
                <a:lnTo>
                  <a:pt x="255725" y="98507"/>
                </a:lnTo>
                <a:lnTo>
                  <a:pt x="284942" y="44394"/>
                </a:lnTo>
                <a:lnTo>
                  <a:pt x="287623" y="35561"/>
                </a:lnTo>
                <a:lnTo>
                  <a:pt x="286628" y="26916"/>
                </a:lnTo>
                <a:lnTo>
                  <a:pt x="282084" y="19409"/>
                </a:lnTo>
                <a:lnTo>
                  <a:pt x="274121" y="13990"/>
                </a:lnTo>
                <a:lnTo>
                  <a:pt x="245064" y="1824"/>
                </a:lnTo>
                <a:lnTo>
                  <a:pt x="2369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7" name="object 47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48" name="object 48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11694" y="14706398"/>
              <a:ext cx="1441441" cy="118040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297219" y="14816995"/>
              <a:ext cx="358140" cy="86995"/>
            </a:xfrm>
            <a:custGeom>
              <a:avLst/>
              <a:gdLst/>
              <a:ahLst/>
              <a:cxnLst/>
              <a:rect l="l" t="t" r="r" b="b"/>
              <a:pathLst>
                <a:path w="358140" h="86994">
                  <a:moveTo>
                    <a:pt x="358114" y="1524"/>
                  </a:moveTo>
                  <a:lnTo>
                    <a:pt x="305308" y="1524"/>
                  </a:lnTo>
                  <a:lnTo>
                    <a:pt x="305308" y="7747"/>
                  </a:lnTo>
                  <a:lnTo>
                    <a:pt x="351002" y="7747"/>
                  </a:lnTo>
                  <a:lnTo>
                    <a:pt x="340034" y="24963"/>
                  </a:lnTo>
                  <a:lnTo>
                    <a:pt x="330065" y="45154"/>
                  </a:lnTo>
                  <a:lnTo>
                    <a:pt x="322093" y="65964"/>
                  </a:lnTo>
                  <a:lnTo>
                    <a:pt x="317119" y="85039"/>
                  </a:lnTo>
                  <a:lnTo>
                    <a:pt x="323837" y="85039"/>
                  </a:lnTo>
                  <a:lnTo>
                    <a:pt x="329123" y="65304"/>
                  </a:lnTo>
                  <a:lnTo>
                    <a:pt x="337075" y="44630"/>
                  </a:lnTo>
                  <a:lnTo>
                    <a:pt x="346977" y="24838"/>
                  </a:lnTo>
                  <a:lnTo>
                    <a:pt x="358114" y="7747"/>
                  </a:lnTo>
                  <a:lnTo>
                    <a:pt x="358114" y="1524"/>
                  </a:lnTo>
                  <a:close/>
                </a:path>
                <a:path w="358140" h="86994">
                  <a:moveTo>
                    <a:pt x="268592" y="0"/>
                  </a:moveTo>
                  <a:lnTo>
                    <a:pt x="242297" y="27898"/>
                  </a:lnTo>
                  <a:lnTo>
                    <a:pt x="241055" y="43408"/>
                  </a:lnTo>
                  <a:lnTo>
                    <a:pt x="242238" y="58718"/>
                  </a:lnTo>
                  <a:lnTo>
                    <a:pt x="246489" y="72632"/>
                  </a:lnTo>
                  <a:lnTo>
                    <a:pt x="254810" y="82691"/>
                  </a:lnTo>
                  <a:lnTo>
                    <a:pt x="268211" y="86563"/>
                  </a:lnTo>
                  <a:lnTo>
                    <a:pt x="281900" y="82396"/>
                  </a:lnTo>
                  <a:lnTo>
                    <a:pt x="283406" y="80479"/>
                  </a:lnTo>
                  <a:lnTo>
                    <a:pt x="268211" y="80479"/>
                  </a:lnTo>
                  <a:lnTo>
                    <a:pt x="258064" y="76971"/>
                  </a:lnTo>
                  <a:lnTo>
                    <a:pt x="251950" y="68035"/>
                  </a:lnTo>
                  <a:lnTo>
                    <a:pt x="248953" y="56053"/>
                  </a:lnTo>
                  <a:lnTo>
                    <a:pt x="248158" y="43408"/>
                  </a:lnTo>
                  <a:lnTo>
                    <a:pt x="248943" y="29761"/>
                  </a:lnTo>
                  <a:lnTo>
                    <a:pt x="251966" y="17803"/>
                  </a:lnTo>
                  <a:lnTo>
                    <a:pt x="258225" y="9320"/>
                  </a:lnTo>
                  <a:lnTo>
                    <a:pt x="268719" y="6096"/>
                  </a:lnTo>
                  <a:lnTo>
                    <a:pt x="283827" y="6096"/>
                  </a:lnTo>
                  <a:lnTo>
                    <a:pt x="282007" y="3879"/>
                  </a:lnTo>
                  <a:lnTo>
                    <a:pt x="268592" y="0"/>
                  </a:lnTo>
                  <a:close/>
                </a:path>
                <a:path w="358140" h="86994">
                  <a:moveTo>
                    <a:pt x="283827" y="6096"/>
                  </a:moveTo>
                  <a:lnTo>
                    <a:pt x="268719" y="6096"/>
                  </a:lnTo>
                  <a:lnTo>
                    <a:pt x="278772" y="9558"/>
                  </a:lnTo>
                  <a:lnTo>
                    <a:pt x="284805" y="18375"/>
                  </a:lnTo>
                  <a:lnTo>
                    <a:pt x="287744" y="30190"/>
                  </a:lnTo>
                  <a:lnTo>
                    <a:pt x="288518" y="42646"/>
                  </a:lnTo>
                  <a:lnTo>
                    <a:pt x="287736" y="56107"/>
                  </a:lnTo>
                  <a:lnTo>
                    <a:pt x="284741" y="68273"/>
                  </a:lnTo>
                  <a:lnTo>
                    <a:pt x="278558" y="77084"/>
                  </a:lnTo>
                  <a:lnTo>
                    <a:pt x="268211" y="80479"/>
                  </a:lnTo>
                  <a:lnTo>
                    <a:pt x="283406" y="80479"/>
                  </a:lnTo>
                  <a:lnTo>
                    <a:pt x="290234" y="71791"/>
                  </a:lnTo>
                  <a:lnTo>
                    <a:pt x="294380" y="57593"/>
                  </a:lnTo>
                  <a:lnTo>
                    <a:pt x="295503" y="42646"/>
                  </a:lnTo>
                  <a:lnTo>
                    <a:pt x="294368" y="27630"/>
                  </a:lnTo>
                  <a:lnTo>
                    <a:pt x="290234" y="13898"/>
                  </a:lnTo>
                  <a:lnTo>
                    <a:pt x="283827" y="6096"/>
                  </a:lnTo>
                  <a:close/>
                </a:path>
                <a:path w="358140" h="86994">
                  <a:moveTo>
                    <a:pt x="221094" y="9525"/>
                  </a:moveTo>
                  <a:lnTo>
                    <a:pt x="214490" y="9525"/>
                  </a:lnTo>
                  <a:lnTo>
                    <a:pt x="214490" y="85039"/>
                  </a:lnTo>
                  <a:lnTo>
                    <a:pt x="221094" y="85039"/>
                  </a:lnTo>
                  <a:lnTo>
                    <a:pt x="221094" y="9525"/>
                  </a:lnTo>
                  <a:close/>
                </a:path>
                <a:path w="358140" h="86994">
                  <a:moveTo>
                    <a:pt x="221094" y="889"/>
                  </a:moveTo>
                  <a:lnTo>
                    <a:pt x="215633" y="889"/>
                  </a:lnTo>
                  <a:lnTo>
                    <a:pt x="209296" y="6477"/>
                  </a:lnTo>
                  <a:lnTo>
                    <a:pt x="201168" y="11430"/>
                  </a:lnTo>
                  <a:lnTo>
                    <a:pt x="195707" y="13322"/>
                  </a:lnTo>
                  <a:lnTo>
                    <a:pt x="195707" y="19291"/>
                  </a:lnTo>
                  <a:lnTo>
                    <a:pt x="200660" y="18148"/>
                  </a:lnTo>
                  <a:lnTo>
                    <a:pt x="210185" y="13322"/>
                  </a:lnTo>
                  <a:lnTo>
                    <a:pt x="214490" y="9525"/>
                  </a:lnTo>
                  <a:lnTo>
                    <a:pt x="221094" y="9525"/>
                  </a:lnTo>
                  <a:lnTo>
                    <a:pt x="221094" y="889"/>
                  </a:lnTo>
                  <a:close/>
                </a:path>
                <a:path w="358140" h="86994">
                  <a:moveTo>
                    <a:pt x="175949" y="6096"/>
                  </a:moveTo>
                  <a:lnTo>
                    <a:pt x="171183" y="6096"/>
                  </a:lnTo>
                  <a:lnTo>
                    <a:pt x="176250" y="13957"/>
                  </a:lnTo>
                  <a:lnTo>
                    <a:pt x="176175" y="23736"/>
                  </a:lnTo>
                  <a:lnTo>
                    <a:pt x="175449" y="29905"/>
                  </a:lnTo>
                  <a:lnTo>
                    <a:pt x="172600" y="35445"/>
                  </a:lnTo>
                  <a:lnTo>
                    <a:pt x="167040" y="41128"/>
                  </a:lnTo>
                  <a:lnTo>
                    <a:pt x="158102" y="48361"/>
                  </a:lnTo>
                  <a:lnTo>
                    <a:pt x="147102" y="58029"/>
                  </a:lnTo>
                  <a:lnTo>
                    <a:pt x="139111" y="67462"/>
                  </a:lnTo>
                  <a:lnTo>
                    <a:pt x="134236" y="76418"/>
                  </a:lnTo>
                  <a:lnTo>
                    <a:pt x="132588" y="84658"/>
                  </a:lnTo>
                  <a:lnTo>
                    <a:pt x="132588" y="85039"/>
                  </a:lnTo>
                  <a:lnTo>
                    <a:pt x="185521" y="85039"/>
                  </a:lnTo>
                  <a:lnTo>
                    <a:pt x="186664" y="78828"/>
                  </a:lnTo>
                  <a:lnTo>
                    <a:pt x="139954" y="78828"/>
                  </a:lnTo>
                  <a:lnTo>
                    <a:pt x="142783" y="72723"/>
                  </a:lnTo>
                  <a:lnTo>
                    <a:pt x="147456" y="66463"/>
                  </a:lnTo>
                  <a:lnTo>
                    <a:pt x="153962" y="59849"/>
                  </a:lnTo>
                  <a:lnTo>
                    <a:pt x="162293" y="52679"/>
                  </a:lnTo>
                  <a:lnTo>
                    <a:pt x="172096" y="44462"/>
                  </a:lnTo>
                  <a:lnTo>
                    <a:pt x="178569" y="37795"/>
                  </a:lnTo>
                  <a:lnTo>
                    <a:pt x="182140" y="31080"/>
                  </a:lnTo>
                  <a:lnTo>
                    <a:pt x="183235" y="22720"/>
                  </a:lnTo>
                  <a:lnTo>
                    <a:pt x="181840" y="14460"/>
                  </a:lnTo>
                  <a:lnTo>
                    <a:pt x="177506" y="7173"/>
                  </a:lnTo>
                  <a:lnTo>
                    <a:pt x="175949" y="6096"/>
                  </a:lnTo>
                  <a:close/>
                </a:path>
                <a:path w="358140" h="86994">
                  <a:moveTo>
                    <a:pt x="159118" y="0"/>
                  </a:moveTo>
                  <a:lnTo>
                    <a:pt x="148699" y="1746"/>
                  </a:lnTo>
                  <a:lnTo>
                    <a:pt x="140873" y="6634"/>
                  </a:lnTo>
                  <a:lnTo>
                    <a:pt x="135663" y="14139"/>
                  </a:lnTo>
                  <a:lnTo>
                    <a:pt x="133096" y="23736"/>
                  </a:lnTo>
                  <a:lnTo>
                    <a:pt x="139573" y="23736"/>
                  </a:lnTo>
                  <a:lnTo>
                    <a:pt x="141932" y="15841"/>
                  </a:lnTo>
                  <a:lnTo>
                    <a:pt x="145873" y="10348"/>
                  </a:lnTo>
                  <a:lnTo>
                    <a:pt x="151551" y="7139"/>
                  </a:lnTo>
                  <a:lnTo>
                    <a:pt x="159118" y="6096"/>
                  </a:lnTo>
                  <a:lnTo>
                    <a:pt x="175949" y="6096"/>
                  </a:lnTo>
                  <a:lnTo>
                    <a:pt x="170007" y="1980"/>
                  </a:lnTo>
                  <a:lnTo>
                    <a:pt x="159118" y="0"/>
                  </a:lnTo>
                  <a:close/>
                </a:path>
                <a:path w="358140" h="86994">
                  <a:moveTo>
                    <a:pt x="92697" y="0"/>
                  </a:moveTo>
                  <a:lnTo>
                    <a:pt x="66402" y="27898"/>
                  </a:lnTo>
                  <a:lnTo>
                    <a:pt x="65160" y="43408"/>
                  </a:lnTo>
                  <a:lnTo>
                    <a:pt x="66343" y="58718"/>
                  </a:lnTo>
                  <a:lnTo>
                    <a:pt x="70594" y="72632"/>
                  </a:lnTo>
                  <a:lnTo>
                    <a:pt x="78915" y="82691"/>
                  </a:lnTo>
                  <a:lnTo>
                    <a:pt x="92316" y="86563"/>
                  </a:lnTo>
                  <a:lnTo>
                    <a:pt x="106005" y="82396"/>
                  </a:lnTo>
                  <a:lnTo>
                    <a:pt x="107511" y="80479"/>
                  </a:lnTo>
                  <a:lnTo>
                    <a:pt x="92316" y="80479"/>
                  </a:lnTo>
                  <a:lnTo>
                    <a:pt x="82169" y="76971"/>
                  </a:lnTo>
                  <a:lnTo>
                    <a:pt x="76055" y="68035"/>
                  </a:lnTo>
                  <a:lnTo>
                    <a:pt x="73058" y="56053"/>
                  </a:lnTo>
                  <a:lnTo>
                    <a:pt x="72263" y="43408"/>
                  </a:lnTo>
                  <a:lnTo>
                    <a:pt x="73048" y="29761"/>
                  </a:lnTo>
                  <a:lnTo>
                    <a:pt x="76071" y="17803"/>
                  </a:lnTo>
                  <a:lnTo>
                    <a:pt x="82330" y="9320"/>
                  </a:lnTo>
                  <a:lnTo>
                    <a:pt x="92824" y="6096"/>
                  </a:lnTo>
                  <a:lnTo>
                    <a:pt x="107932" y="6096"/>
                  </a:lnTo>
                  <a:lnTo>
                    <a:pt x="106112" y="3879"/>
                  </a:lnTo>
                  <a:lnTo>
                    <a:pt x="92697" y="0"/>
                  </a:lnTo>
                  <a:close/>
                </a:path>
                <a:path w="358140" h="86994">
                  <a:moveTo>
                    <a:pt x="107932" y="6096"/>
                  </a:moveTo>
                  <a:lnTo>
                    <a:pt x="92824" y="6096"/>
                  </a:lnTo>
                  <a:lnTo>
                    <a:pt x="102877" y="9558"/>
                  </a:lnTo>
                  <a:lnTo>
                    <a:pt x="108910" y="18375"/>
                  </a:lnTo>
                  <a:lnTo>
                    <a:pt x="111849" y="30190"/>
                  </a:lnTo>
                  <a:lnTo>
                    <a:pt x="112623" y="42646"/>
                  </a:lnTo>
                  <a:lnTo>
                    <a:pt x="111841" y="56107"/>
                  </a:lnTo>
                  <a:lnTo>
                    <a:pt x="108846" y="68273"/>
                  </a:lnTo>
                  <a:lnTo>
                    <a:pt x="102663" y="77084"/>
                  </a:lnTo>
                  <a:lnTo>
                    <a:pt x="92316" y="80479"/>
                  </a:lnTo>
                  <a:lnTo>
                    <a:pt x="107511" y="80479"/>
                  </a:lnTo>
                  <a:lnTo>
                    <a:pt x="114339" y="71791"/>
                  </a:lnTo>
                  <a:lnTo>
                    <a:pt x="118485" y="57593"/>
                  </a:lnTo>
                  <a:lnTo>
                    <a:pt x="119608" y="42646"/>
                  </a:lnTo>
                  <a:lnTo>
                    <a:pt x="118473" y="27630"/>
                  </a:lnTo>
                  <a:lnTo>
                    <a:pt x="114339" y="13898"/>
                  </a:lnTo>
                  <a:lnTo>
                    <a:pt x="107932" y="6096"/>
                  </a:lnTo>
                  <a:close/>
                </a:path>
                <a:path w="358140" h="86994">
                  <a:moveTo>
                    <a:pt x="43361" y="6096"/>
                  </a:moveTo>
                  <a:lnTo>
                    <a:pt x="38595" y="6096"/>
                  </a:lnTo>
                  <a:lnTo>
                    <a:pt x="43662" y="13957"/>
                  </a:lnTo>
                  <a:lnTo>
                    <a:pt x="43587" y="23736"/>
                  </a:lnTo>
                  <a:lnTo>
                    <a:pt x="42862" y="29905"/>
                  </a:lnTo>
                  <a:lnTo>
                    <a:pt x="40017" y="35445"/>
                  </a:lnTo>
                  <a:lnTo>
                    <a:pt x="34457" y="41128"/>
                  </a:lnTo>
                  <a:lnTo>
                    <a:pt x="25514" y="48361"/>
                  </a:lnTo>
                  <a:lnTo>
                    <a:pt x="14514" y="58029"/>
                  </a:lnTo>
                  <a:lnTo>
                    <a:pt x="6523" y="67462"/>
                  </a:lnTo>
                  <a:lnTo>
                    <a:pt x="1648" y="76418"/>
                  </a:lnTo>
                  <a:lnTo>
                    <a:pt x="0" y="84658"/>
                  </a:lnTo>
                  <a:lnTo>
                    <a:pt x="0" y="85039"/>
                  </a:lnTo>
                  <a:lnTo>
                    <a:pt x="52933" y="85039"/>
                  </a:lnTo>
                  <a:lnTo>
                    <a:pt x="54076" y="78828"/>
                  </a:lnTo>
                  <a:lnTo>
                    <a:pt x="7366" y="78828"/>
                  </a:lnTo>
                  <a:lnTo>
                    <a:pt x="10197" y="72723"/>
                  </a:lnTo>
                  <a:lnTo>
                    <a:pt x="14873" y="66463"/>
                  </a:lnTo>
                  <a:lnTo>
                    <a:pt x="21380" y="59849"/>
                  </a:lnTo>
                  <a:lnTo>
                    <a:pt x="29705" y="52679"/>
                  </a:lnTo>
                  <a:lnTo>
                    <a:pt x="39508" y="44462"/>
                  </a:lnTo>
                  <a:lnTo>
                    <a:pt x="45981" y="37795"/>
                  </a:lnTo>
                  <a:lnTo>
                    <a:pt x="49552" y="31080"/>
                  </a:lnTo>
                  <a:lnTo>
                    <a:pt x="50647" y="22720"/>
                  </a:lnTo>
                  <a:lnTo>
                    <a:pt x="49252" y="14460"/>
                  </a:lnTo>
                  <a:lnTo>
                    <a:pt x="44918" y="7173"/>
                  </a:lnTo>
                  <a:lnTo>
                    <a:pt x="43361" y="6096"/>
                  </a:lnTo>
                  <a:close/>
                </a:path>
                <a:path w="358140" h="86994">
                  <a:moveTo>
                    <a:pt x="26530" y="0"/>
                  </a:moveTo>
                  <a:lnTo>
                    <a:pt x="16111" y="1746"/>
                  </a:lnTo>
                  <a:lnTo>
                    <a:pt x="8285" y="6634"/>
                  </a:lnTo>
                  <a:lnTo>
                    <a:pt x="3075" y="14139"/>
                  </a:lnTo>
                  <a:lnTo>
                    <a:pt x="507" y="23736"/>
                  </a:lnTo>
                  <a:lnTo>
                    <a:pt x="6985" y="23736"/>
                  </a:lnTo>
                  <a:lnTo>
                    <a:pt x="9344" y="15841"/>
                  </a:lnTo>
                  <a:lnTo>
                    <a:pt x="13285" y="10348"/>
                  </a:lnTo>
                  <a:lnTo>
                    <a:pt x="18963" y="7139"/>
                  </a:lnTo>
                  <a:lnTo>
                    <a:pt x="26530" y="6096"/>
                  </a:lnTo>
                  <a:lnTo>
                    <a:pt x="43361" y="6096"/>
                  </a:lnTo>
                  <a:lnTo>
                    <a:pt x="37419" y="1980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44085" y="14387823"/>
              <a:ext cx="1857422" cy="42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2022-08-09T02:10:48Z</dcterms:created>
  <dcterms:modified xsi:type="dcterms:W3CDTF">2022-08-09T02:10:48Z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2022-08-09T00:00:00Z</vt:filetime>
  </property>
  <property fmtid="{D5CDD505-2E9C-101B-9397-08002B2CF9AE}" pid="3" name="LastSaved">
    <vt:filetime>2022-08-09T00:00:00Z</vt:filetime>
  </property>
  <property fmtid="{D5CDD505-2E9C-101B-9397-08002B2CF9AE}" pid="4" name="Producer">
    <vt:lpwstr>iLovePDF</vt:lpwstr>
  </property>
</Properties>
</file>