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3400" cy="15125700"/>
  <p:notesSz cx="10693400" cy="151257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3" d="100"/>
          <a:sy n="33" d="100"/>
        </p:scale>
        <p:origin x="2314" y="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2003" cy="1491277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202210鶏肉の味噌マヨネーズ 抗酸化＋発酵食品免疫力ポスター</dc:title>
  <dc:creator>夫松 遥那</dc:creator>
  <cp:lastModifiedBy>吉本 理沙</cp:lastModifiedBy>
  <cp:revision>1</cp:revision>
  <dcterms:created xsi:type="dcterms:W3CDTF">2024-09-12T04:34:14Z</dcterms:created>
  <dcterms:modified xsi:type="dcterms:W3CDTF">2024-09-12T08:17:52Z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2024-09-12T00:00:00Z</vt:filetime>
  </property>
  <property fmtid="{D5CDD505-2E9C-101B-9397-08002B2CF9AE}" pid="3" name="Creator">
    <vt:lpwstr>Adobe Illustrator 28.2 (Macintosh)</vt:lpwstr>
  </property>
  <property fmtid="{D5CDD505-2E9C-101B-9397-08002B2CF9AE}" pid="4" name="LastSaved">
    <vt:filetime>2024-09-12T00:00:00Z</vt:filetime>
  </property>
  <property fmtid="{D5CDD505-2E9C-101B-9397-08002B2CF9AE}" pid="5" name="Producer">
    <vt:lpwstr>Adobe PDF library 17.00</vt:lpwstr>
  </property>
</Properties>
</file>