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3" r:id="rId1"/>
  </p:sldMasterIdLst>
  <p:notesMasterIdLst>
    <p:notesMasterId r:id="rId3"/>
  </p:notesMasterIdLst>
  <p:sldIdLst>
    <p:sldId id="270" r:id="rId2"/>
  </p:sldIdLst>
  <p:sldSz cx="6858000" cy="9906000" type="A4"/>
  <p:notesSz cx="6735763" cy="9866313"/>
  <p:defaultTextStyle>
    <a:defPPr>
      <a:defRPr lang="ja-JP"/>
    </a:defPPr>
    <a:lvl1pPr algn="l" defTabSz="913502" rtl="0" fontAlgn="base">
      <a:spcBef>
        <a:spcPct val="0"/>
      </a:spcBef>
      <a:spcAft>
        <a:spcPct val="0"/>
      </a:spcAft>
      <a:defRPr kumimoji="1" sz="1802" kern="1200">
        <a:solidFill>
          <a:schemeClr val="tx1"/>
        </a:solidFill>
        <a:latin typeface="Arial" charset="0"/>
        <a:ea typeface="ＭＳ Ｐゴシック" charset="-128"/>
        <a:cs typeface="+mn-cs"/>
      </a:defRPr>
    </a:lvl1pPr>
    <a:lvl2pPr marL="456496" indent="-309436" algn="l" defTabSz="913502" rtl="0" fontAlgn="base">
      <a:spcBef>
        <a:spcPct val="0"/>
      </a:spcBef>
      <a:spcAft>
        <a:spcPct val="0"/>
      </a:spcAft>
      <a:defRPr kumimoji="1" sz="1802" kern="1200">
        <a:solidFill>
          <a:schemeClr val="tx1"/>
        </a:solidFill>
        <a:latin typeface="Arial" charset="0"/>
        <a:ea typeface="ＭＳ Ｐゴシック" charset="-128"/>
        <a:cs typeface="+mn-cs"/>
      </a:defRPr>
    </a:lvl2pPr>
    <a:lvl3pPr marL="913502" indent="-619384" algn="l" defTabSz="913502" rtl="0" fontAlgn="base">
      <a:spcBef>
        <a:spcPct val="0"/>
      </a:spcBef>
      <a:spcAft>
        <a:spcPct val="0"/>
      </a:spcAft>
      <a:defRPr kumimoji="1" sz="1802" kern="1200">
        <a:solidFill>
          <a:schemeClr val="tx1"/>
        </a:solidFill>
        <a:latin typeface="Arial" charset="0"/>
        <a:ea typeface="ＭＳ Ｐゴシック" charset="-128"/>
        <a:cs typeface="+mn-cs"/>
      </a:defRPr>
    </a:lvl3pPr>
    <a:lvl4pPr marL="1370507" indent="-929331" algn="l" defTabSz="913502" rtl="0" fontAlgn="base">
      <a:spcBef>
        <a:spcPct val="0"/>
      </a:spcBef>
      <a:spcAft>
        <a:spcPct val="0"/>
      </a:spcAft>
      <a:defRPr kumimoji="1" sz="1802" kern="1200">
        <a:solidFill>
          <a:schemeClr val="tx1"/>
        </a:solidFill>
        <a:latin typeface="Arial" charset="0"/>
        <a:ea typeface="ＭＳ Ｐゴシック" charset="-128"/>
        <a:cs typeface="+mn-cs"/>
      </a:defRPr>
    </a:lvl4pPr>
    <a:lvl5pPr marL="1827514" indent="-1239278" algn="l" defTabSz="913502" rtl="0" fontAlgn="base">
      <a:spcBef>
        <a:spcPct val="0"/>
      </a:spcBef>
      <a:spcAft>
        <a:spcPct val="0"/>
      </a:spcAft>
      <a:defRPr kumimoji="1" sz="1802" kern="1200">
        <a:solidFill>
          <a:schemeClr val="tx1"/>
        </a:solidFill>
        <a:latin typeface="Arial" charset="0"/>
        <a:ea typeface="ＭＳ Ｐゴシック" charset="-128"/>
        <a:cs typeface="+mn-cs"/>
      </a:defRPr>
    </a:lvl5pPr>
    <a:lvl6pPr marL="735295" algn="l" defTabSz="294117" rtl="0" eaLnBrk="1" latinLnBrk="0" hangingPunct="1">
      <a:defRPr kumimoji="1" sz="1802" kern="1200">
        <a:solidFill>
          <a:schemeClr val="tx1"/>
        </a:solidFill>
        <a:latin typeface="Arial" charset="0"/>
        <a:ea typeface="ＭＳ Ｐゴシック" charset="-128"/>
        <a:cs typeface="+mn-cs"/>
      </a:defRPr>
    </a:lvl6pPr>
    <a:lvl7pPr marL="882353" algn="l" defTabSz="294117" rtl="0" eaLnBrk="1" latinLnBrk="0" hangingPunct="1">
      <a:defRPr kumimoji="1" sz="1802" kern="1200">
        <a:solidFill>
          <a:schemeClr val="tx1"/>
        </a:solidFill>
        <a:latin typeface="Arial" charset="0"/>
        <a:ea typeface="ＭＳ Ｐゴシック" charset="-128"/>
        <a:cs typeface="+mn-cs"/>
      </a:defRPr>
    </a:lvl7pPr>
    <a:lvl8pPr marL="1029412" algn="l" defTabSz="294117" rtl="0" eaLnBrk="1" latinLnBrk="0" hangingPunct="1">
      <a:defRPr kumimoji="1" sz="1802" kern="1200">
        <a:solidFill>
          <a:schemeClr val="tx1"/>
        </a:solidFill>
        <a:latin typeface="Arial" charset="0"/>
        <a:ea typeface="ＭＳ Ｐゴシック" charset="-128"/>
        <a:cs typeface="+mn-cs"/>
      </a:defRPr>
    </a:lvl8pPr>
    <a:lvl9pPr marL="1176471" algn="l" defTabSz="294117" rtl="0" eaLnBrk="1" latinLnBrk="0" hangingPunct="1">
      <a:defRPr kumimoji="1" sz="1802"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D890"/>
    <a:srgbClr val="F16827"/>
    <a:srgbClr val="F2F1DD"/>
    <a:srgbClr val="FAE200"/>
    <a:srgbClr val="351917"/>
    <a:srgbClr val="F8E0E9"/>
    <a:srgbClr val="000000"/>
    <a:srgbClr val="F0C1D3"/>
    <a:srgbClr val="C6C6C6"/>
    <a:srgbClr val="F5C3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6034" autoAdjust="0"/>
    <p:restoredTop sz="93552" autoAdjust="0"/>
  </p:normalViewPr>
  <p:slideViewPr>
    <p:cSldViewPr snapToGrid="0">
      <p:cViewPr>
        <p:scale>
          <a:sx n="100" d="100"/>
          <a:sy n="100" d="100"/>
        </p:scale>
        <p:origin x="2568" y="-270"/>
      </p:cViewPr>
      <p:guideLst>
        <p:guide orient="horz" pos="3120"/>
        <p:guide pos="216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65" d="100"/>
          <a:sy n="65" d="100"/>
        </p:scale>
        <p:origin x="2870" y="62"/>
      </p:cViewPr>
      <p:guideLst/>
    </p:cSldViewPr>
  </p:notes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5"/>
            <a:ext cx="2919356" cy="495525"/>
          </a:xfrm>
          <a:prstGeom prst="rect">
            <a:avLst/>
          </a:prstGeom>
        </p:spPr>
        <p:txBody>
          <a:bodyPr vert="horz" lIns="90683" tIns="45341" rIns="90683" bIns="45341" rtlCol="0"/>
          <a:lstStyle>
            <a:lvl1pPr algn="l" defTabSz="2817936" fontAlgn="auto">
              <a:spcBef>
                <a:spcPts val="0"/>
              </a:spcBef>
              <a:spcAft>
                <a:spcPts val="0"/>
              </a:spcAft>
              <a:defRPr sz="1200">
                <a:latin typeface="+mn-lt"/>
                <a:ea typeface="+mn-ea"/>
              </a:defRPr>
            </a:lvl1pPr>
          </a:lstStyle>
          <a:p>
            <a:pPr>
              <a:defRPr/>
            </a:pPr>
            <a:endParaRPr lang="ja-JP" altLang="en-US" dirty="0"/>
          </a:p>
        </p:txBody>
      </p:sp>
      <p:sp>
        <p:nvSpPr>
          <p:cNvPr id="3" name="日付プレースホルダー 2"/>
          <p:cNvSpPr>
            <a:spLocks noGrp="1"/>
          </p:cNvSpPr>
          <p:nvPr>
            <p:ph type="dt" idx="1"/>
          </p:nvPr>
        </p:nvSpPr>
        <p:spPr>
          <a:xfrm>
            <a:off x="3814836" y="5"/>
            <a:ext cx="2919356" cy="495525"/>
          </a:xfrm>
          <a:prstGeom prst="rect">
            <a:avLst/>
          </a:prstGeom>
        </p:spPr>
        <p:txBody>
          <a:bodyPr vert="horz" lIns="90683" tIns="45341" rIns="90683" bIns="45341" rtlCol="0"/>
          <a:lstStyle>
            <a:lvl1pPr algn="r" defTabSz="2817936" fontAlgn="auto">
              <a:spcBef>
                <a:spcPts val="0"/>
              </a:spcBef>
              <a:spcAft>
                <a:spcPts val="0"/>
              </a:spcAft>
              <a:defRPr sz="1200" smtClean="0">
                <a:latin typeface="+mn-lt"/>
                <a:ea typeface="+mn-ea"/>
              </a:defRPr>
            </a:lvl1pPr>
          </a:lstStyle>
          <a:p>
            <a:pPr>
              <a:defRPr/>
            </a:pPr>
            <a:fld id="{F3CA139E-2583-4B26-A050-17747ADD8A08}" type="datetimeFigureOut">
              <a:rPr lang="ja-JP" altLang="en-US"/>
              <a:pPr>
                <a:defRPr/>
              </a:pPr>
              <a:t>2025/6/6</a:t>
            </a:fld>
            <a:endParaRPr lang="ja-JP" altLang="en-US" dirty="0"/>
          </a:p>
        </p:txBody>
      </p:sp>
      <p:sp>
        <p:nvSpPr>
          <p:cNvPr id="4" name="スライド イメージ プレースホルダー 3"/>
          <p:cNvSpPr>
            <a:spLocks noGrp="1" noRot="1" noChangeAspect="1"/>
          </p:cNvSpPr>
          <p:nvPr>
            <p:ph type="sldImg" idx="2"/>
          </p:nvPr>
        </p:nvSpPr>
        <p:spPr>
          <a:xfrm>
            <a:off x="2214563" y="1231900"/>
            <a:ext cx="2306637" cy="3332163"/>
          </a:xfrm>
          <a:prstGeom prst="rect">
            <a:avLst/>
          </a:prstGeom>
          <a:noFill/>
          <a:ln w="12700">
            <a:solidFill>
              <a:prstClr val="black"/>
            </a:solidFill>
          </a:ln>
        </p:spPr>
        <p:txBody>
          <a:bodyPr vert="horz" lIns="90683" tIns="45341" rIns="90683" bIns="45341" rtlCol="0" anchor="ctr"/>
          <a:lstStyle/>
          <a:p>
            <a:pPr lvl="0"/>
            <a:endParaRPr lang="ja-JP" altLang="en-US" noProof="0" dirty="0"/>
          </a:p>
        </p:txBody>
      </p:sp>
      <p:sp>
        <p:nvSpPr>
          <p:cNvPr id="5" name="ノート プレースホルダー 4"/>
          <p:cNvSpPr>
            <a:spLocks noGrp="1"/>
          </p:cNvSpPr>
          <p:nvPr>
            <p:ph type="body" sz="quarter" idx="3"/>
          </p:nvPr>
        </p:nvSpPr>
        <p:spPr>
          <a:xfrm>
            <a:off x="673579" y="4748521"/>
            <a:ext cx="5388609" cy="3885294"/>
          </a:xfrm>
          <a:prstGeom prst="rect">
            <a:avLst/>
          </a:prstGeom>
        </p:spPr>
        <p:txBody>
          <a:bodyPr vert="horz" lIns="90683" tIns="45341" rIns="90683" bIns="45341"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p:cNvSpPr>
            <a:spLocks noGrp="1"/>
          </p:cNvSpPr>
          <p:nvPr>
            <p:ph type="ftr" sz="quarter" idx="4"/>
          </p:nvPr>
        </p:nvSpPr>
        <p:spPr>
          <a:xfrm>
            <a:off x="2" y="9370793"/>
            <a:ext cx="2919356" cy="495525"/>
          </a:xfrm>
          <a:prstGeom prst="rect">
            <a:avLst/>
          </a:prstGeom>
        </p:spPr>
        <p:txBody>
          <a:bodyPr vert="horz" lIns="90683" tIns="45341" rIns="90683" bIns="45341" rtlCol="0" anchor="b"/>
          <a:lstStyle>
            <a:lvl1pPr algn="l" defTabSz="2817936" fontAlgn="auto">
              <a:spcBef>
                <a:spcPts val="0"/>
              </a:spcBef>
              <a:spcAft>
                <a:spcPts val="0"/>
              </a:spcAft>
              <a:defRPr sz="1200">
                <a:latin typeface="+mn-lt"/>
                <a:ea typeface="+mn-ea"/>
              </a:defRPr>
            </a:lvl1pPr>
          </a:lstStyle>
          <a:p>
            <a:pPr>
              <a:defRPr/>
            </a:pPr>
            <a:endParaRPr lang="ja-JP" altLang="en-US" dirty="0"/>
          </a:p>
        </p:txBody>
      </p:sp>
      <p:sp>
        <p:nvSpPr>
          <p:cNvPr id="7" name="スライド番号プレースホルダー 6"/>
          <p:cNvSpPr>
            <a:spLocks noGrp="1"/>
          </p:cNvSpPr>
          <p:nvPr>
            <p:ph type="sldNum" sz="quarter" idx="5"/>
          </p:nvPr>
        </p:nvSpPr>
        <p:spPr>
          <a:xfrm>
            <a:off x="3814836" y="9370793"/>
            <a:ext cx="2919356" cy="495525"/>
          </a:xfrm>
          <a:prstGeom prst="rect">
            <a:avLst/>
          </a:prstGeom>
        </p:spPr>
        <p:txBody>
          <a:bodyPr vert="horz" lIns="90683" tIns="45341" rIns="90683" bIns="45341" rtlCol="0" anchor="b"/>
          <a:lstStyle>
            <a:lvl1pPr algn="r" defTabSz="2817936" fontAlgn="auto">
              <a:spcBef>
                <a:spcPts val="0"/>
              </a:spcBef>
              <a:spcAft>
                <a:spcPts val="0"/>
              </a:spcAft>
              <a:defRPr sz="1200" smtClean="0">
                <a:latin typeface="+mn-lt"/>
                <a:ea typeface="+mn-ea"/>
              </a:defRPr>
            </a:lvl1pPr>
          </a:lstStyle>
          <a:p>
            <a:pPr>
              <a:defRPr/>
            </a:pPr>
            <a:fld id="{F6DF0DD7-F0C1-4171-8C83-683C50B84A60}" type="slidenum">
              <a:rPr lang="ja-JP" altLang="en-US"/>
              <a:pPr>
                <a:defRPr/>
              </a:pPr>
              <a:t>‹#›</a:t>
            </a:fld>
            <a:endParaRPr lang="ja-JP" altLang="en-US" dirty="0"/>
          </a:p>
        </p:txBody>
      </p:sp>
    </p:spTree>
    <p:extLst>
      <p:ext uri="{BB962C8B-B14F-4D97-AF65-F5344CB8AC3E}">
        <p14:creationId xmlns:p14="http://schemas.microsoft.com/office/powerpoint/2010/main" val="3362357426"/>
      </p:ext>
    </p:extLst>
  </p:cSld>
  <p:clrMap bg1="lt1" tx1="dk1" bg2="lt2" tx2="dk2" accent1="accent1" accent2="accent2" accent3="accent3" accent4="accent4" accent5="accent5" accent6="accent6" hlink="hlink" folHlink="folHlink"/>
  <p:notesStyle>
    <a:lvl1pPr algn="l" defTabSz="913502" rtl="0" fontAlgn="base">
      <a:spcBef>
        <a:spcPct val="30000"/>
      </a:spcBef>
      <a:spcAft>
        <a:spcPct val="0"/>
      </a:spcAft>
      <a:defRPr kumimoji="1" sz="1190" kern="1200">
        <a:solidFill>
          <a:schemeClr val="tx1"/>
        </a:solidFill>
        <a:latin typeface="+mn-lt"/>
        <a:ea typeface="+mn-ea"/>
        <a:cs typeface="+mn-cs"/>
      </a:defRPr>
    </a:lvl1pPr>
    <a:lvl2pPr marL="456496" algn="l" defTabSz="913502" rtl="0" fontAlgn="base">
      <a:spcBef>
        <a:spcPct val="30000"/>
      </a:spcBef>
      <a:spcAft>
        <a:spcPct val="0"/>
      </a:spcAft>
      <a:defRPr kumimoji="1" sz="1190" kern="1200">
        <a:solidFill>
          <a:schemeClr val="tx1"/>
        </a:solidFill>
        <a:latin typeface="+mn-lt"/>
        <a:ea typeface="+mn-ea"/>
        <a:cs typeface="+mn-cs"/>
      </a:defRPr>
    </a:lvl2pPr>
    <a:lvl3pPr marL="913502" algn="l" defTabSz="913502" rtl="0" fontAlgn="base">
      <a:spcBef>
        <a:spcPct val="30000"/>
      </a:spcBef>
      <a:spcAft>
        <a:spcPct val="0"/>
      </a:spcAft>
      <a:defRPr kumimoji="1" sz="1190" kern="1200">
        <a:solidFill>
          <a:schemeClr val="tx1"/>
        </a:solidFill>
        <a:latin typeface="+mn-lt"/>
        <a:ea typeface="+mn-ea"/>
        <a:cs typeface="+mn-cs"/>
      </a:defRPr>
    </a:lvl3pPr>
    <a:lvl4pPr marL="1370507" algn="l" defTabSz="913502" rtl="0" fontAlgn="base">
      <a:spcBef>
        <a:spcPct val="30000"/>
      </a:spcBef>
      <a:spcAft>
        <a:spcPct val="0"/>
      </a:spcAft>
      <a:defRPr kumimoji="1" sz="1190" kern="1200">
        <a:solidFill>
          <a:schemeClr val="tx1"/>
        </a:solidFill>
        <a:latin typeface="+mn-lt"/>
        <a:ea typeface="+mn-ea"/>
        <a:cs typeface="+mn-cs"/>
      </a:defRPr>
    </a:lvl4pPr>
    <a:lvl5pPr marL="1827514" algn="l" defTabSz="913502" rtl="0" fontAlgn="base">
      <a:spcBef>
        <a:spcPct val="30000"/>
      </a:spcBef>
      <a:spcAft>
        <a:spcPct val="0"/>
      </a:spcAft>
      <a:defRPr kumimoji="1" sz="1190" kern="1200">
        <a:solidFill>
          <a:schemeClr val="tx1"/>
        </a:solidFill>
        <a:latin typeface="+mn-lt"/>
        <a:ea typeface="+mn-ea"/>
        <a:cs typeface="+mn-cs"/>
      </a:defRPr>
    </a:lvl5pPr>
    <a:lvl6pPr marL="2284931" algn="l" defTabSz="913972" rtl="0" eaLnBrk="1" latinLnBrk="0" hangingPunct="1">
      <a:defRPr kumimoji="1" sz="1190" kern="1200">
        <a:solidFill>
          <a:schemeClr val="tx1"/>
        </a:solidFill>
        <a:latin typeface="+mn-lt"/>
        <a:ea typeface="+mn-ea"/>
        <a:cs typeface="+mn-cs"/>
      </a:defRPr>
    </a:lvl6pPr>
    <a:lvl7pPr marL="2741918" algn="l" defTabSz="913972" rtl="0" eaLnBrk="1" latinLnBrk="0" hangingPunct="1">
      <a:defRPr kumimoji="1" sz="1190" kern="1200">
        <a:solidFill>
          <a:schemeClr val="tx1"/>
        </a:solidFill>
        <a:latin typeface="+mn-lt"/>
        <a:ea typeface="+mn-ea"/>
        <a:cs typeface="+mn-cs"/>
      </a:defRPr>
    </a:lvl7pPr>
    <a:lvl8pPr marL="3198903" algn="l" defTabSz="913972" rtl="0" eaLnBrk="1" latinLnBrk="0" hangingPunct="1">
      <a:defRPr kumimoji="1" sz="1190" kern="1200">
        <a:solidFill>
          <a:schemeClr val="tx1"/>
        </a:solidFill>
        <a:latin typeface="+mn-lt"/>
        <a:ea typeface="+mn-ea"/>
        <a:cs typeface="+mn-cs"/>
      </a:defRPr>
    </a:lvl8pPr>
    <a:lvl9pPr marL="3655889" algn="l" defTabSz="913972" rtl="0" eaLnBrk="1" latinLnBrk="0" hangingPunct="1">
      <a:defRPr kumimoji="1" sz="119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214563" y="1231900"/>
            <a:ext cx="2306637" cy="33321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F6DF0DD7-F0C1-4171-8C83-683C50B84A60}" type="slidenum">
              <a:rPr lang="ja-JP" altLang="en-US" smtClean="0"/>
              <a:pPr>
                <a:defRPr/>
              </a:pPr>
              <a:t>1</a:t>
            </a:fld>
            <a:endParaRPr lang="ja-JP" altLang="en-US"/>
          </a:p>
        </p:txBody>
      </p:sp>
    </p:spTree>
    <p:extLst>
      <p:ext uri="{BB962C8B-B14F-4D97-AF65-F5344CB8AC3E}">
        <p14:creationId xmlns:p14="http://schemas.microsoft.com/office/powerpoint/2010/main" val="34775343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正方形/長方形 1"/>
          <p:cNvSpPr/>
          <p:nvPr userDrawn="1"/>
        </p:nvSpPr>
        <p:spPr>
          <a:xfrm>
            <a:off x="0" y="0"/>
            <a:ext cx="6858000" cy="9906000"/>
          </a:xfrm>
          <a:prstGeom prst="rect">
            <a:avLst/>
          </a:prstGeom>
          <a:solidFill>
            <a:srgbClr val="F2F1D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802"/>
          </a:p>
        </p:txBody>
      </p:sp>
    </p:spTree>
  </p:cSld>
  <p:clrMap bg1="lt1" tx1="dk1" bg2="lt2" tx2="dk2" accent1="accent1" accent2="accent2" accent3="accent3" accent4="accent4" accent5="accent5" accent6="accent6" hlink="hlink" folHlink="folHlink"/>
  <p:sldLayoutIdLst>
    <p:sldLayoutId id="2147483669" r:id="rId1"/>
  </p:sldLayoutIdLst>
  <p:timing>
    <p:tnLst>
      <p:par>
        <p:cTn id="1" dur="indefinite" restart="never" nodeType="tmRoot"/>
      </p:par>
    </p:tnLst>
  </p:timing>
  <p:txStyles>
    <p:titleStyle>
      <a:lvl1pPr algn="l" defTabSz="2166938" rtl="0" fontAlgn="base">
        <a:lnSpc>
          <a:spcPct val="90000"/>
        </a:lnSpc>
        <a:spcBef>
          <a:spcPct val="0"/>
        </a:spcBef>
        <a:spcAft>
          <a:spcPct val="0"/>
        </a:spcAft>
        <a:defRPr kumimoji="1" sz="10400" kern="1200">
          <a:solidFill>
            <a:schemeClr val="tx1"/>
          </a:solidFill>
          <a:latin typeface="+mj-lt"/>
          <a:ea typeface="+mj-ea"/>
          <a:cs typeface="+mj-cs"/>
        </a:defRPr>
      </a:lvl1pPr>
      <a:lvl2pPr algn="l" defTabSz="2166938" rtl="0" fontAlgn="base">
        <a:lnSpc>
          <a:spcPct val="90000"/>
        </a:lnSpc>
        <a:spcBef>
          <a:spcPct val="0"/>
        </a:spcBef>
        <a:spcAft>
          <a:spcPct val="0"/>
        </a:spcAft>
        <a:defRPr kumimoji="1" sz="10400">
          <a:solidFill>
            <a:schemeClr val="tx1"/>
          </a:solidFill>
          <a:latin typeface="Calibri Light"/>
          <a:ea typeface="ＭＳ Ｐゴシック" charset="-128"/>
        </a:defRPr>
      </a:lvl2pPr>
      <a:lvl3pPr algn="l" defTabSz="2166938" rtl="0" fontAlgn="base">
        <a:lnSpc>
          <a:spcPct val="90000"/>
        </a:lnSpc>
        <a:spcBef>
          <a:spcPct val="0"/>
        </a:spcBef>
        <a:spcAft>
          <a:spcPct val="0"/>
        </a:spcAft>
        <a:defRPr kumimoji="1" sz="10400">
          <a:solidFill>
            <a:schemeClr val="tx1"/>
          </a:solidFill>
          <a:latin typeface="Calibri Light"/>
          <a:ea typeface="ＭＳ Ｐゴシック" charset="-128"/>
        </a:defRPr>
      </a:lvl3pPr>
      <a:lvl4pPr algn="l" defTabSz="2166938" rtl="0" fontAlgn="base">
        <a:lnSpc>
          <a:spcPct val="90000"/>
        </a:lnSpc>
        <a:spcBef>
          <a:spcPct val="0"/>
        </a:spcBef>
        <a:spcAft>
          <a:spcPct val="0"/>
        </a:spcAft>
        <a:defRPr kumimoji="1" sz="10400">
          <a:solidFill>
            <a:schemeClr val="tx1"/>
          </a:solidFill>
          <a:latin typeface="Calibri Light"/>
          <a:ea typeface="ＭＳ Ｐゴシック" charset="-128"/>
        </a:defRPr>
      </a:lvl4pPr>
      <a:lvl5pPr algn="l" defTabSz="2166938" rtl="0" fontAlgn="base">
        <a:lnSpc>
          <a:spcPct val="90000"/>
        </a:lnSpc>
        <a:spcBef>
          <a:spcPct val="0"/>
        </a:spcBef>
        <a:spcAft>
          <a:spcPct val="0"/>
        </a:spcAft>
        <a:defRPr kumimoji="1" sz="10400">
          <a:solidFill>
            <a:schemeClr val="tx1"/>
          </a:solidFill>
          <a:latin typeface="Calibri Light"/>
          <a:ea typeface="ＭＳ Ｐゴシック" charset="-128"/>
        </a:defRPr>
      </a:lvl5pPr>
      <a:lvl6pPr marL="457200" algn="l" defTabSz="2166938" rtl="0" fontAlgn="base">
        <a:lnSpc>
          <a:spcPct val="90000"/>
        </a:lnSpc>
        <a:spcBef>
          <a:spcPct val="0"/>
        </a:spcBef>
        <a:spcAft>
          <a:spcPct val="0"/>
        </a:spcAft>
        <a:defRPr kumimoji="1" sz="10400">
          <a:solidFill>
            <a:schemeClr val="tx1"/>
          </a:solidFill>
          <a:latin typeface="Calibri Light"/>
          <a:ea typeface="ＭＳ Ｐゴシック" charset="-128"/>
        </a:defRPr>
      </a:lvl6pPr>
      <a:lvl7pPr marL="914400" algn="l" defTabSz="2166938" rtl="0" fontAlgn="base">
        <a:lnSpc>
          <a:spcPct val="90000"/>
        </a:lnSpc>
        <a:spcBef>
          <a:spcPct val="0"/>
        </a:spcBef>
        <a:spcAft>
          <a:spcPct val="0"/>
        </a:spcAft>
        <a:defRPr kumimoji="1" sz="10400">
          <a:solidFill>
            <a:schemeClr val="tx1"/>
          </a:solidFill>
          <a:latin typeface="Calibri Light"/>
          <a:ea typeface="ＭＳ Ｐゴシック" charset="-128"/>
        </a:defRPr>
      </a:lvl7pPr>
      <a:lvl8pPr marL="1371600" algn="l" defTabSz="2166938" rtl="0" fontAlgn="base">
        <a:lnSpc>
          <a:spcPct val="90000"/>
        </a:lnSpc>
        <a:spcBef>
          <a:spcPct val="0"/>
        </a:spcBef>
        <a:spcAft>
          <a:spcPct val="0"/>
        </a:spcAft>
        <a:defRPr kumimoji="1" sz="10400">
          <a:solidFill>
            <a:schemeClr val="tx1"/>
          </a:solidFill>
          <a:latin typeface="Calibri Light"/>
          <a:ea typeface="ＭＳ Ｐゴシック" charset="-128"/>
        </a:defRPr>
      </a:lvl8pPr>
      <a:lvl9pPr marL="1828800" algn="l" defTabSz="2166938" rtl="0" fontAlgn="base">
        <a:lnSpc>
          <a:spcPct val="90000"/>
        </a:lnSpc>
        <a:spcBef>
          <a:spcPct val="0"/>
        </a:spcBef>
        <a:spcAft>
          <a:spcPct val="0"/>
        </a:spcAft>
        <a:defRPr kumimoji="1" sz="10400">
          <a:solidFill>
            <a:schemeClr val="tx1"/>
          </a:solidFill>
          <a:latin typeface="Calibri Light"/>
          <a:ea typeface="ＭＳ Ｐゴシック" charset="-128"/>
        </a:defRPr>
      </a:lvl9pPr>
    </p:titleStyle>
    <p:bodyStyle>
      <a:lvl1pPr marL="541338" indent="-541338" algn="l" defTabSz="2166938" rtl="0" fontAlgn="base">
        <a:lnSpc>
          <a:spcPct val="90000"/>
        </a:lnSpc>
        <a:spcBef>
          <a:spcPts val="2375"/>
        </a:spcBef>
        <a:spcAft>
          <a:spcPct val="0"/>
        </a:spcAft>
        <a:buFont typeface="Arial" charset="0"/>
        <a:buChar char="•"/>
        <a:defRPr kumimoji="1" sz="6600" kern="1200">
          <a:solidFill>
            <a:schemeClr val="tx1"/>
          </a:solidFill>
          <a:latin typeface="+mn-lt"/>
          <a:ea typeface="+mn-ea"/>
          <a:cs typeface="+mn-cs"/>
        </a:defRPr>
      </a:lvl1pPr>
      <a:lvl2pPr marL="1625600" indent="-541338" algn="l" defTabSz="2166938" rtl="0" fontAlgn="base">
        <a:lnSpc>
          <a:spcPct val="90000"/>
        </a:lnSpc>
        <a:spcBef>
          <a:spcPts val="1188"/>
        </a:spcBef>
        <a:spcAft>
          <a:spcPct val="0"/>
        </a:spcAft>
        <a:buFont typeface="Arial" charset="0"/>
        <a:buChar char="•"/>
        <a:defRPr kumimoji="1" sz="5700" kern="1200">
          <a:solidFill>
            <a:schemeClr val="tx1"/>
          </a:solidFill>
          <a:latin typeface="+mn-lt"/>
          <a:ea typeface="+mn-ea"/>
          <a:cs typeface="+mn-cs"/>
        </a:defRPr>
      </a:lvl2pPr>
      <a:lvl3pPr marL="2709863" indent="-541338" algn="l" defTabSz="2166938" rtl="0" fontAlgn="base">
        <a:lnSpc>
          <a:spcPct val="90000"/>
        </a:lnSpc>
        <a:spcBef>
          <a:spcPts val="1188"/>
        </a:spcBef>
        <a:spcAft>
          <a:spcPct val="0"/>
        </a:spcAft>
        <a:buFont typeface="Arial" charset="0"/>
        <a:buChar char="•"/>
        <a:defRPr kumimoji="1" sz="4700" kern="1200">
          <a:solidFill>
            <a:schemeClr val="tx1"/>
          </a:solidFill>
          <a:latin typeface="+mn-lt"/>
          <a:ea typeface="+mn-ea"/>
          <a:cs typeface="+mn-cs"/>
        </a:defRPr>
      </a:lvl3pPr>
      <a:lvl4pPr marL="3794125" indent="-541338" algn="l" defTabSz="2166938" rtl="0" fontAlgn="base">
        <a:lnSpc>
          <a:spcPct val="90000"/>
        </a:lnSpc>
        <a:spcBef>
          <a:spcPts val="1188"/>
        </a:spcBef>
        <a:spcAft>
          <a:spcPct val="0"/>
        </a:spcAft>
        <a:buFont typeface="Arial" charset="0"/>
        <a:buChar char="•"/>
        <a:defRPr kumimoji="1" sz="4300" kern="1200">
          <a:solidFill>
            <a:schemeClr val="tx1"/>
          </a:solidFill>
          <a:latin typeface="+mn-lt"/>
          <a:ea typeface="+mn-ea"/>
          <a:cs typeface="+mn-cs"/>
        </a:defRPr>
      </a:lvl4pPr>
      <a:lvl5pPr marL="4876800" indent="-541338" algn="l" defTabSz="2166938" rtl="0" fontAlgn="base">
        <a:lnSpc>
          <a:spcPct val="90000"/>
        </a:lnSpc>
        <a:spcBef>
          <a:spcPts val="1188"/>
        </a:spcBef>
        <a:spcAft>
          <a:spcPct val="0"/>
        </a:spcAft>
        <a:buFont typeface="Arial" charset="0"/>
        <a:buChar char="•"/>
        <a:defRPr kumimoji="1" sz="4300" kern="1200">
          <a:solidFill>
            <a:schemeClr val="tx1"/>
          </a:solidFill>
          <a:latin typeface="+mn-lt"/>
          <a:ea typeface="+mn-ea"/>
          <a:cs typeface="+mn-cs"/>
        </a:defRPr>
      </a:lvl5pPr>
      <a:lvl6pPr marL="5962270" indent="-542026" algn="l" defTabSz="2168098" rtl="0" eaLnBrk="1" latinLnBrk="0" hangingPunct="1">
        <a:lnSpc>
          <a:spcPct val="90000"/>
        </a:lnSpc>
        <a:spcBef>
          <a:spcPts val="1185"/>
        </a:spcBef>
        <a:buFont typeface="Arial" panose="020B0604020202020204" pitchFamily="34" charset="0"/>
        <a:buChar char="•"/>
        <a:defRPr kumimoji="1" sz="4300" kern="1200">
          <a:solidFill>
            <a:schemeClr val="tx1"/>
          </a:solidFill>
          <a:latin typeface="+mn-lt"/>
          <a:ea typeface="+mn-ea"/>
          <a:cs typeface="+mn-cs"/>
        </a:defRPr>
      </a:lvl6pPr>
      <a:lvl7pPr marL="7046322" indent="-542026" algn="l" defTabSz="2168098" rtl="0" eaLnBrk="1" latinLnBrk="0" hangingPunct="1">
        <a:lnSpc>
          <a:spcPct val="90000"/>
        </a:lnSpc>
        <a:spcBef>
          <a:spcPts val="1185"/>
        </a:spcBef>
        <a:buFont typeface="Arial" panose="020B0604020202020204" pitchFamily="34" charset="0"/>
        <a:buChar char="•"/>
        <a:defRPr kumimoji="1" sz="4300" kern="1200">
          <a:solidFill>
            <a:schemeClr val="tx1"/>
          </a:solidFill>
          <a:latin typeface="+mn-lt"/>
          <a:ea typeface="+mn-ea"/>
          <a:cs typeface="+mn-cs"/>
        </a:defRPr>
      </a:lvl7pPr>
      <a:lvl8pPr marL="8130371" indent="-542026" algn="l" defTabSz="2168098" rtl="0" eaLnBrk="1" latinLnBrk="0" hangingPunct="1">
        <a:lnSpc>
          <a:spcPct val="90000"/>
        </a:lnSpc>
        <a:spcBef>
          <a:spcPts val="1185"/>
        </a:spcBef>
        <a:buFont typeface="Arial" panose="020B0604020202020204" pitchFamily="34" charset="0"/>
        <a:buChar char="•"/>
        <a:defRPr kumimoji="1" sz="4300" kern="1200">
          <a:solidFill>
            <a:schemeClr val="tx1"/>
          </a:solidFill>
          <a:latin typeface="+mn-lt"/>
          <a:ea typeface="+mn-ea"/>
          <a:cs typeface="+mn-cs"/>
        </a:defRPr>
      </a:lvl8pPr>
      <a:lvl9pPr marL="9214420" indent="-542026" algn="l" defTabSz="2168098" rtl="0" eaLnBrk="1" latinLnBrk="0" hangingPunct="1">
        <a:lnSpc>
          <a:spcPct val="90000"/>
        </a:lnSpc>
        <a:spcBef>
          <a:spcPts val="1185"/>
        </a:spcBef>
        <a:buFont typeface="Arial" panose="020B0604020202020204" pitchFamily="34" charset="0"/>
        <a:buChar char="•"/>
        <a:defRPr kumimoji="1" sz="4300" kern="1200">
          <a:solidFill>
            <a:schemeClr val="tx1"/>
          </a:solidFill>
          <a:latin typeface="+mn-lt"/>
          <a:ea typeface="+mn-ea"/>
          <a:cs typeface="+mn-cs"/>
        </a:defRPr>
      </a:lvl9pPr>
    </p:bodyStyle>
    <p:otherStyle>
      <a:defPPr>
        <a:defRPr lang="en-US"/>
      </a:defPPr>
      <a:lvl1pPr marL="0" algn="l" defTabSz="2168098" rtl="0" eaLnBrk="1" latinLnBrk="0" hangingPunct="1">
        <a:defRPr kumimoji="1" sz="4300" kern="1200">
          <a:solidFill>
            <a:schemeClr val="tx1"/>
          </a:solidFill>
          <a:latin typeface="+mn-lt"/>
          <a:ea typeface="+mn-ea"/>
          <a:cs typeface="+mn-cs"/>
        </a:defRPr>
      </a:lvl1pPr>
      <a:lvl2pPr marL="1084049" algn="l" defTabSz="2168098" rtl="0" eaLnBrk="1" latinLnBrk="0" hangingPunct="1">
        <a:defRPr kumimoji="1" sz="4300" kern="1200">
          <a:solidFill>
            <a:schemeClr val="tx1"/>
          </a:solidFill>
          <a:latin typeface="+mn-lt"/>
          <a:ea typeface="+mn-ea"/>
          <a:cs typeface="+mn-cs"/>
        </a:defRPr>
      </a:lvl2pPr>
      <a:lvl3pPr marL="2168098" algn="l" defTabSz="2168098" rtl="0" eaLnBrk="1" latinLnBrk="0" hangingPunct="1">
        <a:defRPr kumimoji="1" sz="4300" kern="1200">
          <a:solidFill>
            <a:schemeClr val="tx1"/>
          </a:solidFill>
          <a:latin typeface="+mn-lt"/>
          <a:ea typeface="+mn-ea"/>
          <a:cs typeface="+mn-cs"/>
        </a:defRPr>
      </a:lvl3pPr>
      <a:lvl4pPr marL="3252147" algn="l" defTabSz="2168098" rtl="0" eaLnBrk="1" latinLnBrk="0" hangingPunct="1">
        <a:defRPr kumimoji="1" sz="4300" kern="1200">
          <a:solidFill>
            <a:schemeClr val="tx1"/>
          </a:solidFill>
          <a:latin typeface="+mn-lt"/>
          <a:ea typeface="+mn-ea"/>
          <a:cs typeface="+mn-cs"/>
        </a:defRPr>
      </a:lvl4pPr>
      <a:lvl5pPr marL="4336198" algn="l" defTabSz="2168098" rtl="0" eaLnBrk="1" latinLnBrk="0" hangingPunct="1">
        <a:defRPr kumimoji="1" sz="4300" kern="1200">
          <a:solidFill>
            <a:schemeClr val="tx1"/>
          </a:solidFill>
          <a:latin typeface="+mn-lt"/>
          <a:ea typeface="+mn-ea"/>
          <a:cs typeface="+mn-cs"/>
        </a:defRPr>
      </a:lvl5pPr>
      <a:lvl6pPr marL="5420247" algn="l" defTabSz="2168098" rtl="0" eaLnBrk="1" latinLnBrk="0" hangingPunct="1">
        <a:defRPr kumimoji="1" sz="4300" kern="1200">
          <a:solidFill>
            <a:schemeClr val="tx1"/>
          </a:solidFill>
          <a:latin typeface="+mn-lt"/>
          <a:ea typeface="+mn-ea"/>
          <a:cs typeface="+mn-cs"/>
        </a:defRPr>
      </a:lvl6pPr>
      <a:lvl7pPr marL="6504296" algn="l" defTabSz="2168098" rtl="0" eaLnBrk="1" latinLnBrk="0" hangingPunct="1">
        <a:defRPr kumimoji="1" sz="4300" kern="1200">
          <a:solidFill>
            <a:schemeClr val="tx1"/>
          </a:solidFill>
          <a:latin typeface="+mn-lt"/>
          <a:ea typeface="+mn-ea"/>
          <a:cs typeface="+mn-cs"/>
        </a:defRPr>
      </a:lvl7pPr>
      <a:lvl8pPr marL="7588345" algn="l" defTabSz="2168098" rtl="0" eaLnBrk="1" latinLnBrk="0" hangingPunct="1">
        <a:defRPr kumimoji="1" sz="4300" kern="1200">
          <a:solidFill>
            <a:schemeClr val="tx1"/>
          </a:solidFill>
          <a:latin typeface="+mn-lt"/>
          <a:ea typeface="+mn-ea"/>
          <a:cs typeface="+mn-cs"/>
        </a:defRPr>
      </a:lvl8pPr>
      <a:lvl9pPr marL="8672394" algn="l" defTabSz="2168098" rtl="0" eaLnBrk="1" latinLnBrk="0" hangingPunct="1">
        <a:defRPr kumimoji="1" sz="4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13" Type="http://schemas.openxmlformats.org/officeDocument/2006/relationships/image" Target="../media/image10.png"/><Relationship Id="rId18" Type="http://schemas.openxmlformats.org/officeDocument/2006/relationships/image" Target="../media/image15.png"/><Relationship Id="rId3" Type="http://schemas.openxmlformats.org/officeDocument/2006/relationships/image" Target="../media/image1.jpg"/><Relationship Id="rId21" Type="http://schemas.openxmlformats.org/officeDocument/2006/relationships/image" Target="../media/image18.png"/><Relationship Id="rId7" Type="http://schemas.openxmlformats.org/officeDocument/2006/relationships/image" Target="../media/image5.jpg"/><Relationship Id="rId12" Type="http://schemas.openxmlformats.org/officeDocument/2006/relationships/image" Target="../media/image9.png"/><Relationship Id="rId17" Type="http://schemas.openxmlformats.org/officeDocument/2006/relationships/image" Target="../media/image14.png"/><Relationship Id="rId2" Type="http://schemas.openxmlformats.org/officeDocument/2006/relationships/notesSlide" Target="../notesSlides/notesSlide1.xml"/><Relationship Id="rId16" Type="http://schemas.openxmlformats.org/officeDocument/2006/relationships/image" Target="../media/image13.png"/><Relationship Id="rId20" Type="http://schemas.openxmlformats.org/officeDocument/2006/relationships/image" Target="../media/image17.png"/><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8.jpeg"/><Relationship Id="rId5" Type="http://schemas.openxmlformats.org/officeDocument/2006/relationships/image" Target="../media/image3.jpg"/><Relationship Id="rId15" Type="http://schemas.openxmlformats.org/officeDocument/2006/relationships/image" Target="../media/image12.png"/><Relationship Id="rId10" Type="http://schemas.microsoft.com/office/2007/relationships/hdphoto" Target="../media/hdphoto1.wdp"/><Relationship Id="rId19" Type="http://schemas.openxmlformats.org/officeDocument/2006/relationships/image" Target="../media/image16.png"/><Relationship Id="rId4" Type="http://schemas.openxmlformats.org/officeDocument/2006/relationships/image" Target="../media/image2.jpg"/><Relationship Id="rId9" Type="http://schemas.openxmlformats.org/officeDocument/2006/relationships/image" Target="../media/image7.png"/><Relationship Id="rId14" Type="http://schemas.openxmlformats.org/officeDocument/2006/relationships/image" Target="../media/image11.png"/><Relationship Id="rId22" Type="http://schemas.openxmlformats.org/officeDocument/2006/relationships/image" Target="../media/image1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図 22"/>
          <p:cNvPicPr>
            <a:picLocks noChangeAspect="1"/>
          </p:cNvPicPr>
          <p:nvPr/>
        </p:nvPicPr>
        <p:blipFill rotWithShape="1">
          <a:blip r:embed="rId3">
            <a:extLst>
              <a:ext uri="{28A0092B-C50C-407E-A947-70E740481C1C}">
                <a14:useLocalDpi xmlns:a14="http://schemas.microsoft.com/office/drawing/2010/main" val="0"/>
              </a:ext>
            </a:extLst>
          </a:blip>
          <a:srcRect l="24537" t="45377" r="6583" b="2090"/>
          <a:stretch/>
        </p:blipFill>
        <p:spPr>
          <a:xfrm>
            <a:off x="3580195" y="6032499"/>
            <a:ext cx="1461705" cy="1676401"/>
          </a:xfrm>
          <a:prstGeom prst="rect">
            <a:avLst/>
          </a:prstGeom>
        </p:spPr>
      </p:pic>
      <p:pic>
        <p:nvPicPr>
          <p:cNvPr id="26" name="図 25"/>
          <p:cNvPicPr>
            <a:picLocks noChangeAspect="1"/>
          </p:cNvPicPr>
          <p:nvPr/>
        </p:nvPicPr>
        <p:blipFill rotWithShape="1">
          <a:blip r:embed="rId4">
            <a:extLst>
              <a:ext uri="{28A0092B-C50C-407E-A947-70E740481C1C}">
                <a14:useLocalDpi xmlns:a14="http://schemas.microsoft.com/office/drawing/2010/main" val="0"/>
              </a:ext>
            </a:extLst>
          </a:blip>
          <a:srcRect l="17125" t="41887" r="-1247" b="7145"/>
          <a:stretch/>
        </p:blipFill>
        <p:spPr>
          <a:xfrm>
            <a:off x="3619881" y="7936807"/>
            <a:ext cx="1714500" cy="1562101"/>
          </a:xfrm>
          <a:prstGeom prst="rect">
            <a:avLst/>
          </a:prstGeom>
        </p:spPr>
      </p:pic>
      <p:pic>
        <p:nvPicPr>
          <p:cNvPr id="20" name="図 19"/>
          <p:cNvPicPr>
            <a:picLocks noChangeAspect="1"/>
          </p:cNvPicPr>
          <p:nvPr/>
        </p:nvPicPr>
        <p:blipFill rotWithShape="1">
          <a:blip r:embed="rId5">
            <a:extLst>
              <a:ext uri="{28A0092B-C50C-407E-A947-70E740481C1C}">
                <a14:useLocalDpi xmlns:a14="http://schemas.microsoft.com/office/drawing/2010/main" val="0"/>
              </a:ext>
            </a:extLst>
          </a:blip>
          <a:srcRect l="17812" t="44798" r="5360" b="8714"/>
          <a:stretch/>
        </p:blipFill>
        <p:spPr>
          <a:xfrm>
            <a:off x="228600" y="8039100"/>
            <a:ext cx="1638300" cy="1490718"/>
          </a:xfrm>
          <a:prstGeom prst="rect">
            <a:avLst/>
          </a:prstGeom>
        </p:spPr>
      </p:pic>
      <p:pic>
        <p:nvPicPr>
          <p:cNvPr id="10" name="図 9"/>
          <p:cNvPicPr>
            <a:picLocks noChangeAspect="1"/>
          </p:cNvPicPr>
          <p:nvPr/>
        </p:nvPicPr>
        <p:blipFill rotWithShape="1">
          <a:blip r:embed="rId6">
            <a:extLst>
              <a:ext uri="{28A0092B-C50C-407E-A947-70E740481C1C}">
                <a14:useLocalDpi xmlns:a14="http://schemas.microsoft.com/office/drawing/2010/main" val="0"/>
              </a:ext>
            </a:extLst>
          </a:blip>
          <a:srcRect l="21341" t="53417" r="14147" b="2291"/>
          <a:stretch/>
        </p:blipFill>
        <p:spPr>
          <a:xfrm>
            <a:off x="165101" y="6214111"/>
            <a:ext cx="1447800" cy="1494789"/>
          </a:xfrm>
          <a:prstGeom prst="rect">
            <a:avLst/>
          </a:prstGeom>
        </p:spPr>
      </p:pic>
      <p:pic>
        <p:nvPicPr>
          <p:cNvPr id="19" name="図 18"/>
          <p:cNvPicPr>
            <a:picLocks noChangeAspect="1"/>
          </p:cNvPicPr>
          <p:nvPr/>
        </p:nvPicPr>
        <p:blipFill rotWithShape="1">
          <a:blip r:embed="rId7">
            <a:extLst>
              <a:ext uri="{28A0092B-C50C-407E-A947-70E740481C1C}">
                <a14:useLocalDpi xmlns:a14="http://schemas.microsoft.com/office/drawing/2010/main" val="0"/>
              </a:ext>
            </a:extLst>
          </a:blip>
          <a:srcRect l="1501" t="46972" r="420" b="8778"/>
          <a:stretch/>
        </p:blipFill>
        <p:spPr>
          <a:xfrm>
            <a:off x="3305912" y="4420656"/>
            <a:ext cx="2075123" cy="1407866"/>
          </a:xfrm>
          <a:prstGeom prst="rect">
            <a:avLst/>
          </a:prstGeom>
        </p:spPr>
      </p:pic>
      <p:pic>
        <p:nvPicPr>
          <p:cNvPr id="109" name="図 108"/>
          <p:cNvPicPr>
            <a:picLocks noChangeAspect="1"/>
          </p:cNvPicPr>
          <p:nvPr/>
        </p:nvPicPr>
        <p:blipFill>
          <a:blip r:embed="rId8">
            <a:extLst>
              <a:ext uri="{28A0092B-C50C-407E-A947-70E740481C1C}">
                <a14:useLocalDpi xmlns:a14="http://schemas.microsoft.com/office/drawing/2010/main" val="0"/>
              </a:ext>
            </a:extLst>
          </a:blip>
          <a:srcRect l="11421" t="53475" r="14366" b="6903"/>
          <a:stretch>
            <a:fillRect/>
          </a:stretch>
        </p:blipFill>
        <p:spPr>
          <a:xfrm>
            <a:off x="322452" y="2526525"/>
            <a:ext cx="2363016" cy="1897159"/>
          </a:xfrm>
          <a:custGeom>
            <a:avLst/>
            <a:gdLst>
              <a:gd name="connsiteX0" fmla="*/ 1472971 w 2945942"/>
              <a:gd name="connsiteY0" fmla="*/ 0 h 2365164"/>
              <a:gd name="connsiteX1" fmla="*/ 2945942 w 2945942"/>
              <a:gd name="connsiteY1" fmla="*/ 1182582 h 2365164"/>
              <a:gd name="connsiteX2" fmla="*/ 1472971 w 2945942"/>
              <a:gd name="connsiteY2" fmla="*/ 2365164 h 2365164"/>
              <a:gd name="connsiteX3" fmla="*/ 0 w 2945942"/>
              <a:gd name="connsiteY3" fmla="*/ 1182582 h 2365164"/>
              <a:gd name="connsiteX4" fmla="*/ 1472971 w 2945942"/>
              <a:gd name="connsiteY4" fmla="*/ 0 h 23651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5942" h="2365164">
                <a:moveTo>
                  <a:pt x="1472971" y="0"/>
                </a:moveTo>
                <a:cubicBezTo>
                  <a:pt x="2286470" y="0"/>
                  <a:pt x="2945942" y="529460"/>
                  <a:pt x="2945942" y="1182582"/>
                </a:cubicBezTo>
                <a:cubicBezTo>
                  <a:pt x="2945942" y="1835704"/>
                  <a:pt x="2286470" y="2365164"/>
                  <a:pt x="1472971" y="2365164"/>
                </a:cubicBezTo>
                <a:cubicBezTo>
                  <a:pt x="659472" y="2365164"/>
                  <a:pt x="0" y="1835704"/>
                  <a:pt x="0" y="1182582"/>
                </a:cubicBezTo>
                <a:cubicBezTo>
                  <a:pt x="0" y="529460"/>
                  <a:pt x="659472" y="0"/>
                  <a:pt x="1472971" y="0"/>
                </a:cubicBezTo>
                <a:close/>
              </a:path>
            </a:pathLst>
          </a:custGeom>
        </p:spPr>
      </p:pic>
      <p:pic>
        <p:nvPicPr>
          <p:cNvPr id="108" name="図 107"/>
          <p:cNvPicPr>
            <a:picLocks noChangeAspect="1"/>
          </p:cNvPicPr>
          <p:nvPr/>
        </p:nvPicPr>
        <p:blipFill>
          <a:blip r:embed="rId9">
            <a:extLst>
              <a:ext uri="{BEBA8EAE-BF5A-486C-A8C5-ECC9F3942E4B}">
                <a14:imgProps xmlns:a14="http://schemas.microsoft.com/office/drawing/2010/main">
                  <a14:imgLayer r:embed="rId10">
                    <a14:imgEffect>
                      <a14:saturation sat="200000"/>
                    </a14:imgEffect>
                  </a14:imgLayer>
                </a14:imgProps>
              </a:ext>
              <a:ext uri="{28A0092B-C50C-407E-A947-70E740481C1C}">
                <a14:useLocalDpi xmlns:a14="http://schemas.microsoft.com/office/drawing/2010/main" val="0"/>
              </a:ext>
            </a:extLst>
          </a:blip>
          <a:srcRect l="6839" t="40449" r="7491" b="8373"/>
          <a:stretch>
            <a:fillRect/>
          </a:stretch>
        </p:blipFill>
        <p:spPr>
          <a:xfrm>
            <a:off x="3344400" y="408903"/>
            <a:ext cx="2500350" cy="2246116"/>
          </a:xfrm>
          <a:custGeom>
            <a:avLst/>
            <a:gdLst>
              <a:gd name="connsiteX0" fmla="*/ 1652921 w 3305842"/>
              <a:gd name="connsiteY0" fmla="*/ 0 h 2969706"/>
              <a:gd name="connsiteX1" fmla="*/ 3305842 w 3305842"/>
              <a:gd name="connsiteY1" fmla="*/ 1484853 h 2969706"/>
              <a:gd name="connsiteX2" fmla="*/ 1652921 w 3305842"/>
              <a:gd name="connsiteY2" fmla="*/ 2969706 h 2969706"/>
              <a:gd name="connsiteX3" fmla="*/ 0 w 3305842"/>
              <a:gd name="connsiteY3" fmla="*/ 1484853 h 2969706"/>
              <a:gd name="connsiteX4" fmla="*/ 1652921 w 3305842"/>
              <a:gd name="connsiteY4" fmla="*/ 0 h 29697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05842" h="2969706">
                <a:moveTo>
                  <a:pt x="1652921" y="0"/>
                </a:moveTo>
                <a:cubicBezTo>
                  <a:pt x="2565804" y="0"/>
                  <a:pt x="3305842" y="664791"/>
                  <a:pt x="3305842" y="1484853"/>
                </a:cubicBezTo>
                <a:cubicBezTo>
                  <a:pt x="3305842" y="2304915"/>
                  <a:pt x="2565804" y="2969706"/>
                  <a:pt x="1652921" y="2969706"/>
                </a:cubicBezTo>
                <a:cubicBezTo>
                  <a:pt x="740038" y="2969706"/>
                  <a:pt x="0" y="2304915"/>
                  <a:pt x="0" y="1484853"/>
                </a:cubicBezTo>
                <a:cubicBezTo>
                  <a:pt x="0" y="664791"/>
                  <a:pt x="740038" y="0"/>
                  <a:pt x="1652921" y="0"/>
                </a:cubicBezTo>
                <a:close/>
              </a:path>
            </a:pathLst>
          </a:custGeom>
        </p:spPr>
      </p:pic>
      <p:sp>
        <p:nvSpPr>
          <p:cNvPr id="21" name="角丸四角形 20"/>
          <p:cNvSpPr/>
          <p:nvPr/>
        </p:nvSpPr>
        <p:spPr>
          <a:xfrm>
            <a:off x="308534" y="5751672"/>
            <a:ext cx="2786124" cy="399008"/>
          </a:xfrm>
          <a:prstGeom prst="roundRect">
            <a:avLst>
              <a:gd name="adj" fmla="val 50000"/>
            </a:avLst>
          </a:prstGeom>
          <a:solidFill>
            <a:srgbClr val="F8D8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7" name="角丸四角形 256"/>
          <p:cNvSpPr/>
          <p:nvPr/>
        </p:nvSpPr>
        <p:spPr>
          <a:xfrm>
            <a:off x="3504832" y="5751672"/>
            <a:ext cx="2786124" cy="399008"/>
          </a:xfrm>
          <a:prstGeom prst="roundRect">
            <a:avLst>
              <a:gd name="adj" fmla="val 50000"/>
            </a:avLst>
          </a:prstGeom>
          <a:solidFill>
            <a:srgbClr val="F8D8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8" name="角丸四角形 257"/>
          <p:cNvSpPr/>
          <p:nvPr/>
        </p:nvSpPr>
        <p:spPr>
          <a:xfrm>
            <a:off x="308534" y="7732867"/>
            <a:ext cx="2786124" cy="399008"/>
          </a:xfrm>
          <a:prstGeom prst="roundRect">
            <a:avLst>
              <a:gd name="adj" fmla="val 50000"/>
            </a:avLst>
          </a:prstGeom>
          <a:solidFill>
            <a:srgbClr val="F8D8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9" name="角丸四角形 258"/>
          <p:cNvSpPr/>
          <p:nvPr/>
        </p:nvSpPr>
        <p:spPr>
          <a:xfrm>
            <a:off x="3887119" y="7732867"/>
            <a:ext cx="2402069" cy="399008"/>
          </a:xfrm>
          <a:prstGeom prst="roundRect">
            <a:avLst>
              <a:gd name="adj" fmla="val 50000"/>
            </a:avLst>
          </a:prstGeom>
          <a:solidFill>
            <a:srgbClr val="F8D8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3" name="フリーフォーム 232"/>
          <p:cNvSpPr/>
          <p:nvPr/>
        </p:nvSpPr>
        <p:spPr>
          <a:xfrm>
            <a:off x="0" y="8451"/>
            <a:ext cx="6858000" cy="401559"/>
          </a:xfrm>
          <a:custGeom>
            <a:avLst/>
            <a:gdLst>
              <a:gd name="connsiteX0" fmla="*/ 306682 w 6902104"/>
              <a:gd name="connsiteY0" fmla="*/ 0 h 430337"/>
              <a:gd name="connsiteX1" fmla="*/ 6595422 w 6902104"/>
              <a:gd name="connsiteY1" fmla="*/ 0 h 430337"/>
              <a:gd name="connsiteX2" fmla="*/ 6902104 w 6902104"/>
              <a:gd name="connsiteY2" fmla="*/ 306682 h 430337"/>
              <a:gd name="connsiteX3" fmla="*/ 6902104 w 6902104"/>
              <a:gd name="connsiteY3" fmla="*/ 430337 h 430337"/>
              <a:gd name="connsiteX4" fmla="*/ 0 w 6902104"/>
              <a:gd name="connsiteY4" fmla="*/ 430337 h 430337"/>
              <a:gd name="connsiteX5" fmla="*/ 0 w 6902104"/>
              <a:gd name="connsiteY5" fmla="*/ 306682 h 430337"/>
              <a:gd name="connsiteX6" fmla="*/ 306682 w 6902104"/>
              <a:gd name="connsiteY6" fmla="*/ 0 h 4303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902104" h="430337">
                <a:moveTo>
                  <a:pt x="306682" y="0"/>
                </a:moveTo>
                <a:lnTo>
                  <a:pt x="6595422" y="0"/>
                </a:lnTo>
                <a:cubicBezTo>
                  <a:pt x="6764798" y="0"/>
                  <a:pt x="6902104" y="137306"/>
                  <a:pt x="6902104" y="306682"/>
                </a:cubicBezTo>
                <a:lnTo>
                  <a:pt x="6902104" y="430337"/>
                </a:lnTo>
                <a:lnTo>
                  <a:pt x="0" y="430337"/>
                </a:lnTo>
                <a:lnTo>
                  <a:pt x="0" y="306682"/>
                </a:lnTo>
                <a:cubicBezTo>
                  <a:pt x="0" y="137306"/>
                  <a:pt x="137306" y="0"/>
                  <a:pt x="306682" y="0"/>
                </a:cubicBezTo>
                <a:close/>
              </a:path>
            </a:pathLst>
          </a:custGeom>
          <a:solidFill>
            <a:srgbClr val="F168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1" name="Freeform 11"/>
          <p:cNvSpPr/>
          <p:nvPr/>
        </p:nvSpPr>
        <p:spPr>
          <a:xfrm>
            <a:off x="-30120" y="9786963"/>
            <a:ext cx="6962749" cy="119037"/>
          </a:xfrm>
          <a:custGeom>
            <a:avLst/>
            <a:gdLst/>
            <a:ahLst/>
            <a:cxnLst/>
            <a:rect l="l" t="t" r="r" b="b"/>
            <a:pathLst>
              <a:path w="8371157" h="1140570">
                <a:moveTo>
                  <a:pt x="0" y="0"/>
                </a:moveTo>
                <a:lnTo>
                  <a:pt x="8371157" y="0"/>
                </a:lnTo>
                <a:lnTo>
                  <a:pt x="8371157" y="1140570"/>
                </a:lnTo>
                <a:lnTo>
                  <a:pt x="0" y="1140570"/>
                </a:lnTo>
                <a:lnTo>
                  <a:pt x="0" y="0"/>
                </a:lnTo>
                <a:close/>
              </a:path>
            </a:pathLst>
          </a:custGeom>
          <a:solidFill>
            <a:srgbClr val="F16827"/>
          </a:solidFill>
        </p:spPr>
      </p:sp>
      <p:sp>
        <p:nvSpPr>
          <p:cNvPr id="124" name="TextBox 51"/>
          <p:cNvSpPr txBox="1"/>
          <p:nvPr/>
        </p:nvSpPr>
        <p:spPr>
          <a:xfrm>
            <a:off x="1612605" y="6618665"/>
            <a:ext cx="1891544" cy="553998"/>
          </a:xfrm>
          <a:prstGeom prst="rect">
            <a:avLst/>
          </a:prstGeom>
        </p:spPr>
        <p:txBody>
          <a:bodyPr wrap="square" lIns="0" tIns="0" rIns="0" bIns="0" rtlCol="0" anchor="t">
            <a:spAutoFit/>
          </a:bodyPr>
          <a:lstStyle/>
          <a:p>
            <a:r>
              <a:rPr lang="ja-JP" altLang="en-US" sz="900" dirty="0" smtClean="0">
                <a:solidFill>
                  <a:srgbClr val="241D18"/>
                </a:solidFill>
                <a:latin typeface="Meiryo" panose="020B0604030504040204" pitchFamily="50" charset="-128"/>
                <a:ea typeface="Meiryo" panose="020B0604030504040204" pitchFamily="50" charset="-128"/>
                <a:cs typeface="Poppins"/>
                <a:sym typeface="Poppins"/>
              </a:rPr>
              <a:t>揚げアジの香ばしい</a:t>
            </a:r>
            <a:r>
              <a:rPr lang="ja-JP" altLang="en-US" sz="900" dirty="0">
                <a:solidFill>
                  <a:srgbClr val="241D18"/>
                </a:solidFill>
                <a:latin typeface="Meiryo" panose="020B0604030504040204" pitchFamily="50" charset="-128"/>
                <a:ea typeface="Meiryo" panose="020B0604030504040204" pitchFamily="50" charset="-128"/>
                <a:cs typeface="Poppins"/>
                <a:sym typeface="Poppins"/>
              </a:rPr>
              <a:t>風味とレモンの酸味で、適塩化されたメニューです。野菜の食感を</a:t>
            </a:r>
            <a:r>
              <a:rPr lang="ja-JP" altLang="en-US" sz="900" dirty="0" smtClean="0">
                <a:solidFill>
                  <a:srgbClr val="241D18"/>
                </a:solidFill>
                <a:latin typeface="Meiryo" panose="020B0604030504040204" pitchFamily="50" charset="-128"/>
                <a:ea typeface="Meiryo" panose="020B0604030504040204" pitchFamily="50" charset="-128"/>
                <a:cs typeface="Poppins"/>
                <a:sym typeface="Poppins"/>
              </a:rPr>
              <a:t>楽しみながらお召し上がりください。</a:t>
            </a:r>
            <a:endParaRPr lang="en-US" sz="900" dirty="0">
              <a:solidFill>
                <a:srgbClr val="241D18"/>
              </a:solidFill>
              <a:latin typeface="Meiryo" panose="020B0604030504040204" pitchFamily="50" charset="-128"/>
              <a:ea typeface="Meiryo" panose="020B0604030504040204" pitchFamily="50" charset="-128"/>
              <a:cs typeface="Poppins"/>
              <a:sym typeface="Poppins"/>
            </a:endParaRPr>
          </a:p>
        </p:txBody>
      </p:sp>
      <p:sp>
        <p:nvSpPr>
          <p:cNvPr id="129" name="TextBox 54"/>
          <p:cNvSpPr txBox="1"/>
          <p:nvPr/>
        </p:nvSpPr>
        <p:spPr>
          <a:xfrm>
            <a:off x="3039989" y="7437958"/>
            <a:ext cx="292546" cy="117280"/>
          </a:xfrm>
          <a:prstGeom prst="rect">
            <a:avLst/>
          </a:prstGeom>
        </p:spPr>
        <p:txBody>
          <a:bodyPr lIns="0" tIns="0" rIns="0" bIns="0" rtlCol="0" anchor="t">
            <a:spAutoFit/>
          </a:bodyPr>
          <a:lstStyle/>
          <a:p>
            <a:pPr>
              <a:lnSpc>
                <a:spcPts val="1032"/>
              </a:lnSpc>
            </a:pPr>
            <a:r>
              <a:rPr lang="en-US" sz="800" spc="24" dirty="0" err="1">
                <a:solidFill>
                  <a:srgbClr val="241D18"/>
                </a:solidFill>
                <a:latin typeface="Poppins"/>
                <a:ea typeface="Poppins"/>
                <a:cs typeface="Poppins"/>
                <a:sym typeface="Poppins"/>
              </a:rPr>
              <a:t>監修</a:t>
            </a:r>
            <a:endParaRPr lang="en-US" sz="800" spc="24" dirty="0">
              <a:solidFill>
                <a:srgbClr val="241D18"/>
              </a:solidFill>
              <a:latin typeface="Poppins"/>
              <a:ea typeface="Poppins"/>
              <a:cs typeface="Poppins"/>
              <a:sym typeface="Poppins"/>
            </a:endParaRPr>
          </a:p>
        </p:txBody>
      </p:sp>
      <p:pic>
        <p:nvPicPr>
          <p:cNvPr id="132" name="図 13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206411" y="9561984"/>
            <a:ext cx="652875" cy="183146"/>
          </a:xfrm>
          <a:prstGeom prst="rect">
            <a:avLst/>
          </a:prstGeom>
        </p:spPr>
      </p:pic>
      <p:sp>
        <p:nvSpPr>
          <p:cNvPr id="133" name="角丸四角形 132"/>
          <p:cNvSpPr/>
          <p:nvPr/>
        </p:nvSpPr>
        <p:spPr>
          <a:xfrm>
            <a:off x="2503671" y="9552913"/>
            <a:ext cx="1118530" cy="205789"/>
          </a:xfrm>
          <a:prstGeom prst="roundRect">
            <a:avLst/>
          </a:prstGeom>
          <a:solidFill>
            <a:srgbClr val="C07136"/>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45" name="テキスト ボックス 144"/>
          <p:cNvSpPr txBox="1"/>
          <p:nvPr/>
        </p:nvSpPr>
        <p:spPr>
          <a:xfrm>
            <a:off x="2472140" y="9534586"/>
            <a:ext cx="1033885" cy="239252"/>
          </a:xfrm>
          <a:prstGeom prst="rect">
            <a:avLst/>
          </a:prstGeom>
          <a:noFill/>
        </p:spPr>
        <p:txBody>
          <a:bodyPr wrap="square" rtlCol="0">
            <a:spAutoFit/>
          </a:bodyPr>
          <a:lstStyle/>
          <a:p>
            <a:r>
              <a:rPr lang="ja-JP" altLang="en-US" sz="1100" b="1" dirty="0">
                <a:solidFill>
                  <a:schemeClr val="bg1"/>
                </a:solidFill>
                <a:latin typeface="Meiryo UI" panose="020B0604030504040204" pitchFamily="50" charset="-128"/>
                <a:ea typeface="Meiryo UI" panose="020B0604030504040204" pitchFamily="50" charset="-128"/>
              </a:rPr>
              <a:t>今月のコロッケ</a:t>
            </a:r>
          </a:p>
        </p:txBody>
      </p:sp>
      <p:pic>
        <p:nvPicPr>
          <p:cNvPr id="147" name="図 14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rot="20954635">
            <a:off x="3422493" y="9477002"/>
            <a:ext cx="337868" cy="337868"/>
          </a:xfrm>
          <a:prstGeom prst="rect">
            <a:avLst/>
          </a:prstGeom>
          <a:effectLst>
            <a:outerShdw blurRad="50800" dist="38100" dir="8100000" algn="tr" rotWithShape="0">
              <a:prstClr val="black">
                <a:alpha val="40000"/>
              </a:prstClr>
            </a:outerShdw>
          </a:effectLst>
        </p:spPr>
      </p:pic>
      <p:sp>
        <p:nvSpPr>
          <p:cNvPr id="151" name="正方形/長方形 46"/>
          <p:cNvSpPr>
            <a:spLocks noChangeArrowheads="1"/>
          </p:cNvSpPr>
          <p:nvPr/>
        </p:nvSpPr>
        <p:spPr bwMode="auto">
          <a:xfrm>
            <a:off x="3692570" y="9559863"/>
            <a:ext cx="1866639" cy="185266"/>
          </a:xfrm>
          <a:prstGeom prst="rect">
            <a:avLst/>
          </a:prstGeom>
          <a:noFill/>
          <a:ln w="9525">
            <a:noFill/>
            <a:miter lim="800000"/>
            <a:headEnd/>
            <a:tailEnd/>
          </a:ln>
        </p:spPr>
        <p:txBody>
          <a:bodyPr/>
          <a:lstStyle/>
          <a:p>
            <a:pPr>
              <a:lnSpc>
                <a:spcPct val="90000"/>
              </a:lnSpc>
            </a:pPr>
            <a:r>
              <a:rPr lang="ja-JP" altLang="en-US" sz="1000" b="1" dirty="0">
                <a:solidFill>
                  <a:sysClr val="windowText" lastClr="000000"/>
                </a:solidFill>
                <a:latin typeface="Meiryo UI" panose="020B0604030504040204" pitchFamily="50" charset="-128"/>
                <a:ea typeface="Meiryo UI" panose="020B0604030504040204" pitchFamily="50" charset="-128"/>
              </a:rPr>
              <a:t>野菜炒めコロッケ</a:t>
            </a:r>
          </a:p>
        </p:txBody>
      </p:sp>
      <p:grpSp>
        <p:nvGrpSpPr>
          <p:cNvPr id="155" name="グループ化 154"/>
          <p:cNvGrpSpPr/>
          <p:nvPr/>
        </p:nvGrpSpPr>
        <p:grpSpPr>
          <a:xfrm>
            <a:off x="1131761" y="7242871"/>
            <a:ext cx="915769" cy="381710"/>
            <a:chOff x="6778545" y="5836747"/>
            <a:chExt cx="1001345" cy="417381"/>
          </a:xfrm>
        </p:grpSpPr>
        <p:sp>
          <p:nvSpPr>
            <p:cNvPr id="156" name="正方形/長方形 5"/>
            <p:cNvSpPr/>
            <p:nvPr/>
          </p:nvSpPr>
          <p:spPr>
            <a:xfrm flipH="1">
              <a:off x="6778545" y="5868466"/>
              <a:ext cx="798052" cy="340097"/>
            </a:xfrm>
            <a:custGeom>
              <a:avLst/>
              <a:gdLst>
                <a:gd name="connsiteX0" fmla="*/ 0 w 654379"/>
                <a:gd name="connsiteY0" fmla="*/ 0 h 261720"/>
                <a:gd name="connsiteX1" fmla="*/ 654379 w 654379"/>
                <a:gd name="connsiteY1" fmla="*/ 0 h 261720"/>
                <a:gd name="connsiteX2" fmla="*/ 654379 w 654379"/>
                <a:gd name="connsiteY2" fmla="*/ 261720 h 261720"/>
                <a:gd name="connsiteX3" fmla="*/ 0 w 654379"/>
                <a:gd name="connsiteY3" fmla="*/ 261720 h 261720"/>
                <a:gd name="connsiteX4" fmla="*/ 0 w 654379"/>
                <a:gd name="connsiteY4" fmla="*/ 0 h 261720"/>
                <a:gd name="connsiteX0" fmla="*/ 0 w 654379"/>
                <a:gd name="connsiteY0" fmla="*/ 0 h 261720"/>
                <a:gd name="connsiteX1" fmla="*/ 442924 w 654379"/>
                <a:gd name="connsiteY1" fmla="*/ 1905 h 261720"/>
                <a:gd name="connsiteX2" fmla="*/ 654379 w 654379"/>
                <a:gd name="connsiteY2" fmla="*/ 261720 h 261720"/>
                <a:gd name="connsiteX3" fmla="*/ 0 w 654379"/>
                <a:gd name="connsiteY3" fmla="*/ 261720 h 261720"/>
                <a:gd name="connsiteX4" fmla="*/ 0 w 654379"/>
                <a:gd name="connsiteY4" fmla="*/ 0 h 261720"/>
                <a:gd name="connsiteX0" fmla="*/ 0 w 735659"/>
                <a:gd name="connsiteY0" fmla="*/ 0 h 261720"/>
                <a:gd name="connsiteX1" fmla="*/ 442924 w 735659"/>
                <a:gd name="connsiteY1" fmla="*/ 1905 h 261720"/>
                <a:gd name="connsiteX2" fmla="*/ 735659 w 735659"/>
                <a:gd name="connsiteY2" fmla="*/ 259765 h 261720"/>
                <a:gd name="connsiteX3" fmla="*/ 0 w 735659"/>
                <a:gd name="connsiteY3" fmla="*/ 261720 h 261720"/>
                <a:gd name="connsiteX4" fmla="*/ 0 w 735659"/>
                <a:gd name="connsiteY4" fmla="*/ 0 h 2617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5659" h="261720">
                  <a:moveTo>
                    <a:pt x="0" y="0"/>
                  </a:moveTo>
                  <a:lnTo>
                    <a:pt x="442924" y="1905"/>
                  </a:lnTo>
                  <a:lnTo>
                    <a:pt x="735659" y="259765"/>
                  </a:lnTo>
                  <a:lnTo>
                    <a:pt x="0" y="261720"/>
                  </a:lnTo>
                  <a:lnTo>
                    <a:pt x="0" y="0"/>
                  </a:lnTo>
                  <a:close/>
                </a:path>
              </a:pathLst>
            </a:custGeom>
            <a:solidFill>
              <a:srgbClr val="C3A5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7" name="テキスト ボックス 156"/>
            <p:cNvSpPr txBox="1"/>
            <p:nvPr/>
          </p:nvSpPr>
          <p:spPr>
            <a:xfrm flipH="1">
              <a:off x="6920090" y="5883936"/>
              <a:ext cx="754703" cy="370192"/>
            </a:xfrm>
            <a:prstGeom prst="rect">
              <a:avLst/>
            </a:prstGeom>
            <a:noFill/>
          </p:spPr>
          <p:txBody>
            <a:bodyPr wrap="square" rtlCol="0">
              <a:spAutoFit/>
            </a:bodyPr>
            <a:lstStyle/>
            <a:p>
              <a:r>
                <a:rPr lang="en-US" altLang="ja-JP" sz="1600" b="1" u="sng" dirty="0" smtClean="0">
                  <a:solidFill>
                    <a:schemeClr val="bg1"/>
                  </a:solidFill>
                  <a:latin typeface="Meiryo UI" panose="020B0604030504040204" pitchFamily="50" charset="-128"/>
                  <a:ea typeface="Meiryo UI" panose="020B0604030504040204" pitchFamily="50" charset="-128"/>
                </a:rPr>
                <a:t>1.</a:t>
              </a:r>
              <a:r>
                <a:rPr lang="en-US" altLang="ja-JP" sz="1600" b="1" u="sng" dirty="0">
                  <a:solidFill>
                    <a:schemeClr val="bg1"/>
                  </a:solidFill>
                  <a:latin typeface="Meiryo UI" panose="020B0604030504040204" pitchFamily="50" charset="-128"/>
                  <a:ea typeface="Meiryo UI" panose="020B0604030504040204" pitchFamily="50" charset="-128"/>
                </a:rPr>
                <a:t>3</a:t>
              </a:r>
              <a:r>
                <a:rPr lang="en-US" altLang="ja-JP" sz="1600" b="1" u="sng" dirty="0" smtClean="0">
                  <a:solidFill>
                    <a:schemeClr val="bg1"/>
                  </a:solidFill>
                  <a:latin typeface="Meiryo UI" panose="020B0604030504040204" pitchFamily="50" charset="-128"/>
                  <a:ea typeface="Meiryo UI" panose="020B0604030504040204" pitchFamily="50" charset="-128"/>
                </a:rPr>
                <a:t>g</a:t>
              </a:r>
              <a:endParaRPr lang="ja-JP" altLang="en-US" sz="1200" u="sng" dirty="0">
                <a:solidFill>
                  <a:schemeClr val="bg1"/>
                </a:solidFill>
                <a:latin typeface="Meiryo UI" panose="020B0604030504040204" pitchFamily="50" charset="-128"/>
                <a:ea typeface="Meiryo UI" panose="020B0604030504040204" pitchFamily="50" charset="-128"/>
              </a:endParaRPr>
            </a:p>
          </p:txBody>
        </p:sp>
        <p:sp>
          <p:nvSpPr>
            <p:cNvPr id="159" name="テキスト ボックス 158"/>
            <p:cNvSpPr txBox="1"/>
            <p:nvPr/>
          </p:nvSpPr>
          <p:spPr>
            <a:xfrm>
              <a:off x="7025187" y="5836747"/>
              <a:ext cx="754703" cy="184666"/>
            </a:xfrm>
            <a:prstGeom prst="rect">
              <a:avLst/>
            </a:prstGeom>
            <a:noFill/>
          </p:spPr>
          <p:txBody>
            <a:bodyPr wrap="square" rtlCol="0">
              <a:spAutoFit/>
            </a:bodyPr>
            <a:lstStyle/>
            <a:p>
              <a:r>
                <a:rPr lang="ja-JP" altLang="en-US" sz="600" b="1" dirty="0" smtClean="0">
                  <a:solidFill>
                    <a:schemeClr val="bg1"/>
                  </a:solidFill>
                  <a:latin typeface="Meiryo UI" panose="020B0604030504040204" pitchFamily="50" charset="-128"/>
                  <a:ea typeface="Meiryo UI" panose="020B0604030504040204" pitchFamily="50" charset="-128"/>
                </a:rPr>
                <a:t>食塩</a:t>
              </a:r>
              <a:r>
                <a:rPr lang="ja-JP" altLang="en-US" sz="600" b="1" dirty="0">
                  <a:solidFill>
                    <a:schemeClr val="bg1"/>
                  </a:solidFill>
                  <a:latin typeface="Meiryo UI" panose="020B0604030504040204" pitchFamily="50" charset="-128"/>
                  <a:ea typeface="Meiryo UI" panose="020B0604030504040204" pitchFamily="50" charset="-128"/>
                </a:rPr>
                <a:t>相当量</a:t>
              </a:r>
              <a:endParaRPr lang="ja-JP" altLang="en-US" sz="400" dirty="0">
                <a:solidFill>
                  <a:schemeClr val="bg1"/>
                </a:solidFill>
                <a:latin typeface="Meiryo UI" panose="020B0604030504040204" pitchFamily="50" charset="-128"/>
                <a:ea typeface="Meiryo UI" panose="020B0604030504040204" pitchFamily="50" charset="-128"/>
              </a:endParaRPr>
            </a:p>
          </p:txBody>
        </p:sp>
      </p:grpSp>
      <p:sp>
        <p:nvSpPr>
          <p:cNvPr id="173" name="TextBox 52"/>
          <p:cNvSpPr txBox="1"/>
          <p:nvPr/>
        </p:nvSpPr>
        <p:spPr>
          <a:xfrm>
            <a:off x="5170597" y="6798213"/>
            <a:ext cx="1631306" cy="553998"/>
          </a:xfrm>
          <a:prstGeom prst="rect">
            <a:avLst/>
          </a:prstGeom>
        </p:spPr>
        <p:txBody>
          <a:bodyPr wrap="square" lIns="0" tIns="0" rIns="0" bIns="0" rtlCol="0" anchor="t">
            <a:spAutoFit/>
          </a:bodyPr>
          <a:lstStyle/>
          <a:p>
            <a:pPr>
              <a:lnSpc>
                <a:spcPct val="90000"/>
              </a:lnSpc>
            </a:pPr>
            <a:r>
              <a:rPr lang="ja-JP" altLang="en-US" sz="800" spc="44" dirty="0" smtClean="0">
                <a:solidFill>
                  <a:srgbClr val="241D18"/>
                </a:solidFill>
                <a:latin typeface="Meiryo" panose="020B0604030504040204" pitchFamily="50" charset="-128"/>
                <a:ea typeface="Meiryo" panose="020B0604030504040204" pitchFamily="50" charset="-128"/>
                <a:cs typeface="Poppins"/>
                <a:sym typeface="Poppins"/>
              </a:rPr>
              <a:t>チキンソテーに、にんにくの香り</a:t>
            </a:r>
            <a:r>
              <a:rPr lang="ja-JP" altLang="en-US" sz="800" spc="44" dirty="0">
                <a:solidFill>
                  <a:srgbClr val="241D18"/>
                </a:solidFill>
                <a:latin typeface="Meiryo" panose="020B0604030504040204" pitchFamily="50" charset="-128"/>
                <a:ea typeface="Meiryo" panose="020B0604030504040204" pitchFamily="50" charset="-128"/>
                <a:cs typeface="Poppins"/>
                <a:sym typeface="Poppins"/>
              </a:rPr>
              <a:t>が広がるスパイシーな</a:t>
            </a:r>
            <a:r>
              <a:rPr lang="ja-JP" altLang="en-US" sz="800" spc="44" dirty="0" smtClean="0">
                <a:solidFill>
                  <a:srgbClr val="241D18"/>
                </a:solidFill>
                <a:latin typeface="Meiryo" panose="020B0604030504040204" pitchFamily="50" charset="-128"/>
                <a:ea typeface="Meiryo" panose="020B0604030504040204" pitchFamily="50" charset="-128"/>
                <a:cs typeface="Poppins"/>
                <a:sym typeface="Poppins"/>
              </a:rPr>
              <a:t>トマト</a:t>
            </a:r>
            <a:r>
              <a:rPr lang="ja-JP" altLang="en-US" sz="800" spc="44" dirty="0">
                <a:solidFill>
                  <a:srgbClr val="241D18"/>
                </a:solidFill>
                <a:latin typeface="Meiryo" panose="020B0604030504040204" pitchFamily="50" charset="-128"/>
                <a:ea typeface="Meiryo" panose="020B0604030504040204" pitchFamily="50" charset="-128"/>
                <a:cs typeface="Poppins"/>
                <a:sym typeface="Poppins"/>
              </a:rPr>
              <a:t>の</a:t>
            </a:r>
            <a:r>
              <a:rPr lang="ja-JP" altLang="en-US" sz="800" spc="44" dirty="0" smtClean="0">
                <a:solidFill>
                  <a:srgbClr val="241D18"/>
                </a:solidFill>
                <a:latin typeface="Meiryo" panose="020B0604030504040204" pitchFamily="50" charset="-128"/>
                <a:ea typeface="Meiryo" panose="020B0604030504040204" pitchFamily="50" charset="-128"/>
                <a:cs typeface="Poppins"/>
                <a:sym typeface="Poppins"/>
              </a:rPr>
              <a:t>アラビアータ風ソースをかけました。隠し味の醤油がアクセントで、ごはんのおかずにぴったりです。</a:t>
            </a:r>
            <a:endParaRPr lang="en-US" altLang="ja-JP" sz="800" spc="44" dirty="0" smtClean="0">
              <a:solidFill>
                <a:srgbClr val="241D18"/>
              </a:solidFill>
              <a:latin typeface="Meiryo" panose="020B0604030504040204" pitchFamily="50" charset="-128"/>
              <a:ea typeface="Meiryo" panose="020B0604030504040204" pitchFamily="50" charset="-128"/>
              <a:cs typeface="Poppins"/>
              <a:sym typeface="Poppins"/>
            </a:endParaRPr>
          </a:p>
        </p:txBody>
      </p:sp>
      <p:pic>
        <p:nvPicPr>
          <p:cNvPr id="177" name="図 17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906264" y="7409773"/>
            <a:ext cx="1101385" cy="161772"/>
          </a:xfrm>
          <a:prstGeom prst="rect">
            <a:avLst/>
          </a:prstGeom>
        </p:spPr>
      </p:pic>
      <p:sp>
        <p:nvSpPr>
          <p:cNvPr id="179" name="正方形/長方形 178"/>
          <p:cNvSpPr/>
          <p:nvPr/>
        </p:nvSpPr>
        <p:spPr>
          <a:xfrm>
            <a:off x="1118818" y="-47202"/>
            <a:ext cx="4659908" cy="492443"/>
          </a:xfrm>
          <a:prstGeom prst="rect">
            <a:avLst/>
          </a:prstGeom>
          <a:noFill/>
        </p:spPr>
        <p:txBody>
          <a:bodyPr wrap="square" lIns="0" tIns="0" rIns="0" bIns="0">
            <a:spAutoFit/>
          </a:bodyPr>
          <a:lstStyle/>
          <a:p>
            <a:pPr algn="ctr"/>
            <a:r>
              <a:rPr lang="en-US" altLang="ja-JP" sz="3200" b="1" dirty="0">
                <a:solidFill>
                  <a:srgbClr val="F2F1DD"/>
                </a:solidFill>
                <a:latin typeface="Meiryo UI" panose="020B0604030504040204" pitchFamily="50" charset="-128"/>
                <a:ea typeface="Meiryo UI" panose="020B0604030504040204" pitchFamily="50" charset="-128"/>
              </a:rPr>
              <a:t>Fair Menu</a:t>
            </a:r>
            <a:r>
              <a:rPr lang="ja-JP" altLang="en-US" sz="3200" b="1" dirty="0">
                <a:solidFill>
                  <a:srgbClr val="F2F1DD"/>
                </a:solidFill>
                <a:latin typeface="Meiryo UI" panose="020B0604030504040204" pitchFamily="50" charset="-128"/>
                <a:ea typeface="Meiryo UI" panose="020B0604030504040204" pitchFamily="50" charset="-128"/>
              </a:rPr>
              <a:t> </a:t>
            </a:r>
            <a:r>
              <a:rPr lang="en-US" altLang="ja-JP" sz="3200" b="1" dirty="0" smtClean="0">
                <a:solidFill>
                  <a:srgbClr val="F2F1DD"/>
                </a:solidFill>
                <a:latin typeface="Meiryo UI" panose="020B0604030504040204" pitchFamily="50" charset="-128"/>
                <a:ea typeface="Meiryo UI" panose="020B0604030504040204" pitchFamily="50" charset="-128"/>
              </a:rPr>
              <a:t>2025.08</a:t>
            </a:r>
            <a:endParaRPr lang="en-US" altLang="ja-JP" sz="3200" b="1" dirty="0">
              <a:solidFill>
                <a:srgbClr val="F2F1DD"/>
              </a:solidFill>
              <a:latin typeface="Meiryo UI" panose="020B0604030504040204" pitchFamily="50" charset="-128"/>
              <a:ea typeface="Meiryo UI" panose="020B0604030504040204" pitchFamily="50" charset="-128"/>
            </a:endParaRPr>
          </a:p>
        </p:txBody>
      </p:sp>
      <p:sp>
        <p:nvSpPr>
          <p:cNvPr id="180" name="正方形/長方形 46"/>
          <p:cNvSpPr>
            <a:spLocks noChangeArrowheads="1"/>
          </p:cNvSpPr>
          <p:nvPr/>
        </p:nvSpPr>
        <p:spPr bwMode="auto">
          <a:xfrm>
            <a:off x="3967960" y="2356781"/>
            <a:ext cx="2890040" cy="770689"/>
          </a:xfrm>
          <a:prstGeom prst="rect">
            <a:avLst/>
          </a:prstGeom>
          <a:noFill/>
          <a:ln w="9525">
            <a:noFill/>
            <a:miter lim="800000"/>
            <a:headEnd/>
            <a:tailEnd/>
          </a:ln>
        </p:spPr>
        <p:txBody>
          <a:bodyPr/>
          <a:lstStyle/>
          <a:p>
            <a:r>
              <a:rPr lang="ja-JP" altLang="en-US" sz="1000" dirty="0">
                <a:latin typeface="メイリオ" panose="020B0604030504040204" pitchFamily="50" charset="-128"/>
                <a:ea typeface="メイリオ" panose="020B0604030504040204" pitchFamily="50" charset="-128"/>
              </a:rPr>
              <a:t>カオソーイは、タイ北部の名物料理として知られる、ココナッツミルクベースのカレースープを使った麺料理です。様々なスパイスが使われており、奥深い風味が楽しめます。</a:t>
            </a:r>
          </a:p>
        </p:txBody>
      </p:sp>
      <p:sp>
        <p:nvSpPr>
          <p:cNvPr id="182" name="テキスト ボックス 181"/>
          <p:cNvSpPr txBox="1"/>
          <p:nvPr/>
        </p:nvSpPr>
        <p:spPr>
          <a:xfrm>
            <a:off x="5280835" y="1924877"/>
            <a:ext cx="2750576" cy="461665"/>
          </a:xfrm>
          <a:prstGeom prst="rect">
            <a:avLst/>
          </a:prstGeom>
          <a:noFill/>
        </p:spPr>
        <p:txBody>
          <a:bodyPr wrap="square" rtlCol="0">
            <a:spAutoFit/>
          </a:bodyPr>
          <a:lstStyle/>
          <a:p>
            <a:r>
              <a:rPr lang="ja-JP" altLang="en-US" sz="2400" b="1" dirty="0" smtClean="0">
                <a:latin typeface="Meiryo UI" panose="020B0604030504040204" pitchFamily="50" charset="-128"/>
                <a:ea typeface="Meiryo UI" panose="020B0604030504040204" pitchFamily="50" charset="-128"/>
              </a:rPr>
              <a:t>カオソーイ</a:t>
            </a:r>
            <a:endParaRPr lang="ja-JP" altLang="en-US" sz="2400" b="1" dirty="0">
              <a:latin typeface="Meiryo UI" panose="020B0604030504040204" pitchFamily="50" charset="-128"/>
              <a:ea typeface="Meiryo UI" panose="020B0604030504040204" pitchFamily="50" charset="-128"/>
            </a:endParaRPr>
          </a:p>
        </p:txBody>
      </p:sp>
      <p:sp>
        <p:nvSpPr>
          <p:cNvPr id="184" name="テキスト ボックス 183"/>
          <p:cNvSpPr txBox="1"/>
          <p:nvPr/>
        </p:nvSpPr>
        <p:spPr>
          <a:xfrm>
            <a:off x="1505571" y="6249333"/>
            <a:ext cx="1852687" cy="369332"/>
          </a:xfrm>
          <a:prstGeom prst="rect">
            <a:avLst/>
          </a:prstGeom>
          <a:noFill/>
        </p:spPr>
        <p:txBody>
          <a:bodyPr wrap="square" rtlCol="0">
            <a:spAutoFit/>
          </a:bodyPr>
          <a:lstStyle/>
          <a:p>
            <a:r>
              <a:rPr lang="ja-JP" altLang="en-US" sz="1800" b="1" dirty="0">
                <a:latin typeface="Meiryo UI" panose="020B0604030504040204" pitchFamily="50" charset="-128"/>
                <a:ea typeface="Meiryo UI" panose="020B0604030504040204" pitchFamily="50" charset="-128"/>
              </a:rPr>
              <a:t>アジのレモン南蛮</a:t>
            </a:r>
          </a:p>
        </p:txBody>
      </p:sp>
      <p:sp>
        <p:nvSpPr>
          <p:cNvPr id="193" name="Freeform 8"/>
          <p:cNvSpPr/>
          <p:nvPr/>
        </p:nvSpPr>
        <p:spPr>
          <a:xfrm>
            <a:off x="-1603" y="4211556"/>
            <a:ext cx="6956210" cy="289049"/>
          </a:xfrm>
          <a:custGeom>
            <a:avLst/>
            <a:gdLst/>
            <a:ahLst/>
            <a:cxnLst/>
            <a:rect l="l" t="t" r="r" b="b"/>
            <a:pathLst>
              <a:path w="7906599" h="1077274">
                <a:moveTo>
                  <a:pt x="0" y="0"/>
                </a:moveTo>
                <a:lnTo>
                  <a:pt x="7906598" y="0"/>
                </a:lnTo>
                <a:lnTo>
                  <a:pt x="7906598" y="1077274"/>
                </a:lnTo>
                <a:lnTo>
                  <a:pt x="0" y="1077274"/>
                </a:lnTo>
                <a:lnTo>
                  <a:pt x="0" y="0"/>
                </a:lnTo>
                <a:close/>
              </a:path>
            </a:pathLst>
          </a:custGeom>
          <a:solidFill>
            <a:srgbClr val="F16827"/>
          </a:solidFill>
        </p:spPr>
      </p:sp>
      <p:sp>
        <p:nvSpPr>
          <p:cNvPr id="198" name="正方形/長方形 197"/>
          <p:cNvSpPr/>
          <p:nvPr/>
        </p:nvSpPr>
        <p:spPr>
          <a:xfrm>
            <a:off x="5406803" y="4636724"/>
            <a:ext cx="1317393" cy="985792"/>
          </a:xfrm>
          <a:prstGeom prst="rect">
            <a:avLst/>
          </a:prstGeom>
          <a:noFill/>
          <a:ln w="9525">
            <a:solidFill>
              <a:srgbClr val="CD7FA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9" name="TextBox 55"/>
          <p:cNvSpPr txBox="1"/>
          <p:nvPr/>
        </p:nvSpPr>
        <p:spPr>
          <a:xfrm>
            <a:off x="5463747" y="5001927"/>
            <a:ext cx="1172185" cy="580800"/>
          </a:xfrm>
          <a:prstGeom prst="rect">
            <a:avLst/>
          </a:prstGeom>
        </p:spPr>
        <p:txBody>
          <a:bodyPr wrap="square" lIns="0" tIns="0" rIns="0" bIns="0" rtlCol="0" anchor="t">
            <a:spAutoFit/>
          </a:bodyPr>
          <a:lstStyle/>
          <a:p>
            <a:pPr>
              <a:lnSpc>
                <a:spcPct val="90000"/>
              </a:lnSpc>
            </a:pPr>
            <a:r>
              <a:rPr lang="en-US" sz="599" spc="18" dirty="0" err="1">
                <a:solidFill>
                  <a:srgbClr val="241D18"/>
                </a:solidFill>
                <a:latin typeface="BIZ UD明朝 Medium" panose="02020500000000000000" pitchFamily="17" charset="-128"/>
                <a:ea typeface="BIZ UD明朝 Medium" panose="02020500000000000000" pitchFamily="17" charset="-128"/>
                <a:cs typeface="Poppins"/>
                <a:sym typeface="Poppins"/>
              </a:rPr>
              <a:t>身体の健康だけでなく、心の健康もサポートすることを目的とした食事プランです</a:t>
            </a:r>
            <a:r>
              <a:rPr lang="en-US" sz="599" spc="18" dirty="0" smtClean="0">
                <a:solidFill>
                  <a:srgbClr val="241D18"/>
                </a:solidFill>
                <a:latin typeface="BIZ UD明朝 Medium" panose="02020500000000000000" pitchFamily="17" charset="-128"/>
                <a:ea typeface="BIZ UD明朝 Medium" panose="02020500000000000000" pitchFamily="17" charset="-128"/>
                <a:cs typeface="Poppins"/>
                <a:sym typeface="Poppins"/>
              </a:rPr>
              <a:t>。</a:t>
            </a:r>
            <a:r>
              <a:rPr lang="ja-JP" altLang="en-US" sz="599" spc="18" dirty="0" smtClean="0">
                <a:solidFill>
                  <a:srgbClr val="241D18"/>
                </a:solidFill>
                <a:latin typeface="BIZ UD明朝 Medium" panose="02020500000000000000" pitchFamily="17" charset="-128"/>
                <a:ea typeface="BIZ UD明朝 Medium" panose="02020500000000000000" pitchFamily="17" charset="-128"/>
                <a:cs typeface="Poppins"/>
                <a:sym typeface="Poppins"/>
              </a:rPr>
              <a:t>身体</a:t>
            </a:r>
            <a:r>
              <a:rPr lang="en-US" sz="599" spc="18" dirty="0" err="1" smtClean="0">
                <a:solidFill>
                  <a:srgbClr val="241D18"/>
                </a:solidFill>
                <a:latin typeface="BIZ UD明朝 Medium" panose="02020500000000000000" pitchFamily="17" charset="-128"/>
                <a:ea typeface="BIZ UD明朝 Medium" panose="02020500000000000000" pitchFamily="17" charset="-128"/>
                <a:cs typeface="Poppins"/>
                <a:sym typeface="Poppins"/>
              </a:rPr>
              <a:t>に必要な栄養素をバランスよく摂取しつつ</a:t>
            </a:r>
            <a:r>
              <a:rPr lang="en-US" sz="599" spc="18" dirty="0" err="1">
                <a:solidFill>
                  <a:srgbClr val="241D18"/>
                </a:solidFill>
                <a:latin typeface="BIZ UD明朝 Medium" panose="02020500000000000000" pitchFamily="17" charset="-128"/>
                <a:ea typeface="BIZ UD明朝 Medium" panose="02020500000000000000" pitchFamily="17" charset="-128"/>
                <a:cs typeface="Poppins"/>
                <a:sym typeface="Poppins"/>
              </a:rPr>
              <a:t>、</a:t>
            </a:r>
            <a:r>
              <a:rPr lang="en-US" sz="599" spc="18" dirty="0" err="1" smtClean="0">
                <a:solidFill>
                  <a:srgbClr val="241D18"/>
                </a:solidFill>
                <a:latin typeface="BIZ UD明朝 Medium" panose="02020500000000000000" pitchFamily="17" charset="-128"/>
                <a:ea typeface="BIZ UD明朝 Medium" panose="02020500000000000000" pitchFamily="17" charset="-128"/>
                <a:cs typeface="Poppins"/>
                <a:sym typeface="Poppins"/>
              </a:rPr>
              <a:t>日々の食事を楽しみながら健康的なライフスタイル</a:t>
            </a:r>
            <a:r>
              <a:rPr lang="ja-JP" altLang="en-US" sz="599" spc="18" dirty="0" smtClean="0">
                <a:solidFill>
                  <a:srgbClr val="241D18"/>
                </a:solidFill>
                <a:latin typeface="BIZ UD明朝 Medium" panose="02020500000000000000" pitchFamily="17" charset="-128"/>
                <a:ea typeface="BIZ UD明朝 Medium" panose="02020500000000000000" pitchFamily="17" charset="-128"/>
                <a:cs typeface="Poppins"/>
                <a:sym typeface="Poppins"/>
              </a:rPr>
              <a:t>を</a:t>
            </a:r>
            <a:r>
              <a:rPr lang="en-US" sz="599" spc="18" dirty="0" err="1" smtClean="0">
                <a:solidFill>
                  <a:srgbClr val="241D18"/>
                </a:solidFill>
                <a:latin typeface="BIZ UD明朝 Medium" panose="02020500000000000000" pitchFamily="17" charset="-128"/>
                <a:ea typeface="BIZ UD明朝 Medium" panose="02020500000000000000" pitchFamily="17" charset="-128"/>
                <a:cs typeface="Poppins"/>
                <a:sym typeface="Poppins"/>
              </a:rPr>
              <a:t>サポートします</a:t>
            </a:r>
            <a:r>
              <a:rPr lang="en-US" sz="599" spc="18" dirty="0" smtClean="0">
                <a:solidFill>
                  <a:srgbClr val="241D18"/>
                </a:solidFill>
                <a:latin typeface="BIZ UD明朝 Medium" panose="02020500000000000000" pitchFamily="17" charset="-128"/>
                <a:ea typeface="BIZ UD明朝 Medium" panose="02020500000000000000" pitchFamily="17" charset="-128"/>
                <a:cs typeface="Poppins"/>
                <a:sym typeface="Poppins"/>
              </a:rPr>
              <a:t>。</a:t>
            </a:r>
            <a:endParaRPr lang="en-US" sz="599" spc="18" dirty="0">
              <a:solidFill>
                <a:srgbClr val="241D18"/>
              </a:solidFill>
              <a:latin typeface="BIZ UD明朝 Medium" panose="02020500000000000000" pitchFamily="17" charset="-128"/>
              <a:ea typeface="BIZ UD明朝 Medium" panose="02020500000000000000" pitchFamily="17" charset="-128"/>
              <a:cs typeface="Poppins"/>
              <a:sym typeface="Poppins"/>
            </a:endParaRPr>
          </a:p>
        </p:txBody>
      </p:sp>
      <p:sp>
        <p:nvSpPr>
          <p:cNvPr id="200" name="正方形/長方形 199"/>
          <p:cNvSpPr/>
          <p:nvPr/>
        </p:nvSpPr>
        <p:spPr>
          <a:xfrm>
            <a:off x="5392473" y="4824908"/>
            <a:ext cx="1002197" cy="184666"/>
          </a:xfrm>
          <a:prstGeom prst="rect">
            <a:avLst/>
          </a:prstGeom>
        </p:spPr>
        <p:txBody>
          <a:bodyPr wrap="none">
            <a:spAutoFit/>
          </a:bodyPr>
          <a:lstStyle/>
          <a:p>
            <a:r>
              <a:rPr lang="ja-JP" altLang="en-US" sz="600" b="1" dirty="0">
                <a:solidFill>
                  <a:srgbClr val="916637"/>
                </a:solidFill>
                <a:latin typeface="Meiryo UI" panose="020B0604030504040204" pitchFamily="50" charset="-128"/>
                <a:ea typeface="Meiryo UI" panose="020B0604030504040204" pitchFamily="50" charset="-128"/>
              </a:rPr>
              <a:t>からだも心も</a:t>
            </a:r>
            <a:r>
              <a:rPr lang="en-US" altLang="ja-JP" sz="600" b="1" dirty="0">
                <a:solidFill>
                  <a:srgbClr val="916637"/>
                </a:solidFill>
                <a:latin typeface="Meiryo UI" panose="020B0604030504040204" pitchFamily="50" charset="-128"/>
                <a:ea typeface="Meiryo UI" panose="020B0604030504040204" pitchFamily="50" charset="-128"/>
              </a:rPr>
              <a:t>HAPPY</a:t>
            </a:r>
            <a:r>
              <a:rPr lang="ja-JP" altLang="en-US" sz="600" b="1" dirty="0">
                <a:solidFill>
                  <a:srgbClr val="916637"/>
                </a:solidFill>
                <a:latin typeface="Meiryo UI" panose="020B0604030504040204" pitchFamily="50" charset="-128"/>
                <a:ea typeface="Meiryo UI" panose="020B0604030504040204" pitchFamily="50" charset="-128"/>
              </a:rPr>
              <a:t>に！</a:t>
            </a:r>
            <a:endParaRPr lang="en-US" altLang="ja-JP" sz="600" b="1" dirty="0">
              <a:solidFill>
                <a:srgbClr val="916637"/>
              </a:solidFill>
              <a:latin typeface="Meiryo UI" panose="020B0604030504040204" pitchFamily="50" charset="-128"/>
              <a:ea typeface="Meiryo UI" panose="020B0604030504040204" pitchFamily="50" charset="-128"/>
            </a:endParaRPr>
          </a:p>
        </p:txBody>
      </p:sp>
      <p:sp>
        <p:nvSpPr>
          <p:cNvPr id="201" name="正方形/長方形 200"/>
          <p:cNvSpPr/>
          <p:nvPr/>
        </p:nvSpPr>
        <p:spPr>
          <a:xfrm>
            <a:off x="5401837" y="4678091"/>
            <a:ext cx="831616" cy="200055"/>
          </a:xfrm>
          <a:prstGeom prst="rect">
            <a:avLst/>
          </a:prstGeom>
        </p:spPr>
        <p:txBody>
          <a:bodyPr wrap="square">
            <a:spAutoFit/>
          </a:bodyPr>
          <a:lstStyle/>
          <a:p>
            <a:r>
              <a:rPr lang="ja-JP" altLang="en-US" sz="700" b="1" dirty="0" smtClean="0">
                <a:solidFill>
                  <a:srgbClr val="CD7FAE"/>
                </a:solidFill>
                <a:latin typeface="Meiryo UI" panose="020B0604030504040204" pitchFamily="50" charset="-128"/>
                <a:ea typeface="Meiryo UI" panose="020B0604030504040204" pitchFamily="50" charset="-128"/>
              </a:rPr>
              <a:t>ウェルネスメニュー</a:t>
            </a:r>
            <a:endParaRPr lang="en-US" altLang="ja-JP" sz="700" b="1" dirty="0">
              <a:solidFill>
                <a:srgbClr val="CD7FAE"/>
              </a:solidFill>
              <a:latin typeface="Meiryo UI" panose="020B0604030504040204" pitchFamily="50" charset="-128"/>
              <a:ea typeface="Meiryo UI" panose="020B0604030504040204" pitchFamily="50" charset="-128"/>
            </a:endParaRPr>
          </a:p>
        </p:txBody>
      </p:sp>
      <p:sp>
        <p:nvSpPr>
          <p:cNvPr id="212" name="テキスト ボックス 211"/>
          <p:cNvSpPr txBox="1"/>
          <p:nvPr/>
        </p:nvSpPr>
        <p:spPr>
          <a:xfrm>
            <a:off x="4020397" y="5822611"/>
            <a:ext cx="1876954" cy="338554"/>
          </a:xfrm>
          <a:prstGeom prst="rect">
            <a:avLst/>
          </a:prstGeom>
          <a:noFill/>
        </p:spPr>
        <p:txBody>
          <a:bodyPr wrap="square" rtlCol="0">
            <a:spAutoFit/>
          </a:bodyPr>
          <a:lstStyle/>
          <a:p>
            <a:r>
              <a:rPr lang="ja-JP" altLang="en-US" sz="1600" b="1" dirty="0" smtClean="0">
                <a:latin typeface="UD デジタル 教科書体 NP-B" panose="02020700000000000000" pitchFamily="18" charset="-128"/>
                <a:ea typeface="UD デジタル 教科書体 NP-B" panose="02020700000000000000" pitchFamily="18" charset="-128"/>
              </a:rPr>
              <a:t>こだわりメニュー</a:t>
            </a:r>
            <a:endParaRPr lang="ja-JP" altLang="en-US" sz="1600" b="1" dirty="0">
              <a:latin typeface="UD デジタル 教科書体 NP-B" panose="02020700000000000000" pitchFamily="18" charset="-128"/>
              <a:ea typeface="UD デジタル 教科書体 NP-B" panose="02020700000000000000" pitchFamily="18" charset="-128"/>
            </a:endParaRPr>
          </a:p>
        </p:txBody>
      </p:sp>
      <p:sp>
        <p:nvSpPr>
          <p:cNvPr id="213" name="テキスト ボックス 212"/>
          <p:cNvSpPr txBox="1"/>
          <p:nvPr/>
        </p:nvSpPr>
        <p:spPr>
          <a:xfrm>
            <a:off x="530899" y="7679192"/>
            <a:ext cx="1649667" cy="338554"/>
          </a:xfrm>
          <a:prstGeom prst="rect">
            <a:avLst/>
          </a:prstGeom>
          <a:noFill/>
        </p:spPr>
        <p:txBody>
          <a:bodyPr wrap="square" rtlCol="0">
            <a:spAutoFit/>
          </a:bodyPr>
          <a:lstStyle/>
          <a:p>
            <a:r>
              <a:rPr lang="ja-JP" altLang="en-US" sz="1600" b="1" dirty="0">
                <a:latin typeface="UD デジタル 教科書体 NP-B" panose="02020700000000000000" pitchFamily="18" charset="-128"/>
                <a:ea typeface="UD デジタル 教科書体 NP-B" panose="02020700000000000000" pitchFamily="18" charset="-128"/>
              </a:rPr>
              <a:t>ベジ</a:t>
            </a:r>
            <a:r>
              <a:rPr lang="ja-JP" altLang="en-US" sz="1600" b="1" dirty="0" smtClean="0">
                <a:latin typeface="UD デジタル 教科書体 NP-B" panose="02020700000000000000" pitchFamily="18" charset="-128"/>
                <a:ea typeface="UD デジタル 教科書体 NP-B" panose="02020700000000000000" pitchFamily="18" charset="-128"/>
              </a:rPr>
              <a:t>めし</a:t>
            </a:r>
            <a:endParaRPr lang="ja-JP" altLang="en-US" sz="1600" b="1" dirty="0">
              <a:latin typeface="UD デジタル 教科書体 NP-B" panose="02020700000000000000" pitchFamily="18" charset="-128"/>
              <a:ea typeface="UD デジタル 教科書体 NP-B" panose="02020700000000000000" pitchFamily="18" charset="-128"/>
            </a:endParaRPr>
          </a:p>
        </p:txBody>
      </p:sp>
      <p:sp>
        <p:nvSpPr>
          <p:cNvPr id="214" name="テキスト ボックス 213"/>
          <p:cNvSpPr txBox="1"/>
          <p:nvPr/>
        </p:nvSpPr>
        <p:spPr>
          <a:xfrm>
            <a:off x="4160391" y="7787154"/>
            <a:ext cx="1684359" cy="338554"/>
          </a:xfrm>
          <a:prstGeom prst="rect">
            <a:avLst/>
          </a:prstGeom>
          <a:noFill/>
        </p:spPr>
        <p:txBody>
          <a:bodyPr wrap="square" rtlCol="0">
            <a:spAutoFit/>
          </a:bodyPr>
          <a:lstStyle/>
          <a:p>
            <a:r>
              <a:rPr lang="ja-JP" altLang="en-US" sz="1600" b="1" spc="300" dirty="0" smtClean="0">
                <a:latin typeface="UD デジタル 教科書体 NP-B" panose="02020700000000000000" pitchFamily="18" charset="-128"/>
                <a:ea typeface="UD デジタル 教科書体 NP-B" panose="02020700000000000000" pitchFamily="18" charset="-128"/>
              </a:rPr>
              <a:t>特選麺</a:t>
            </a:r>
            <a:endParaRPr lang="ja-JP" altLang="en-US" sz="1600" b="1" spc="300" dirty="0">
              <a:latin typeface="UD デジタル 教科書体 NP-B" panose="02020700000000000000" pitchFamily="18" charset="-128"/>
              <a:ea typeface="UD デジタル 教科書体 NP-B" panose="02020700000000000000" pitchFamily="18" charset="-128"/>
            </a:endParaRPr>
          </a:p>
        </p:txBody>
      </p:sp>
      <p:sp>
        <p:nvSpPr>
          <p:cNvPr id="215" name="テキスト ボックス 214"/>
          <p:cNvSpPr txBox="1"/>
          <p:nvPr/>
        </p:nvSpPr>
        <p:spPr>
          <a:xfrm>
            <a:off x="666495" y="5699914"/>
            <a:ext cx="1239769" cy="338554"/>
          </a:xfrm>
          <a:prstGeom prst="rect">
            <a:avLst/>
          </a:prstGeom>
          <a:noFill/>
          <a:ln>
            <a:noFill/>
          </a:ln>
        </p:spPr>
        <p:txBody>
          <a:bodyPr wrap="square" rtlCol="0">
            <a:spAutoFit/>
          </a:bodyPr>
          <a:lstStyle/>
          <a:p>
            <a:r>
              <a:rPr lang="ja-JP" altLang="en-US" sz="1600" b="1" spc="300" dirty="0" smtClean="0">
                <a:latin typeface="UD デジタル 教科書体 NP-B" panose="02020700000000000000" pitchFamily="18" charset="-128"/>
                <a:ea typeface="UD デジタル 教科書体 NP-B" panose="02020700000000000000" pitchFamily="18" charset="-128"/>
              </a:rPr>
              <a:t>適塩</a:t>
            </a:r>
            <a:endParaRPr lang="ja-JP" altLang="en-US" sz="1600" b="1" spc="300" dirty="0">
              <a:latin typeface="UD デジタル 教科書体 NP-B" panose="02020700000000000000" pitchFamily="18" charset="-128"/>
              <a:ea typeface="UD デジタル 教科書体 NP-B" panose="02020700000000000000" pitchFamily="18" charset="-128"/>
            </a:endParaRPr>
          </a:p>
        </p:txBody>
      </p:sp>
      <p:sp>
        <p:nvSpPr>
          <p:cNvPr id="217" name="テキスト ボックス 216"/>
          <p:cNvSpPr txBox="1"/>
          <p:nvPr/>
        </p:nvSpPr>
        <p:spPr>
          <a:xfrm>
            <a:off x="5043718" y="6042700"/>
            <a:ext cx="1408709" cy="261610"/>
          </a:xfrm>
          <a:prstGeom prst="rect">
            <a:avLst/>
          </a:prstGeom>
          <a:noFill/>
        </p:spPr>
        <p:txBody>
          <a:bodyPr wrap="square" rtlCol="0">
            <a:spAutoFit/>
          </a:bodyPr>
          <a:lstStyle/>
          <a:p>
            <a:r>
              <a:rPr lang="ja-JP" altLang="en-US" sz="1100" b="1" dirty="0">
                <a:latin typeface="Meiryo UI" panose="020B0604030504040204" pitchFamily="50" charset="-128"/>
                <a:ea typeface="Meiryo UI" panose="020B0604030504040204" pitchFamily="50" charset="-128"/>
              </a:rPr>
              <a:t>日高シェフ監修</a:t>
            </a:r>
          </a:p>
        </p:txBody>
      </p:sp>
      <p:grpSp>
        <p:nvGrpSpPr>
          <p:cNvPr id="219" name="グループ化 218"/>
          <p:cNvGrpSpPr/>
          <p:nvPr/>
        </p:nvGrpSpPr>
        <p:grpSpPr>
          <a:xfrm>
            <a:off x="2309991" y="8157168"/>
            <a:ext cx="941868" cy="249253"/>
            <a:chOff x="7850589" y="6255117"/>
            <a:chExt cx="1769935" cy="468391"/>
          </a:xfrm>
        </p:grpSpPr>
        <p:pic>
          <p:nvPicPr>
            <p:cNvPr id="220" name="図 219"/>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7850589" y="6255117"/>
              <a:ext cx="1769935" cy="431753"/>
            </a:xfrm>
            <a:prstGeom prst="rect">
              <a:avLst/>
            </a:prstGeom>
          </p:spPr>
        </p:pic>
        <p:pic>
          <p:nvPicPr>
            <p:cNvPr id="221" name="図 220"/>
            <p:cNvPicPr>
              <a:picLocks noChangeAspect="1"/>
            </p:cNvPicPr>
            <p:nvPr/>
          </p:nvPicPr>
          <p:blipFill>
            <a:blip r:embed="rId15"/>
            <a:stretch>
              <a:fillRect/>
            </a:stretch>
          </p:blipFill>
          <p:spPr>
            <a:xfrm>
              <a:off x="8473297" y="6558167"/>
              <a:ext cx="554498" cy="165341"/>
            </a:xfrm>
            <a:prstGeom prst="rect">
              <a:avLst/>
            </a:prstGeom>
          </p:spPr>
        </p:pic>
      </p:grpSp>
      <p:sp>
        <p:nvSpPr>
          <p:cNvPr id="223" name="Rectangle 39"/>
          <p:cNvSpPr>
            <a:spLocks noChangeArrowheads="1"/>
          </p:cNvSpPr>
          <p:nvPr/>
        </p:nvSpPr>
        <p:spPr bwMode="auto">
          <a:xfrm>
            <a:off x="505181" y="7881413"/>
            <a:ext cx="2635399" cy="294373"/>
          </a:xfrm>
          <a:prstGeom prst="rect">
            <a:avLst/>
          </a:prstGeom>
          <a:noFill/>
          <a:ln w="9525">
            <a:noFill/>
            <a:miter lim="800000"/>
            <a:headEnd/>
            <a:tailEnd/>
          </a:ln>
        </p:spPr>
        <p:txBody>
          <a:bodyPr anchor="ctr"/>
          <a:lstStyle/>
          <a:p>
            <a:pPr defTabSz="1845708"/>
            <a:r>
              <a:rPr kumimoji="0" lang="ja-JP" altLang="en-US" sz="700" b="1" u="sng" dirty="0">
                <a:latin typeface="游ゴシック Medium" panose="020B0500000000000000" pitchFamily="50" charset="-128"/>
                <a:ea typeface="游ゴシック Medium" panose="020B0500000000000000" pitchFamily="50" charset="-128"/>
              </a:rPr>
              <a:t>一皿で野菜1７５ｇ以上摂取</a:t>
            </a:r>
            <a:r>
              <a:rPr kumimoji="0" lang="ja-JP" altLang="en-US" sz="700" b="1" u="sng" dirty="0" smtClean="0">
                <a:latin typeface="游ゴシック Medium" panose="020B0500000000000000" pitchFamily="50" charset="-128"/>
                <a:ea typeface="游ゴシック Medium" panose="020B0500000000000000" pitchFamily="50" charset="-128"/>
              </a:rPr>
              <a:t>！野菜</a:t>
            </a:r>
            <a:r>
              <a:rPr kumimoji="0" lang="ja-JP" altLang="en-US" sz="700" b="1" u="sng" dirty="0">
                <a:latin typeface="游ゴシック Medium" panose="020B0500000000000000" pitchFamily="50" charset="-128"/>
                <a:ea typeface="游ゴシック Medium" panose="020B0500000000000000" pitchFamily="50" charset="-128"/>
              </a:rPr>
              <a:t>不足の方におすすめです。</a:t>
            </a:r>
          </a:p>
        </p:txBody>
      </p:sp>
      <p:sp>
        <p:nvSpPr>
          <p:cNvPr id="227" name="テキスト ボックス 226"/>
          <p:cNvSpPr txBox="1"/>
          <p:nvPr/>
        </p:nvSpPr>
        <p:spPr>
          <a:xfrm>
            <a:off x="237628" y="532684"/>
            <a:ext cx="3196830" cy="2290563"/>
          </a:xfrm>
          <a:prstGeom prst="rect">
            <a:avLst/>
          </a:prstGeom>
          <a:noFill/>
        </p:spPr>
        <p:txBody>
          <a:bodyPr wrap="square" rtlCol="0">
            <a:spAutoFit/>
          </a:bodyPr>
          <a:lstStyle/>
          <a:p>
            <a:pPr>
              <a:lnSpc>
                <a:spcPct val="70000"/>
              </a:lnSpc>
            </a:pPr>
            <a:r>
              <a:rPr lang="en-US" altLang="ja-JP" sz="6600" b="1" dirty="0" smtClean="0">
                <a:solidFill>
                  <a:srgbClr val="351917"/>
                </a:solidFill>
                <a:latin typeface="UD デジタル 教科書体 NP-B" panose="02020700000000000000" pitchFamily="18" charset="-128"/>
                <a:ea typeface="UD デジタル 教科書体 NP-B" panose="02020700000000000000" pitchFamily="18" charset="-128"/>
              </a:rPr>
              <a:t>THAI</a:t>
            </a:r>
          </a:p>
          <a:p>
            <a:pPr>
              <a:lnSpc>
                <a:spcPct val="70000"/>
              </a:lnSpc>
            </a:pPr>
            <a:r>
              <a:rPr lang="en-US" altLang="ja-JP" sz="6600" b="1" dirty="0" smtClean="0">
                <a:solidFill>
                  <a:srgbClr val="351917"/>
                </a:solidFill>
                <a:latin typeface="UD デジタル 教科書体 NP-B" panose="02020700000000000000" pitchFamily="18" charset="-128"/>
                <a:ea typeface="UD デジタル 教科書体 NP-B" panose="02020700000000000000" pitchFamily="18" charset="-128"/>
              </a:rPr>
              <a:t>LAND</a:t>
            </a:r>
          </a:p>
          <a:p>
            <a:pPr>
              <a:lnSpc>
                <a:spcPct val="70000"/>
              </a:lnSpc>
            </a:pPr>
            <a:r>
              <a:rPr lang="en-US" altLang="ja-JP" sz="6600" b="1" dirty="0" smtClean="0">
                <a:solidFill>
                  <a:srgbClr val="351917"/>
                </a:solidFill>
                <a:latin typeface="UD デジタル 教科書体 NP-B" panose="02020700000000000000" pitchFamily="18" charset="-128"/>
                <a:ea typeface="UD デジタル 教科書体 NP-B" panose="02020700000000000000" pitchFamily="18" charset="-128"/>
              </a:rPr>
              <a:t>Fair</a:t>
            </a:r>
            <a:endParaRPr lang="ja-JP" altLang="en-US" sz="6600" b="1" dirty="0">
              <a:solidFill>
                <a:srgbClr val="351917"/>
              </a:solidFill>
              <a:latin typeface="UD デジタル 教科書体 NP-B" panose="02020700000000000000" pitchFamily="18" charset="-128"/>
              <a:ea typeface="UD デジタル 教科書体 NP-B" panose="02020700000000000000" pitchFamily="18" charset="-128"/>
            </a:endParaRPr>
          </a:p>
        </p:txBody>
      </p:sp>
      <p:sp>
        <p:nvSpPr>
          <p:cNvPr id="228" name="テキスト ボックス 227"/>
          <p:cNvSpPr txBox="1"/>
          <p:nvPr/>
        </p:nvSpPr>
        <p:spPr>
          <a:xfrm>
            <a:off x="2003576" y="2020258"/>
            <a:ext cx="1751648" cy="400110"/>
          </a:xfrm>
          <a:prstGeom prst="rect">
            <a:avLst/>
          </a:prstGeom>
          <a:noFill/>
        </p:spPr>
        <p:txBody>
          <a:bodyPr wrap="square" rtlCol="0">
            <a:spAutoFit/>
          </a:bodyPr>
          <a:lstStyle/>
          <a:p>
            <a:r>
              <a:rPr lang="ja-JP" altLang="en-US" sz="2000" b="1" spc="-300" dirty="0" smtClean="0">
                <a:latin typeface="UD デジタル 教科書体 NP-B" panose="02020700000000000000" pitchFamily="18" charset="-128"/>
                <a:ea typeface="UD デジタル 教科書体 NP-B" panose="02020700000000000000" pitchFamily="18" charset="-128"/>
              </a:rPr>
              <a:t>タイフェア</a:t>
            </a:r>
            <a:endParaRPr lang="ja-JP" altLang="en-US" sz="2000" b="1" spc="-300" dirty="0">
              <a:latin typeface="UD デジタル 教科書体 NP-B" panose="02020700000000000000" pitchFamily="18" charset="-128"/>
              <a:ea typeface="UD デジタル 教科書体 NP-B" panose="02020700000000000000" pitchFamily="18" charset="-128"/>
            </a:endParaRPr>
          </a:p>
        </p:txBody>
      </p:sp>
      <p:sp>
        <p:nvSpPr>
          <p:cNvPr id="229" name="正方形/長方形 228"/>
          <p:cNvSpPr/>
          <p:nvPr/>
        </p:nvSpPr>
        <p:spPr>
          <a:xfrm>
            <a:off x="2026938" y="2333550"/>
            <a:ext cx="1354438" cy="162276"/>
          </a:xfrm>
          <a:prstGeom prst="rect">
            <a:avLst/>
          </a:prstGeom>
          <a:solidFill>
            <a:srgbClr val="817E6C"/>
          </a:solidFill>
        </p:spPr>
        <p:txBody>
          <a:bodyPr wrap="square" lIns="0" tIns="0" rIns="0" bIns="0" anchor="ctr">
            <a:noAutofit/>
          </a:bodyPr>
          <a:lstStyle/>
          <a:p>
            <a:pPr algn="ctr"/>
            <a:r>
              <a:rPr lang="ja-JP" altLang="en-US" sz="1050" b="1" dirty="0">
                <a:solidFill>
                  <a:schemeClr val="bg1"/>
                </a:solidFill>
                <a:latin typeface="Meiryo UI" panose="020B0604030504040204" pitchFamily="50" charset="-128"/>
                <a:ea typeface="Meiryo UI" panose="020B0604030504040204" pitchFamily="50" charset="-128"/>
              </a:rPr>
              <a:t>マンスリーフェア</a:t>
            </a:r>
          </a:p>
        </p:txBody>
      </p:sp>
      <p:sp>
        <p:nvSpPr>
          <p:cNvPr id="231" name="テキスト ボックス 230"/>
          <p:cNvSpPr txBox="1"/>
          <p:nvPr/>
        </p:nvSpPr>
        <p:spPr>
          <a:xfrm>
            <a:off x="5066838" y="6185098"/>
            <a:ext cx="1873382" cy="646331"/>
          </a:xfrm>
          <a:prstGeom prst="rect">
            <a:avLst/>
          </a:prstGeom>
          <a:noFill/>
        </p:spPr>
        <p:txBody>
          <a:bodyPr wrap="square" rtlCol="0">
            <a:spAutoFit/>
          </a:bodyPr>
          <a:lstStyle/>
          <a:p>
            <a:r>
              <a:rPr lang="ja-JP" altLang="en-US" sz="1800" b="1" dirty="0" err="1" smtClean="0">
                <a:latin typeface="Meiryo UI" panose="020B0604030504040204" pitchFamily="50" charset="-128"/>
                <a:ea typeface="Meiryo UI" panose="020B0604030504040204" pitchFamily="50" charset="-128"/>
              </a:rPr>
              <a:t>鶏</a:t>
            </a:r>
            <a:r>
              <a:rPr lang="ja-JP" altLang="en-US" sz="1800" b="1" dirty="0" err="1">
                <a:latin typeface="Meiryo UI" panose="020B0604030504040204" pitchFamily="50" charset="-128"/>
                <a:ea typeface="Meiryo UI" panose="020B0604030504040204" pitchFamily="50" charset="-128"/>
              </a:rPr>
              <a:t>もも肉</a:t>
            </a:r>
            <a:r>
              <a:rPr lang="ja-JP" altLang="en-US" sz="1800" b="1" dirty="0" err="1" smtClean="0">
                <a:latin typeface="Meiryo UI" panose="020B0604030504040204" pitchFamily="50" charset="-128"/>
                <a:ea typeface="Meiryo UI" panose="020B0604030504040204" pitchFamily="50" charset="-128"/>
              </a:rPr>
              <a:t>の</a:t>
            </a:r>
            <a:endParaRPr lang="en-US" altLang="ja-JP" sz="1800" b="1" dirty="0" smtClean="0">
              <a:latin typeface="Meiryo UI" panose="020B0604030504040204" pitchFamily="50" charset="-128"/>
              <a:ea typeface="Meiryo UI" panose="020B0604030504040204" pitchFamily="50" charset="-128"/>
            </a:endParaRPr>
          </a:p>
          <a:p>
            <a:r>
              <a:rPr lang="ja-JP" altLang="en-US" sz="1800" b="1" dirty="0" smtClean="0">
                <a:latin typeface="Meiryo UI" panose="020B0604030504040204" pitchFamily="50" charset="-128"/>
                <a:ea typeface="Meiryo UI" panose="020B0604030504040204" pitchFamily="50" charset="-128"/>
              </a:rPr>
              <a:t>アラビアータ風</a:t>
            </a:r>
            <a:endParaRPr lang="ja-JP" altLang="en-US" sz="1800" b="1" dirty="0">
              <a:latin typeface="Meiryo UI" panose="020B0604030504040204" pitchFamily="50" charset="-128"/>
              <a:ea typeface="Meiryo UI" panose="020B0604030504040204" pitchFamily="50" charset="-128"/>
            </a:endParaRPr>
          </a:p>
        </p:txBody>
      </p:sp>
      <p:sp>
        <p:nvSpPr>
          <p:cNvPr id="234" name="正方形/長方形 46"/>
          <p:cNvSpPr>
            <a:spLocks noChangeArrowheads="1"/>
          </p:cNvSpPr>
          <p:nvPr/>
        </p:nvSpPr>
        <p:spPr bwMode="auto">
          <a:xfrm>
            <a:off x="2657341" y="3234783"/>
            <a:ext cx="3236369" cy="668726"/>
          </a:xfrm>
          <a:prstGeom prst="rect">
            <a:avLst/>
          </a:prstGeom>
          <a:noFill/>
          <a:ln w="9525">
            <a:noFill/>
            <a:miter lim="800000"/>
            <a:headEnd/>
            <a:tailEnd/>
          </a:ln>
        </p:spPr>
        <p:txBody>
          <a:bodyPr/>
          <a:lstStyle/>
          <a:p>
            <a:r>
              <a:rPr lang="ja-JP" altLang="en-US" sz="1050" dirty="0">
                <a:latin typeface="メイリオ" panose="020B0604030504040204" pitchFamily="50" charset="-128"/>
                <a:ea typeface="メイリオ" panose="020B0604030504040204" pitchFamily="50" charset="-128"/>
              </a:rPr>
              <a:t>ガイヤーンは、タイの東北地方（イサーン地方）発祥で、「ガイ」は鶏、「ヤーン」は焼くという</a:t>
            </a:r>
            <a:r>
              <a:rPr lang="ja-JP" altLang="en-US" sz="1050" dirty="0" smtClean="0">
                <a:latin typeface="メイリオ" panose="020B0604030504040204" pitchFamily="50" charset="-128"/>
                <a:ea typeface="メイリオ" panose="020B0604030504040204" pitchFamily="50" charset="-128"/>
              </a:rPr>
              <a:t>意味です。ナンプラー</a:t>
            </a:r>
            <a:r>
              <a:rPr lang="ja-JP" altLang="en-US" sz="1050" dirty="0">
                <a:latin typeface="メイリオ" panose="020B0604030504040204" pitchFamily="50" charset="-128"/>
                <a:ea typeface="メイリオ" panose="020B0604030504040204" pitchFamily="50" charset="-128"/>
              </a:rPr>
              <a:t>、ニンニクなど、様々なハーブやスパイスをブレンドしたタレに漬け込んでから焼くことで、独特の風味が生まれます。</a:t>
            </a:r>
            <a:endParaRPr kumimoji="0" lang="ja-JP" altLang="en-US" sz="1050" dirty="0">
              <a:latin typeface="メイリオ" panose="020B0604030504040204" pitchFamily="50" charset="-128"/>
              <a:ea typeface="メイリオ" panose="020B0604030504040204" pitchFamily="50" charset="-128"/>
            </a:endParaRPr>
          </a:p>
        </p:txBody>
      </p:sp>
      <p:sp>
        <p:nvSpPr>
          <p:cNvPr id="235" name="テキスト ボックス 234"/>
          <p:cNvSpPr txBox="1"/>
          <p:nvPr/>
        </p:nvSpPr>
        <p:spPr>
          <a:xfrm>
            <a:off x="2615011" y="2861198"/>
            <a:ext cx="3233484" cy="461665"/>
          </a:xfrm>
          <a:prstGeom prst="rect">
            <a:avLst/>
          </a:prstGeom>
          <a:noFill/>
        </p:spPr>
        <p:txBody>
          <a:bodyPr wrap="square" rtlCol="0">
            <a:spAutoFit/>
          </a:bodyPr>
          <a:lstStyle/>
          <a:p>
            <a:r>
              <a:rPr lang="ja-JP" altLang="en-US" sz="2400" b="1" dirty="0">
                <a:latin typeface="Meiryo UI" panose="020B0604030504040204" pitchFamily="50" charset="-128"/>
                <a:ea typeface="Meiryo UI" panose="020B0604030504040204" pitchFamily="50" charset="-128"/>
              </a:rPr>
              <a:t>ガイヤーン</a:t>
            </a:r>
          </a:p>
        </p:txBody>
      </p:sp>
      <p:sp>
        <p:nvSpPr>
          <p:cNvPr id="236" name="テキスト ボックス 235"/>
          <p:cNvSpPr txBox="1"/>
          <p:nvPr/>
        </p:nvSpPr>
        <p:spPr>
          <a:xfrm>
            <a:off x="4442163" y="4195948"/>
            <a:ext cx="2750576" cy="369332"/>
          </a:xfrm>
          <a:prstGeom prst="rect">
            <a:avLst/>
          </a:prstGeom>
          <a:noFill/>
        </p:spPr>
        <p:txBody>
          <a:bodyPr wrap="square" rtlCol="0">
            <a:spAutoFit/>
          </a:bodyPr>
          <a:lstStyle/>
          <a:p>
            <a:pPr algn="ctr"/>
            <a:r>
              <a:rPr lang="ja-JP" altLang="en-US" sz="1800" b="1" dirty="0" smtClean="0">
                <a:solidFill>
                  <a:srgbClr val="F2F1DD"/>
                </a:solidFill>
                <a:latin typeface="UD デジタル 教科書体 NP-B" panose="02020700000000000000" pitchFamily="18" charset="-128"/>
                <a:ea typeface="UD デジタル 教科書体 NP-B" panose="02020700000000000000" pitchFamily="18" charset="-128"/>
              </a:rPr>
              <a:t>ウェルネスメニュー</a:t>
            </a:r>
            <a:endParaRPr lang="ja-JP" altLang="en-US" sz="1800" b="1" dirty="0">
              <a:solidFill>
                <a:srgbClr val="F2F1DD"/>
              </a:solidFill>
              <a:latin typeface="UD デジタル 教科書体 NP-B" panose="02020700000000000000" pitchFamily="18" charset="-128"/>
              <a:ea typeface="UD デジタル 教科書体 NP-B" panose="02020700000000000000" pitchFamily="18" charset="-128"/>
            </a:endParaRPr>
          </a:p>
        </p:txBody>
      </p:sp>
      <p:sp>
        <p:nvSpPr>
          <p:cNvPr id="239" name="フリーフォーム 238"/>
          <p:cNvSpPr/>
          <p:nvPr/>
        </p:nvSpPr>
        <p:spPr>
          <a:xfrm>
            <a:off x="236529" y="4320082"/>
            <a:ext cx="2980251" cy="192195"/>
          </a:xfrm>
          <a:custGeom>
            <a:avLst/>
            <a:gdLst>
              <a:gd name="connsiteX0" fmla="*/ 306682 w 6902104"/>
              <a:gd name="connsiteY0" fmla="*/ 0 h 430337"/>
              <a:gd name="connsiteX1" fmla="*/ 6595422 w 6902104"/>
              <a:gd name="connsiteY1" fmla="*/ 0 h 430337"/>
              <a:gd name="connsiteX2" fmla="*/ 6902104 w 6902104"/>
              <a:gd name="connsiteY2" fmla="*/ 306682 h 430337"/>
              <a:gd name="connsiteX3" fmla="*/ 6902104 w 6902104"/>
              <a:gd name="connsiteY3" fmla="*/ 430337 h 430337"/>
              <a:gd name="connsiteX4" fmla="*/ 0 w 6902104"/>
              <a:gd name="connsiteY4" fmla="*/ 430337 h 430337"/>
              <a:gd name="connsiteX5" fmla="*/ 0 w 6902104"/>
              <a:gd name="connsiteY5" fmla="*/ 306682 h 430337"/>
              <a:gd name="connsiteX6" fmla="*/ 306682 w 6902104"/>
              <a:gd name="connsiteY6" fmla="*/ 0 h 4303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902104" h="430337">
                <a:moveTo>
                  <a:pt x="306682" y="0"/>
                </a:moveTo>
                <a:lnTo>
                  <a:pt x="6595422" y="0"/>
                </a:lnTo>
                <a:cubicBezTo>
                  <a:pt x="6764798" y="0"/>
                  <a:pt x="6902104" y="137306"/>
                  <a:pt x="6902104" y="306682"/>
                </a:cubicBezTo>
                <a:lnTo>
                  <a:pt x="6902104" y="430337"/>
                </a:lnTo>
                <a:lnTo>
                  <a:pt x="0" y="430337"/>
                </a:lnTo>
                <a:lnTo>
                  <a:pt x="0" y="306682"/>
                </a:lnTo>
                <a:cubicBezTo>
                  <a:pt x="0" y="137306"/>
                  <a:pt x="137306" y="0"/>
                  <a:pt x="306682" y="0"/>
                </a:cubicBezTo>
                <a:close/>
              </a:path>
            </a:pathLst>
          </a:custGeom>
          <a:solidFill>
            <a:srgbClr val="F2F1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0" name="テキスト ボックス 239"/>
          <p:cNvSpPr txBox="1"/>
          <p:nvPr/>
        </p:nvSpPr>
        <p:spPr>
          <a:xfrm>
            <a:off x="189130" y="4325883"/>
            <a:ext cx="2750576" cy="369332"/>
          </a:xfrm>
          <a:prstGeom prst="rect">
            <a:avLst/>
          </a:prstGeom>
          <a:noFill/>
        </p:spPr>
        <p:txBody>
          <a:bodyPr wrap="square" rtlCol="0">
            <a:spAutoFit/>
          </a:bodyPr>
          <a:lstStyle/>
          <a:p>
            <a:pPr algn="ctr"/>
            <a:r>
              <a:rPr lang="ja-JP" altLang="en-US" sz="1800" b="1" dirty="0">
                <a:latin typeface="Meiryo UI" panose="020B0604030504040204" pitchFamily="50" charset="-128"/>
                <a:ea typeface="Meiryo UI" panose="020B0604030504040204" pitchFamily="50" charset="-128"/>
              </a:rPr>
              <a:t>しば漬けおろしハンバーグ</a:t>
            </a:r>
          </a:p>
        </p:txBody>
      </p:sp>
      <p:sp>
        <p:nvSpPr>
          <p:cNvPr id="241" name="TextBox 49"/>
          <p:cNvSpPr txBox="1"/>
          <p:nvPr/>
        </p:nvSpPr>
        <p:spPr>
          <a:xfrm>
            <a:off x="405460" y="4715806"/>
            <a:ext cx="2066679" cy="846386"/>
          </a:xfrm>
          <a:prstGeom prst="rect">
            <a:avLst/>
          </a:prstGeom>
        </p:spPr>
        <p:txBody>
          <a:bodyPr wrap="square" lIns="0" tIns="0" rIns="0" bIns="0" rtlCol="0" anchor="t">
            <a:spAutoFit/>
          </a:bodyPr>
          <a:lstStyle/>
          <a:p>
            <a:pPr>
              <a:lnSpc>
                <a:spcPct val="110000"/>
              </a:lnSpc>
            </a:pPr>
            <a:r>
              <a:rPr lang="ja-JP" altLang="en-US" sz="1000" dirty="0">
                <a:latin typeface="Meiryo" panose="020B0604030504040204" pitchFamily="50" charset="-128"/>
                <a:ea typeface="Meiryo" panose="020B0604030504040204" pitchFamily="50" charset="-128"/>
              </a:rPr>
              <a:t>さっぱり大根おろし</a:t>
            </a:r>
            <a:r>
              <a:rPr lang="ja-JP" altLang="en-US" sz="1000" dirty="0" smtClean="0">
                <a:latin typeface="Meiryo" panose="020B0604030504040204" pitchFamily="50" charset="-128"/>
                <a:ea typeface="Meiryo" panose="020B0604030504040204" pitchFamily="50" charset="-128"/>
              </a:rPr>
              <a:t>に、しば</a:t>
            </a:r>
            <a:r>
              <a:rPr lang="ja-JP" altLang="en-US" sz="1000" dirty="0">
                <a:latin typeface="Meiryo" panose="020B0604030504040204" pitchFamily="50" charset="-128"/>
                <a:ea typeface="Meiryo" panose="020B0604030504040204" pitchFamily="50" charset="-128"/>
              </a:rPr>
              <a:t>漬けの酸味とポリポリ食感がアクセント。彩りも食感も楽しいひと皿です。</a:t>
            </a:r>
          </a:p>
          <a:p>
            <a:pPr>
              <a:lnSpc>
                <a:spcPct val="110000"/>
              </a:lnSpc>
            </a:pPr>
            <a:r>
              <a:rPr lang="ja-JP" altLang="en-US" sz="1000" dirty="0">
                <a:latin typeface="Meiryo" panose="020B0604030504040204" pitchFamily="50" charset="-128"/>
                <a:ea typeface="Meiryo" panose="020B0604030504040204" pitchFamily="50" charset="-128"/>
              </a:rPr>
              <a:t>付け合わせのじゃがいもと一緒に、ビタミン</a:t>
            </a:r>
            <a:r>
              <a:rPr lang="en-US" altLang="ja-JP" sz="1000" dirty="0">
                <a:latin typeface="Meiryo" panose="020B0604030504040204" pitchFamily="50" charset="-128"/>
                <a:ea typeface="Meiryo" panose="020B0604030504040204" pitchFamily="50" charset="-128"/>
              </a:rPr>
              <a:t>C</a:t>
            </a:r>
            <a:r>
              <a:rPr lang="ja-JP" altLang="en-US" sz="1000" dirty="0">
                <a:latin typeface="Meiryo" panose="020B0604030504040204" pitchFamily="50" charset="-128"/>
                <a:ea typeface="Meiryo" panose="020B0604030504040204" pitchFamily="50" charset="-128"/>
              </a:rPr>
              <a:t>もたっぷり摂れます。   </a:t>
            </a:r>
          </a:p>
        </p:txBody>
      </p:sp>
      <p:sp>
        <p:nvSpPr>
          <p:cNvPr id="18" name="角丸四角形 17"/>
          <p:cNvSpPr/>
          <p:nvPr/>
        </p:nvSpPr>
        <p:spPr>
          <a:xfrm>
            <a:off x="5016988" y="8318435"/>
            <a:ext cx="1784915" cy="1221432"/>
          </a:xfrm>
          <a:prstGeom prst="roundRect">
            <a:avLst>
              <a:gd name="adj" fmla="val 3718"/>
            </a:avLst>
          </a:prstGeom>
          <a:solidFill>
            <a:schemeClr val="bg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4" name="TextBox 52"/>
          <p:cNvSpPr txBox="1"/>
          <p:nvPr/>
        </p:nvSpPr>
        <p:spPr>
          <a:xfrm>
            <a:off x="5056742" y="8648719"/>
            <a:ext cx="1772623" cy="830997"/>
          </a:xfrm>
          <a:prstGeom prst="rect">
            <a:avLst/>
          </a:prstGeom>
        </p:spPr>
        <p:txBody>
          <a:bodyPr wrap="square" lIns="0" tIns="0" rIns="0" bIns="0" rtlCol="0" anchor="t">
            <a:spAutoFit/>
          </a:bodyPr>
          <a:lstStyle/>
          <a:p>
            <a:r>
              <a:rPr lang="ja-JP" altLang="en-US" sz="900" spc="44" dirty="0">
                <a:solidFill>
                  <a:srgbClr val="241D18"/>
                </a:solidFill>
                <a:latin typeface="Meiryo" panose="020B0604030504040204" pitchFamily="50" charset="-128"/>
                <a:ea typeface="Meiryo" panose="020B0604030504040204" pitchFamily="50" charset="-128"/>
                <a:cs typeface="Poppins"/>
                <a:sym typeface="Poppins"/>
              </a:rPr>
              <a:t>暑い季節にぴったりの</a:t>
            </a:r>
            <a:r>
              <a:rPr lang="ja-JP" altLang="en-US" sz="900" spc="44" dirty="0" smtClean="0">
                <a:solidFill>
                  <a:srgbClr val="241D18"/>
                </a:solidFill>
                <a:latin typeface="Meiryo" panose="020B0604030504040204" pitchFamily="50" charset="-128"/>
                <a:ea typeface="Meiryo" panose="020B0604030504040204" pitchFamily="50" charset="-128"/>
                <a:cs typeface="Poppins"/>
                <a:sym typeface="Poppins"/>
              </a:rPr>
              <a:t>、ライムとレモンの爽やか</a:t>
            </a:r>
            <a:r>
              <a:rPr lang="ja-JP" altLang="en-US" sz="900" spc="44" dirty="0">
                <a:solidFill>
                  <a:srgbClr val="241D18"/>
                </a:solidFill>
                <a:latin typeface="Meiryo" panose="020B0604030504040204" pitchFamily="50" charset="-128"/>
                <a:ea typeface="Meiryo" panose="020B0604030504040204" pitchFamily="50" charset="-128"/>
                <a:cs typeface="Poppins"/>
                <a:sym typeface="Poppins"/>
              </a:rPr>
              <a:t>でヘルシーな麺料理です</a:t>
            </a:r>
            <a:r>
              <a:rPr lang="ja-JP" altLang="en-US" sz="900" spc="44" dirty="0" smtClean="0">
                <a:solidFill>
                  <a:srgbClr val="241D18"/>
                </a:solidFill>
                <a:latin typeface="Meiryo" panose="020B0604030504040204" pitchFamily="50" charset="-128"/>
                <a:ea typeface="Meiryo" panose="020B0604030504040204" pitchFamily="50" charset="-128"/>
                <a:cs typeface="Poppins"/>
                <a:sym typeface="Poppins"/>
              </a:rPr>
              <a:t>。フォーのつるつるとした食感が</a:t>
            </a:r>
            <a:r>
              <a:rPr lang="ja-JP" altLang="en-US" sz="900" spc="44" dirty="0">
                <a:solidFill>
                  <a:srgbClr val="241D18"/>
                </a:solidFill>
                <a:latin typeface="Meiryo" panose="020B0604030504040204" pitchFamily="50" charset="-128"/>
                <a:ea typeface="Meiryo" panose="020B0604030504040204" pitchFamily="50" charset="-128"/>
                <a:cs typeface="Poppins"/>
                <a:sym typeface="Poppins"/>
              </a:rPr>
              <a:t>楽しめ、暑くて食欲のない時でも、さっぱりと</a:t>
            </a:r>
            <a:r>
              <a:rPr lang="ja-JP" altLang="en-US" sz="900" spc="44" dirty="0" smtClean="0">
                <a:solidFill>
                  <a:srgbClr val="241D18"/>
                </a:solidFill>
                <a:latin typeface="Meiryo" panose="020B0604030504040204" pitchFamily="50" charset="-128"/>
                <a:ea typeface="Meiryo" panose="020B0604030504040204" pitchFamily="50" charset="-128"/>
                <a:cs typeface="Poppins"/>
                <a:sym typeface="Poppins"/>
              </a:rPr>
              <a:t>召し上がれます。</a:t>
            </a:r>
            <a:endParaRPr lang="en-US" altLang="ja-JP" sz="900" spc="44" dirty="0">
              <a:solidFill>
                <a:srgbClr val="241D18"/>
              </a:solidFill>
              <a:latin typeface="Meiryo" panose="020B0604030504040204" pitchFamily="50" charset="-128"/>
              <a:ea typeface="Meiryo" panose="020B0604030504040204" pitchFamily="50" charset="-128"/>
              <a:cs typeface="Poppins"/>
              <a:sym typeface="Poppins"/>
            </a:endParaRPr>
          </a:p>
        </p:txBody>
      </p:sp>
      <p:sp>
        <p:nvSpPr>
          <p:cNvPr id="245" name="テキスト ボックス 244"/>
          <p:cNvSpPr txBox="1"/>
          <p:nvPr/>
        </p:nvSpPr>
        <p:spPr>
          <a:xfrm>
            <a:off x="4974922" y="8336626"/>
            <a:ext cx="2181153" cy="341632"/>
          </a:xfrm>
          <a:prstGeom prst="rect">
            <a:avLst/>
          </a:prstGeom>
          <a:noFill/>
        </p:spPr>
        <p:txBody>
          <a:bodyPr wrap="square" rtlCol="0">
            <a:spAutoFit/>
          </a:bodyPr>
          <a:lstStyle/>
          <a:p>
            <a:pPr>
              <a:lnSpc>
                <a:spcPct val="90000"/>
              </a:lnSpc>
            </a:pPr>
            <a:r>
              <a:rPr lang="ja-JP" altLang="en-US" sz="1800" b="1" dirty="0" smtClean="0">
                <a:latin typeface="Meiryo UI" panose="020B0604030504040204" pitchFamily="50" charset="-128"/>
                <a:ea typeface="Meiryo UI" panose="020B0604030504040204" pitchFamily="50" charset="-128"/>
              </a:rPr>
              <a:t>冷やしサラダフォー</a:t>
            </a:r>
            <a:endParaRPr lang="ja-JP" altLang="en-US" sz="1100" b="1" dirty="0">
              <a:latin typeface="Meiryo UI" panose="020B0604030504040204" pitchFamily="50" charset="-128"/>
              <a:ea typeface="Meiryo UI" panose="020B0604030504040204" pitchFamily="50" charset="-128"/>
            </a:endParaRPr>
          </a:p>
        </p:txBody>
      </p:sp>
      <p:pic>
        <p:nvPicPr>
          <p:cNvPr id="246" name="図 245"/>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3275510" y="7447071"/>
            <a:ext cx="956243" cy="848488"/>
          </a:xfrm>
          <a:prstGeom prst="rect">
            <a:avLst/>
          </a:prstGeom>
        </p:spPr>
      </p:pic>
      <p:sp>
        <p:nvSpPr>
          <p:cNvPr id="254" name="正方形/長方形 46"/>
          <p:cNvSpPr>
            <a:spLocks noChangeArrowheads="1"/>
          </p:cNvSpPr>
          <p:nvPr/>
        </p:nvSpPr>
        <p:spPr bwMode="auto">
          <a:xfrm>
            <a:off x="884908" y="5942298"/>
            <a:ext cx="1667525" cy="162667"/>
          </a:xfrm>
          <a:prstGeom prst="rect">
            <a:avLst/>
          </a:prstGeom>
          <a:noFill/>
          <a:ln w="9525">
            <a:noFill/>
            <a:miter lim="800000"/>
            <a:headEnd/>
            <a:tailEnd/>
          </a:ln>
        </p:spPr>
        <p:txBody>
          <a:bodyPr/>
          <a:lstStyle/>
          <a:p>
            <a:pPr algn="r" eaLnBrk="1" hangingPunct="1">
              <a:lnSpc>
                <a:spcPct val="90000"/>
              </a:lnSpc>
            </a:pPr>
            <a:r>
              <a:rPr lang="ja-JP" altLang="en-US" sz="800" b="1" u="sng" dirty="0" smtClean="0">
                <a:latin typeface="Meiryo UI" panose="020B0604030504040204" pitchFamily="50" charset="-128"/>
                <a:ea typeface="Meiryo UI" panose="020B0604030504040204" pitchFamily="50" charset="-128"/>
              </a:rPr>
              <a:t>食塩相当量が一皿で</a:t>
            </a:r>
            <a:r>
              <a:rPr lang="en-US" altLang="ja-JP" sz="1000" b="1" u="sng" dirty="0" smtClean="0">
                <a:latin typeface="Meiryo UI" panose="020B0604030504040204" pitchFamily="50" charset="-128"/>
                <a:ea typeface="Meiryo UI" panose="020B0604030504040204" pitchFamily="50" charset="-128"/>
              </a:rPr>
              <a:t>1.8</a:t>
            </a:r>
            <a:r>
              <a:rPr lang="en-US" altLang="ja-JP" sz="800" b="1" u="sng" dirty="0" smtClean="0">
                <a:latin typeface="Meiryo UI" panose="020B0604030504040204" pitchFamily="50" charset="-128"/>
                <a:ea typeface="Meiryo UI" panose="020B0604030504040204" pitchFamily="50" charset="-128"/>
              </a:rPr>
              <a:t>g</a:t>
            </a:r>
            <a:r>
              <a:rPr lang="ja-JP" altLang="en-US" sz="800" b="1" u="sng" dirty="0" smtClean="0">
                <a:latin typeface="Meiryo UI" panose="020B0604030504040204" pitchFamily="50" charset="-128"/>
                <a:ea typeface="Meiryo UI" panose="020B0604030504040204" pitchFamily="50" charset="-128"/>
              </a:rPr>
              <a:t>以下</a:t>
            </a:r>
            <a:endParaRPr lang="ja-JP" altLang="en-US" sz="800" b="1" u="sng" dirty="0">
              <a:latin typeface="Meiryo UI" panose="020B0604030504040204" pitchFamily="50" charset="-128"/>
              <a:ea typeface="Meiryo UI" panose="020B0604030504040204" pitchFamily="50" charset="-128"/>
            </a:endParaRPr>
          </a:p>
        </p:txBody>
      </p:sp>
      <p:pic>
        <p:nvPicPr>
          <p:cNvPr id="255" name="図 254"/>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222050" y="5700976"/>
            <a:ext cx="493044" cy="493044"/>
          </a:xfrm>
          <a:prstGeom prst="rect">
            <a:avLst/>
          </a:prstGeom>
        </p:spPr>
      </p:pic>
      <p:pic>
        <p:nvPicPr>
          <p:cNvPr id="256" name="図 255"/>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rot="284873">
            <a:off x="-112776" y="7442330"/>
            <a:ext cx="790890" cy="741702"/>
          </a:xfrm>
          <a:prstGeom prst="rect">
            <a:avLst/>
          </a:prstGeom>
        </p:spPr>
      </p:pic>
      <p:sp>
        <p:nvSpPr>
          <p:cNvPr id="77" name="Freeform 23"/>
          <p:cNvSpPr/>
          <p:nvPr/>
        </p:nvSpPr>
        <p:spPr>
          <a:xfrm>
            <a:off x="3339408" y="5600242"/>
            <a:ext cx="750745" cy="797251"/>
          </a:xfrm>
          <a:custGeom>
            <a:avLst/>
            <a:gdLst/>
            <a:ahLst/>
            <a:cxnLst/>
            <a:rect l="l" t="t" r="r" b="b"/>
            <a:pathLst>
              <a:path w="820900" h="871752">
                <a:moveTo>
                  <a:pt x="0" y="0"/>
                </a:moveTo>
                <a:lnTo>
                  <a:pt x="820900" y="0"/>
                </a:lnTo>
                <a:lnTo>
                  <a:pt x="820900" y="871752"/>
                </a:lnTo>
                <a:lnTo>
                  <a:pt x="0" y="871752"/>
                </a:lnTo>
                <a:lnTo>
                  <a:pt x="0" y="0"/>
                </a:lnTo>
                <a:close/>
              </a:path>
            </a:pathLst>
          </a:custGeom>
          <a:blipFill>
            <a:blip r:embed="rId19"/>
            <a:stretch>
              <a:fillRect/>
            </a:stretch>
          </a:blipFill>
        </p:spPr>
      </p:sp>
      <p:sp>
        <p:nvSpPr>
          <p:cNvPr id="78" name="TextBox 52"/>
          <p:cNvSpPr txBox="1"/>
          <p:nvPr/>
        </p:nvSpPr>
        <p:spPr>
          <a:xfrm>
            <a:off x="5062075" y="7438908"/>
            <a:ext cx="1778638" cy="278923"/>
          </a:xfrm>
          <a:prstGeom prst="rect">
            <a:avLst/>
          </a:prstGeom>
        </p:spPr>
        <p:txBody>
          <a:bodyPr wrap="square" lIns="0" tIns="0" rIns="0" bIns="0" rtlCol="0" anchor="t">
            <a:spAutoFit/>
          </a:bodyPr>
          <a:lstStyle/>
          <a:p>
            <a:pPr>
              <a:lnSpc>
                <a:spcPct val="90000"/>
              </a:lnSpc>
            </a:pPr>
            <a:r>
              <a:rPr lang="ja-JP" altLang="en-US" sz="500" dirty="0">
                <a:solidFill>
                  <a:srgbClr val="241D18"/>
                </a:solidFill>
                <a:latin typeface="Meiryo" panose="020B0604030504040204" pitchFamily="50" charset="-128"/>
                <a:ea typeface="Meiryo" panose="020B0604030504040204" pitchFamily="50" charset="-128"/>
                <a:cs typeface="Poppins"/>
                <a:sym typeface="Poppins"/>
              </a:rPr>
              <a:t>日本調理師専門学校卒業後</a:t>
            </a:r>
            <a:r>
              <a:rPr lang="ja-JP" altLang="en-US" sz="500" dirty="0" smtClean="0">
                <a:solidFill>
                  <a:srgbClr val="241D18"/>
                </a:solidFill>
                <a:latin typeface="Meiryo" panose="020B0604030504040204" pitchFamily="50" charset="-128"/>
                <a:ea typeface="Meiryo" panose="020B0604030504040204" pitchFamily="50" charset="-128"/>
                <a:cs typeface="Poppins"/>
                <a:sym typeface="Poppins"/>
              </a:rPr>
              <a:t>、フランス料理店</a:t>
            </a:r>
            <a:r>
              <a:rPr lang="ja-JP" altLang="en-US" sz="500" dirty="0">
                <a:solidFill>
                  <a:srgbClr val="241D18"/>
                </a:solidFill>
                <a:latin typeface="Meiryo" panose="020B0604030504040204" pitchFamily="50" charset="-128"/>
                <a:ea typeface="Meiryo" panose="020B0604030504040204" pitchFamily="50" charset="-128"/>
                <a:cs typeface="Poppins"/>
                <a:sym typeface="Poppins"/>
              </a:rPr>
              <a:t>で経験を積み</a:t>
            </a:r>
            <a:r>
              <a:rPr lang="ja-JP" altLang="en-US" sz="500" dirty="0" smtClean="0">
                <a:solidFill>
                  <a:srgbClr val="241D18"/>
                </a:solidFill>
                <a:latin typeface="Meiryo" panose="020B0604030504040204" pitchFamily="50" charset="-128"/>
                <a:ea typeface="Meiryo" panose="020B0604030504040204" pitchFamily="50" charset="-128"/>
                <a:cs typeface="Poppins"/>
                <a:sym typeface="Poppins"/>
              </a:rPr>
              <a:t>、名店「</a:t>
            </a:r>
            <a:r>
              <a:rPr lang="ja-JP" altLang="en-US" sz="500" dirty="0">
                <a:solidFill>
                  <a:srgbClr val="241D18"/>
                </a:solidFill>
                <a:latin typeface="Meiryo" panose="020B0604030504040204" pitchFamily="50" charset="-128"/>
                <a:ea typeface="Meiryo" panose="020B0604030504040204" pitchFamily="50" charset="-128"/>
                <a:cs typeface="Poppins"/>
                <a:sym typeface="Poppins"/>
              </a:rPr>
              <a:t>エノテカ・ピンキオーリ」を</a:t>
            </a:r>
            <a:r>
              <a:rPr lang="ja-JP" altLang="en-US" sz="500" dirty="0" smtClean="0">
                <a:solidFill>
                  <a:srgbClr val="241D18"/>
                </a:solidFill>
                <a:latin typeface="Meiryo" panose="020B0604030504040204" pitchFamily="50" charset="-128"/>
                <a:ea typeface="Meiryo" panose="020B0604030504040204" pitchFamily="50" charset="-128"/>
                <a:cs typeface="Poppins"/>
                <a:sym typeface="Poppins"/>
              </a:rPr>
              <a:t>皮切りに</a:t>
            </a:r>
            <a:r>
              <a:rPr lang="ja-JP" altLang="en-US" sz="500" dirty="0">
                <a:solidFill>
                  <a:srgbClr val="241D18"/>
                </a:solidFill>
                <a:latin typeface="Meiryo" panose="020B0604030504040204" pitchFamily="50" charset="-128"/>
                <a:ea typeface="Meiryo" panose="020B0604030504040204" pitchFamily="50" charset="-128"/>
                <a:cs typeface="Poppins"/>
                <a:sym typeface="Poppins"/>
              </a:rPr>
              <a:t>、各地の郷土</a:t>
            </a:r>
            <a:r>
              <a:rPr lang="ja-JP" altLang="en-US" sz="500" dirty="0" smtClean="0">
                <a:solidFill>
                  <a:srgbClr val="241D18"/>
                </a:solidFill>
                <a:latin typeface="Meiryo" panose="020B0604030504040204" pitchFamily="50" charset="-128"/>
                <a:ea typeface="Meiryo" panose="020B0604030504040204" pitchFamily="50" charset="-128"/>
                <a:cs typeface="Poppins"/>
                <a:sym typeface="Poppins"/>
              </a:rPr>
              <a:t>料理を学び、</a:t>
            </a:r>
            <a:r>
              <a:rPr lang="ja-JP" altLang="en-US" sz="500" dirty="0">
                <a:solidFill>
                  <a:srgbClr val="241D18"/>
                </a:solidFill>
                <a:latin typeface="Meiryo" panose="020B0604030504040204" pitchFamily="50" charset="-128"/>
                <a:ea typeface="Meiryo" panose="020B0604030504040204" pitchFamily="50" charset="-128"/>
                <a:cs typeface="Poppins"/>
                <a:sym typeface="Poppins"/>
              </a:rPr>
              <a:t>帰国後「リストランテ アクアパッツァ</a:t>
            </a:r>
            <a:r>
              <a:rPr lang="ja-JP" altLang="en-US" sz="500" dirty="0" smtClean="0">
                <a:solidFill>
                  <a:srgbClr val="241D18"/>
                </a:solidFill>
                <a:latin typeface="Meiryo" panose="020B0604030504040204" pitchFamily="50" charset="-128"/>
                <a:ea typeface="Meiryo" panose="020B0604030504040204" pitchFamily="50" charset="-128"/>
                <a:cs typeface="Poppins"/>
                <a:sym typeface="Poppins"/>
              </a:rPr>
              <a:t>」の料理長に就任。</a:t>
            </a:r>
            <a:r>
              <a:rPr lang="ja-JP" altLang="en-US" sz="500" dirty="0">
                <a:solidFill>
                  <a:srgbClr val="241D18"/>
                </a:solidFill>
                <a:latin typeface="Meiryo" panose="020B0604030504040204" pitchFamily="50" charset="-128"/>
                <a:ea typeface="Meiryo" panose="020B0604030504040204" pitchFamily="50" charset="-128"/>
                <a:cs typeface="Poppins"/>
                <a:sym typeface="Poppins"/>
              </a:rPr>
              <a:t>日本の素材を活かしたイタリア料理で活躍するシェフです。</a:t>
            </a:r>
            <a:endParaRPr lang="en-US" altLang="ja-JP" sz="500" dirty="0" smtClean="0">
              <a:solidFill>
                <a:srgbClr val="241D18"/>
              </a:solidFill>
              <a:latin typeface="Meiryo" panose="020B0604030504040204" pitchFamily="50" charset="-128"/>
              <a:ea typeface="Meiryo" panose="020B0604030504040204" pitchFamily="50" charset="-128"/>
              <a:cs typeface="Poppins"/>
              <a:sym typeface="Poppins"/>
            </a:endParaRPr>
          </a:p>
        </p:txBody>
      </p:sp>
      <p:pic>
        <p:nvPicPr>
          <p:cNvPr id="3" name="図 2"/>
          <p:cNvPicPr>
            <a:picLocks noChangeAspect="1"/>
          </p:cNvPicPr>
          <p:nvPr/>
        </p:nvPicPr>
        <p:blipFill>
          <a:blip r:embed="rId20" cstate="print">
            <a:extLst>
              <a:ext uri="{28A0092B-C50C-407E-A947-70E740481C1C}">
                <a14:useLocalDpi xmlns:a14="http://schemas.microsoft.com/office/drawing/2010/main" val="0"/>
              </a:ext>
            </a:extLst>
          </a:blip>
          <a:stretch>
            <a:fillRect/>
          </a:stretch>
        </p:blipFill>
        <p:spPr>
          <a:xfrm>
            <a:off x="2533997" y="4968087"/>
            <a:ext cx="660871" cy="754103"/>
          </a:xfrm>
          <a:prstGeom prst="rect">
            <a:avLst/>
          </a:prstGeom>
        </p:spPr>
      </p:pic>
      <p:grpSp>
        <p:nvGrpSpPr>
          <p:cNvPr id="75" name="Group 67"/>
          <p:cNvGrpSpPr>
            <a:grpSpLocks/>
          </p:cNvGrpSpPr>
          <p:nvPr/>
        </p:nvGrpSpPr>
        <p:grpSpPr bwMode="auto">
          <a:xfrm rot="20985276">
            <a:off x="2538921" y="1612753"/>
            <a:ext cx="392678" cy="262048"/>
            <a:chOff x="353" y="2341"/>
            <a:chExt cx="998" cy="666"/>
          </a:xfrm>
        </p:grpSpPr>
        <p:sp>
          <p:nvSpPr>
            <p:cNvPr id="76" name="Rectangle 13"/>
            <p:cNvSpPr>
              <a:spLocks noChangeArrowheads="1"/>
            </p:cNvSpPr>
            <p:nvPr/>
          </p:nvSpPr>
          <p:spPr bwMode="auto">
            <a:xfrm>
              <a:off x="353" y="2342"/>
              <a:ext cx="998" cy="665"/>
            </a:xfrm>
            <a:prstGeom prst="rect">
              <a:avLst/>
            </a:prstGeom>
            <a:solidFill>
              <a:schemeClr val="bg1"/>
            </a:solidFill>
            <a:ln w="31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79" name="Rectangle 63"/>
            <p:cNvSpPr>
              <a:spLocks noChangeArrowheads="1"/>
            </p:cNvSpPr>
            <p:nvPr/>
          </p:nvSpPr>
          <p:spPr bwMode="auto">
            <a:xfrm>
              <a:off x="353" y="2341"/>
              <a:ext cx="998" cy="91"/>
            </a:xfrm>
            <a:prstGeom prst="rect">
              <a:avLst/>
            </a:prstGeom>
            <a:solidFill>
              <a:srgbClr val="FF0000"/>
            </a:solidFill>
            <a:ln w="31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80" name="Rectangle 64"/>
            <p:cNvSpPr>
              <a:spLocks noChangeArrowheads="1"/>
            </p:cNvSpPr>
            <p:nvPr/>
          </p:nvSpPr>
          <p:spPr bwMode="auto">
            <a:xfrm>
              <a:off x="353" y="2913"/>
              <a:ext cx="998" cy="91"/>
            </a:xfrm>
            <a:prstGeom prst="rect">
              <a:avLst/>
            </a:prstGeom>
            <a:solidFill>
              <a:srgbClr val="FF0000"/>
            </a:solidFill>
            <a:ln w="31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81" name="Rectangle 65"/>
            <p:cNvSpPr>
              <a:spLocks noChangeArrowheads="1"/>
            </p:cNvSpPr>
            <p:nvPr/>
          </p:nvSpPr>
          <p:spPr bwMode="auto">
            <a:xfrm>
              <a:off x="353" y="2564"/>
              <a:ext cx="998" cy="222"/>
            </a:xfrm>
            <a:prstGeom prst="rect">
              <a:avLst/>
            </a:prstGeom>
            <a:solidFill>
              <a:srgbClr val="000080"/>
            </a:solidFill>
            <a:ln w="31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82" name="Rectangle 66"/>
            <p:cNvSpPr>
              <a:spLocks noChangeArrowheads="1"/>
            </p:cNvSpPr>
            <p:nvPr/>
          </p:nvSpPr>
          <p:spPr bwMode="auto">
            <a:xfrm>
              <a:off x="353" y="2341"/>
              <a:ext cx="998" cy="665"/>
            </a:xfrm>
            <a:prstGeom prst="rect">
              <a:avLst/>
            </a:prstGeom>
            <a:noFill/>
            <a:ln w="3175">
              <a:solidFill>
                <a:schemeClr val="tx1"/>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sp>
        <p:nvSpPr>
          <p:cNvPr id="84" name="角丸四角形 83"/>
          <p:cNvSpPr/>
          <p:nvPr/>
        </p:nvSpPr>
        <p:spPr>
          <a:xfrm>
            <a:off x="1611073" y="8390635"/>
            <a:ext cx="522832" cy="1120654"/>
          </a:xfrm>
          <a:prstGeom prst="roundRect">
            <a:avLst>
              <a:gd name="adj" fmla="val 3718"/>
            </a:avLst>
          </a:prstGeom>
          <a:solidFill>
            <a:schemeClr val="bg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5" name="テキスト ボックス 84"/>
          <p:cNvSpPr txBox="1"/>
          <p:nvPr/>
        </p:nvSpPr>
        <p:spPr>
          <a:xfrm>
            <a:off x="1523821" y="8341233"/>
            <a:ext cx="2067606" cy="646331"/>
          </a:xfrm>
          <a:prstGeom prst="rect">
            <a:avLst/>
          </a:prstGeom>
          <a:noFill/>
        </p:spPr>
        <p:txBody>
          <a:bodyPr wrap="square" rtlCol="0">
            <a:spAutoFit/>
          </a:bodyPr>
          <a:lstStyle/>
          <a:p>
            <a:r>
              <a:rPr lang="ja-JP" altLang="en-US" sz="1800" b="1" dirty="0">
                <a:latin typeface="Meiryo UI" panose="020B0604030504040204" pitchFamily="50" charset="-128"/>
                <a:ea typeface="Meiryo UI" panose="020B0604030504040204" pitchFamily="50" charset="-128"/>
              </a:rPr>
              <a:t>豚肉の</a:t>
            </a:r>
            <a:r>
              <a:rPr lang="ja-JP" altLang="en-US" sz="1800" b="1" dirty="0" smtClean="0">
                <a:latin typeface="Meiryo UI" panose="020B0604030504040204" pitchFamily="50" charset="-128"/>
                <a:ea typeface="Meiryo UI" panose="020B0604030504040204" pitchFamily="50" charset="-128"/>
              </a:rPr>
              <a:t>焦がし</a:t>
            </a:r>
            <a:endParaRPr lang="en-US" altLang="ja-JP" sz="1800" b="1" dirty="0" smtClean="0">
              <a:latin typeface="Meiryo UI" panose="020B0604030504040204" pitchFamily="50" charset="-128"/>
              <a:ea typeface="Meiryo UI" panose="020B0604030504040204" pitchFamily="50" charset="-128"/>
            </a:endParaRPr>
          </a:p>
          <a:p>
            <a:r>
              <a:rPr lang="ja-JP" altLang="en-US" sz="1800" b="1" dirty="0" smtClean="0">
                <a:latin typeface="Meiryo UI" panose="020B0604030504040204" pitchFamily="50" charset="-128"/>
                <a:ea typeface="Meiryo UI" panose="020B0604030504040204" pitchFamily="50" charset="-128"/>
              </a:rPr>
              <a:t>   ガーリック</a:t>
            </a:r>
            <a:r>
              <a:rPr lang="ja-JP" altLang="en-US" sz="1800" b="1" dirty="0">
                <a:latin typeface="Meiryo UI" panose="020B0604030504040204" pitchFamily="50" charset="-128"/>
                <a:ea typeface="Meiryo UI" panose="020B0604030504040204" pitchFamily="50" charset="-128"/>
              </a:rPr>
              <a:t>炒め</a:t>
            </a:r>
          </a:p>
        </p:txBody>
      </p:sp>
      <p:sp>
        <p:nvSpPr>
          <p:cNvPr id="86" name="TextBox 51"/>
          <p:cNvSpPr txBox="1"/>
          <p:nvPr/>
        </p:nvSpPr>
        <p:spPr>
          <a:xfrm>
            <a:off x="1728513" y="8960327"/>
            <a:ext cx="1715989" cy="692497"/>
          </a:xfrm>
          <a:prstGeom prst="rect">
            <a:avLst/>
          </a:prstGeom>
        </p:spPr>
        <p:txBody>
          <a:bodyPr wrap="square" lIns="0" tIns="0" rIns="0" bIns="0" rtlCol="0" anchor="t">
            <a:spAutoFit/>
          </a:bodyPr>
          <a:lstStyle/>
          <a:p>
            <a:r>
              <a:rPr lang="ja-JP" altLang="en-US" sz="900" dirty="0" smtClean="0">
                <a:solidFill>
                  <a:srgbClr val="241D18"/>
                </a:solidFill>
                <a:latin typeface="Meiryo" panose="020B0604030504040204" pitchFamily="50" charset="-128"/>
                <a:ea typeface="Meiryo" panose="020B0604030504040204" pitchFamily="50" charset="-128"/>
                <a:cs typeface="Poppins"/>
                <a:sym typeface="Poppins"/>
              </a:rPr>
              <a:t>豚肉と野菜を香ばしいにんにく風味の焦がししょうゆで炒めました。ボイル野菜とフライドポテトと一緒にお楽しみください。</a:t>
            </a:r>
            <a:endParaRPr lang="en-US" altLang="ja-JP" sz="900" dirty="0" smtClean="0">
              <a:solidFill>
                <a:srgbClr val="241D18"/>
              </a:solidFill>
              <a:latin typeface="Meiryo" panose="020B0604030504040204" pitchFamily="50" charset="-128"/>
              <a:ea typeface="Meiryo" panose="020B0604030504040204" pitchFamily="50" charset="-128"/>
              <a:cs typeface="Poppins"/>
              <a:sym typeface="Poppins"/>
            </a:endParaRPr>
          </a:p>
          <a:p>
            <a:endParaRPr lang="en-US" sz="900" dirty="0">
              <a:solidFill>
                <a:srgbClr val="241D18"/>
              </a:solidFill>
              <a:latin typeface="Meiryo" panose="020B0604030504040204" pitchFamily="50" charset="-128"/>
              <a:ea typeface="Meiryo" panose="020B0604030504040204" pitchFamily="50" charset="-128"/>
              <a:cs typeface="Poppins"/>
              <a:sym typeface="Poppins"/>
            </a:endParaRPr>
          </a:p>
        </p:txBody>
      </p:sp>
      <p:pic>
        <p:nvPicPr>
          <p:cNvPr id="5" name="図 4"/>
          <p:cNvPicPr>
            <a:picLocks noChangeAspect="1"/>
          </p:cNvPicPr>
          <p:nvPr/>
        </p:nvPicPr>
        <p:blipFill rotWithShape="1">
          <a:blip r:embed="rId21"/>
          <a:srcRect l="18800" r="16072" b="13118"/>
          <a:stretch/>
        </p:blipFill>
        <p:spPr>
          <a:xfrm>
            <a:off x="6599288" y="2101549"/>
            <a:ext cx="186612" cy="219139"/>
          </a:xfrm>
          <a:prstGeom prst="rect">
            <a:avLst/>
          </a:prstGeom>
        </p:spPr>
      </p:pic>
      <p:sp>
        <p:nvSpPr>
          <p:cNvPr id="93" name="TextBox 52"/>
          <p:cNvSpPr txBox="1"/>
          <p:nvPr/>
        </p:nvSpPr>
        <p:spPr>
          <a:xfrm>
            <a:off x="5066838" y="7366150"/>
            <a:ext cx="1899620" cy="71173"/>
          </a:xfrm>
          <a:prstGeom prst="rect">
            <a:avLst/>
          </a:prstGeom>
        </p:spPr>
        <p:txBody>
          <a:bodyPr wrap="square" lIns="0" tIns="0" rIns="0" bIns="0" rtlCol="0" anchor="t">
            <a:spAutoFit/>
          </a:bodyPr>
          <a:lstStyle/>
          <a:p>
            <a:pPr>
              <a:lnSpc>
                <a:spcPct val="90000"/>
              </a:lnSpc>
            </a:pPr>
            <a:r>
              <a:rPr lang="ja-JP" altLang="en-US" sz="500" b="1" dirty="0" smtClean="0">
                <a:solidFill>
                  <a:srgbClr val="241D18"/>
                </a:solidFill>
                <a:latin typeface="Meiryo" panose="020B0604030504040204" pitchFamily="50" charset="-128"/>
                <a:ea typeface="Meiryo" panose="020B0604030504040204" pitchFamily="50" charset="-128"/>
                <a:cs typeface="Poppins"/>
                <a:sym typeface="Poppins"/>
              </a:rPr>
              <a:t>日髙良実シェフ</a:t>
            </a:r>
            <a:endParaRPr lang="en-US" altLang="ja-JP" sz="500" b="1" dirty="0" smtClean="0">
              <a:solidFill>
                <a:srgbClr val="241D18"/>
              </a:solidFill>
              <a:latin typeface="Meiryo" panose="020B0604030504040204" pitchFamily="50" charset="-128"/>
              <a:ea typeface="Meiryo" panose="020B0604030504040204" pitchFamily="50" charset="-128"/>
              <a:cs typeface="Poppins"/>
              <a:sym typeface="Poppins"/>
            </a:endParaRPr>
          </a:p>
        </p:txBody>
      </p:sp>
      <p:pic>
        <p:nvPicPr>
          <p:cNvPr id="6" name="図 5"/>
          <p:cNvPicPr>
            <a:picLocks noChangeAspect="1"/>
          </p:cNvPicPr>
          <p:nvPr/>
        </p:nvPicPr>
        <p:blipFill>
          <a:blip r:embed="rId22"/>
          <a:stretch>
            <a:fillRect/>
          </a:stretch>
        </p:blipFill>
        <p:spPr>
          <a:xfrm>
            <a:off x="4742593" y="7370610"/>
            <a:ext cx="299307" cy="331803"/>
          </a:xfrm>
          <a:prstGeom prst="rect">
            <a:avLst/>
          </a:prstGeom>
        </p:spPr>
      </p:pic>
    </p:spTree>
    <p:extLst>
      <p:ext uri="{BB962C8B-B14F-4D97-AF65-F5344CB8AC3E}">
        <p14:creationId xmlns:p14="http://schemas.microsoft.com/office/powerpoint/2010/main" val="2093654729"/>
      </p:ext>
    </p:extLst>
  </p:cSld>
  <p:clrMapOvr>
    <a:masterClrMapping/>
  </p:clrMapOvr>
  <p:timing>
    <p:tnLst>
      <p:par>
        <p:cTn id="1" dur="indefinite" restart="never" nodeType="tmRoot"/>
      </p:par>
    </p:tnLst>
  </p:timing>
</p:sld>
</file>

<file path=ppt/theme/theme1.xml><?xml version="1.0" encoding="utf-8"?>
<a:theme xmlns:a="http://schemas.openxmlformats.org/drawingml/2006/main" name="5">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会社指定">
      <a:majorFont>
        <a:latin typeface="メイリオ"/>
        <a:ea typeface="メイリオ"/>
        <a:cs typeface=""/>
      </a:majorFont>
      <a:minorFont>
        <a:latin typeface="メイリオ"/>
        <a:ea typeface="メイリオ"/>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プレゼンテーション1" id="{C85ADC12-09E9-4162-BF4B-DA7AAD490AEA}" vid="{B7C32699-F9B0-4000-B132-E7DE21CD5380}"/>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5</Template>
  <TotalTime>0</TotalTime>
  <Words>395</Words>
  <Application>Microsoft Office PowerPoint</Application>
  <PresentationFormat>A4 210 x 297 mm</PresentationFormat>
  <Paragraphs>42</Paragraphs>
  <Slides>1</Slides>
  <Notes>1</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1</vt:i4>
      </vt:variant>
    </vt:vector>
  </HeadingPairs>
  <TitlesOfParts>
    <vt:vector size="13" baseType="lpstr">
      <vt:lpstr>BIZ UD明朝 Medium</vt:lpstr>
      <vt:lpstr>Meiryo UI</vt:lpstr>
      <vt:lpstr>ＭＳ Ｐゴシック</vt:lpstr>
      <vt:lpstr>Poppins</vt:lpstr>
      <vt:lpstr>UD デジタル 教科書体 NP-B</vt:lpstr>
      <vt:lpstr>Meiryo</vt:lpstr>
      <vt:lpstr>Meiryo</vt:lpstr>
      <vt:lpstr>游ゴシック Medium</vt:lpstr>
      <vt:lpstr>Arial</vt:lpstr>
      <vt:lpstr>Calibri</vt:lpstr>
      <vt:lpstr>Calibri Light</vt:lpstr>
      <vt:lpstr>5</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2016-07-14T11:01:02Z</dcterms:created>
  <dcterms:modified xsi:type="dcterms:W3CDTF">2025-06-06T03:20:42Z</dcterms:modified>
</cp:coreProperties>
</file>