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筑紫Aオールド明朝" panose="020B0600070205080204" charset="-128"/>
      <p:regular r:id="rId7"/>
    </p:embeddedFont>
    <p:embeddedFont>
      <p:font typeface="筑紫Aオールド明朝（N仕様）" panose="020B0600070205080204" charset="-128"/>
      <p:regular r:id="rId8"/>
    </p:embeddedFont>
    <p:embeddedFont>
      <p:font typeface="Signature" panose="020B060007020508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8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8516" y="-501383"/>
            <a:ext cx="9822971" cy="6544554"/>
          </a:xfrm>
          <a:custGeom>
            <a:avLst/>
            <a:gdLst/>
            <a:ahLst/>
            <a:cxnLst/>
            <a:rect l="l" t="t" r="r" b="b"/>
            <a:pathLst>
              <a:path w="9822971" h="6544554">
                <a:moveTo>
                  <a:pt x="0" y="0"/>
                </a:moveTo>
                <a:lnTo>
                  <a:pt x="9822971" y="0"/>
                </a:lnTo>
                <a:lnTo>
                  <a:pt x="9822971" y="6544554"/>
                </a:lnTo>
                <a:lnTo>
                  <a:pt x="0" y="6544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9128960">
            <a:off x="5627201" y="4470547"/>
            <a:ext cx="2038729" cy="1979514"/>
            <a:chOff x="0" y="0"/>
            <a:chExt cx="2718305" cy="2639352"/>
          </a:xfrm>
        </p:grpSpPr>
        <p:sp>
          <p:nvSpPr>
            <p:cNvPr id="4" name="Freeform 4"/>
            <p:cNvSpPr/>
            <p:nvPr/>
          </p:nvSpPr>
          <p:spPr>
            <a:xfrm>
              <a:off x="1179193" y="0"/>
              <a:ext cx="1539112" cy="1502558"/>
            </a:xfrm>
            <a:custGeom>
              <a:avLst/>
              <a:gdLst/>
              <a:ahLst/>
              <a:cxnLst/>
              <a:rect l="l" t="t" r="r" b="b"/>
              <a:pathLst>
                <a:path w="1539112" h="1502558">
                  <a:moveTo>
                    <a:pt x="0" y="0"/>
                  </a:moveTo>
                  <a:lnTo>
                    <a:pt x="1539112" y="0"/>
                  </a:lnTo>
                  <a:lnTo>
                    <a:pt x="1539112" y="1502558"/>
                  </a:lnTo>
                  <a:lnTo>
                    <a:pt x="0" y="1502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92389" y="1126919"/>
              <a:ext cx="769556" cy="751279"/>
            </a:xfrm>
            <a:custGeom>
              <a:avLst/>
              <a:gdLst/>
              <a:ahLst/>
              <a:cxnLst/>
              <a:rect l="l" t="t" r="r" b="b"/>
              <a:pathLst>
                <a:path w="769556" h="751279">
                  <a:moveTo>
                    <a:pt x="0" y="0"/>
                  </a:moveTo>
                  <a:lnTo>
                    <a:pt x="769556" y="0"/>
                  </a:lnTo>
                  <a:lnTo>
                    <a:pt x="769556" y="751279"/>
                  </a:lnTo>
                  <a:lnTo>
                    <a:pt x="0" y="75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2263713"/>
              <a:ext cx="384778" cy="375640"/>
            </a:xfrm>
            <a:custGeom>
              <a:avLst/>
              <a:gdLst/>
              <a:ahLst/>
              <a:cxnLst/>
              <a:rect l="l" t="t" r="r" b="b"/>
              <a:pathLst>
                <a:path w="384778" h="375640">
                  <a:moveTo>
                    <a:pt x="0" y="0"/>
                  </a:moveTo>
                  <a:lnTo>
                    <a:pt x="384778" y="0"/>
                  </a:lnTo>
                  <a:lnTo>
                    <a:pt x="384778" y="375639"/>
                  </a:lnTo>
                  <a:lnTo>
                    <a:pt x="0" y="375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0" y="9792235"/>
            <a:ext cx="7560000" cy="899765"/>
            <a:chOff x="0" y="0"/>
            <a:chExt cx="10080000" cy="119968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080000" cy="1199686"/>
              <a:chOff x="0" y="0"/>
              <a:chExt cx="2709333" cy="32245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09333" cy="322455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322455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322455"/>
                    </a:lnTo>
                    <a:lnTo>
                      <a:pt x="0" y="3224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42875"/>
                <a:ext cx="2709333" cy="465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3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795420" y="196719"/>
              <a:ext cx="2489161" cy="658895"/>
            </a:xfrm>
            <a:custGeom>
              <a:avLst/>
              <a:gdLst/>
              <a:ahLst/>
              <a:cxnLst/>
              <a:rect l="l" t="t" r="r" b="b"/>
              <a:pathLst>
                <a:path w="2489161" h="658895">
                  <a:moveTo>
                    <a:pt x="0" y="0"/>
                  </a:moveTo>
                  <a:lnTo>
                    <a:pt x="2489160" y="0"/>
                  </a:lnTo>
                  <a:lnTo>
                    <a:pt x="2489160" y="658895"/>
                  </a:lnTo>
                  <a:lnTo>
                    <a:pt x="0" y="6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40337" y="6468809"/>
            <a:ext cx="4390591" cy="2897790"/>
            <a:chOff x="0" y="0"/>
            <a:chExt cx="5854121" cy="3863720"/>
          </a:xfrm>
        </p:grpSpPr>
        <p:sp>
          <p:nvSpPr>
            <p:cNvPr id="13" name="Freeform 13"/>
            <p:cNvSpPr/>
            <p:nvPr/>
          </p:nvSpPr>
          <p:spPr>
            <a:xfrm rot="-5400000">
              <a:off x="995201" y="-995201"/>
              <a:ext cx="3863720" cy="5854121"/>
            </a:xfrm>
            <a:custGeom>
              <a:avLst/>
              <a:gdLst/>
              <a:ahLst/>
              <a:cxnLst/>
              <a:rect l="l" t="t" r="r" b="b"/>
              <a:pathLst>
                <a:path w="3863720" h="5854121">
                  <a:moveTo>
                    <a:pt x="0" y="0"/>
                  </a:moveTo>
                  <a:lnTo>
                    <a:pt x="3863719" y="0"/>
                  </a:lnTo>
                  <a:lnTo>
                    <a:pt x="3863719" y="5854121"/>
                  </a:lnTo>
                  <a:lnTo>
                    <a:pt x="0" y="585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066596" y="985005"/>
              <a:ext cx="3720929" cy="82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05"/>
                </a:lnSpc>
              </a:pPr>
              <a:r>
                <a:rPr lang="en-US" sz="4004" spc="-400">
                  <a:solidFill>
                    <a:srgbClr val="FFFFFF"/>
                  </a:solidFill>
                  <a:latin typeface="筑紫Aオールド明朝"/>
                  <a:ea typeface="筑紫Aオールド明朝"/>
                  <a:cs typeface="筑紫Aオールド明朝"/>
                  <a:sym typeface="筑紫Aオールド明朝"/>
                </a:rPr>
                <a:t>サラダブーケ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45215" y="2046087"/>
              <a:ext cx="4363691" cy="766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4"/>
                </a:lnSpc>
              </a:pPr>
              <a:r>
                <a:rPr lang="en-US" sz="1835" spc="91">
                  <a:solidFill>
                    <a:srgbClr val="FFFFFF"/>
                  </a:solidFill>
                  <a:latin typeface="筑紫Aオールド明朝"/>
                  <a:ea typeface="筑紫Aオールド明朝"/>
                  <a:cs typeface="筑紫Aオールド明朝"/>
                  <a:sym typeface="筑紫Aオールド明朝"/>
                </a:rPr>
                <a:t>お祝いや感謝のひとときに、</a:t>
              </a:r>
            </a:p>
            <a:p>
              <a:pPr algn="ctr">
                <a:lnSpc>
                  <a:spcPts val="2294"/>
                </a:lnSpc>
              </a:pPr>
              <a:r>
                <a:rPr lang="en-US" sz="1835" spc="91">
                  <a:solidFill>
                    <a:srgbClr val="FFFFFF"/>
                  </a:solidFill>
                  <a:latin typeface="筑紫Aオールド明朝"/>
                  <a:ea typeface="筑紫Aオールド明朝"/>
                  <a:cs typeface="筑紫Aオールド明朝"/>
                  <a:sym typeface="筑紫Aオールド明朝"/>
                </a:rPr>
                <a:t>心ばかりの彩りを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 rot="-801672">
            <a:off x="334589" y="205179"/>
            <a:ext cx="2059113" cy="146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38"/>
              </a:lnSpc>
            </a:pPr>
            <a:r>
              <a:rPr lang="en-US" sz="6222" i="1">
                <a:solidFill>
                  <a:srgbClr val="AD9985"/>
                </a:solidFill>
                <a:latin typeface="Signature"/>
                <a:ea typeface="Signature"/>
                <a:cs typeface="Signature"/>
                <a:sym typeface="Signature"/>
              </a:rPr>
              <a:t>Salad </a:t>
            </a:r>
          </a:p>
          <a:p>
            <a:pPr algn="just">
              <a:lnSpc>
                <a:spcPts val="5538"/>
              </a:lnSpc>
            </a:pPr>
            <a:r>
              <a:rPr lang="en-US" sz="6222">
                <a:solidFill>
                  <a:srgbClr val="AD9985"/>
                </a:solidFill>
                <a:latin typeface="Signature"/>
                <a:ea typeface="Signature"/>
                <a:cs typeface="Signature"/>
                <a:sym typeface="Signature"/>
              </a:rPr>
              <a:t>Bouquet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30927" y="6596586"/>
            <a:ext cx="2535362" cy="2204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000" u="sng">
                <a:solidFill>
                  <a:srgbClr val="FDFFFB"/>
                </a:solidFill>
                <a:latin typeface="筑紫Aオールド明朝（N仕様）"/>
                <a:ea typeface="筑紫Aオールド明朝（N仕様）"/>
                <a:cs typeface="筑紫Aオールド明朝（N仕様）"/>
                <a:sym typeface="筑紫Aオールド明朝（N仕様）"/>
              </a:rPr>
              <a:t>ご予約必須</a:t>
            </a:r>
          </a:p>
          <a:p>
            <a:pPr algn="ctr">
              <a:lnSpc>
                <a:spcPts val="5220"/>
              </a:lnSpc>
            </a:pPr>
            <a:r>
              <a:rPr lang="en-US" sz="3000" u="sng">
                <a:solidFill>
                  <a:srgbClr val="FDFFFB"/>
                </a:solidFill>
                <a:latin typeface="筑紫Aオールド明朝（N仕様）"/>
                <a:ea typeface="筑紫Aオールド明朝（N仕様）"/>
                <a:cs typeface="筑紫Aオールド明朝（N仕様）"/>
                <a:sym typeface="筑紫Aオールド明朝（N仕様）"/>
              </a:rPr>
              <a:t>限定　　食</a:t>
            </a:r>
          </a:p>
          <a:p>
            <a:pPr algn="ctr">
              <a:lnSpc>
                <a:spcPts val="5220"/>
              </a:lnSpc>
            </a:pPr>
            <a:r>
              <a:rPr lang="en-US" sz="3000" u="sng">
                <a:solidFill>
                  <a:srgbClr val="FDFFFB"/>
                </a:solidFill>
                <a:latin typeface="筑紫Aオールド明朝（N仕様）"/>
                <a:ea typeface="筑紫Aオールド明朝（N仕様）"/>
                <a:cs typeface="筑紫Aオールド明朝（N仕様）"/>
                <a:sym typeface="筑紫Aオールド明朝（N仕様）"/>
              </a:rPr>
              <a:t>　　円 ETC.</a:t>
            </a:r>
          </a:p>
        </p:txBody>
      </p:sp>
      <p:sp>
        <p:nvSpPr>
          <p:cNvPr id="18" name="Freeform 18"/>
          <p:cNvSpPr/>
          <p:nvPr/>
        </p:nvSpPr>
        <p:spPr>
          <a:xfrm>
            <a:off x="6037420" y="9936000"/>
            <a:ext cx="1356547" cy="158690"/>
          </a:xfrm>
          <a:custGeom>
            <a:avLst/>
            <a:gdLst/>
            <a:ahLst/>
            <a:cxnLst/>
            <a:rect l="l" t="t" r="r" b="b"/>
            <a:pathLst>
              <a:path w="1356547" h="158690">
                <a:moveTo>
                  <a:pt x="0" y="0"/>
                </a:moveTo>
                <a:lnTo>
                  <a:pt x="1356547" y="0"/>
                </a:lnTo>
                <a:lnTo>
                  <a:pt x="1356547" y="158690"/>
                </a:lnTo>
                <a:lnTo>
                  <a:pt x="0" y="15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ユーザー設定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Calibri</vt:lpstr>
      <vt:lpstr>筑紫Aオールド明朝</vt:lpstr>
      <vt:lpstr>筑紫Aオールド明朝（N仕様）</vt:lpstr>
      <vt:lpstr>Arial</vt:lpstr>
      <vt:lpstr>Signature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サラダブーケ</dc:title>
  <dc:creator>夫松 遥那</dc:creator>
  <cp:lastModifiedBy>夫松 遥那</cp:lastModifiedBy>
  <cp:revision>1</cp:revision>
  <dcterms:created xsi:type="dcterms:W3CDTF">2006-08-16T00:00:00Z</dcterms:created>
  <dcterms:modified xsi:type="dcterms:W3CDTF">2025-05-14T06:52:39Z</dcterms:modified>
  <dc:identifier>DAGl5s8It9w</dc:identifier>
</cp:coreProperties>
</file>