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80550"/>
            <a:ext cx="10692003" cy="1051962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2751" y="14268409"/>
            <a:ext cx="1857423" cy="42084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6292" y="594638"/>
            <a:ext cx="2809742" cy="96333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508737" y="507401"/>
            <a:ext cx="988060" cy="988060"/>
            <a:chOff x="6508737" y="507401"/>
            <a:chExt cx="988060" cy="988060"/>
          </a:xfrm>
        </p:grpSpPr>
        <p:sp>
          <p:nvSpPr>
            <p:cNvPr id="6" name="object 6" descr=""/>
            <p:cNvSpPr/>
            <p:nvPr/>
          </p:nvSpPr>
          <p:spPr>
            <a:xfrm>
              <a:off x="6514281" y="512944"/>
              <a:ext cx="976630" cy="976630"/>
            </a:xfrm>
            <a:custGeom>
              <a:avLst/>
              <a:gdLst/>
              <a:ahLst/>
              <a:cxnLst/>
              <a:rect l="l" t="t" r="r" b="b"/>
              <a:pathLst>
                <a:path w="976629" h="976630">
                  <a:moveTo>
                    <a:pt x="488238" y="0"/>
                  </a:moveTo>
                  <a:lnTo>
                    <a:pt x="441218" y="2234"/>
                  </a:lnTo>
                  <a:lnTo>
                    <a:pt x="395462" y="8803"/>
                  </a:lnTo>
                  <a:lnTo>
                    <a:pt x="351175" y="19500"/>
                  </a:lnTo>
                  <a:lnTo>
                    <a:pt x="308562" y="34121"/>
                  </a:lnTo>
                  <a:lnTo>
                    <a:pt x="267827" y="52462"/>
                  </a:lnTo>
                  <a:lnTo>
                    <a:pt x="229175" y="74319"/>
                  </a:lnTo>
                  <a:lnTo>
                    <a:pt x="192811" y="99485"/>
                  </a:lnTo>
                  <a:lnTo>
                    <a:pt x="158939" y="127758"/>
                  </a:lnTo>
                  <a:lnTo>
                    <a:pt x="127764" y="158932"/>
                  </a:lnTo>
                  <a:lnTo>
                    <a:pt x="99490" y="192803"/>
                  </a:lnTo>
                  <a:lnTo>
                    <a:pt x="74322" y="229166"/>
                  </a:lnTo>
                  <a:lnTo>
                    <a:pt x="52465" y="267817"/>
                  </a:lnTo>
                  <a:lnTo>
                    <a:pt x="34123" y="308551"/>
                  </a:lnTo>
                  <a:lnTo>
                    <a:pt x="19501" y="351163"/>
                  </a:lnTo>
                  <a:lnTo>
                    <a:pt x="8803" y="395449"/>
                  </a:lnTo>
                  <a:lnTo>
                    <a:pt x="2235" y="441205"/>
                  </a:lnTo>
                  <a:lnTo>
                    <a:pt x="0" y="488226"/>
                  </a:lnTo>
                  <a:lnTo>
                    <a:pt x="2235" y="535246"/>
                  </a:lnTo>
                  <a:lnTo>
                    <a:pt x="8803" y="581002"/>
                  </a:lnTo>
                  <a:lnTo>
                    <a:pt x="19501" y="625288"/>
                  </a:lnTo>
                  <a:lnTo>
                    <a:pt x="34123" y="667900"/>
                  </a:lnTo>
                  <a:lnTo>
                    <a:pt x="52465" y="708634"/>
                  </a:lnTo>
                  <a:lnTo>
                    <a:pt x="74322" y="747285"/>
                  </a:lnTo>
                  <a:lnTo>
                    <a:pt x="99490" y="783648"/>
                  </a:lnTo>
                  <a:lnTo>
                    <a:pt x="127764" y="817519"/>
                  </a:lnTo>
                  <a:lnTo>
                    <a:pt x="158939" y="848693"/>
                  </a:lnTo>
                  <a:lnTo>
                    <a:pt x="192811" y="876966"/>
                  </a:lnTo>
                  <a:lnTo>
                    <a:pt x="229175" y="902133"/>
                  </a:lnTo>
                  <a:lnTo>
                    <a:pt x="267827" y="923989"/>
                  </a:lnTo>
                  <a:lnTo>
                    <a:pt x="308562" y="942330"/>
                  </a:lnTo>
                  <a:lnTo>
                    <a:pt x="351175" y="956951"/>
                  </a:lnTo>
                  <a:lnTo>
                    <a:pt x="395462" y="967648"/>
                  </a:lnTo>
                  <a:lnTo>
                    <a:pt x="441218" y="974217"/>
                  </a:lnTo>
                  <a:lnTo>
                    <a:pt x="488238" y="976452"/>
                  </a:lnTo>
                  <a:lnTo>
                    <a:pt x="535257" y="974217"/>
                  </a:lnTo>
                  <a:lnTo>
                    <a:pt x="581011" y="967648"/>
                  </a:lnTo>
                  <a:lnTo>
                    <a:pt x="625296" y="956951"/>
                  </a:lnTo>
                  <a:lnTo>
                    <a:pt x="667908" y="942330"/>
                  </a:lnTo>
                  <a:lnTo>
                    <a:pt x="708641" y="923989"/>
                  </a:lnTo>
                  <a:lnTo>
                    <a:pt x="747292" y="902133"/>
                  </a:lnTo>
                  <a:lnTo>
                    <a:pt x="783655" y="876966"/>
                  </a:lnTo>
                  <a:lnTo>
                    <a:pt x="817527" y="848693"/>
                  </a:lnTo>
                  <a:lnTo>
                    <a:pt x="848701" y="817519"/>
                  </a:lnTo>
                  <a:lnTo>
                    <a:pt x="876975" y="783648"/>
                  </a:lnTo>
                  <a:lnTo>
                    <a:pt x="902142" y="747285"/>
                  </a:lnTo>
                  <a:lnTo>
                    <a:pt x="923999" y="708634"/>
                  </a:lnTo>
                  <a:lnTo>
                    <a:pt x="942341" y="667900"/>
                  </a:lnTo>
                  <a:lnTo>
                    <a:pt x="956963" y="625288"/>
                  </a:lnTo>
                  <a:lnTo>
                    <a:pt x="967661" y="581002"/>
                  </a:lnTo>
                  <a:lnTo>
                    <a:pt x="974229" y="535246"/>
                  </a:lnTo>
                  <a:lnTo>
                    <a:pt x="976464" y="488226"/>
                  </a:lnTo>
                  <a:lnTo>
                    <a:pt x="974229" y="441205"/>
                  </a:lnTo>
                  <a:lnTo>
                    <a:pt x="967661" y="395449"/>
                  </a:lnTo>
                  <a:lnTo>
                    <a:pt x="956963" y="351163"/>
                  </a:lnTo>
                  <a:lnTo>
                    <a:pt x="942341" y="308551"/>
                  </a:lnTo>
                  <a:lnTo>
                    <a:pt x="923999" y="267817"/>
                  </a:lnTo>
                  <a:lnTo>
                    <a:pt x="902142" y="229166"/>
                  </a:lnTo>
                  <a:lnTo>
                    <a:pt x="876975" y="192803"/>
                  </a:lnTo>
                  <a:lnTo>
                    <a:pt x="848701" y="158932"/>
                  </a:lnTo>
                  <a:lnTo>
                    <a:pt x="817527" y="127758"/>
                  </a:lnTo>
                  <a:lnTo>
                    <a:pt x="783655" y="99485"/>
                  </a:lnTo>
                  <a:lnTo>
                    <a:pt x="747292" y="74319"/>
                  </a:lnTo>
                  <a:lnTo>
                    <a:pt x="708641" y="52462"/>
                  </a:lnTo>
                  <a:lnTo>
                    <a:pt x="667908" y="34121"/>
                  </a:lnTo>
                  <a:lnTo>
                    <a:pt x="625296" y="19500"/>
                  </a:lnTo>
                  <a:lnTo>
                    <a:pt x="581011" y="8803"/>
                  </a:lnTo>
                  <a:lnTo>
                    <a:pt x="535257" y="2234"/>
                  </a:lnTo>
                  <a:lnTo>
                    <a:pt x="488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514281" y="512944"/>
              <a:ext cx="976630" cy="976630"/>
            </a:xfrm>
            <a:custGeom>
              <a:avLst/>
              <a:gdLst/>
              <a:ahLst/>
              <a:cxnLst/>
              <a:rect l="l" t="t" r="r" b="b"/>
              <a:pathLst>
                <a:path w="976629" h="976630">
                  <a:moveTo>
                    <a:pt x="976464" y="488226"/>
                  </a:moveTo>
                  <a:lnTo>
                    <a:pt x="974229" y="535246"/>
                  </a:lnTo>
                  <a:lnTo>
                    <a:pt x="967661" y="581002"/>
                  </a:lnTo>
                  <a:lnTo>
                    <a:pt x="956963" y="625288"/>
                  </a:lnTo>
                  <a:lnTo>
                    <a:pt x="942341" y="667900"/>
                  </a:lnTo>
                  <a:lnTo>
                    <a:pt x="923999" y="708634"/>
                  </a:lnTo>
                  <a:lnTo>
                    <a:pt x="902142" y="747285"/>
                  </a:lnTo>
                  <a:lnTo>
                    <a:pt x="876975" y="783648"/>
                  </a:lnTo>
                  <a:lnTo>
                    <a:pt x="848701" y="817519"/>
                  </a:lnTo>
                  <a:lnTo>
                    <a:pt x="817527" y="848693"/>
                  </a:lnTo>
                  <a:lnTo>
                    <a:pt x="783655" y="876966"/>
                  </a:lnTo>
                  <a:lnTo>
                    <a:pt x="747292" y="902133"/>
                  </a:lnTo>
                  <a:lnTo>
                    <a:pt x="708641" y="923989"/>
                  </a:lnTo>
                  <a:lnTo>
                    <a:pt x="667908" y="942330"/>
                  </a:lnTo>
                  <a:lnTo>
                    <a:pt x="625296" y="956951"/>
                  </a:lnTo>
                  <a:lnTo>
                    <a:pt x="581011" y="967648"/>
                  </a:lnTo>
                  <a:lnTo>
                    <a:pt x="535257" y="974217"/>
                  </a:lnTo>
                  <a:lnTo>
                    <a:pt x="488238" y="976452"/>
                  </a:lnTo>
                  <a:lnTo>
                    <a:pt x="441218" y="974217"/>
                  </a:lnTo>
                  <a:lnTo>
                    <a:pt x="395462" y="967648"/>
                  </a:lnTo>
                  <a:lnTo>
                    <a:pt x="351175" y="956951"/>
                  </a:lnTo>
                  <a:lnTo>
                    <a:pt x="308562" y="942330"/>
                  </a:lnTo>
                  <a:lnTo>
                    <a:pt x="267827" y="923989"/>
                  </a:lnTo>
                  <a:lnTo>
                    <a:pt x="229175" y="902133"/>
                  </a:lnTo>
                  <a:lnTo>
                    <a:pt x="192811" y="876966"/>
                  </a:lnTo>
                  <a:lnTo>
                    <a:pt x="158939" y="848693"/>
                  </a:lnTo>
                  <a:lnTo>
                    <a:pt x="127764" y="817519"/>
                  </a:lnTo>
                  <a:lnTo>
                    <a:pt x="99490" y="783648"/>
                  </a:lnTo>
                  <a:lnTo>
                    <a:pt x="74322" y="747285"/>
                  </a:lnTo>
                  <a:lnTo>
                    <a:pt x="52465" y="708634"/>
                  </a:lnTo>
                  <a:lnTo>
                    <a:pt x="34123" y="667900"/>
                  </a:lnTo>
                  <a:lnTo>
                    <a:pt x="19501" y="625288"/>
                  </a:lnTo>
                  <a:lnTo>
                    <a:pt x="8803" y="581002"/>
                  </a:lnTo>
                  <a:lnTo>
                    <a:pt x="2235" y="535246"/>
                  </a:lnTo>
                  <a:lnTo>
                    <a:pt x="0" y="488226"/>
                  </a:lnTo>
                  <a:lnTo>
                    <a:pt x="2235" y="441205"/>
                  </a:lnTo>
                  <a:lnTo>
                    <a:pt x="8803" y="395449"/>
                  </a:lnTo>
                  <a:lnTo>
                    <a:pt x="19501" y="351163"/>
                  </a:lnTo>
                  <a:lnTo>
                    <a:pt x="34123" y="308551"/>
                  </a:lnTo>
                  <a:lnTo>
                    <a:pt x="52465" y="267817"/>
                  </a:lnTo>
                  <a:lnTo>
                    <a:pt x="74322" y="229166"/>
                  </a:lnTo>
                  <a:lnTo>
                    <a:pt x="99490" y="192803"/>
                  </a:lnTo>
                  <a:lnTo>
                    <a:pt x="127764" y="158932"/>
                  </a:lnTo>
                  <a:lnTo>
                    <a:pt x="158939" y="127758"/>
                  </a:lnTo>
                  <a:lnTo>
                    <a:pt x="192811" y="99485"/>
                  </a:lnTo>
                  <a:lnTo>
                    <a:pt x="229175" y="74319"/>
                  </a:lnTo>
                  <a:lnTo>
                    <a:pt x="267827" y="52462"/>
                  </a:lnTo>
                  <a:lnTo>
                    <a:pt x="308562" y="34121"/>
                  </a:lnTo>
                  <a:lnTo>
                    <a:pt x="351175" y="19500"/>
                  </a:lnTo>
                  <a:lnTo>
                    <a:pt x="395462" y="8803"/>
                  </a:lnTo>
                  <a:lnTo>
                    <a:pt x="441218" y="2234"/>
                  </a:lnTo>
                  <a:lnTo>
                    <a:pt x="488238" y="0"/>
                  </a:lnTo>
                  <a:lnTo>
                    <a:pt x="535257" y="2234"/>
                  </a:lnTo>
                  <a:lnTo>
                    <a:pt x="581011" y="8803"/>
                  </a:lnTo>
                  <a:lnTo>
                    <a:pt x="625296" y="19500"/>
                  </a:lnTo>
                  <a:lnTo>
                    <a:pt x="667908" y="34121"/>
                  </a:lnTo>
                  <a:lnTo>
                    <a:pt x="708641" y="52462"/>
                  </a:lnTo>
                  <a:lnTo>
                    <a:pt x="747292" y="74319"/>
                  </a:lnTo>
                  <a:lnTo>
                    <a:pt x="783655" y="99485"/>
                  </a:lnTo>
                  <a:lnTo>
                    <a:pt x="817527" y="127758"/>
                  </a:lnTo>
                  <a:lnTo>
                    <a:pt x="848701" y="158932"/>
                  </a:lnTo>
                  <a:lnTo>
                    <a:pt x="876975" y="192803"/>
                  </a:lnTo>
                  <a:lnTo>
                    <a:pt x="902142" y="229166"/>
                  </a:lnTo>
                  <a:lnTo>
                    <a:pt x="923999" y="267817"/>
                  </a:lnTo>
                  <a:lnTo>
                    <a:pt x="942341" y="308551"/>
                  </a:lnTo>
                  <a:lnTo>
                    <a:pt x="956963" y="351163"/>
                  </a:lnTo>
                  <a:lnTo>
                    <a:pt x="967661" y="395449"/>
                  </a:lnTo>
                  <a:lnTo>
                    <a:pt x="974229" y="441205"/>
                  </a:lnTo>
                  <a:lnTo>
                    <a:pt x="976464" y="488226"/>
                  </a:lnTo>
                  <a:close/>
                </a:path>
              </a:pathLst>
            </a:custGeom>
            <a:ln w="1108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741808" y="730592"/>
              <a:ext cx="514350" cy="46355"/>
            </a:xfrm>
            <a:custGeom>
              <a:avLst/>
              <a:gdLst/>
              <a:ahLst/>
              <a:cxnLst/>
              <a:rect l="l" t="t" r="r" b="b"/>
              <a:pathLst>
                <a:path w="514350" h="46354">
                  <a:moveTo>
                    <a:pt x="44805" y="16497"/>
                  </a:moveTo>
                  <a:lnTo>
                    <a:pt x="37503" y="13576"/>
                  </a:lnTo>
                  <a:lnTo>
                    <a:pt x="28879" y="7810"/>
                  </a:lnTo>
                  <a:lnTo>
                    <a:pt x="26022" y="4470"/>
                  </a:lnTo>
                  <a:lnTo>
                    <a:pt x="24168" y="2286"/>
                  </a:lnTo>
                  <a:lnTo>
                    <a:pt x="24485" y="2286"/>
                  </a:lnTo>
                  <a:lnTo>
                    <a:pt x="25019" y="1955"/>
                  </a:lnTo>
                  <a:lnTo>
                    <a:pt x="25120" y="1612"/>
                  </a:lnTo>
                  <a:lnTo>
                    <a:pt x="20447" y="1384"/>
                  </a:lnTo>
                  <a:lnTo>
                    <a:pt x="16764" y="5689"/>
                  </a:lnTo>
                  <a:lnTo>
                    <a:pt x="12065" y="9766"/>
                  </a:lnTo>
                  <a:lnTo>
                    <a:pt x="11760" y="10007"/>
                  </a:lnTo>
                  <a:lnTo>
                    <a:pt x="6134" y="13843"/>
                  </a:lnTo>
                  <a:lnTo>
                    <a:pt x="0" y="17068"/>
                  </a:lnTo>
                  <a:lnTo>
                    <a:pt x="622" y="17729"/>
                  </a:lnTo>
                  <a:lnTo>
                    <a:pt x="1435" y="18923"/>
                  </a:lnTo>
                  <a:lnTo>
                    <a:pt x="1854" y="19634"/>
                  </a:lnTo>
                  <a:lnTo>
                    <a:pt x="9156" y="16141"/>
                  </a:lnTo>
                  <a:lnTo>
                    <a:pt x="9156" y="41935"/>
                  </a:lnTo>
                  <a:lnTo>
                    <a:pt x="3048" y="42468"/>
                  </a:lnTo>
                  <a:lnTo>
                    <a:pt x="4140" y="45707"/>
                  </a:lnTo>
                  <a:lnTo>
                    <a:pt x="4241" y="45999"/>
                  </a:lnTo>
                  <a:lnTo>
                    <a:pt x="4546" y="45999"/>
                  </a:lnTo>
                  <a:lnTo>
                    <a:pt x="4864" y="45707"/>
                  </a:lnTo>
                  <a:lnTo>
                    <a:pt x="4953" y="45326"/>
                  </a:lnTo>
                  <a:lnTo>
                    <a:pt x="9677" y="44894"/>
                  </a:lnTo>
                  <a:lnTo>
                    <a:pt x="24777" y="43281"/>
                  </a:lnTo>
                  <a:lnTo>
                    <a:pt x="24777" y="41706"/>
                  </a:lnTo>
                  <a:lnTo>
                    <a:pt x="24777" y="40563"/>
                  </a:lnTo>
                  <a:lnTo>
                    <a:pt x="12293" y="41706"/>
                  </a:lnTo>
                  <a:lnTo>
                    <a:pt x="12293" y="31877"/>
                  </a:lnTo>
                  <a:lnTo>
                    <a:pt x="19875" y="31877"/>
                  </a:lnTo>
                  <a:lnTo>
                    <a:pt x="23660" y="37033"/>
                  </a:lnTo>
                  <a:lnTo>
                    <a:pt x="28714" y="41059"/>
                  </a:lnTo>
                  <a:lnTo>
                    <a:pt x="35115" y="44081"/>
                  </a:lnTo>
                  <a:lnTo>
                    <a:pt x="35267" y="44081"/>
                  </a:lnTo>
                  <a:lnTo>
                    <a:pt x="42164" y="45910"/>
                  </a:lnTo>
                  <a:lnTo>
                    <a:pt x="42608" y="45034"/>
                  </a:lnTo>
                  <a:lnTo>
                    <a:pt x="43472" y="43751"/>
                  </a:lnTo>
                  <a:lnTo>
                    <a:pt x="44183" y="43078"/>
                  </a:lnTo>
                  <a:lnTo>
                    <a:pt x="38696" y="42265"/>
                  </a:lnTo>
                  <a:lnTo>
                    <a:pt x="33934" y="40741"/>
                  </a:lnTo>
                  <a:lnTo>
                    <a:pt x="30073" y="38417"/>
                  </a:lnTo>
                  <a:lnTo>
                    <a:pt x="33261" y="36791"/>
                  </a:lnTo>
                  <a:lnTo>
                    <a:pt x="33743" y="36550"/>
                  </a:lnTo>
                  <a:lnTo>
                    <a:pt x="37985" y="34074"/>
                  </a:lnTo>
                  <a:lnTo>
                    <a:pt x="40754" y="32118"/>
                  </a:lnTo>
                  <a:lnTo>
                    <a:pt x="41554" y="32118"/>
                  </a:lnTo>
                  <a:lnTo>
                    <a:pt x="41795" y="31877"/>
                  </a:lnTo>
                  <a:lnTo>
                    <a:pt x="38836" y="29641"/>
                  </a:lnTo>
                  <a:lnTo>
                    <a:pt x="36080" y="31877"/>
                  </a:lnTo>
                  <a:lnTo>
                    <a:pt x="31407" y="34798"/>
                  </a:lnTo>
                  <a:lnTo>
                    <a:pt x="27686" y="36791"/>
                  </a:lnTo>
                  <a:lnTo>
                    <a:pt x="25882" y="35369"/>
                  </a:lnTo>
                  <a:lnTo>
                    <a:pt x="24358" y="33743"/>
                  </a:lnTo>
                  <a:lnTo>
                    <a:pt x="23164" y="31877"/>
                  </a:lnTo>
                  <a:lnTo>
                    <a:pt x="35458" y="31877"/>
                  </a:lnTo>
                  <a:lnTo>
                    <a:pt x="35458" y="29260"/>
                  </a:lnTo>
                  <a:lnTo>
                    <a:pt x="35458" y="24866"/>
                  </a:lnTo>
                  <a:lnTo>
                    <a:pt x="35458" y="22402"/>
                  </a:lnTo>
                  <a:lnTo>
                    <a:pt x="35458" y="18211"/>
                  </a:lnTo>
                  <a:lnTo>
                    <a:pt x="35458" y="15582"/>
                  </a:lnTo>
                  <a:lnTo>
                    <a:pt x="32270" y="15582"/>
                  </a:lnTo>
                  <a:lnTo>
                    <a:pt x="32270" y="18211"/>
                  </a:lnTo>
                  <a:lnTo>
                    <a:pt x="32270" y="22402"/>
                  </a:lnTo>
                  <a:lnTo>
                    <a:pt x="32258" y="24866"/>
                  </a:lnTo>
                  <a:lnTo>
                    <a:pt x="32258" y="29260"/>
                  </a:lnTo>
                  <a:lnTo>
                    <a:pt x="12293" y="29260"/>
                  </a:lnTo>
                  <a:lnTo>
                    <a:pt x="12293" y="24866"/>
                  </a:lnTo>
                  <a:lnTo>
                    <a:pt x="32258" y="24866"/>
                  </a:lnTo>
                  <a:lnTo>
                    <a:pt x="32258" y="22402"/>
                  </a:lnTo>
                  <a:lnTo>
                    <a:pt x="12293" y="22402"/>
                  </a:lnTo>
                  <a:lnTo>
                    <a:pt x="12293" y="18211"/>
                  </a:lnTo>
                  <a:lnTo>
                    <a:pt x="32270" y="18211"/>
                  </a:lnTo>
                  <a:lnTo>
                    <a:pt x="32270" y="15582"/>
                  </a:lnTo>
                  <a:lnTo>
                    <a:pt x="23736" y="15582"/>
                  </a:lnTo>
                  <a:lnTo>
                    <a:pt x="23736" y="10680"/>
                  </a:lnTo>
                  <a:lnTo>
                    <a:pt x="24282" y="10680"/>
                  </a:lnTo>
                  <a:lnTo>
                    <a:pt x="24638" y="10350"/>
                  </a:lnTo>
                  <a:lnTo>
                    <a:pt x="24688" y="10007"/>
                  </a:lnTo>
                  <a:lnTo>
                    <a:pt x="20497" y="9766"/>
                  </a:lnTo>
                  <a:lnTo>
                    <a:pt x="20497" y="15582"/>
                  </a:lnTo>
                  <a:lnTo>
                    <a:pt x="10185" y="15582"/>
                  </a:lnTo>
                  <a:lnTo>
                    <a:pt x="17894" y="9766"/>
                  </a:lnTo>
                  <a:lnTo>
                    <a:pt x="18821" y="8661"/>
                  </a:lnTo>
                  <a:lnTo>
                    <a:pt x="22123" y="4470"/>
                  </a:lnTo>
                  <a:lnTo>
                    <a:pt x="26301" y="8661"/>
                  </a:lnTo>
                  <a:lnTo>
                    <a:pt x="31445" y="12712"/>
                  </a:lnTo>
                  <a:lnTo>
                    <a:pt x="37109" y="16357"/>
                  </a:lnTo>
                  <a:lnTo>
                    <a:pt x="42799" y="19304"/>
                  </a:lnTo>
                  <a:lnTo>
                    <a:pt x="43319" y="18389"/>
                  </a:lnTo>
                  <a:lnTo>
                    <a:pt x="44094" y="17246"/>
                  </a:lnTo>
                  <a:lnTo>
                    <a:pt x="44805" y="16497"/>
                  </a:lnTo>
                  <a:close/>
                </a:path>
                <a:path w="514350" h="46354">
                  <a:moveTo>
                    <a:pt x="89852" y="22021"/>
                  </a:moveTo>
                  <a:lnTo>
                    <a:pt x="88379" y="18402"/>
                  </a:lnTo>
                  <a:lnTo>
                    <a:pt x="79514" y="21831"/>
                  </a:lnTo>
                  <a:lnTo>
                    <a:pt x="75501" y="23634"/>
                  </a:lnTo>
                  <a:lnTo>
                    <a:pt x="74891" y="19786"/>
                  </a:lnTo>
                  <a:lnTo>
                    <a:pt x="72834" y="17449"/>
                  </a:lnTo>
                  <a:lnTo>
                    <a:pt x="67170" y="17449"/>
                  </a:lnTo>
                  <a:lnTo>
                    <a:pt x="64020" y="18681"/>
                  </a:lnTo>
                  <a:lnTo>
                    <a:pt x="61887" y="20548"/>
                  </a:lnTo>
                  <a:lnTo>
                    <a:pt x="62979" y="18923"/>
                  </a:lnTo>
                  <a:lnTo>
                    <a:pt x="64160" y="16065"/>
                  </a:lnTo>
                  <a:lnTo>
                    <a:pt x="65316" y="12496"/>
                  </a:lnTo>
                  <a:lnTo>
                    <a:pt x="70027" y="12344"/>
                  </a:lnTo>
                  <a:lnTo>
                    <a:pt x="77228" y="11684"/>
                  </a:lnTo>
                  <a:lnTo>
                    <a:pt x="83185" y="9817"/>
                  </a:lnTo>
                  <a:lnTo>
                    <a:pt x="82613" y="6629"/>
                  </a:lnTo>
                  <a:lnTo>
                    <a:pt x="76415" y="8585"/>
                  </a:lnTo>
                  <a:lnTo>
                    <a:pt x="69456" y="9347"/>
                  </a:lnTo>
                  <a:lnTo>
                    <a:pt x="66217" y="9398"/>
                  </a:lnTo>
                  <a:lnTo>
                    <a:pt x="67081" y="6007"/>
                  </a:lnTo>
                  <a:lnTo>
                    <a:pt x="67411" y="4102"/>
                  </a:lnTo>
                  <a:lnTo>
                    <a:pt x="68122" y="4013"/>
                  </a:lnTo>
                  <a:lnTo>
                    <a:pt x="68503" y="3721"/>
                  </a:lnTo>
                  <a:lnTo>
                    <a:pt x="68605" y="3238"/>
                  </a:lnTo>
                  <a:lnTo>
                    <a:pt x="63931" y="2679"/>
                  </a:lnTo>
                  <a:lnTo>
                    <a:pt x="63588" y="5245"/>
                  </a:lnTo>
                  <a:lnTo>
                    <a:pt x="63169" y="7302"/>
                  </a:lnTo>
                  <a:lnTo>
                    <a:pt x="62636" y="9486"/>
                  </a:lnTo>
                  <a:lnTo>
                    <a:pt x="59397" y="9537"/>
                  </a:lnTo>
                  <a:lnTo>
                    <a:pt x="51155" y="9486"/>
                  </a:lnTo>
                  <a:lnTo>
                    <a:pt x="51155" y="12585"/>
                  </a:lnTo>
                  <a:lnTo>
                    <a:pt x="61785" y="12534"/>
                  </a:lnTo>
                  <a:lnTo>
                    <a:pt x="59016" y="21932"/>
                  </a:lnTo>
                  <a:lnTo>
                    <a:pt x="49771" y="30124"/>
                  </a:lnTo>
                  <a:lnTo>
                    <a:pt x="52108" y="32461"/>
                  </a:lnTo>
                  <a:lnTo>
                    <a:pt x="54152" y="30594"/>
                  </a:lnTo>
                  <a:lnTo>
                    <a:pt x="56019" y="28740"/>
                  </a:lnTo>
                  <a:lnTo>
                    <a:pt x="61645" y="22504"/>
                  </a:lnTo>
                  <a:lnTo>
                    <a:pt x="65265" y="20548"/>
                  </a:lnTo>
                  <a:lnTo>
                    <a:pt x="70650" y="20548"/>
                  </a:lnTo>
                  <a:lnTo>
                    <a:pt x="71983" y="22021"/>
                  </a:lnTo>
                  <a:lnTo>
                    <a:pt x="72275" y="25031"/>
                  </a:lnTo>
                  <a:lnTo>
                    <a:pt x="65112" y="28600"/>
                  </a:lnTo>
                  <a:lnTo>
                    <a:pt x="59588" y="32651"/>
                  </a:lnTo>
                  <a:lnTo>
                    <a:pt x="59588" y="41706"/>
                  </a:lnTo>
                  <a:lnTo>
                    <a:pt x="63639" y="43903"/>
                  </a:lnTo>
                  <a:lnTo>
                    <a:pt x="77698" y="43903"/>
                  </a:lnTo>
                  <a:lnTo>
                    <a:pt x="81991" y="43802"/>
                  </a:lnTo>
                  <a:lnTo>
                    <a:pt x="84810" y="43510"/>
                  </a:lnTo>
                  <a:lnTo>
                    <a:pt x="84759" y="40322"/>
                  </a:lnTo>
                  <a:lnTo>
                    <a:pt x="81711" y="40703"/>
                  </a:lnTo>
                  <a:lnTo>
                    <a:pt x="77419" y="40805"/>
                  </a:lnTo>
                  <a:lnTo>
                    <a:pt x="66217" y="40805"/>
                  </a:lnTo>
                  <a:lnTo>
                    <a:pt x="62928" y="39458"/>
                  </a:lnTo>
                  <a:lnTo>
                    <a:pt x="62928" y="33845"/>
                  </a:lnTo>
                  <a:lnTo>
                    <a:pt x="67310" y="30645"/>
                  </a:lnTo>
                  <a:lnTo>
                    <a:pt x="72694" y="28028"/>
                  </a:lnTo>
                  <a:lnTo>
                    <a:pt x="72745" y="28549"/>
                  </a:lnTo>
                  <a:lnTo>
                    <a:pt x="72656" y="33985"/>
                  </a:lnTo>
                  <a:lnTo>
                    <a:pt x="72504" y="35699"/>
                  </a:lnTo>
                  <a:lnTo>
                    <a:pt x="75984" y="35509"/>
                  </a:lnTo>
                  <a:lnTo>
                    <a:pt x="76085" y="33655"/>
                  </a:lnTo>
                  <a:lnTo>
                    <a:pt x="76123" y="29032"/>
                  </a:lnTo>
                  <a:lnTo>
                    <a:pt x="75984" y="26695"/>
                  </a:lnTo>
                  <a:lnTo>
                    <a:pt x="79946" y="24980"/>
                  </a:lnTo>
                  <a:lnTo>
                    <a:pt x="85229" y="23025"/>
                  </a:lnTo>
                  <a:lnTo>
                    <a:pt x="88849" y="21831"/>
                  </a:lnTo>
                  <a:lnTo>
                    <a:pt x="89281" y="22110"/>
                  </a:lnTo>
                  <a:lnTo>
                    <a:pt x="89560" y="22110"/>
                  </a:lnTo>
                  <a:lnTo>
                    <a:pt x="89852" y="22021"/>
                  </a:lnTo>
                  <a:close/>
                </a:path>
                <a:path w="514350" h="46354">
                  <a:moveTo>
                    <a:pt x="106895" y="10629"/>
                  </a:moveTo>
                  <a:lnTo>
                    <a:pt x="105473" y="8382"/>
                  </a:lnTo>
                  <a:lnTo>
                    <a:pt x="105371" y="8204"/>
                  </a:lnTo>
                  <a:lnTo>
                    <a:pt x="101790" y="4914"/>
                  </a:lnTo>
                  <a:lnTo>
                    <a:pt x="98691" y="2717"/>
                  </a:lnTo>
                  <a:lnTo>
                    <a:pt x="96405" y="4673"/>
                  </a:lnTo>
                  <a:lnTo>
                    <a:pt x="99504" y="6959"/>
                  </a:lnTo>
                  <a:lnTo>
                    <a:pt x="102984" y="10388"/>
                  </a:lnTo>
                  <a:lnTo>
                    <a:pt x="104508" y="12827"/>
                  </a:lnTo>
                  <a:lnTo>
                    <a:pt x="106895" y="10629"/>
                  </a:lnTo>
                  <a:close/>
                </a:path>
                <a:path w="514350" h="46354">
                  <a:moveTo>
                    <a:pt x="138150" y="5105"/>
                  </a:moveTo>
                  <a:lnTo>
                    <a:pt x="135724" y="3530"/>
                  </a:lnTo>
                  <a:lnTo>
                    <a:pt x="135204" y="3670"/>
                  </a:lnTo>
                  <a:lnTo>
                    <a:pt x="111036" y="3670"/>
                  </a:lnTo>
                  <a:lnTo>
                    <a:pt x="111036" y="6286"/>
                  </a:lnTo>
                  <a:lnTo>
                    <a:pt x="131914" y="6286"/>
                  </a:lnTo>
                  <a:lnTo>
                    <a:pt x="129857" y="7772"/>
                  </a:lnTo>
                  <a:lnTo>
                    <a:pt x="126987" y="9334"/>
                  </a:lnTo>
                  <a:lnTo>
                    <a:pt x="124663" y="10388"/>
                  </a:lnTo>
                  <a:lnTo>
                    <a:pt x="122326" y="9334"/>
                  </a:lnTo>
                  <a:lnTo>
                    <a:pt x="119900" y="8382"/>
                  </a:lnTo>
                  <a:lnTo>
                    <a:pt x="117805" y="7632"/>
                  </a:lnTo>
                  <a:lnTo>
                    <a:pt x="115709" y="9486"/>
                  </a:lnTo>
                  <a:lnTo>
                    <a:pt x="118808" y="10629"/>
                  </a:lnTo>
                  <a:lnTo>
                    <a:pt x="122478" y="12242"/>
                  </a:lnTo>
                  <a:lnTo>
                    <a:pt x="125476" y="13728"/>
                  </a:lnTo>
                  <a:lnTo>
                    <a:pt x="122758" y="13728"/>
                  </a:lnTo>
                  <a:lnTo>
                    <a:pt x="122758" y="16294"/>
                  </a:lnTo>
                  <a:lnTo>
                    <a:pt x="122758" y="20828"/>
                  </a:lnTo>
                  <a:lnTo>
                    <a:pt x="122745" y="23304"/>
                  </a:lnTo>
                  <a:lnTo>
                    <a:pt x="122745" y="28028"/>
                  </a:lnTo>
                  <a:lnTo>
                    <a:pt x="114134" y="28028"/>
                  </a:lnTo>
                  <a:lnTo>
                    <a:pt x="114134" y="23304"/>
                  </a:lnTo>
                  <a:lnTo>
                    <a:pt x="122745" y="23304"/>
                  </a:lnTo>
                  <a:lnTo>
                    <a:pt x="122745" y="20828"/>
                  </a:lnTo>
                  <a:lnTo>
                    <a:pt x="114134" y="20828"/>
                  </a:lnTo>
                  <a:lnTo>
                    <a:pt x="114134" y="16294"/>
                  </a:lnTo>
                  <a:lnTo>
                    <a:pt x="122758" y="16294"/>
                  </a:lnTo>
                  <a:lnTo>
                    <a:pt x="122758" y="13728"/>
                  </a:lnTo>
                  <a:lnTo>
                    <a:pt x="111086" y="13728"/>
                  </a:lnTo>
                  <a:lnTo>
                    <a:pt x="111086" y="38887"/>
                  </a:lnTo>
                  <a:lnTo>
                    <a:pt x="114134" y="38887"/>
                  </a:lnTo>
                  <a:lnTo>
                    <a:pt x="114134" y="30543"/>
                  </a:lnTo>
                  <a:lnTo>
                    <a:pt x="122758" y="30543"/>
                  </a:lnTo>
                  <a:lnTo>
                    <a:pt x="122758" y="38887"/>
                  </a:lnTo>
                  <a:lnTo>
                    <a:pt x="125666" y="38887"/>
                  </a:lnTo>
                  <a:lnTo>
                    <a:pt x="125666" y="30543"/>
                  </a:lnTo>
                  <a:lnTo>
                    <a:pt x="134632" y="30543"/>
                  </a:lnTo>
                  <a:lnTo>
                    <a:pt x="134632" y="36360"/>
                  </a:lnTo>
                  <a:lnTo>
                    <a:pt x="128752" y="36360"/>
                  </a:lnTo>
                  <a:lnTo>
                    <a:pt x="129044" y="36931"/>
                  </a:lnTo>
                  <a:lnTo>
                    <a:pt x="129438" y="38023"/>
                  </a:lnTo>
                  <a:lnTo>
                    <a:pt x="129578" y="38887"/>
                  </a:lnTo>
                  <a:lnTo>
                    <a:pt x="137680" y="38887"/>
                  </a:lnTo>
                  <a:lnTo>
                    <a:pt x="137680" y="13728"/>
                  </a:lnTo>
                  <a:lnTo>
                    <a:pt x="134632" y="13728"/>
                  </a:lnTo>
                  <a:lnTo>
                    <a:pt x="134632" y="16294"/>
                  </a:lnTo>
                  <a:lnTo>
                    <a:pt x="134632" y="20828"/>
                  </a:lnTo>
                  <a:lnTo>
                    <a:pt x="134632" y="23304"/>
                  </a:lnTo>
                  <a:lnTo>
                    <a:pt x="134632" y="28028"/>
                  </a:lnTo>
                  <a:lnTo>
                    <a:pt x="125666" y="28028"/>
                  </a:lnTo>
                  <a:lnTo>
                    <a:pt x="125666" y="23304"/>
                  </a:lnTo>
                  <a:lnTo>
                    <a:pt x="134632" y="23304"/>
                  </a:lnTo>
                  <a:lnTo>
                    <a:pt x="134632" y="20828"/>
                  </a:lnTo>
                  <a:lnTo>
                    <a:pt x="125666" y="20828"/>
                  </a:lnTo>
                  <a:lnTo>
                    <a:pt x="125666" y="16294"/>
                  </a:lnTo>
                  <a:lnTo>
                    <a:pt x="134632" y="16294"/>
                  </a:lnTo>
                  <a:lnTo>
                    <a:pt x="134632" y="13728"/>
                  </a:lnTo>
                  <a:lnTo>
                    <a:pt x="131533" y="13728"/>
                  </a:lnTo>
                  <a:lnTo>
                    <a:pt x="129095" y="12382"/>
                  </a:lnTo>
                  <a:lnTo>
                    <a:pt x="127622" y="11722"/>
                  </a:lnTo>
                  <a:lnTo>
                    <a:pt x="130390" y="10388"/>
                  </a:lnTo>
                  <a:lnTo>
                    <a:pt x="131292" y="9956"/>
                  </a:lnTo>
                  <a:lnTo>
                    <a:pt x="134874" y="7632"/>
                  </a:lnTo>
                  <a:lnTo>
                    <a:pt x="137388" y="5486"/>
                  </a:lnTo>
                  <a:lnTo>
                    <a:pt x="137566" y="5486"/>
                  </a:lnTo>
                  <a:lnTo>
                    <a:pt x="138010" y="5283"/>
                  </a:lnTo>
                  <a:lnTo>
                    <a:pt x="138150" y="5105"/>
                  </a:lnTo>
                  <a:close/>
                </a:path>
                <a:path w="514350" h="46354">
                  <a:moveTo>
                    <a:pt x="140398" y="41706"/>
                  </a:moveTo>
                  <a:lnTo>
                    <a:pt x="135013" y="42037"/>
                  </a:lnTo>
                  <a:lnTo>
                    <a:pt x="109562" y="42037"/>
                  </a:lnTo>
                  <a:lnTo>
                    <a:pt x="107645" y="39077"/>
                  </a:lnTo>
                  <a:lnTo>
                    <a:pt x="105892" y="36360"/>
                  </a:lnTo>
                  <a:lnTo>
                    <a:pt x="105892" y="20688"/>
                  </a:lnTo>
                  <a:lnTo>
                    <a:pt x="95592" y="20688"/>
                  </a:lnTo>
                  <a:lnTo>
                    <a:pt x="95592" y="23736"/>
                  </a:lnTo>
                  <a:lnTo>
                    <a:pt x="102793" y="23736"/>
                  </a:lnTo>
                  <a:lnTo>
                    <a:pt x="102793" y="36601"/>
                  </a:lnTo>
                  <a:lnTo>
                    <a:pt x="99949" y="38887"/>
                  </a:lnTo>
                  <a:lnTo>
                    <a:pt x="97307" y="40805"/>
                  </a:lnTo>
                  <a:lnTo>
                    <a:pt x="94830" y="42418"/>
                  </a:lnTo>
                  <a:lnTo>
                    <a:pt x="95008" y="42418"/>
                  </a:lnTo>
                  <a:lnTo>
                    <a:pt x="96697" y="45605"/>
                  </a:lnTo>
                  <a:lnTo>
                    <a:pt x="96786" y="45758"/>
                  </a:lnTo>
                  <a:lnTo>
                    <a:pt x="97116" y="45605"/>
                  </a:lnTo>
                  <a:lnTo>
                    <a:pt x="97205" y="45034"/>
                  </a:lnTo>
                  <a:lnTo>
                    <a:pt x="99364" y="43370"/>
                  </a:lnTo>
                  <a:lnTo>
                    <a:pt x="101981" y="41275"/>
                  </a:lnTo>
                  <a:lnTo>
                    <a:pt x="104508" y="39077"/>
                  </a:lnTo>
                  <a:lnTo>
                    <a:pt x="109220" y="45034"/>
                  </a:lnTo>
                  <a:lnTo>
                    <a:pt x="139306" y="45034"/>
                  </a:lnTo>
                  <a:lnTo>
                    <a:pt x="139534" y="43891"/>
                  </a:lnTo>
                  <a:lnTo>
                    <a:pt x="140004" y="42418"/>
                  </a:lnTo>
                  <a:lnTo>
                    <a:pt x="140208" y="42037"/>
                  </a:lnTo>
                  <a:lnTo>
                    <a:pt x="140398" y="41706"/>
                  </a:lnTo>
                  <a:close/>
                </a:path>
                <a:path w="514350" h="46354">
                  <a:moveTo>
                    <a:pt x="185305" y="34213"/>
                  </a:moveTo>
                  <a:lnTo>
                    <a:pt x="184734" y="33693"/>
                  </a:lnTo>
                  <a:lnTo>
                    <a:pt x="183629" y="32169"/>
                  </a:lnTo>
                  <a:lnTo>
                    <a:pt x="183159" y="31407"/>
                  </a:lnTo>
                  <a:lnTo>
                    <a:pt x="177723" y="37553"/>
                  </a:lnTo>
                  <a:lnTo>
                    <a:pt x="171805" y="40462"/>
                  </a:lnTo>
                  <a:lnTo>
                    <a:pt x="159994" y="40462"/>
                  </a:lnTo>
                  <a:lnTo>
                    <a:pt x="156464" y="37033"/>
                  </a:lnTo>
                  <a:lnTo>
                    <a:pt x="156464" y="22872"/>
                  </a:lnTo>
                  <a:lnTo>
                    <a:pt x="156946" y="10248"/>
                  </a:lnTo>
                  <a:lnTo>
                    <a:pt x="157327" y="4711"/>
                  </a:lnTo>
                  <a:lnTo>
                    <a:pt x="158280" y="4572"/>
                  </a:lnTo>
                  <a:lnTo>
                    <a:pt x="158699" y="4241"/>
                  </a:lnTo>
                  <a:lnTo>
                    <a:pt x="158800" y="3670"/>
                  </a:lnTo>
                  <a:lnTo>
                    <a:pt x="153606" y="3238"/>
                  </a:lnTo>
                  <a:lnTo>
                    <a:pt x="153111" y="16510"/>
                  </a:lnTo>
                  <a:lnTo>
                    <a:pt x="152844" y="29883"/>
                  </a:lnTo>
                  <a:lnTo>
                    <a:pt x="152844" y="38887"/>
                  </a:lnTo>
                  <a:lnTo>
                    <a:pt x="157276" y="43891"/>
                  </a:lnTo>
                  <a:lnTo>
                    <a:pt x="172948" y="43891"/>
                  </a:lnTo>
                  <a:lnTo>
                    <a:pt x="179717" y="40563"/>
                  </a:lnTo>
                  <a:lnTo>
                    <a:pt x="185305" y="34213"/>
                  </a:lnTo>
                  <a:close/>
                </a:path>
                <a:path w="514350" h="46354">
                  <a:moveTo>
                    <a:pt x="232270" y="9347"/>
                  </a:moveTo>
                  <a:lnTo>
                    <a:pt x="232219" y="5778"/>
                  </a:lnTo>
                  <a:lnTo>
                    <a:pt x="223989" y="6134"/>
                  </a:lnTo>
                  <a:lnTo>
                    <a:pt x="193090" y="8064"/>
                  </a:lnTo>
                  <a:lnTo>
                    <a:pt x="193471" y="12255"/>
                  </a:lnTo>
                  <a:lnTo>
                    <a:pt x="193852" y="12217"/>
                  </a:lnTo>
                  <a:lnTo>
                    <a:pt x="194373" y="11874"/>
                  </a:lnTo>
                  <a:lnTo>
                    <a:pt x="194525" y="11493"/>
                  </a:lnTo>
                  <a:lnTo>
                    <a:pt x="200380" y="10985"/>
                  </a:lnTo>
                  <a:lnTo>
                    <a:pt x="219976" y="9499"/>
                  </a:lnTo>
                  <a:lnTo>
                    <a:pt x="213893" y="14033"/>
                  </a:lnTo>
                  <a:lnTo>
                    <a:pt x="209029" y="19202"/>
                  </a:lnTo>
                  <a:lnTo>
                    <a:pt x="205790" y="24599"/>
                  </a:lnTo>
                  <a:lnTo>
                    <a:pt x="204622" y="29845"/>
                  </a:lnTo>
                  <a:lnTo>
                    <a:pt x="204622" y="38328"/>
                  </a:lnTo>
                  <a:lnTo>
                    <a:pt x="209677" y="43383"/>
                  </a:lnTo>
                  <a:lnTo>
                    <a:pt x="223215" y="45339"/>
                  </a:lnTo>
                  <a:lnTo>
                    <a:pt x="224790" y="41998"/>
                  </a:lnTo>
                  <a:lnTo>
                    <a:pt x="212966" y="40474"/>
                  </a:lnTo>
                  <a:lnTo>
                    <a:pt x="208292" y="36525"/>
                  </a:lnTo>
                  <a:lnTo>
                    <a:pt x="208292" y="23698"/>
                  </a:lnTo>
                  <a:lnTo>
                    <a:pt x="215201" y="16027"/>
                  </a:lnTo>
                  <a:lnTo>
                    <a:pt x="222351" y="11734"/>
                  </a:lnTo>
                  <a:lnTo>
                    <a:pt x="225399" y="9779"/>
                  </a:lnTo>
                  <a:lnTo>
                    <a:pt x="227736" y="9309"/>
                  </a:lnTo>
                  <a:lnTo>
                    <a:pt x="232270" y="9347"/>
                  </a:lnTo>
                  <a:close/>
                </a:path>
                <a:path w="514350" h="46354">
                  <a:moveTo>
                    <a:pt x="260934" y="21729"/>
                  </a:moveTo>
                  <a:lnTo>
                    <a:pt x="252209" y="21729"/>
                  </a:lnTo>
                  <a:lnTo>
                    <a:pt x="252260" y="11150"/>
                  </a:lnTo>
                  <a:lnTo>
                    <a:pt x="259740" y="11150"/>
                  </a:lnTo>
                  <a:lnTo>
                    <a:pt x="259740" y="8153"/>
                  </a:lnTo>
                  <a:lnTo>
                    <a:pt x="245872" y="8153"/>
                  </a:lnTo>
                  <a:lnTo>
                    <a:pt x="246354" y="6438"/>
                  </a:lnTo>
                  <a:lnTo>
                    <a:pt x="246786" y="4711"/>
                  </a:lnTo>
                  <a:lnTo>
                    <a:pt x="247116" y="3009"/>
                  </a:lnTo>
                  <a:lnTo>
                    <a:pt x="247675" y="3009"/>
                  </a:lnTo>
                  <a:lnTo>
                    <a:pt x="248018" y="2857"/>
                  </a:lnTo>
                  <a:lnTo>
                    <a:pt x="248119" y="2527"/>
                  </a:lnTo>
                  <a:lnTo>
                    <a:pt x="244297" y="1574"/>
                  </a:lnTo>
                  <a:lnTo>
                    <a:pt x="243154" y="7810"/>
                  </a:lnTo>
                  <a:lnTo>
                    <a:pt x="241147" y="14109"/>
                  </a:lnTo>
                  <a:lnTo>
                    <a:pt x="238582" y="17780"/>
                  </a:lnTo>
                  <a:lnTo>
                    <a:pt x="239293" y="18161"/>
                  </a:lnTo>
                  <a:lnTo>
                    <a:pt x="240398" y="18973"/>
                  </a:lnTo>
                  <a:lnTo>
                    <a:pt x="240957" y="19443"/>
                  </a:lnTo>
                  <a:lnTo>
                    <a:pt x="242481" y="17297"/>
                  </a:lnTo>
                  <a:lnTo>
                    <a:pt x="243827" y="14351"/>
                  </a:lnTo>
                  <a:lnTo>
                    <a:pt x="244919" y="11150"/>
                  </a:lnTo>
                  <a:lnTo>
                    <a:pt x="249161" y="11150"/>
                  </a:lnTo>
                  <a:lnTo>
                    <a:pt x="249110" y="21729"/>
                  </a:lnTo>
                  <a:lnTo>
                    <a:pt x="238671" y="21729"/>
                  </a:lnTo>
                  <a:lnTo>
                    <a:pt x="238671" y="24777"/>
                  </a:lnTo>
                  <a:lnTo>
                    <a:pt x="248869" y="24777"/>
                  </a:lnTo>
                  <a:lnTo>
                    <a:pt x="248158" y="31026"/>
                  </a:lnTo>
                  <a:lnTo>
                    <a:pt x="245732" y="37846"/>
                  </a:lnTo>
                  <a:lnTo>
                    <a:pt x="238480" y="42938"/>
                  </a:lnTo>
                  <a:lnTo>
                    <a:pt x="239102" y="43370"/>
                  </a:lnTo>
                  <a:lnTo>
                    <a:pt x="240207" y="44615"/>
                  </a:lnTo>
                  <a:lnTo>
                    <a:pt x="240626" y="45275"/>
                  </a:lnTo>
                  <a:lnTo>
                    <a:pt x="245770" y="41605"/>
                  </a:lnTo>
                  <a:lnTo>
                    <a:pt x="248729" y="36982"/>
                  </a:lnTo>
                  <a:lnTo>
                    <a:pt x="250355" y="32219"/>
                  </a:lnTo>
                  <a:lnTo>
                    <a:pt x="252882" y="35026"/>
                  </a:lnTo>
                  <a:lnTo>
                    <a:pt x="256692" y="39509"/>
                  </a:lnTo>
                  <a:lnTo>
                    <a:pt x="258216" y="41605"/>
                  </a:lnTo>
                  <a:lnTo>
                    <a:pt x="260362" y="38989"/>
                  </a:lnTo>
                  <a:lnTo>
                    <a:pt x="254190" y="32219"/>
                  </a:lnTo>
                  <a:lnTo>
                    <a:pt x="253504" y="31457"/>
                  </a:lnTo>
                  <a:lnTo>
                    <a:pt x="251206" y="29222"/>
                  </a:lnTo>
                  <a:lnTo>
                    <a:pt x="251548" y="27686"/>
                  </a:lnTo>
                  <a:lnTo>
                    <a:pt x="251828" y="26212"/>
                  </a:lnTo>
                  <a:lnTo>
                    <a:pt x="251980" y="24777"/>
                  </a:lnTo>
                  <a:lnTo>
                    <a:pt x="260934" y="24777"/>
                  </a:lnTo>
                  <a:lnTo>
                    <a:pt x="260934" y="21729"/>
                  </a:lnTo>
                  <a:close/>
                </a:path>
                <a:path w="514350" h="46354">
                  <a:moveTo>
                    <a:pt x="280708" y="5816"/>
                  </a:moveTo>
                  <a:lnTo>
                    <a:pt x="277469" y="5816"/>
                  </a:lnTo>
                  <a:lnTo>
                    <a:pt x="277469" y="8864"/>
                  </a:lnTo>
                  <a:lnTo>
                    <a:pt x="277469" y="37553"/>
                  </a:lnTo>
                  <a:lnTo>
                    <a:pt x="266217" y="37553"/>
                  </a:lnTo>
                  <a:lnTo>
                    <a:pt x="266217" y="8864"/>
                  </a:lnTo>
                  <a:lnTo>
                    <a:pt x="277469" y="8864"/>
                  </a:lnTo>
                  <a:lnTo>
                    <a:pt x="277469" y="5816"/>
                  </a:lnTo>
                  <a:lnTo>
                    <a:pt x="263080" y="5816"/>
                  </a:lnTo>
                  <a:lnTo>
                    <a:pt x="263080" y="44513"/>
                  </a:lnTo>
                  <a:lnTo>
                    <a:pt x="266217" y="44513"/>
                  </a:lnTo>
                  <a:lnTo>
                    <a:pt x="266217" y="40601"/>
                  </a:lnTo>
                  <a:lnTo>
                    <a:pt x="277469" y="40601"/>
                  </a:lnTo>
                  <a:lnTo>
                    <a:pt x="277469" y="43992"/>
                  </a:lnTo>
                  <a:lnTo>
                    <a:pt x="280708" y="43992"/>
                  </a:lnTo>
                  <a:lnTo>
                    <a:pt x="280708" y="40601"/>
                  </a:lnTo>
                  <a:lnTo>
                    <a:pt x="280708" y="37553"/>
                  </a:lnTo>
                  <a:lnTo>
                    <a:pt x="280708" y="8864"/>
                  </a:lnTo>
                  <a:lnTo>
                    <a:pt x="280708" y="5816"/>
                  </a:lnTo>
                  <a:close/>
                </a:path>
                <a:path w="514350" h="46354">
                  <a:moveTo>
                    <a:pt x="326059" y="23736"/>
                  </a:moveTo>
                  <a:lnTo>
                    <a:pt x="320954" y="19875"/>
                  </a:lnTo>
                  <a:lnTo>
                    <a:pt x="309854" y="19875"/>
                  </a:lnTo>
                  <a:lnTo>
                    <a:pt x="305130" y="20967"/>
                  </a:lnTo>
                  <a:lnTo>
                    <a:pt x="300990" y="23253"/>
                  </a:lnTo>
                  <a:lnTo>
                    <a:pt x="303987" y="20154"/>
                  </a:lnTo>
                  <a:lnTo>
                    <a:pt x="312940" y="11150"/>
                  </a:lnTo>
                  <a:lnTo>
                    <a:pt x="317385" y="7340"/>
                  </a:lnTo>
                  <a:lnTo>
                    <a:pt x="318427" y="7188"/>
                  </a:lnTo>
                  <a:lnTo>
                    <a:pt x="318757" y="6908"/>
                  </a:lnTo>
                  <a:lnTo>
                    <a:pt x="315950" y="3810"/>
                  </a:lnTo>
                  <a:lnTo>
                    <a:pt x="315239" y="4203"/>
                  </a:lnTo>
                  <a:lnTo>
                    <a:pt x="314045" y="4622"/>
                  </a:lnTo>
                  <a:lnTo>
                    <a:pt x="299885" y="5524"/>
                  </a:lnTo>
                  <a:lnTo>
                    <a:pt x="293890" y="5524"/>
                  </a:lnTo>
                  <a:lnTo>
                    <a:pt x="294360" y="9537"/>
                  </a:lnTo>
                  <a:lnTo>
                    <a:pt x="294741" y="9436"/>
                  </a:lnTo>
                  <a:lnTo>
                    <a:pt x="295224" y="9105"/>
                  </a:lnTo>
                  <a:lnTo>
                    <a:pt x="295313" y="8813"/>
                  </a:lnTo>
                  <a:lnTo>
                    <a:pt x="309994" y="7912"/>
                  </a:lnTo>
                  <a:lnTo>
                    <a:pt x="312280" y="7670"/>
                  </a:lnTo>
                  <a:lnTo>
                    <a:pt x="300418" y="19634"/>
                  </a:lnTo>
                  <a:lnTo>
                    <a:pt x="293941" y="26327"/>
                  </a:lnTo>
                  <a:lnTo>
                    <a:pt x="289255" y="31407"/>
                  </a:lnTo>
                  <a:lnTo>
                    <a:pt x="291642" y="33743"/>
                  </a:lnTo>
                  <a:lnTo>
                    <a:pt x="292874" y="32270"/>
                  </a:lnTo>
                  <a:lnTo>
                    <a:pt x="294500" y="30505"/>
                  </a:lnTo>
                  <a:lnTo>
                    <a:pt x="299313" y="26073"/>
                  </a:lnTo>
                  <a:lnTo>
                    <a:pt x="306895" y="22923"/>
                  </a:lnTo>
                  <a:lnTo>
                    <a:pt x="318668" y="22923"/>
                  </a:lnTo>
                  <a:lnTo>
                    <a:pt x="322529" y="25641"/>
                  </a:lnTo>
                  <a:lnTo>
                    <a:pt x="322529" y="37795"/>
                  </a:lnTo>
                  <a:lnTo>
                    <a:pt x="315087" y="40462"/>
                  </a:lnTo>
                  <a:lnTo>
                    <a:pt x="300837" y="41084"/>
                  </a:lnTo>
                  <a:lnTo>
                    <a:pt x="301269" y="41846"/>
                  </a:lnTo>
                  <a:lnTo>
                    <a:pt x="301802" y="43370"/>
                  </a:lnTo>
                  <a:lnTo>
                    <a:pt x="301980" y="44272"/>
                  </a:lnTo>
                  <a:lnTo>
                    <a:pt x="312229" y="43129"/>
                  </a:lnTo>
                  <a:lnTo>
                    <a:pt x="319786" y="40690"/>
                  </a:lnTo>
                  <a:lnTo>
                    <a:pt x="324459" y="36715"/>
                  </a:lnTo>
                  <a:lnTo>
                    <a:pt x="326059" y="30975"/>
                  </a:lnTo>
                  <a:lnTo>
                    <a:pt x="326059" y="23736"/>
                  </a:lnTo>
                  <a:close/>
                </a:path>
                <a:path w="514350" h="46354">
                  <a:moveTo>
                    <a:pt x="365760" y="6438"/>
                  </a:moveTo>
                  <a:lnTo>
                    <a:pt x="364375" y="5918"/>
                  </a:lnTo>
                  <a:lnTo>
                    <a:pt x="360667" y="4635"/>
                  </a:lnTo>
                  <a:lnTo>
                    <a:pt x="353136" y="3251"/>
                  </a:lnTo>
                  <a:lnTo>
                    <a:pt x="346608" y="2679"/>
                  </a:lnTo>
                  <a:lnTo>
                    <a:pt x="345808" y="5918"/>
                  </a:lnTo>
                  <a:lnTo>
                    <a:pt x="351993" y="6438"/>
                  </a:lnTo>
                  <a:lnTo>
                    <a:pt x="359714" y="8013"/>
                  </a:lnTo>
                  <a:lnTo>
                    <a:pt x="364769" y="9728"/>
                  </a:lnTo>
                  <a:lnTo>
                    <a:pt x="365760" y="6438"/>
                  </a:lnTo>
                  <a:close/>
                </a:path>
                <a:path w="514350" h="46354">
                  <a:moveTo>
                    <a:pt x="371005" y="19164"/>
                  </a:moveTo>
                  <a:lnTo>
                    <a:pt x="370433" y="18554"/>
                  </a:lnTo>
                  <a:lnTo>
                    <a:pt x="366814" y="15265"/>
                  </a:lnTo>
                  <a:lnTo>
                    <a:pt x="356095" y="15265"/>
                  </a:lnTo>
                  <a:lnTo>
                    <a:pt x="347091" y="17208"/>
                  </a:lnTo>
                  <a:lnTo>
                    <a:pt x="339940" y="19164"/>
                  </a:lnTo>
                  <a:lnTo>
                    <a:pt x="341287" y="23177"/>
                  </a:lnTo>
                  <a:lnTo>
                    <a:pt x="341363" y="23406"/>
                  </a:lnTo>
                  <a:lnTo>
                    <a:pt x="341845" y="23177"/>
                  </a:lnTo>
                  <a:lnTo>
                    <a:pt x="342315" y="22694"/>
                  </a:lnTo>
                  <a:lnTo>
                    <a:pt x="342277" y="22313"/>
                  </a:lnTo>
                  <a:lnTo>
                    <a:pt x="348132" y="20256"/>
                  </a:lnTo>
                  <a:lnTo>
                    <a:pt x="355714" y="18554"/>
                  </a:lnTo>
                  <a:lnTo>
                    <a:pt x="365201" y="18554"/>
                  </a:lnTo>
                  <a:lnTo>
                    <a:pt x="367385" y="21831"/>
                  </a:lnTo>
                  <a:lnTo>
                    <a:pt x="367385" y="33655"/>
                  </a:lnTo>
                  <a:lnTo>
                    <a:pt x="360476" y="39370"/>
                  </a:lnTo>
                  <a:lnTo>
                    <a:pt x="348284" y="42278"/>
                  </a:lnTo>
                  <a:lnTo>
                    <a:pt x="348996" y="43091"/>
                  </a:lnTo>
                  <a:lnTo>
                    <a:pt x="349986" y="44373"/>
                  </a:lnTo>
                  <a:lnTo>
                    <a:pt x="350418" y="45186"/>
                  </a:lnTo>
                  <a:lnTo>
                    <a:pt x="359397" y="41935"/>
                  </a:lnTo>
                  <a:lnTo>
                    <a:pt x="365810" y="37719"/>
                  </a:lnTo>
                  <a:lnTo>
                    <a:pt x="369671" y="32562"/>
                  </a:lnTo>
                  <a:lnTo>
                    <a:pt x="371005" y="26504"/>
                  </a:lnTo>
                  <a:lnTo>
                    <a:pt x="371005" y="19164"/>
                  </a:lnTo>
                  <a:close/>
                </a:path>
                <a:path w="514350" h="46354">
                  <a:moveTo>
                    <a:pt x="424256" y="9728"/>
                  </a:moveTo>
                  <a:lnTo>
                    <a:pt x="416496" y="9728"/>
                  </a:lnTo>
                  <a:lnTo>
                    <a:pt x="418109" y="7874"/>
                  </a:lnTo>
                  <a:lnTo>
                    <a:pt x="419874" y="5588"/>
                  </a:lnTo>
                  <a:lnTo>
                    <a:pt x="421068" y="3860"/>
                  </a:lnTo>
                  <a:lnTo>
                    <a:pt x="421881" y="3860"/>
                  </a:lnTo>
                  <a:lnTo>
                    <a:pt x="422071" y="3492"/>
                  </a:lnTo>
                  <a:lnTo>
                    <a:pt x="421309" y="3009"/>
                  </a:lnTo>
                  <a:lnTo>
                    <a:pt x="418312" y="1917"/>
                  </a:lnTo>
                  <a:lnTo>
                    <a:pt x="416941" y="4305"/>
                  </a:lnTo>
                  <a:lnTo>
                    <a:pt x="414629" y="7594"/>
                  </a:lnTo>
                  <a:lnTo>
                    <a:pt x="412826" y="9728"/>
                  </a:lnTo>
                  <a:lnTo>
                    <a:pt x="404482" y="9728"/>
                  </a:lnTo>
                  <a:lnTo>
                    <a:pt x="406158" y="9017"/>
                  </a:lnTo>
                  <a:lnTo>
                    <a:pt x="405574" y="7112"/>
                  </a:lnTo>
                  <a:lnTo>
                    <a:pt x="405536" y="6972"/>
                  </a:lnTo>
                  <a:lnTo>
                    <a:pt x="403872" y="3860"/>
                  </a:lnTo>
                  <a:lnTo>
                    <a:pt x="402107" y="1384"/>
                  </a:lnTo>
                  <a:lnTo>
                    <a:pt x="399338" y="2438"/>
                  </a:lnTo>
                  <a:lnTo>
                    <a:pt x="400824" y="4635"/>
                  </a:lnTo>
                  <a:lnTo>
                    <a:pt x="402386" y="7594"/>
                  </a:lnTo>
                  <a:lnTo>
                    <a:pt x="403098" y="9728"/>
                  </a:lnTo>
                  <a:lnTo>
                    <a:pt x="393001" y="9728"/>
                  </a:lnTo>
                  <a:lnTo>
                    <a:pt x="394385" y="9017"/>
                  </a:lnTo>
                  <a:lnTo>
                    <a:pt x="393522" y="7112"/>
                  </a:lnTo>
                  <a:lnTo>
                    <a:pt x="391477" y="4305"/>
                  </a:lnTo>
                  <a:lnTo>
                    <a:pt x="389572" y="2197"/>
                  </a:lnTo>
                  <a:lnTo>
                    <a:pt x="386905" y="3492"/>
                  </a:lnTo>
                  <a:lnTo>
                    <a:pt x="388467" y="5346"/>
                  </a:lnTo>
                  <a:lnTo>
                    <a:pt x="390232" y="7874"/>
                  </a:lnTo>
                  <a:lnTo>
                    <a:pt x="391147" y="9728"/>
                  </a:lnTo>
                  <a:lnTo>
                    <a:pt x="383705" y="9728"/>
                  </a:lnTo>
                  <a:lnTo>
                    <a:pt x="383705" y="20307"/>
                  </a:lnTo>
                  <a:lnTo>
                    <a:pt x="386753" y="20307"/>
                  </a:lnTo>
                  <a:lnTo>
                    <a:pt x="386753" y="12636"/>
                  </a:lnTo>
                  <a:lnTo>
                    <a:pt x="421119" y="12636"/>
                  </a:lnTo>
                  <a:lnTo>
                    <a:pt x="421119" y="20307"/>
                  </a:lnTo>
                  <a:lnTo>
                    <a:pt x="424256" y="20307"/>
                  </a:lnTo>
                  <a:lnTo>
                    <a:pt x="424256" y="12636"/>
                  </a:lnTo>
                  <a:lnTo>
                    <a:pt x="424256" y="9728"/>
                  </a:lnTo>
                  <a:close/>
                </a:path>
                <a:path w="514350" h="46354">
                  <a:moveTo>
                    <a:pt x="425119" y="29743"/>
                  </a:moveTo>
                  <a:lnTo>
                    <a:pt x="405345" y="29743"/>
                  </a:lnTo>
                  <a:lnTo>
                    <a:pt x="405345" y="28028"/>
                  </a:lnTo>
                  <a:lnTo>
                    <a:pt x="409587" y="25933"/>
                  </a:lnTo>
                  <a:lnTo>
                    <a:pt x="409867" y="25742"/>
                  </a:lnTo>
                  <a:lnTo>
                    <a:pt x="414108" y="22834"/>
                  </a:lnTo>
                  <a:lnTo>
                    <a:pt x="416928" y="20167"/>
                  </a:lnTo>
                  <a:lnTo>
                    <a:pt x="417106" y="20167"/>
                  </a:lnTo>
                  <a:lnTo>
                    <a:pt x="417499" y="19977"/>
                  </a:lnTo>
                  <a:lnTo>
                    <a:pt x="417639" y="19735"/>
                  </a:lnTo>
                  <a:lnTo>
                    <a:pt x="415163" y="18161"/>
                  </a:lnTo>
                  <a:lnTo>
                    <a:pt x="414591" y="18351"/>
                  </a:lnTo>
                  <a:lnTo>
                    <a:pt x="390474" y="18351"/>
                  </a:lnTo>
                  <a:lnTo>
                    <a:pt x="390474" y="21209"/>
                  </a:lnTo>
                  <a:lnTo>
                    <a:pt x="411213" y="21209"/>
                  </a:lnTo>
                  <a:lnTo>
                    <a:pt x="409244" y="22834"/>
                  </a:lnTo>
                  <a:lnTo>
                    <a:pt x="406730" y="24498"/>
                  </a:lnTo>
                  <a:lnTo>
                    <a:pt x="404291" y="25742"/>
                  </a:lnTo>
                  <a:lnTo>
                    <a:pt x="402056" y="25603"/>
                  </a:lnTo>
                  <a:lnTo>
                    <a:pt x="402056" y="29743"/>
                  </a:lnTo>
                  <a:lnTo>
                    <a:pt x="382524" y="29743"/>
                  </a:lnTo>
                  <a:lnTo>
                    <a:pt x="382524" y="32753"/>
                  </a:lnTo>
                  <a:lnTo>
                    <a:pt x="402056" y="32753"/>
                  </a:lnTo>
                  <a:lnTo>
                    <a:pt x="402056" y="43040"/>
                  </a:lnTo>
                  <a:lnTo>
                    <a:pt x="392925" y="43040"/>
                  </a:lnTo>
                  <a:lnTo>
                    <a:pt x="393382" y="43802"/>
                  </a:lnTo>
                  <a:lnTo>
                    <a:pt x="394004" y="45148"/>
                  </a:lnTo>
                  <a:lnTo>
                    <a:pt x="394233" y="46050"/>
                  </a:lnTo>
                  <a:lnTo>
                    <a:pt x="405345" y="46050"/>
                  </a:lnTo>
                  <a:lnTo>
                    <a:pt x="405345" y="32753"/>
                  </a:lnTo>
                  <a:lnTo>
                    <a:pt x="425119" y="32753"/>
                  </a:lnTo>
                  <a:lnTo>
                    <a:pt x="425119" y="29743"/>
                  </a:lnTo>
                  <a:close/>
                </a:path>
                <a:path w="514350" h="46354">
                  <a:moveTo>
                    <a:pt x="441629" y="27749"/>
                  </a:moveTo>
                  <a:lnTo>
                    <a:pt x="439534" y="25781"/>
                  </a:lnTo>
                  <a:lnTo>
                    <a:pt x="438200" y="28790"/>
                  </a:lnTo>
                  <a:lnTo>
                    <a:pt x="436295" y="33553"/>
                  </a:lnTo>
                  <a:lnTo>
                    <a:pt x="435724" y="35560"/>
                  </a:lnTo>
                  <a:lnTo>
                    <a:pt x="435394" y="33794"/>
                  </a:lnTo>
                  <a:lnTo>
                    <a:pt x="435305" y="20739"/>
                  </a:lnTo>
                  <a:lnTo>
                    <a:pt x="436537" y="12446"/>
                  </a:lnTo>
                  <a:lnTo>
                    <a:pt x="438200" y="6019"/>
                  </a:lnTo>
                  <a:lnTo>
                    <a:pt x="438873" y="6019"/>
                  </a:lnTo>
                  <a:lnTo>
                    <a:pt x="439343" y="5676"/>
                  </a:lnTo>
                  <a:lnTo>
                    <a:pt x="439496" y="5245"/>
                  </a:lnTo>
                  <a:lnTo>
                    <a:pt x="434911" y="4394"/>
                  </a:lnTo>
                  <a:lnTo>
                    <a:pt x="433247" y="12166"/>
                  </a:lnTo>
                  <a:lnTo>
                    <a:pt x="432015" y="20739"/>
                  </a:lnTo>
                  <a:lnTo>
                    <a:pt x="432104" y="33794"/>
                  </a:lnTo>
                  <a:lnTo>
                    <a:pt x="432816" y="39331"/>
                  </a:lnTo>
                  <a:lnTo>
                    <a:pt x="434289" y="43091"/>
                  </a:lnTo>
                  <a:lnTo>
                    <a:pt x="437438" y="42418"/>
                  </a:lnTo>
                  <a:lnTo>
                    <a:pt x="437146" y="41605"/>
                  </a:lnTo>
                  <a:lnTo>
                    <a:pt x="437057" y="37566"/>
                  </a:lnTo>
                  <a:lnTo>
                    <a:pt x="437972" y="35560"/>
                  </a:lnTo>
                  <a:lnTo>
                    <a:pt x="439966" y="31216"/>
                  </a:lnTo>
                  <a:lnTo>
                    <a:pt x="441629" y="27749"/>
                  </a:lnTo>
                  <a:close/>
                </a:path>
                <a:path w="514350" h="46354">
                  <a:moveTo>
                    <a:pt x="470281" y="9004"/>
                  </a:moveTo>
                  <a:lnTo>
                    <a:pt x="469392" y="7391"/>
                  </a:lnTo>
                  <a:lnTo>
                    <a:pt x="469163" y="6959"/>
                  </a:lnTo>
                  <a:lnTo>
                    <a:pt x="468934" y="6629"/>
                  </a:lnTo>
                  <a:lnTo>
                    <a:pt x="466991" y="4152"/>
                  </a:lnTo>
                  <a:lnTo>
                    <a:pt x="464705" y="1955"/>
                  </a:lnTo>
                  <a:lnTo>
                    <a:pt x="463181" y="3149"/>
                  </a:lnTo>
                  <a:lnTo>
                    <a:pt x="464083" y="4013"/>
                  </a:lnTo>
                  <a:lnTo>
                    <a:pt x="464985" y="5003"/>
                  </a:lnTo>
                  <a:lnTo>
                    <a:pt x="465670" y="5867"/>
                  </a:lnTo>
                  <a:lnTo>
                    <a:pt x="465797" y="6019"/>
                  </a:lnTo>
                  <a:lnTo>
                    <a:pt x="462038" y="6629"/>
                  </a:lnTo>
                  <a:lnTo>
                    <a:pt x="455904" y="6959"/>
                  </a:lnTo>
                  <a:lnTo>
                    <a:pt x="445871" y="6959"/>
                  </a:lnTo>
                  <a:lnTo>
                    <a:pt x="445871" y="9918"/>
                  </a:lnTo>
                  <a:lnTo>
                    <a:pt x="455815" y="9918"/>
                  </a:lnTo>
                  <a:lnTo>
                    <a:pt x="464794" y="9296"/>
                  </a:lnTo>
                  <a:lnTo>
                    <a:pt x="466471" y="9004"/>
                  </a:lnTo>
                  <a:lnTo>
                    <a:pt x="466991" y="9004"/>
                  </a:lnTo>
                  <a:lnTo>
                    <a:pt x="466902" y="8204"/>
                  </a:lnTo>
                  <a:lnTo>
                    <a:pt x="466801" y="7391"/>
                  </a:lnTo>
                  <a:lnTo>
                    <a:pt x="467512" y="8394"/>
                  </a:lnTo>
                  <a:lnTo>
                    <a:pt x="468566" y="10248"/>
                  </a:lnTo>
                  <a:lnTo>
                    <a:pt x="470281" y="9004"/>
                  </a:lnTo>
                  <a:close/>
                </a:path>
                <a:path w="514350" h="46354">
                  <a:moveTo>
                    <a:pt x="470700" y="37985"/>
                  </a:moveTo>
                  <a:lnTo>
                    <a:pt x="467652" y="35458"/>
                  </a:lnTo>
                  <a:lnTo>
                    <a:pt x="464312" y="33362"/>
                  </a:lnTo>
                  <a:lnTo>
                    <a:pt x="463892" y="33185"/>
                  </a:lnTo>
                  <a:lnTo>
                    <a:pt x="460984" y="31940"/>
                  </a:lnTo>
                  <a:lnTo>
                    <a:pt x="460921" y="31076"/>
                  </a:lnTo>
                  <a:lnTo>
                    <a:pt x="460603" y="25742"/>
                  </a:lnTo>
                  <a:lnTo>
                    <a:pt x="460425" y="22352"/>
                  </a:lnTo>
                  <a:lnTo>
                    <a:pt x="460413" y="22110"/>
                  </a:lnTo>
                  <a:lnTo>
                    <a:pt x="460413" y="21971"/>
                  </a:lnTo>
                  <a:lnTo>
                    <a:pt x="464083" y="21691"/>
                  </a:lnTo>
                  <a:lnTo>
                    <a:pt x="467804" y="21209"/>
                  </a:lnTo>
                  <a:lnTo>
                    <a:pt x="470319" y="20548"/>
                  </a:lnTo>
                  <a:lnTo>
                    <a:pt x="470166" y="19304"/>
                  </a:lnTo>
                  <a:lnTo>
                    <a:pt x="470128" y="18973"/>
                  </a:lnTo>
                  <a:lnTo>
                    <a:pt x="470039" y="18161"/>
                  </a:lnTo>
                  <a:lnTo>
                    <a:pt x="469950" y="17399"/>
                  </a:lnTo>
                  <a:lnTo>
                    <a:pt x="467474" y="18161"/>
                  </a:lnTo>
                  <a:lnTo>
                    <a:pt x="463804" y="18681"/>
                  </a:lnTo>
                  <a:lnTo>
                    <a:pt x="460273" y="18973"/>
                  </a:lnTo>
                  <a:lnTo>
                    <a:pt x="459892" y="12255"/>
                  </a:lnTo>
                  <a:lnTo>
                    <a:pt x="459930" y="10401"/>
                  </a:lnTo>
                  <a:lnTo>
                    <a:pt x="460311" y="10401"/>
                  </a:lnTo>
                  <a:lnTo>
                    <a:pt x="460565" y="10248"/>
                  </a:lnTo>
                  <a:lnTo>
                    <a:pt x="460794" y="9918"/>
                  </a:lnTo>
                  <a:lnTo>
                    <a:pt x="457949" y="9918"/>
                  </a:lnTo>
                  <a:lnTo>
                    <a:pt x="457949" y="39331"/>
                  </a:lnTo>
                  <a:lnTo>
                    <a:pt x="456933" y="40995"/>
                  </a:lnTo>
                  <a:lnTo>
                    <a:pt x="449783" y="40995"/>
                  </a:lnTo>
                  <a:lnTo>
                    <a:pt x="447065" y="39751"/>
                  </a:lnTo>
                  <a:lnTo>
                    <a:pt x="447065" y="34505"/>
                  </a:lnTo>
                  <a:lnTo>
                    <a:pt x="449884" y="33185"/>
                  </a:lnTo>
                  <a:lnTo>
                    <a:pt x="454837" y="33185"/>
                  </a:lnTo>
                  <a:lnTo>
                    <a:pt x="456361" y="33515"/>
                  </a:lnTo>
                  <a:lnTo>
                    <a:pt x="457885" y="34086"/>
                  </a:lnTo>
                  <a:lnTo>
                    <a:pt x="457949" y="39331"/>
                  </a:lnTo>
                  <a:lnTo>
                    <a:pt x="457949" y="9918"/>
                  </a:lnTo>
                  <a:lnTo>
                    <a:pt x="456603" y="9918"/>
                  </a:lnTo>
                  <a:lnTo>
                    <a:pt x="456692" y="12255"/>
                  </a:lnTo>
                  <a:lnTo>
                    <a:pt x="456971" y="17399"/>
                  </a:lnTo>
                  <a:lnTo>
                    <a:pt x="457073" y="19304"/>
                  </a:lnTo>
                  <a:lnTo>
                    <a:pt x="445109" y="19304"/>
                  </a:lnTo>
                  <a:lnTo>
                    <a:pt x="445109" y="22352"/>
                  </a:lnTo>
                  <a:lnTo>
                    <a:pt x="453593" y="22352"/>
                  </a:lnTo>
                  <a:lnTo>
                    <a:pt x="457263" y="22110"/>
                  </a:lnTo>
                  <a:lnTo>
                    <a:pt x="457758" y="30467"/>
                  </a:lnTo>
                  <a:lnTo>
                    <a:pt x="457796" y="31076"/>
                  </a:lnTo>
                  <a:lnTo>
                    <a:pt x="456311" y="30695"/>
                  </a:lnTo>
                  <a:lnTo>
                    <a:pt x="454888" y="30467"/>
                  </a:lnTo>
                  <a:lnTo>
                    <a:pt x="448449" y="30467"/>
                  </a:lnTo>
                  <a:lnTo>
                    <a:pt x="444157" y="32791"/>
                  </a:lnTo>
                  <a:lnTo>
                    <a:pt x="444157" y="41376"/>
                  </a:lnTo>
                  <a:lnTo>
                    <a:pt x="448157" y="43713"/>
                  </a:lnTo>
                  <a:lnTo>
                    <a:pt x="460654" y="43713"/>
                  </a:lnTo>
                  <a:lnTo>
                    <a:pt x="460921" y="41376"/>
                  </a:lnTo>
                  <a:lnTo>
                    <a:pt x="460971" y="40995"/>
                  </a:lnTo>
                  <a:lnTo>
                    <a:pt x="461035" y="35458"/>
                  </a:lnTo>
                  <a:lnTo>
                    <a:pt x="463461" y="36652"/>
                  </a:lnTo>
                  <a:lnTo>
                    <a:pt x="466369" y="38709"/>
                  </a:lnTo>
                  <a:lnTo>
                    <a:pt x="468998" y="40995"/>
                  </a:lnTo>
                  <a:lnTo>
                    <a:pt x="469646" y="39751"/>
                  </a:lnTo>
                  <a:lnTo>
                    <a:pt x="470700" y="37985"/>
                  </a:lnTo>
                  <a:close/>
                </a:path>
                <a:path w="514350" h="46354">
                  <a:moveTo>
                    <a:pt x="475183" y="6959"/>
                  </a:moveTo>
                  <a:lnTo>
                    <a:pt x="473989" y="4533"/>
                  </a:lnTo>
                  <a:lnTo>
                    <a:pt x="472046" y="2247"/>
                  </a:lnTo>
                  <a:lnTo>
                    <a:pt x="469747" y="0"/>
                  </a:lnTo>
                  <a:lnTo>
                    <a:pt x="468223" y="1244"/>
                  </a:lnTo>
                  <a:lnTo>
                    <a:pt x="470369" y="3340"/>
                  </a:lnTo>
                  <a:lnTo>
                    <a:pt x="472287" y="5867"/>
                  </a:lnTo>
                  <a:lnTo>
                    <a:pt x="473468" y="8204"/>
                  </a:lnTo>
                  <a:lnTo>
                    <a:pt x="475183" y="6959"/>
                  </a:lnTo>
                  <a:close/>
                </a:path>
                <a:path w="514350" h="46354">
                  <a:moveTo>
                    <a:pt x="508787" y="6438"/>
                  </a:moveTo>
                  <a:lnTo>
                    <a:pt x="507403" y="5918"/>
                  </a:lnTo>
                  <a:lnTo>
                    <a:pt x="503694" y="4635"/>
                  </a:lnTo>
                  <a:lnTo>
                    <a:pt x="496163" y="3251"/>
                  </a:lnTo>
                  <a:lnTo>
                    <a:pt x="489635" y="2679"/>
                  </a:lnTo>
                  <a:lnTo>
                    <a:pt x="488835" y="5918"/>
                  </a:lnTo>
                  <a:lnTo>
                    <a:pt x="495020" y="6438"/>
                  </a:lnTo>
                  <a:lnTo>
                    <a:pt x="502742" y="8013"/>
                  </a:lnTo>
                  <a:lnTo>
                    <a:pt x="507796" y="9728"/>
                  </a:lnTo>
                  <a:lnTo>
                    <a:pt x="508787" y="6438"/>
                  </a:lnTo>
                  <a:close/>
                </a:path>
                <a:path w="514350" h="46354">
                  <a:moveTo>
                    <a:pt x="514032" y="19164"/>
                  </a:moveTo>
                  <a:lnTo>
                    <a:pt x="513461" y="18554"/>
                  </a:lnTo>
                  <a:lnTo>
                    <a:pt x="509841" y="15265"/>
                  </a:lnTo>
                  <a:lnTo>
                    <a:pt x="499122" y="15265"/>
                  </a:lnTo>
                  <a:lnTo>
                    <a:pt x="490118" y="17208"/>
                  </a:lnTo>
                  <a:lnTo>
                    <a:pt x="482968" y="19164"/>
                  </a:lnTo>
                  <a:lnTo>
                    <a:pt x="484314" y="23177"/>
                  </a:lnTo>
                  <a:lnTo>
                    <a:pt x="484390" y="23406"/>
                  </a:lnTo>
                  <a:lnTo>
                    <a:pt x="484873" y="23177"/>
                  </a:lnTo>
                  <a:lnTo>
                    <a:pt x="485343" y="22694"/>
                  </a:lnTo>
                  <a:lnTo>
                    <a:pt x="485305" y="22313"/>
                  </a:lnTo>
                  <a:lnTo>
                    <a:pt x="491159" y="20256"/>
                  </a:lnTo>
                  <a:lnTo>
                    <a:pt x="498741" y="18554"/>
                  </a:lnTo>
                  <a:lnTo>
                    <a:pt x="508228" y="18554"/>
                  </a:lnTo>
                  <a:lnTo>
                    <a:pt x="510413" y="21831"/>
                  </a:lnTo>
                  <a:lnTo>
                    <a:pt x="510413" y="33655"/>
                  </a:lnTo>
                  <a:lnTo>
                    <a:pt x="503504" y="39370"/>
                  </a:lnTo>
                  <a:lnTo>
                    <a:pt x="491312" y="42278"/>
                  </a:lnTo>
                  <a:lnTo>
                    <a:pt x="492023" y="43091"/>
                  </a:lnTo>
                  <a:lnTo>
                    <a:pt x="493014" y="44373"/>
                  </a:lnTo>
                  <a:lnTo>
                    <a:pt x="493445" y="45186"/>
                  </a:lnTo>
                  <a:lnTo>
                    <a:pt x="502424" y="41935"/>
                  </a:lnTo>
                  <a:lnTo>
                    <a:pt x="508838" y="37719"/>
                  </a:lnTo>
                  <a:lnTo>
                    <a:pt x="512711" y="32562"/>
                  </a:lnTo>
                  <a:lnTo>
                    <a:pt x="514032" y="26504"/>
                  </a:lnTo>
                  <a:lnTo>
                    <a:pt x="514032" y="1916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626974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D727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626974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671157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CB9C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671157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715341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3995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715341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759524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B92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759524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803695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DD4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803695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847878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249F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47878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892061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EEAF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892061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936244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8C26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936244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980415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E36B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980415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024598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CD28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024598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068782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EA9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068782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112965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C88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112965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157148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4D7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157148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201319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2575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201319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245502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44A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245502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289686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2254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289686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333869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0"/>
                  </a:moveTo>
                  <a:lnTo>
                    <a:pt x="0" y="0"/>
                  </a:lnTo>
                  <a:lnTo>
                    <a:pt x="0" y="91757"/>
                  </a:lnTo>
                  <a:lnTo>
                    <a:pt x="44183" y="91757"/>
                  </a:lnTo>
                  <a:lnTo>
                    <a:pt x="44183" y="0"/>
                  </a:lnTo>
                  <a:close/>
                </a:path>
              </a:pathLst>
            </a:custGeom>
            <a:solidFill>
              <a:srgbClr val="2B38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333869" y="956272"/>
              <a:ext cx="44450" cy="92075"/>
            </a:xfrm>
            <a:custGeom>
              <a:avLst/>
              <a:gdLst/>
              <a:ahLst/>
              <a:cxnLst/>
              <a:rect l="l" t="t" r="r" b="b"/>
              <a:pathLst>
                <a:path w="44450" h="92075">
                  <a:moveTo>
                    <a:pt x="44183" y="91757"/>
                  </a:moveTo>
                  <a:lnTo>
                    <a:pt x="0" y="91757"/>
                  </a:lnTo>
                  <a:lnTo>
                    <a:pt x="0" y="0"/>
                  </a:lnTo>
                  <a:lnTo>
                    <a:pt x="44183" y="0"/>
                  </a:lnTo>
                  <a:lnTo>
                    <a:pt x="44183" y="91757"/>
                  </a:lnTo>
                  <a:close/>
                </a:path>
              </a:pathLst>
            </a:custGeom>
            <a:ln w="32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595660" y="594313"/>
              <a:ext cx="814069" cy="814069"/>
            </a:xfrm>
            <a:custGeom>
              <a:avLst/>
              <a:gdLst/>
              <a:ahLst/>
              <a:cxnLst/>
              <a:rect l="l" t="t" r="r" b="b"/>
              <a:pathLst>
                <a:path w="814070" h="814069">
                  <a:moveTo>
                    <a:pt x="813714" y="406857"/>
                  </a:moveTo>
                  <a:lnTo>
                    <a:pt x="810977" y="454305"/>
                  </a:lnTo>
                  <a:lnTo>
                    <a:pt x="802969" y="500145"/>
                  </a:lnTo>
                  <a:lnTo>
                    <a:pt x="789995" y="544073"/>
                  </a:lnTo>
                  <a:lnTo>
                    <a:pt x="772360" y="585782"/>
                  </a:lnTo>
                  <a:lnTo>
                    <a:pt x="750371" y="624968"/>
                  </a:lnTo>
                  <a:lnTo>
                    <a:pt x="724332" y="661325"/>
                  </a:lnTo>
                  <a:lnTo>
                    <a:pt x="694548" y="694548"/>
                  </a:lnTo>
                  <a:lnTo>
                    <a:pt x="661325" y="724332"/>
                  </a:lnTo>
                  <a:lnTo>
                    <a:pt x="624968" y="750371"/>
                  </a:lnTo>
                  <a:lnTo>
                    <a:pt x="585782" y="772360"/>
                  </a:lnTo>
                  <a:lnTo>
                    <a:pt x="544073" y="789995"/>
                  </a:lnTo>
                  <a:lnTo>
                    <a:pt x="500145" y="802969"/>
                  </a:lnTo>
                  <a:lnTo>
                    <a:pt x="454305" y="810977"/>
                  </a:lnTo>
                  <a:lnTo>
                    <a:pt x="406857" y="813714"/>
                  </a:lnTo>
                  <a:lnTo>
                    <a:pt x="359409" y="810977"/>
                  </a:lnTo>
                  <a:lnTo>
                    <a:pt x="313568" y="802969"/>
                  </a:lnTo>
                  <a:lnTo>
                    <a:pt x="269641" y="789995"/>
                  </a:lnTo>
                  <a:lnTo>
                    <a:pt x="227931" y="772360"/>
                  </a:lnTo>
                  <a:lnTo>
                    <a:pt x="188745" y="750371"/>
                  </a:lnTo>
                  <a:lnTo>
                    <a:pt x="152388" y="724332"/>
                  </a:lnTo>
                  <a:lnTo>
                    <a:pt x="119165" y="694548"/>
                  </a:lnTo>
                  <a:lnTo>
                    <a:pt x="89381" y="661325"/>
                  </a:lnTo>
                  <a:lnTo>
                    <a:pt x="63342" y="624968"/>
                  </a:lnTo>
                  <a:lnTo>
                    <a:pt x="41353" y="585782"/>
                  </a:lnTo>
                  <a:lnTo>
                    <a:pt x="23719" y="544073"/>
                  </a:lnTo>
                  <a:lnTo>
                    <a:pt x="10745" y="500145"/>
                  </a:lnTo>
                  <a:lnTo>
                    <a:pt x="2737" y="454305"/>
                  </a:lnTo>
                  <a:lnTo>
                    <a:pt x="0" y="406857"/>
                  </a:lnTo>
                  <a:lnTo>
                    <a:pt x="2737" y="359409"/>
                  </a:lnTo>
                  <a:lnTo>
                    <a:pt x="10745" y="313568"/>
                  </a:lnTo>
                  <a:lnTo>
                    <a:pt x="23719" y="269641"/>
                  </a:lnTo>
                  <a:lnTo>
                    <a:pt x="41353" y="227931"/>
                  </a:lnTo>
                  <a:lnTo>
                    <a:pt x="63342" y="188745"/>
                  </a:lnTo>
                  <a:lnTo>
                    <a:pt x="89381" y="152388"/>
                  </a:lnTo>
                  <a:lnTo>
                    <a:pt x="119165" y="119165"/>
                  </a:lnTo>
                  <a:lnTo>
                    <a:pt x="152388" y="89381"/>
                  </a:lnTo>
                  <a:lnTo>
                    <a:pt x="188745" y="63342"/>
                  </a:lnTo>
                  <a:lnTo>
                    <a:pt x="227931" y="41353"/>
                  </a:lnTo>
                  <a:lnTo>
                    <a:pt x="269641" y="23719"/>
                  </a:lnTo>
                  <a:lnTo>
                    <a:pt x="313568" y="10745"/>
                  </a:lnTo>
                  <a:lnTo>
                    <a:pt x="359409" y="2737"/>
                  </a:lnTo>
                  <a:lnTo>
                    <a:pt x="406857" y="0"/>
                  </a:lnTo>
                  <a:lnTo>
                    <a:pt x="454305" y="2737"/>
                  </a:lnTo>
                  <a:lnTo>
                    <a:pt x="500145" y="10745"/>
                  </a:lnTo>
                  <a:lnTo>
                    <a:pt x="544073" y="23719"/>
                  </a:lnTo>
                  <a:lnTo>
                    <a:pt x="585782" y="41353"/>
                  </a:lnTo>
                  <a:lnTo>
                    <a:pt x="624968" y="63342"/>
                  </a:lnTo>
                  <a:lnTo>
                    <a:pt x="661325" y="89381"/>
                  </a:lnTo>
                  <a:lnTo>
                    <a:pt x="694548" y="119165"/>
                  </a:lnTo>
                  <a:lnTo>
                    <a:pt x="724332" y="152388"/>
                  </a:lnTo>
                  <a:lnTo>
                    <a:pt x="750371" y="188745"/>
                  </a:lnTo>
                  <a:lnTo>
                    <a:pt x="772360" y="227931"/>
                  </a:lnTo>
                  <a:lnTo>
                    <a:pt x="789995" y="269641"/>
                  </a:lnTo>
                  <a:lnTo>
                    <a:pt x="802969" y="313568"/>
                  </a:lnTo>
                  <a:lnTo>
                    <a:pt x="810977" y="359409"/>
                  </a:lnTo>
                  <a:lnTo>
                    <a:pt x="813714" y="406857"/>
                  </a:lnTo>
                  <a:close/>
                </a:path>
              </a:pathLst>
            </a:custGeom>
            <a:ln w="3695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0671" y="797220"/>
              <a:ext cx="446029" cy="12775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8913" y="1221147"/>
              <a:ext cx="167411" cy="154914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6678371" y="1082903"/>
              <a:ext cx="652780" cy="120650"/>
            </a:xfrm>
            <a:custGeom>
              <a:avLst/>
              <a:gdLst/>
              <a:ahLst/>
              <a:cxnLst/>
              <a:rect l="l" t="t" r="r" b="b"/>
              <a:pathLst>
                <a:path w="652779" h="120650">
                  <a:moveTo>
                    <a:pt x="101650" y="81026"/>
                  </a:moveTo>
                  <a:lnTo>
                    <a:pt x="98437" y="66484"/>
                  </a:lnTo>
                  <a:lnTo>
                    <a:pt x="89814" y="56959"/>
                  </a:lnTo>
                  <a:lnTo>
                    <a:pt x="77228" y="50698"/>
                  </a:lnTo>
                  <a:lnTo>
                    <a:pt x="47853" y="41554"/>
                  </a:lnTo>
                  <a:lnTo>
                    <a:pt x="40233" y="38658"/>
                  </a:lnTo>
                  <a:lnTo>
                    <a:pt x="37198" y="36347"/>
                  </a:lnTo>
                  <a:lnTo>
                    <a:pt x="36652" y="33680"/>
                  </a:lnTo>
                  <a:lnTo>
                    <a:pt x="36652" y="27698"/>
                  </a:lnTo>
                  <a:lnTo>
                    <a:pt x="44970" y="27000"/>
                  </a:lnTo>
                  <a:lnTo>
                    <a:pt x="57277" y="27000"/>
                  </a:lnTo>
                  <a:lnTo>
                    <a:pt x="62763" y="28536"/>
                  </a:lnTo>
                  <a:lnTo>
                    <a:pt x="63665" y="35915"/>
                  </a:lnTo>
                  <a:lnTo>
                    <a:pt x="98082" y="35915"/>
                  </a:lnTo>
                  <a:lnTo>
                    <a:pt x="90779" y="16624"/>
                  </a:lnTo>
                  <a:lnTo>
                    <a:pt x="77609" y="5791"/>
                  </a:lnTo>
                  <a:lnTo>
                    <a:pt x="62649" y="1054"/>
                  </a:lnTo>
                  <a:lnTo>
                    <a:pt x="50012" y="0"/>
                  </a:lnTo>
                  <a:lnTo>
                    <a:pt x="30035" y="2692"/>
                  </a:lnTo>
                  <a:lnTo>
                    <a:pt x="14897" y="10274"/>
                  </a:lnTo>
                  <a:lnTo>
                    <a:pt x="5283" y="21971"/>
                  </a:lnTo>
                  <a:lnTo>
                    <a:pt x="1930" y="37033"/>
                  </a:lnTo>
                  <a:lnTo>
                    <a:pt x="5029" y="51168"/>
                  </a:lnTo>
                  <a:lnTo>
                    <a:pt x="13766" y="60896"/>
                  </a:lnTo>
                  <a:lnTo>
                    <a:pt x="27216" y="67678"/>
                  </a:lnTo>
                  <a:lnTo>
                    <a:pt x="56654" y="76555"/>
                  </a:lnTo>
                  <a:lnTo>
                    <a:pt x="63398" y="79641"/>
                  </a:lnTo>
                  <a:lnTo>
                    <a:pt x="66306" y="82511"/>
                  </a:lnTo>
                  <a:lnTo>
                    <a:pt x="66929" y="85483"/>
                  </a:lnTo>
                  <a:lnTo>
                    <a:pt x="66929" y="91465"/>
                  </a:lnTo>
                  <a:lnTo>
                    <a:pt x="60540" y="93421"/>
                  </a:lnTo>
                  <a:lnTo>
                    <a:pt x="41249" y="93421"/>
                  </a:lnTo>
                  <a:lnTo>
                    <a:pt x="35610" y="90919"/>
                  </a:lnTo>
                  <a:lnTo>
                    <a:pt x="34429" y="82283"/>
                  </a:lnTo>
                  <a:lnTo>
                    <a:pt x="0" y="82283"/>
                  </a:lnTo>
                  <a:lnTo>
                    <a:pt x="7378" y="102323"/>
                  </a:lnTo>
                  <a:lnTo>
                    <a:pt x="20675" y="113817"/>
                  </a:lnTo>
                  <a:lnTo>
                    <a:pt x="36283" y="119062"/>
                  </a:lnTo>
                  <a:lnTo>
                    <a:pt x="50596" y="120294"/>
                  </a:lnTo>
                  <a:lnTo>
                    <a:pt x="75158" y="116471"/>
                  </a:lnTo>
                  <a:lnTo>
                    <a:pt x="90868" y="106819"/>
                  </a:lnTo>
                  <a:lnTo>
                    <a:pt x="99199" y="94094"/>
                  </a:lnTo>
                  <a:lnTo>
                    <a:pt x="101650" y="81026"/>
                  </a:lnTo>
                  <a:close/>
                </a:path>
                <a:path w="652779" h="120650">
                  <a:moveTo>
                    <a:pt x="228473" y="2819"/>
                  </a:moveTo>
                  <a:lnTo>
                    <a:pt x="194792" y="2819"/>
                  </a:lnTo>
                  <a:lnTo>
                    <a:pt x="194792" y="43459"/>
                  </a:lnTo>
                  <a:lnTo>
                    <a:pt x="148640" y="43459"/>
                  </a:lnTo>
                  <a:lnTo>
                    <a:pt x="148640" y="2819"/>
                  </a:lnTo>
                  <a:lnTo>
                    <a:pt x="114960" y="2819"/>
                  </a:lnTo>
                  <a:lnTo>
                    <a:pt x="114960" y="43459"/>
                  </a:lnTo>
                  <a:lnTo>
                    <a:pt x="114960" y="72669"/>
                  </a:lnTo>
                  <a:lnTo>
                    <a:pt x="114960" y="117119"/>
                  </a:lnTo>
                  <a:lnTo>
                    <a:pt x="148640" y="117119"/>
                  </a:lnTo>
                  <a:lnTo>
                    <a:pt x="148640" y="72669"/>
                  </a:lnTo>
                  <a:lnTo>
                    <a:pt x="194792" y="72669"/>
                  </a:lnTo>
                  <a:lnTo>
                    <a:pt x="194792" y="117119"/>
                  </a:lnTo>
                  <a:lnTo>
                    <a:pt x="228473" y="117119"/>
                  </a:lnTo>
                  <a:lnTo>
                    <a:pt x="228473" y="72669"/>
                  </a:lnTo>
                  <a:lnTo>
                    <a:pt x="228473" y="43459"/>
                  </a:lnTo>
                  <a:lnTo>
                    <a:pt x="228473" y="2819"/>
                  </a:lnTo>
                  <a:close/>
                </a:path>
                <a:path w="652779" h="120650">
                  <a:moveTo>
                    <a:pt x="281127" y="3048"/>
                  </a:moveTo>
                  <a:lnTo>
                    <a:pt x="246253" y="3048"/>
                  </a:lnTo>
                  <a:lnTo>
                    <a:pt x="246253" y="117221"/>
                  </a:lnTo>
                  <a:lnTo>
                    <a:pt x="281127" y="117221"/>
                  </a:lnTo>
                  <a:lnTo>
                    <a:pt x="281127" y="3048"/>
                  </a:lnTo>
                  <a:close/>
                </a:path>
                <a:path w="652779" h="120650">
                  <a:moveTo>
                    <a:pt x="406946" y="61404"/>
                  </a:moveTo>
                  <a:lnTo>
                    <a:pt x="403720" y="38138"/>
                  </a:lnTo>
                  <a:lnTo>
                    <a:pt x="403669" y="37795"/>
                  </a:lnTo>
                  <a:lnTo>
                    <a:pt x="398792" y="29235"/>
                  </a:lnTo>
                  <a:lnTo>
                    <a:pt x="393204" y="19405"/>
                  </a:lnTo>
                  <a:lnTo>
                    <a:pt x="374586" y="7454"/>
                  </a:lnTo>
                  <a:lnTo>
                    <a:pt x="372224" y="7099"/>
                  </a:lnTo>
                  <a:lnTo>
                    <a:pt x="372224" y="59588"/>
                  </a:lnTo>
                  <a:lnTo>
                    <a:pt x="371894" y="65849"/>
                  </a:lnTo>
                  <a:lnTo>
                    <a:pt x="369531" y="76517"/>
                  </a:lnTo>
                  <a:lnTo>
                    <a:pt x="363143" y="86588"/>
                  </a:lnTo>
                  <a:lnTo>
                    <a:pt x="350697" y="91059"/>
                  </a:lnTo>
                  <a:lnTo>
                    <a:pt x="333044" y="91059"/>
                  </a:lnTo>
                  <a:lnTo>
                    <a:pt x="333044" y="29235"/>
                  </a:lnTo>
                  <a:lnTo>
                    <a:pt x="350697" y="29235"/>
                  </a:lnTo>
                  <a:lnTo>
                    <a:pt x="360324" y="31623"/>
                  </a:lnTo>
                  <a:lnTo>
                    <a:pt x="367030" y="38138"/>
                  </a:lnTo>
                  <a:lnTo>
                    <a:pt x="370954" y="47790"/>
                  </a:lnTo>
                  <a:lnTo>
                    <a:pt x="372224" y="59588"/>
                  </a:lnTo>
                  <a:lnTo>
                    <a:pt x="372224" y="7099"/>
                  </a:lnTo>
                  <a:lnTo>
                    <a:pt x="346849" y="3200"/>
                  </a:lnTo>
                  <a:lnTo>
                    <a:pt x="299364" y="3200"/>
                  </a:lnTo>
                  <a:lnTo>
                    <a:pt x="299364" y="117233"/>
                  </a:lnTo>
                  <a:lnTo>
                    <a:pt x="346849" y="117233"/>
                  </a:lnTo>
                  <a:lnTo>
                    <a:pt x="369887" y="114808"/>
                  </a:lnTo>
                  <a:lnTo>
                    <a:pt x="389026" y="106133"/>
                  </a:lnTo>
                  <a:lnTo>
                    <a:pt x="400558" y="91059"/>
                  </a:lnTo>
                  <a:lnTo>
                    <a:pt x="402107" y="89039"/>
                  </a:lnTo>
                  <a:lnTo>
                    <a:pt x="406946" y="61404"/>
                  </a:lnTo>
                  <a:close/>
                </a:path>
                <a:path w="652779" h="120650">
                  <a:moveTo>
                    <a:pt x="531406" y="117221"/>
                  </a:moveTo>
                  <a:lnTo>
                    <a:pt x="525881" y="102044"/>
                  </a:lnTo>
                  <a:lnTo>
                    <a:pt x="517880" y="80048"/>
                  </a:lnTo>
                  <a:lnTo>
                    <a:pt x="500951" y="33540"/>
                  </a:lnTo>
                  <a:lnTo>
                    <a:pt x="489851" y="3048"/>
                  </a:lnTo>
                  <a:lnTo>
                    <a:pt x="486740" y="3048"/>
                  </a:lnTo>
                  <a:lnTo>
                    <a:pt x="486740" y="80048"/>
                  </a:lnTo>
                  <a:lnTo>
                    <a:pt x="458101" y="80048"/>
                  </a:lnTo>
                  <a:lnTo>
                    <a:pt x="472338" y="33540"/>
                  </a:lnTo>
                  <a:lnTo>
                    <a:pt x="486740" y="80048"/>
                  </a:lnTo>
                  <a:lnTo>
                    <a:pt x="486740" y="3048"/>
                  </a:lnTo>
                  <a:lnTo>
                    <a:pt x="454990" y="3048"/>
                  </a:lnTo>
                  <a:lnTo>
                    <a:pt x="413435" y="117221"/>
                  </a:lnTo>
                  <a:lnTo>
                    <a:pt x="446671" y="117221"/>
                  </a:lnTo>
                  <a:lnTo>
                    <a:pt x="451281" y="102044"/>
                  </a:lnTo>
                  <a:lnTo>
                    <a:pt x="493407" y="102044"/>
                  </a:lnTo>
                  <a:lnTo>
                    <a:pt x="498157" y="117221"/>
                  </a:lnTo>
                  <a:lnTo>
                    <a:pt x="531406" y="117221"/>
                  </a:lnTo>
                  <a:close/>
                </a:path>
                <a:path w="652779" h="120650">
                  <a:moveTo>
                    <a:pt x="652310" y="117221"/>
                  </a:moveTo>
                  <a:lnTo>
                    <a:pt x="612698" y="58051"/>
                  </a:lnTo>
                  <a:lnTo>
                    <a:pt x="649503" y="3048"/>
                  </a:lnTo>
                  <a:lnTo>
                    <a:pt x="610768" y="3048"/>
                  </a:lnTo>
                  <a:lnTo>
                    <a:pt x="593255" y="29083"/>
                  </a:lnTo>
                  <a:lnTo>
                    <a:pt x="575894" y="3048"/>
                  </a:lnTo>
                  <a:lnTo>
                    <a:pt x="537171" y="3048"/>
                  </a:lnTo>
                  <a:lnTo>
                    <a:pt x="573963" y="58051"/>
                  </a:lnTo>
                  <a:lnTo>
                    <a:pt x="534352" y="117221"/>
                  </a:lnTo>
                  <a:lnTo>
                    <a:pt x="573074" y="117221"/>
                  </a:lnTo>
                  <a:lnTo>
                    <a:pt x="593255" y="87007"/>
                  </a:lnTo>
                  <a:lnTo>
                    <a:pt x="613435" y="117221"/>
                  </a:lnTo>
                  <a:lnTo>
                    <a:pt x="652310" y="117221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/>
          <p:nvPr/>
        </p:nvSpPr>
        <p:spPr>
          <a:xfrm>
            <a:off x="1754873" y="11716499"/>
            <a:ext cx="1031875" cy="530860"/>
          </a:xfrm>
          <a:custGeom>
            <a:avLst/>
            <a:gdLst/>
            <a:ahLst/>
            <a:cxnLst/>
            <a:rect l="l" t="t" r="r" b="b"/>
            <a:pathLst>
              <a:path w="1031875" h="530859">
                <a:moveTo>
                  <a:pt x="378752" y="134835"/>
                </a:moveTo>
                <a:lnTo>
                  <a:pt x="342150" y="62115"/>
                </a:lnTo>
                <a:lnTo>
                  <a:pt x="335699" y="49288"/>
                </a:lnTo>
                <a:lnTo>
                  <a:pt x="335292" y="49288"/>
                </a:lnTo>
                <a:lnTo>
                  <a:pt x="311035" y="52666"/>
                </a:lnTo>
                <a:lnTo>
                  <a:pt x="275031" y="56934"/>
                </a:lnTo>
                <a:lnTo>
                  <a:pt x="230314" y="60579"/>
                </a:lnTo>
                <a:lnTo>
                  <a:pt x="179578" y="62115"/>
                </a:lnTo>
                <a:lnTo>
                  <a:pt x="146951" y="61760"/>
                </a:lnTo>
                <a:lnTo>
                  <a:pt x="108851" y="60579"/>
                </a:lnTo>
                <a:lnTo>
                  <a:pt x="71005" y="58331"/>
                </a:lnTo>
                <a:lnTo>
                  <a:pt x="40271" y="54825"/>
                </a:lnTo>
                <a:lnTo>
                  <a:pt x="44424" y="141554"/>
                </a:lnTo>
                <a:lnTo>
                  <a:pt x="44538" y="143941"/>
                </a:lnTo>
                <a:lnTo>
                  <a:pt x="44653" y="146380"/>
                </a:lnTo>
                <a:lnTo>
                  <a:pt x="44754" y="148259"/>
                </a:lnTo>
                <a:lnTo>
                  <a:pt x="87464" y="148082"/>
                </a:lnTo>
                <a:lnTo>
                  <a:pt x="137680" y="146380"/>
                </a:lnTo>
                <a:lnTo>
                  <a:pt x="185496" y="143941"/>
                </a:lnTo>
                <a:lnTo>
                  <a:pt x="220980" y="141554"/>
                </a:lnTo>
                <a:lnTo>
                  <a:pt x="210489" y="150228"/>
                </a:lnTo>
                <a:lnTo>
                  <a:pt x="201676" y="157632"/>
                </a:lnTo>
                <a:lnTo>
                  <a:pt x="192024" y="166090"/>
                </a:lnTo>
                <a:lnTo>
                  <a:pt x="179019" y="177914"/>
                </a:lnTo>
                <a:lnTo>
                  <a:pt x="192684" y="188417"/>
                </a:lnTo>
                <a:lnTo>
                  <a:pt x="207340" y="200291"/>
                </a:lnTo>
                <a:lnTo>
                  <a:pt x="222529" y="213004"/>
                </a:lnTo>
                <a:lnTo>
                  <a:pt x="237769" y="226034"/>
                </a:lnTo>
                <a:lnTo>
                  <a:pt x="265455" y="199593"/>
                </a:lnTo>
                <a:lnTo>
                  <a:pt x="300278" y="174777"/>
                </a:lnTo>
                <a:lnTo>
                  <a:pt x="339090" y="152781"/>
                </a:lnTo>
                <a:lnTo>
                  <a:pt x="363905" y="141554"/>
                </a:lnTo>
                <a:lnTo>
                  <a:pt x="378752" y="134835"/>
                </a:lnTo>
                <a:close/>
              </a:path>
              <a:path w="1031875" h="530859">
                <a:moveTo>
                  <a:pt x="439166" y="481711"/>
                </a:moveTo>
                <a:lnTo>
                  <a:pt x="427278" y="420509"/>
                </a:lnTo>
                <a:lnTo>
                  <a:pt x="424624" y="386588"/>
                </a:lnTo>
                <a:lnTo>
                  <a:pt x="369582" y="401040"/>
                </a:lnTo>
                <a:lnTo>
                  <a:pt x="313702" y="411556"/>
                </a:lnTo>
                <a:lnTo>
                  <a:pt x="257200" y="417982"/>
                </a:lnTo>
                <a:lnTo>
                  <a:pt x="200279" y="420166"/>
                </a:lnTo>
                <a:lnTo>
                  <a:pt x="174713" y="419531"/>
                </a:lnTo>
                <a:lnTo>
                  <a:pt x="141389" y="415124"/>
                </a:lnTo>
                <a:lnTo>
                  <a:pt x="112471" y="403174"/>
                </a:lnTo>
                <a:lnTo>
                  <a:pt x="100139" y="379882"/>
                </a:lnTo>
                <a:lnTo>
                  <a:pt x="104749" y="364451"/>
                </a:lnTo>
                <a:lnTo>
                  <a:pt x="116078" y="347497"/>
                </a:lnTo>
                <a:lnTo>
                  <a:pt x="130340" y="331495"/>
                </a:lnTo>
                <a:lnTo>
                  <a:pt x="143776" y="318897"/>
                </a:lnTo>
                <a:lnTo>
                  <a:pt x="81114" y="265747"/>
                </a:lnTo>
                <a:lnTo>
                  <a:pt x="58762" y="286753"/>
                </a:lnTo>
                <a:lnTo>
                  <a:pt x="31953" y="317144"/>
                </a:lnTo>
                <a:lnTo>
                  <a:pt x="9448" y="354571"/>
                </a:lnTo>
                <a:lnTo>
                  <a:pt x="0" y="396659"/>
                </a:lnTo>
                <a:lnTo>
                  <a:pt x="8572" y="433552"/>
                </a:lnTo>
                <a:lnTo>
                  <a:pt x="52387" y="477545"/>
                </a:lnTo>
                <a:lnTo>
                  <a:pt x="93675" y="494690"/>
                </a:lnTo>
                <a:lnTo>
                  <a:pt x="164109" y="505777"/>
                </a:lnTo>
                <a:lnTo>
                  <a:pt x="220421" y="507441"/>
                </a:lnTo>
                <a:lnTo>
                  <a:pt x="289369" y="505142"/>
                </a:lnTo>
                <a:lnTo>
                  <a:pt x="349935" y="499186"/>
                </a:lnTo>
                <a:lnTo>
                  <a:pt x="400418" y="490918"/>
                </a:lnTo>
                <a:lnTo>
                  <a:pt x="439166" y="481711"/>
                </a:lnTo>
                <a:close/>
              </a:path>
              <a:path w="1031875" h="530859">
                <a:moveTo>
                  <a:pt x="454279" y="106299"/>
                </a:moveTo>
                <a:lnTo>
                  <a:pt x="443242" y="91300"/>
                </a:lnTo>
                <a:lnTo>
                  <a:pt x="429856" y="75247"/>
                </a:lnTo>
                <a:lnTo>
                  <a:pt x="415950" y="60045"/>
                </a:lnTo>
                <a:lnTo>
                  <a:pt x="403364" y="47561"/>
                </a:lnTo>
                <a:lnTo>
                  <a:pt x="367563" y="84480"/>
                </a:lnTo>
                <a:lnTo>
                  <a:pt x="383971" y="101968"/>
                </a:lnTo>
                <a:lnTo>
                  <a:pt x="395668" y="114896"/>
                </a:lnTo>
                <a:lnTo>
                  <a:pt x="406730" y="128143"/>
                </a:lnTo>
                <a:lnTo>
                  <a:pt x="421271" y="146583"/>
                </a:lnTo>
                <a:lnTo>
                  <a:pt x="432562" y="130848"/>
                </a:lnTo>
                <a:lnTo>
                  <a:pt x="441121" y="120154"/>
                </a:lnTo>
                <a:lnTo>
                  <a:pt x="448017" y="112598"/>
                </a:lnTo>
                <a:lnTo>
                  <a:pt x="454279" y="106299"/>
                </a:lnTo>
                <a:close/>
              </a:path>
              <a:path w="1031875" h="530859">
                <a:moveTo>
                  <a:pt x="499033" y="54825"/>
                </a:moveTo>
                <a:lnTo>
                  <a:pt x="480187" y="33680"/>
                </a:lnTo>
                <a:lnTo>
                  <a:pt x="465391" y="18186"/>
                </a:lnTo>
                <a:lnTo>
                  <a:pt x="454266" y="7315"/>
                </a:lnTo>
                <a:lnTo>
                  <a:pt x="446443" y="0"/>
                </a:lnTo>
                <a:lnTo>
                  <a:pt x="414553" y="38049"/>
                </a:lnTo>
                <a:lnTo>
                  <a:pt x="425932" y="49288"/>
                </a:lnTo>
                <a:lnTo>
                  <a:pt x="439305" y="63779"/>
                </a:lnTo>
                <a:lnTo>
                  <a:pt x="452462" y="79108"/>
                </a:lnTo>
                <a:lnTo>
                  <a:pt x="463232" y="92875"/>
                </a:lnTo>
                <a:lnTo>
                  <a:pt x="470547" y="83464"/>
                </a:lnTo>
                <a:lnTo>
                  <a:pt x="479031" y="73850"/>
                </a:lnTo>
                <a:lnTo>
                  <a:pt x="488556" y="64236"/>
                </a:lnTo>
                <a:lnTo>
                  <a:pt x="499033" y="54825"/>
                </a:lnTo>
                <a:close/>
              </a:path>
              <a:path w="1031875" h="530859">
                <a:moveTo>
                  <a:pt x="1031671" y="290360"/>
                </a:moveTo>
                <a:lnTo>
                  <a:pt x="969010" y="290360"/>
                </a:lnTo>
                <a:lnTo>
                  <a:pt x="969010" y="355815"/>
                </a:lnTo>
                <a:lnTo>
                  <a:pt x="968552" y="378053"/>
                </a:lnTo>
                <a:lnTo>
                  <a:pt x="968489" y="381190"/>
                </a:lnTo>
                <a:lnTo>
                  <a:pt x="968400" y="384911"/>
                </a:lnTo>
                <a:lnTo>
                  <a:pt x="968324" y="388988"/>
                </a:lnTo>
                <a:lnTo>
                  <a:pt x="964044" y="435279"/>
                </a:lnTo>
                <a:lnTo>
                  <a:pt x="956144" y="457085"/>
                </a:lnTo>
                <a:lnTo>
                  <a:pt x="939355" y="457085"/>
                </a:lnTo>
                <a:lnTo>
                  <a:pt x="925931" y="454279"/>
                </a:lnTo>
                <a:lnTo>
                  <a:pt x="922578" y="453720"/>
                </a:lnTo>
                <a:lnTo>
                  <a:pt x="932675" y="428980"/>
                </a:lnTo>
                <a:lnTo>
                  <a:pt x="939990" y="405193"/>
                </a:lnTo>
                <a:lnTo>
                  <a:pt x="945311" y="381190"/>
                </a:lnTo>
                <a:lnTo>
                  <a:pt x="949426" y="355815"/>
                </a:lnTo>
                <a:lnTo>
                  <a:pt x="969010" y="355815"/>
                </a:lnTo>
                <a:lnTo>
                  <a:pt x="969010" y="290360"/>
                </a:lnTo>
                <a:lnTo>
                  <a:pt x="953350" y="290360"/>
                </a:lnTo>
                <a:lnTo>
                  <a:pt x="953350" y="287566"/>
                </a:lnTo>
                <a:lnTo>
                  <a:pt x="952779" y="285877"/>
                </a:lnTo>
                <a:lnTo>
                  <a:pt x="952779" y="279730"/>
                </a:lnTo>
                <a:lnTo>
                  <a:pt x="962291" y="273570"/>
                </a:lnTo>
                <a:lnTo>
                  <a:pt x="963422" y="273011"/>
                </a:lnTo>
                <a:lnTo>
                  <a:pt x="963422" y="266293"/>
                </a:lnTo>
                <a:lnTo>
                  <a:pt x="960615" y="264617"/>
                </a:lnTo>
                <a:lnTo>
                  <a:pt x="955586" y="264058"/>
                </a:lnTo>
                <a:lnTo>
                  <a:pt x="888441" y="258470"/>
                </a:lnTo>
                <a:lnTo>
                  <a:pt x="889076" y="266293"/>
                </a:lnTo>
                <a:lnTo>
                  <a:pt x="889457" y="273011"/>
                </a:lnTo>
                <a:lnTo>
                  <a:pt x="889546" y="274980"/>
                </a:lnTo>
                <a:lnTo>
                  <a:pt x="889660" y="278053"/>
                </a:lnTo>
                <a:lnTo>
                  <a:pt x="889723" y="279730"/>
                </a:lnTo>
                <a:lnTo>
                  <a:pt x="889812" y="282155"/>
                </a:lnTo>
                <a:lnTo>
                  <a:pt x="889914" y="284759"/>
                </a:lnTo>
                <a:lnTo>
                  <a:pt x="890028" y="287566"/>
                </a:lnTo>
                <a:lnTo>
                  <a:pt x="890130" y="290360"/>
                </a:lnTo>
                <a:lnTo>
                  <a:pt x="859358" y="290360"/>
                </a:lnTo>
                <a:lnTo>
                  <a:pt x="859358" y="355815"/>
                </a:lnTo>
                <a:lnTo>
                  <a:pt x="886764" y="355815"/>
                </a:lnTo>
                <a:lnTo>
                  <a:pt x="881926" y="382257"/>
                </a:lnTo>
                <a:lnTo>
                  <a:pt x="881875" y="382511"/>
                </a:lnTo>
                <a:lnTo>
                  <a:pt x="872858" y="411975"/>
                </a:lnTo>
                <a:lnTo>
                  <a:pt x="856792" y="442595"/>
                </a:lnTo>
                <a:lnTo>
                  <a:pt x="830821" y="472744"/>
                </a:lnTo>
                <a:lnTo>
                  <a:pt x="831862" y="467715"/>
                </a:lnTo>
                <a:lnTo>
                  <a:pt x="833602" y="459308"/>
                </a:lnTo>
                <a:lnTo>
                  <a:pt x="839431" y="431190"/>
                </a:lnTo>
                <a:lnTo>
                  <a:pt x="844740" y="384911"/>
                </a:lnTo>
                <a:lnTo>
                  <a:pt x="847420" y="336956"/>
                </a:lnTo>
                <a:lnTo>
                  <a:pt x="848169" y="290360"/>
                </a:lnTo>
                <a:lnTo>
                  <a:pt x="782713" y="290360"/>
                </a:lnTo>
                <a:lnTo>
                  <a:pt x="782713" y="360299"/>
                </a:lnTo>
                <a:lnTo>
                  <a:pt x="782485" y="378053"/>
                </a:lnTo>
                <a:lnTo>
                  <a:pt x="782421" y="382257"/>
                </a:lnTo>
                <a:lnTo>
                  <a:pt x="781329" y="405193"/>
                </a:lnTo>
                <a:lnTo>
                  <a:pt x="781240" y="407149"/>
                </a:lnTo>
                <a:lnTo>
                  <a:pt x="778700" y="430161"/>
                </a:lnTo>
                <a:lnTo>
                  <a:pt x="774319" y="446455"/>
                </a:lnTo>
                <a:lnTo>
                  <a:pt x="769277" y="457644"/>
                </a:lnTo>
                <a:lnTo>
                  <a:pt x="763689" y="459308"/>
                </a:lnTo>
                <a:lnTo>
                  <a:pt x="754176" y="459308"/>
                </a:lnTo>
                <a:lnTo>
                  <a:pt x="748017" y="458749"/>
                </a:lnTo>
                <a:lnTo>
                  <a:pt x="734034" y="457085"/>
                </a:lnTo>
                <a:lnTo>
                  <a:pt x="739952" y="441490"/>
                </a:lnTo>
                <a:lnTo>
                  <a:pt x="746975" y="420014"/>
                </a:lnTo>
                <a:lnTo>
                  <a:pt x="754100" y="392887"/>
                </a:lnTo>
                <a:lnTo>
                  <a:pt x="760323" y="360299"/>
                </a:lnTo>
                <a:lnTo>
                  <a:pt x="782713" y="360299"/>
                </a:lnTo>
                <a:lnTo>
                  <a:pt x="782713" y="290360"/>
                </a:lnTo>
                <a:lnTo>
                  <a:pt x="765924" y="290360"/>
                </a:lnTo>
                <a:lnTo>
                  <a:pt x="765924" y="284759"/>
                </a:lnTo>
                <a:lnTo>
                  <a:pt x="765365" y="284200"/>
                </a:lnTo>
                <a:lnTo>
                  <a:pt x="765365" y="279730"/>
                </a:lnTo>
                <a:lnTo>
                  <a:pt x="769835" y="278053"/>
                </a:lnTo>
                <a:lnTo>
                  <a:pt x="774877" y="274688"/>
                </a:lnTo>
                <a:lnTo>
                  <a:pt x="774877" y="262394"/>
                </a:lnTo>
                <a:lnTo>
                  <a:pt x="767600" y="262394"/>
                </a:lnTo>
                <a:lnTo>
                  <a:pt x="763689" y="261835"/>
                </a:lnTo>
                <a:lnTo>
                  <a:pt x="807326" y="223227"/>
                </a:lnTo>
                <a:lnTo>
                  <a:pt x="832916" y="186778"/>
                </a:lnTo>
                <a:lnTo>
                  <a:pt x="854316" y="137617"/>
                </a:lnTo>
                <a:lnTo>
                  <a:pt x="924814" y="137617"/>
                </a:lnTo>
                <a:lnTo>
                  <a:pt x="922134" y="166497"/>
                </a:lnTo>
                <a:lnTo>
                  <a:pt x="916419" y="183083"/>
                </a:lnTo>
                <a:lnTo>
                  <a:pt x="903566" y="190665"/>
                </a:lnTo>
                <a:lnTo>
                  <a:pt x="879500" y="192455"/>
                </a:lnTo>
                <a:lnTo>
                  <a:pt x="864946" y="192455"/>
                </a:lnTo>
                <a:lnTo>
                  <a:pt x="854316" y="191897"/>
                </a:lnTo>
                <a:lnTo>
                  <a:pt x="864298" y="205130"/>
                </a:lnTo>
                <a:lnTo>
                  <a:pt x="872921" y="219240"/>
                </a:lnTo>
                <a:lnTo>
                  <a:pt x="879652" y="234937"/>
                </a:lnTo>
                <a:lnTo>
                  <a:pt x="883970" y="252882"/>
                </a:lnTo>
                <a:lnTo>
                  <a:pt x="928814" y="250799"/>
                </a:lnTo>
                <a:lnTo>
                  <a:pt x="959954" y="242862"/>
                </a:lnTo>
                <a:lnTo>
                  <a:pt x="980122" y="224904"/>
                </a:lnTo>
                <a:lnTo>
                  <a:pt x="992047" y="192786"/>
                </a:lnTo>
                <a:lnTo>
                  <a:pt x="992085" y="192455"/>
                </a:lnTo>
                <a:lnTo>
                  <a:pt x="998435" y="142328"/>
                </a:lnTo>
                <a:lnTo>
                  <a:pt x="1002017" y="69367"/>
                </a:lnTo>
                <a:lnTo>
                  <a:pt x="864946" y="69367"/>
                </a:lnTo>
                <a:lnTo>
                  <a:pt x="865505" y="63779"/>
                </a:lnTo>
                <a:lnTo>
                  <a:pt x="865505" y="60972"/>
                </a:lnTo>
                <a:lnTo>
                  <a:pt x="866622" y="46431"/>
                </a:lnTo>
                <a:lnTo>
                  <a:pt x="876134" y="41402"/>
                </a:lnTo>
                <a:lnTo>
                  <a:pt x="878941" y="40271"/>
                </a:lnTo>
                <a:lnTo>
                  <a:pt x="878941" y="31889"/>
                </a:lnTo>
                <a:lnTo>
                  <a:pt x="875576" y="28524"/>
                </a:lnTo>
                <a:lnTo>
                  <a:pt x="873340" y="28524"/>
                </a:lnTo>
                <a:lnTo>
                  <a:pt x="793330" y="21818"/>
                </a:lnTo>
                <a:lnTo>
                  <a:pt x="793445" y="25171"/>
                </a:lnTo>
                <a:lnTo>
                  <a:pt x="793457" y="25730"/>
                </a:lnTo>
                <a:lnTo>
                  <a:pt x="793584" y="41402"/>
                </a:lnTo>
                <a:lnTo>
                  <a:pt x="793178" y="52819"/>
                </a:lnTo>
                <a:lnTo>
                  <a:pt x="792226" y="69367"/>
                </a:lnTo>
                <a:lnTo>
                  <a:pt x="699909" y="69367"/>
                </a:lnTo>
                <a:lnTo>
                  <a:pt x="699909" y="137617"/>
                </a:lnTo>
                <a:lnTo>
                  <a:pt x="777113" y="137617"/>
                </a:lnTo>
                <a:lnTo>
                  <a:pt x="767702" y="156210"/>
                </a:lnTo>
                <a:lnTo>
                  <a:pt x="752563" y="175958"/>
                </a:lnTo>
                <a:lnTo>
                  <a:pt x="729983" y="194437"/>
                </a:lnTo>
                <a:lnTo>
                  <a:pt x="698233" y="209232"/>
                </a:lnTo>
                <a:lnTo>
                  <a:pt x="719861" y="225463"/>
                </a:lnTo>
                <a:lnTo>
                  <a:pt x="734872" y="241274"/>
                </a:lnTo>
                <a:lnTo>
                  <a:pt x="744016" y="253923"/>
                </a:lnTo>
                <a:lnTo>
                  <a:pt x="748017" y="260705"/>
                </a:lnTo>
                <a:lnTo>
                  <a:pt x="698792" y="257911"/>
                </a:lnTo>
                <a:lnTo>
                  <a:pt x="698982" y="260705"/>
                </a:lnTo>
                <a:lnTo>
                  <a:pt x="699096" y="262394"/>
                </a:lnTo>
                <a:lnTo>
                  <a:pt x="699211" y="264058"/>
                </a:lnTo>
                <a:lnTo>
                  <a:pt x="699249" y="264617"/>
                </a:lnTo>
                <a:lnTo>
                  <a:pt x="699363" y="266293"/>
                </a:lnTo>
                <a:lnTo>
                  <a:pt x="699439" y="267398"/>
                </a:lnTo>
                <a:lnTo>
                  <a:pt x="699681" y="273011"/>
                </a:lnTo>
                <a:lnTo>
                  <a:pt x="699706" y="273570"/>
                </a:lnTo>
                <a:lnTo>
                  <a:pt x="699820" y="278053"/>
                </a:lnTo>
                <a:lnTo>
                  <a:pt x="699909" y="290360"/>
                </a:lnTo>
                <a:lnTo>
                  <a:pt x="654596" y="290360"/>
                </a:lnTo>
                <a:lnTo>
                  <a:pt x="654596" y="360299"/>
                </a:lnTo>
                <a:lnTo>
                  <a:pt x="693750" y="360299"/>
                </a:lnTo>
                <a:lnTo>
                  <a:pt x="687743" y="388988"/>
                </a:lnTo>
                <a:lnTo>
                  <a:pt x="678129" y="417779"/>
                </a:lnTo>
                <a:lnTo>
                  <a:pt x="678014" y="418134"/>
                </a:lnTo>
                <a:lnTo>
                  <a:pt x="661885" y="448017"/>
                </a:lnTo>
                <a:lnTo>
                  <a:pt x="636689" y="478891"/>
                </a:lnTo>
                <a:lnTo>
                  <a:pt x="636689" y="213156"/>
                </a:lnTo>
                <a:lnTo>
                  <a:pt x="684809" y="213156"/>
                </a:lnTo>
                <a:lnTo>
                  <a:pt x="684809" y="138747"/>
                </a:lnTo>
                <a:lnTo>
                  <a:pt x="636689" y="138747"/>
                </a:lnTo>
                <a:lnTo>
                  <a:pt x="636689" y="45872"/>
                </a:lnTo>
                <a:lnTo>
                  <a:pt x="644525" y="41402"/>
                </a:lnTo>
                <a:lnTo>
                  <a:pt x="649554" y="39154"/>
                </a:lnTo>
                <a:lnTo>
                  <a:pt x="649554" y="25730"/>
                </a:lnTo>
                <a:lnTo>
                  <a:pt x="641172" y="25171"/>
                </a:lnTo>
                <a:lnTo>
                  <a:pt x="638924" y="25171"/>
                </a:lnTo>
                <a:lnTo>
                  <a:pt x="558368" y="19570"/>
                </a:lnTo>
                <a:lnTo>
                  <a:pt x="558368" y="138747"/>
                </a:lnTo>
                <a:lnTo>
                  <a:pt x="519760" y="138747"/>
                </a:lnTo>
                <a:lnTo>
                  <a:pt x="519760" y="213156"/>
                </a:lnTo>
                <a:lnTo>
                  <a:pt x="558368" y="213156"/>
                </a:lnTo>
                <a:lnTo>
                  <a:pt x="558368" y="530364"/>
                </a:lnTo>
                <a:lnTo>
                  <a:pt x="636689" y="530364"/>
                </a:lnTo>
                <a:lnTo>
                  <a:pt x="636689" y="489521"/>
                </a:lnTo>
                <a:lnTo>
                  <a:pt x="653834" y="495871"/>
                </a:lnTo>
                <a:lnTo>
                  <a:pt x="666407" y="501624"/>
                </a:lnTo>
                <a:lnTo>
                  <a:pt x="679094" y="509600"/>
                </a:lnTo>
                <a:lnTo>
                  <a:pt x="696544" y="522541"/>
                </a:lnTo>
                <a:lnTo>
                  <a:pt x="703745" y="513346"/>
                </a:lnTo>
                <a:lnTo>
                  <a:pt x="711377" y="502259"/>
                </a:lnTo>
                <a:lnTo>
                  <a:pt x="718731" y="489521"/>
                </a:lnTo>
                <a:lnTo>
                  <a:pt x="719836" y="487616"/>
                </a:lnTo>
                <a:lnTo>
                  <a:pt x="724103" y="478891"/>
                </a:lnTo>
                <a:lnTo>
                  <a:pt x="729564" y="467715"/>
                </a:lnTo>
                <a:lnTo>
                  <a:pt x="732942" y="474687"/>
                </a:lnTo>
                <a:lnTo>
                  <a:pt x="738162" y="486600"/>
                </a:lnTo>
                <a:lnTo>
                  <a:pt x="744029" y="502259"/>
                </a:lnTo>
                <a:lnTo>
                  <a:pt x="744118" y="502488"/>
                </a:lnTo>
                <a:lnTo>
                  <a:pt x="749693" y="521411"/>
                </a:lnTo>
                <a:lnTo>
                  <a:pt x="784644" y="519557"/>
                </a:lnTo>
                <a:lnTo>
                  <a:pt x="806488" y="512749"/>
                </a:lnTo>
                <a:lnTo>
                  <a:pt x="819099" y="501751"/>
                </a:lnTo>
                <a:lnTo>
                  <a:pt x="826350" y="487299"/>
                </a:lnTo>
                <a:lnTo>
                  <a:pt x="832764" y="490093"/>
                </a:lnTo>
                <a:lnTo>
                  <a:pt x="844524" y="496239"/>
                </a:lnTo>
                <a:lnTo>
                  <a:pt x="860488" y="506171"/>
                </a:lnTo>
                <a:lnTo>
                  <a:pt x="879500" y="520293"/>
                </a:lnTo>
                <a:lnTo>
                  <a:pt x="888390" y="509358"/>
                </a:lnTo>
                <a:lnTo>
                  <a:pt x="898067" y="496239"/>
                </a:lnTo>
                <a:lnTo>
                  <a:pt x="903808" y="487299"/>
                </a:lnTo>
                <a:lnTo>
                  <a:pt x="908685" y="479704"/>
                </a:lnTo>
                <a:lnTo>
                  <a:pt x="912469" y="472744"/>
                </a:lnTo>
                <a:lnTo>
                  <a:pt x="919784" y="459308"/>
                </a:lnTo>
                <a:lnTo>
                  <a:pt x="930973" y="479475"/>
                </a:lnTo>
                <a:lnTo>
                  <a:pt x="941590" y="525894"/>
                </a:lnTo>
                <a:lnTo>
                  <a:pt x="978763" y="522135"/>
                </a:lnTo>
                <a:lnTo>
                  <a:pt x="1003960" y="509358"/>
                </a:lnTo>
                <a:lnTo>
                  <a:pt x="1019568" y="483666"/>
                </a:lnTo>
                <a:lnTo>
                  <a:pt x="1024305" y="459308"/>
                </a:lnTo>
                <a:lnTo>
                  <a:pt x="1024636" y="457644"/>
                </a:lnTo>
                <a:lnTo>
                  <a:pt x="1024737" y="457085"/>
                </a:lnTo>
                <a:lnTo>
                  <a:pt x="1027772" y="441490"/>
                </a:lnTo>
                <a:lnTo>
                  <a:pt x="1027836" y="441198"/>
                </a:lnTo>
                <a:lnTo>
                  <a:pt x="1031100" y="378053"/>
                </a:lnTo>
                <a:lnTo>
                  <a:pt x="1031671" y="290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2832450" y="11737185"/>
            <a:ext cx="499109" cy="513080"/>
          </a:xfrm>
          <a:custGeom>
            <a:avLst/>
            <a:gdLst/>
            <a:ahLst/>
            <a:cxnLst/>
            <a:rect l="l" t="t" r="r" b="b"/>
            <a:pathLst>
              <a:path w="499110" h="513079">
                <a:moveTo>
                  <a:pt x="195262" y="0"/>
                </a:moveTo>
                <a:lnTo>
                  <a:pt x="195681" y="40362"/>
                </a:lnTo>
                <a:lnTo>
                  <a:pt x="195262" y="97917"/>
                </a:lnTo>
                <a:lnTo>
                  <a:pt x="25742" y="97917"/>
                </a:lnTo>
                <a:lnTo>
                  <a:pt x="25742" y="179031"/>
                </a:lnTo>
                <a:lnTo>
                  <a:pt x="193027" y="179031"/>
                </a:lnTo>
                <a:lnTo>
                  <a:pt x="189290" y="221413"/>
                </a:lnTo>
                <a:lnTo>
                  <a:pt x="182462" y="260018"/>
                </a:lnTo>
                <a:lnTo>
                  <a:pt x="170283" y="296734"/>
                </a:lnTo>
                <a:lnTo>
                  <a:pt x="150494" y="333451"/>
                </a:lnTo>
                <a:lnTo>
                  <a:pt x="108613" y="382681"/>
                </a:lnTo>
                <a:lnTo>
                  <a:pt x="63566" y="416845"/>
                </a:lnTo>
                <a:lnTo>
                  <a:pt x="0" y="447027"/>
                </a:lnTo>
                <a:lnTo>
                  <a:pt x="21170" y="463157"/>
                </a:lnTo>
                <a:lnTo>
                  <a:pt x="38401" y="479186"/>
                </a:lnTo>
                <a:lnTo>
                  <a:pt x="52799" y="495640"/>
                </a:lnTo>
                <a:lnTo>
                  <a:pt x="65468" y="513041"/>
                </a:lnTo>
                <a:lnTo>
                  <a:pt x="107992" y="489947"/>
                </a:lnTo>
                <a:lnTo>
                  <a:pt x="145425" y="464380"/>
                </a:lnTo>
                <a:lnTo>
                  <a:pt x="177935" y="435898"/>
                </a:lnTo>
                <a:lnTo>
                  <a:pt x="205695" y="404058"/>
                </a:lnTo>
                <a:lnTo>
                  <a:pt x="228873" y="368420"/>
                </a:lnTo>
                <a:lnTo>
                  <a:pt x="247641" y="328540"/>
                </a:lnTo>
                <a:lnTo>
                  <a:pt x="262168" y="283976"/>
                </a:lnTo>
                <a:lnTo>
                  <a:pt x="272626" y="234288"/>
                </a:lnTo>
                <a:lnTo>
                  <a:pt x="279184" y="179031"/>
                </a:lnTo>
                <a:lnTo>
                  <a:pt x="408406" y="179031"/>
                </a:lnTo>
                <a:lnTo>
                  <a:pt x="407550" y="243351"/>
                </a:lnTo>
                <a:lnTo>
                  <a:pt x="405331" y="295338"/>
                </a:lnTo>
                <a:lnTo>
                  <a:pt x="402271" y="335047"/>
                </a:lnTo>
                <a:lnTo>
                  <a:pt x="391784" y="393556"/>
                </a:lnTo>
                <a:lnTo>
                  <a:pt x="356387" y="419049"/>
                </a:lnTo>
                <a:lnTo>
                  <a:pt x="338502" y="418525"/>
                </a:lnTo>
                <a:lnTo>
                  <a:pt x="319881" y="416952"/>
                </a:lnTo>
                <a:lnTo>
                  <a:pt x="301469" y="414328"/>
                </a:lnTo>
                <a:lnTo>
                  <a:pt x="284213" y="410654"/>
                </a:lnTo>
                <a:lnTo>
                  <a:pt x="300475" y="437566"/>
                </a:lnTo>
                <a:lnTo>
                  <a:pt x="311489" y="461075"/>
                </a:lnTo>
                <a:lnTo>
                  <a:pt x="318517" y="483433"/>
                </a:lnTo>
                <a:lnTo>
                  <a:pt x="322821" y="506895"/>
                </a:lnTo>
                <a:lnTo>
                  <a:pt x="371339" y="505765"/>
                </a:lnTo>
                <a:lnTo>
                  <a:pt x="415194" y="498286"/>
                </a:lnTo>
                <a:lnTo>
                  <a:pt x="450344" y="478321"/>
                </a:lnTo>
                <a:lnTo>
                  <a:pt x="472744" y="439737"/>
                </a:lnTo>
                <a:lnTo>
                  <a:pt x="482496" y="394535"/>
                </a:lnTo>
                <a:lnTo>
                  <a:pt x="491702" y="312490"/>
                </a:lnTo>
                <a:lnTo>
                  <a:pt x="495243" y="254448"/>
                </a:lnTo>
                <a:lnTo>
                  <a:pt x="497619" y="183350"/>
                </a:lnTo>
                <a:lnTo>
                  <a:pt x="498487" y="97917"/>
                </a:lnTo>
                <a:lnTo>
                  <a:pt x="284213" y="97917"/>
                </a:lnTo>
                <a:lnTo>
                  <a:pt x="285889" y="25742"/>
                </a:lnTo>
                <a:lnTo>
                  <a:pt x="295401" y="21272"/>
                </a:lnTo>
                <a:lnTo>
                  <a:pt x="299313" y="17919"/>
                </a:lnTo>
                <a:lnTo>
                  <a:pt x="299313" y="5613"/>
                </a:lnTo>
                <a:lnTo>
                  <a:pt x="290918" y="4483"/>
                </a:lnTo>
                <a:lnTo>
                  <a:pt x="285889" y="4483"/>
                </a:lnTo>
                <a:lnTo>
                  <a:pt x="195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3411589" y="11734399"/>
            <a:ext cx="485775" cy="514984"/>
          </a:xfrm>
          <a:custGeom>
            <a:avLst/>
            <a:gdLst/>
            <a:ahLst/>
            <a:cxnLst/>
            <a:rect l="l" t="t" r="r" b="b"/>
            <a:pathLst>
              <a:path w="485775" h="514984">
                <a:moveTo>
                  <a:pt x="466752" y="267423"/>
                </a:moveTo>
                <a:lnTo>
                  <a:pt x="343452" y="267423"/>
                </a:lnTo>
                <a:lnTo>
                  <a:pt x="370470" y="283903"/>
                </a:lnTo>
                <a:lnTo>
                  <a:pt x="384639" y="303579"/>
                </a:lnTo>
                <a:lnTo>
                  <a:pt x="390101" y="322100"/>
                </a:lnTo>
                <a:lnTo>
                  <a:pt x="390958" y="334482"/>
                </a:lnTo>
                <a:lnTo>
                  <a:pt x="391001" y="335114"/>
                </a:lnTo>
                <a:lnTo>
                  <a:pt x="376901" y="379911"/>
                </a:lnTo>
                <a:lnTo>
                  <a:pt x="341138" y="412326"/>
                </a:lnTo>
                <a:lnTo>
                  <a:pt x="293521" y="434246"/>
                </a:lnTo>
                <a:lnTo>
                  <a:pt x="243859" y="447560"/>
                </a:lnTo>
                <a:lnTo>
                  <a:pt x="263263" y="469778"/>
                </a:lnTo>
                <a:lnTo>
                  <a:pt x="276525" y="487219"/>
                </a:lnTo>
                <a:lnTo>
                  <a:pt x="285531" y="501713"/>
                </a:lnTo>
                <a:lnTo>
                  <a:pt x="291979" y="514705"/>
                </a:lnTo>
                <a:lnTo>
                  <a:pt x="338566" y="501713"/>
                </a:lnTo>
                <a:lnTo>
                  <a:pt x="383443" y="483311"/>
                </a:lnTo>
                <a:lnTo>
                  <a:pt x="423594" y="458476"/>
                </a:lnTo>
                <a:lnTo>
                  <a:pt x="456006" y="426181"/>
                </a:lnTo>
                <a:lnTo>
                  <a:pt x="477549" y="385618"/>
                </a:lnTo>
                <a:lnTo>
                  <a:pt x="485553" y="335114"/>
                </a:lnTo>
                <a:lnTo>
                  <a:pt x="477861" y="288258"/>
                </a:lnTo>
                <a:lnTo>
                  <a:pt x="477736" y="287496"/>
                </a:lnTo>
                <a:lnTo>
                  <a:pt x="477635" y="286883"/>
                </a:lnTo>
                <a:lnTo>
                  <a:pt x="466752" y="267423"/>
                </a:lnTo>
                <a:close/>
              </a:path>
              <a:path w="485775" h="514984">
                <a:moveTo>
                  <a:pt x="231833" y="166230"/>
                </a:moveTo>
                <a:lnTo>
                  <a:pt x="149311" y="166230"/>
                </a:lnTo>
                <a:lnTo>
                  <a:pt x="147357" y="182655"/>
                </a:lnTo>
                <a:lnTo>
                  <a:pt x="146093" y="195420"/>
                </a:lnTo>
                <a:lnTo>
                  <a:pt x="144850" y="212026"/>
                </a:lnTo>
                <a:lnTo>
                  <a:pt x="87104" y="246190"/>
                </a:lnTo>
                <a:lnTo>
                  <a:pt x="47106" y="283521"/>
                </a:lnTo>
                <a:lnTo>
                  <a:pt x="21623" y="321130"/>
                </a:lnTo>
                <a:lnTo>
                  <a:pt x="1319" y="385403"/>
                </a:lnTo>
                <a:lnTo>
                  <a:pt x="0" y="405820"/>
                </a:lnTo>
                <a:lnTo>
                  <a:pt x="113" y="409524"/>
                </a:lnTo>
                <a:lnTo>
                  <a:pt x="1106" y="425911"/>
                </a:lnTo>
                <a:lnTo>
                  <a:pt x="9244" y="454491"/>
                </a:lnTo>
                <a:lnTo>
                  <a:pt x="31334" y="480448"/>
                </a:lnTo>
                <a:lnTo>
                  <a:pt x="74352" y="491769"/>
                </a:lnTo>
                <a:lnTo>
                  <a:pt x="91216" y="490824"/>
                </a:lnTo>
                <a:lnTo>
                  <a:pt x="113167" y="486730"/>
                </a:lnTo>
                <a:lnTo>
                  <a:pt x="140046" y="477603"/>
                </a:lnTo>
                <a:lnTo>
                  <a:pt x="171698" y="461556"/>
                </a:lnTo>
                <a:lnTo>
                  <a:pt x="203885" y="461556"/>
                </a:lnTo>
                <a:lnTo>
                  <a:pt x="210431" y="457412"/>
                </a:lnTo>
                <a:lnTo>
                  <a:pt x="216452" y="453732"/>
                </a:lnTo>
                <a:lnTo>
                  <a:pt x="239881" y="440020"/>
                </a:lnTo>
                <a:lnTo>
                  <a:pt x="245799" y="436420"/>
                </a:lnTo>
                <a:lnTo>
                  <a:pt x="251136" y="433031"/>
                </a:lnTo>
                <a:lnTo>
                  <a:pt x="248875" y="427216"/>
                </a:lnTo>
                <a:lnTo>
                  <a:pt x="246875" y="421766"/>
                </a:lnTo>
                <a:lnTo>
                  <a:pt x="243766" y="412889"/>
                </a:lnTo>
                <a:lnTo>
                  <a:pt x="93377" y="412889"/>
                </a:lnTo>
                <a:lnTo>
                  <a:pt x="88335" y="409524"/>
                </a:lnTo>
                <a:lnTo>
                  <a:pt x="88335" y="396100"/>
                </a:lnTo>
                <a:lnTo>
                  <a:pt x="92347" y="372701"/>
                </a:lnTo>
                <a:lnTo>
                  <a:pt x="103650" y="348195"/>
                </a:lnTo>
                <a:lnTo>
                  <a:pt x="121141" y="324423"/>
                </a:lnTo>
                <a:lnTo>
                  <a:pt x="143720" y="303225"/>
                </a:lnTo>
                <a:lnTo>
                  <a:pt x="222604" y="303225"/>
                </a:lnTo>
                <a:lnTo>
                  <a:pt x="222469" y="301946"/>
                </a:lnTo>
                <a:lnTo>
                  <a:pt x="220923" y="264071"/>
                </a:lnTo>
                <a:lnTo>
                  <a:pt x="234414" y="260649"/>
                </a:lnTo>
                <a:lnTo>
                  <a:pt x="244916" y="258541"/>
                </a:lnTo>
                <a:lnTo>
                  <a:pt x="252795" y="257379"/>
                </a:lnTo>
                <a:lnTo>
                  <a:pt x="258413" y="256793"/>
                </a:lnTo>
                <a:lnTo>
                  <a:pt x="460806" y="256793"/>
                </a:lnTo>
                <a:lnTo>
                  <a:pt x="455778" y="247803"/>
                </a:lnTo>
                <a:lnTo>
                  <a:pt x="422826" y="217704"/>
                </a:lnTo>
                <a:lnTo>
                  <a:pt x="381622" y="196416"/>
                </a:lnTo>
                <a:lnTo>
                  <a:pt x="340205" y="185178"/>
                </a:lnTo>
                <a:lnTo>
                  <a:pt x="228200" y="185178"/>
                </a:lnTo>
                <a:lnTo>
                  <a:pt x="229145" y="179962"/>
                </a:lnTo>
                <a:lnTo>
                  <a:pt x="231833" y="166230"/>
                </a:lnTo>
                <a:close/>
              </a:path>
              <a:path w="485775" h="514984">
                <a:moveTo>
                  <a:pt x="203885" y="461556"/>
                </a:moveTo>
                <a:lnTo>
                  <a:pt x="171698" y="461556"/>
                </a:lnTo>
                <a:lnTo>
                  <a:pt x="173933" y="467144"/>
                </a:lnTo>
                <a:lnTo>
                  <a:pt x="174492" y="468833"/>
                </a:lnTo>
                <a:lnTo>
                  <a:pt x="178341" y="477603"/>
                </a:lnTo>
                <a:lnTo>
                  <a:pt x="178416" y="477773"/>
                </a:lnTo>
                <a:lnTo>
                  <a:pt x="203885" y="461556"/>
                </a:lnTo>
                <a:close/>
              </a:path>
              <a:path w="485775" h="514984">
                <a:moveTo>
                  <a:pt x="222604" y="303225"/>
                </a:moveTo>
                <a:lnTo>
                  <a:pt x="143720" y="303225"/>
                </a:lnTo>
                <a:lnTo>
                  <a:pt x="145665" y="334482"/>
                </a:lnTo>
                <a:lnTo>
                  <a:pt x="148341" y="361065"/>
                </a:lnTo>
                <a:lnTo>
                  <a:pt x="150741" y="379911"/>
                </a:lnTo>
                <a:lnTo>
                  <a:pt x="152114" y="389940"/>
                </a:lnTo>
                <a:lnTo>
                  <a:pt x="139748" y="398482"/>
                </a:lnTo>
                <a:lnTo>
                  <a:pt x="126173" y="405820"/>
                </a:lnTo>
                <a:lnTo>
                  <a:pt x="112700" y="410955"/>
                </a:lnTo>
                <a:lnTo>
                  <a:pt x="100641" y="412889"/>
                </a:lnTo>
                <a:lnTo>
                  <a:pt x="243766" y="412889"/>
                </a:lnTo>
                <a:lnTo>
                  <a:pt x="242195" y="408406"/>
                </a:lnTo>
                <a:lnTo>
                  <a:pt x="273117" y="374026"/>
                </a:lnTo>
                <a:lnTo>
                  <a:pt x="301211" y="336867"/>
                </a:lnTo>
                <a:lnTo>
                  <a:pt x="316224" y="313855"/>
                </a:lnTo>
                <a:lnTo>
                  <a:pt x="223730" y="313855"/>
                </a:lnTo>
                <a:lnTo>
                  <a:pt x="222642" y="303579"/>
                </a:lnTo>
                <a:lnTo>
                  <a:pt x="222604" y="303225"/>
                </a:lnTo>
                <a:close/>
              </a:path>
              <a:path w="485775" h="514984">
                <a:moveTo>
                  <a:pt x="460806" y="256793"/>
                </a:moveTo>
                <a:lnTo>
                  <a:pt x="258413" y="256793"/>
                </a:lnTo>
                <a:lnTo>
                  <a:pt x="249611" y="273103"/>
                </a:lnTo>
                <a:lnTo>
                  <a:pt x="240443" y="288258"/>
                </a:lnTo>
                <a:lnTo>
                  <a:pt x="231589" y="301946"/>
                </a:lnTo>
                <a:lnTo>
                  <a:pt x="223730" y="313855"/>
                </a:lnTo>
                <a:lnTo>
                  <a:pt x="316224" y="313855"/>
                </a:lnTo>
                <a:lnTo>
                  <a:pt x="325111" y="300232"/>
                </a:lnTo>
                <a:lnTo>
                  <a:pt x="343452" y="267423"/>
                </a:lnTo>
                <a:lnTo>
                  <a:pt x="466752" y="267423"/>
                </a:lnTo>
                <a:lnTo>
                  <a:pt x="460806" y="256793"/>
                </a:lnTo>
                <a:close/>
              </a:path>
              <a:path w="485775" h="514984">
                <a:moveTo>
                  <a:pt x="285833" y="179590"/>
                </a:moveTo>
                <a:lnTo>
                  <a:pt x="268693" y="179962"/>
                </a:lnTo>
                <a:lnTo>
                  <a:pt x="270226" y="179962"/>
                </a:lnTo>
                <a:lnTo>
                  <a:pt x="256388" y="180917"/>
                </a:lnTo>
                <a:lnTo>
                  <a:pt x="242163" y="182655"/>
                </a:lnTo>
                <a:lnTo>
                  <a:pt x="228200" y="185178"/>
                </a:lnTo>
                <a:lnTo>
                  <a:pt x="340205" y="185178"/>
                </a:lnTo>
                <a:lnTo>
                  <a:pt x="335009" y="183768"/>
                </a:lnTo>
                <a:lnTo>
                  <a:pt x="285833" y="179590"/>
                </a:lnTo>
                <a:close/>
              </a:path>
              <a:path w="485775" h="514984">
                <a:moveTo>
                  <a:pt x="53092" y="85597"/>
                </a:moveTo>
                <a:lnTo>
                  <a:pt x="49740" y="162242"/>
                </a:lnTo>
                <a:lnTo>
                  <a:pt x="95835" y="167046"/>
                </a:lnTo>
                <a:lnTo>
                  <a:pt x="112389" y="167284"/>
                </a:lnTo>
                <a:lnTo>
                  <a:pt x="116119" y="167284"/>
                </a:lnTo>
                <a:lnTo>
                  <a:pt x="123687" y="167046"/>
                </a:lnTo>
                <a:lnTo>
                  <a:pt x="124090" y="167046"/>
                </a:lnTo>
                <a:lnTo>
                  <a:pt x="147166" y="166230"/>
                </a:lnTo>
                <a:lnTo>
                  <a:pt x="231833" y="166230"/>
                </a:lnTo>
                <a:lnTo>
                  <a:pt x="232297" y="163861"/>
                </a:lnTo>
                <a:lnTo>
                  <a:pt x="233242" y="158330"/>
                </a:lnTo>
                <a:lnTo>
                  <a:pt x="271482" y="152803"/>
                </a:lnTo>
                <a:lnTo>
                  <a:pt x="310931" y="146018"/>
                </a:lnTo>
                <a:lnTo>
                  <a:pt x="354471" y="136299"/>
                </a:lnTo>
                <a:lnTo>
                  <a:pt x="404984" y="121970"/>
                </a:lnTo>
                <a:lnTo>
                  <a:pt x="400384" y="92875"/>
                </a:lnTo>
                <a:lnTo>
                  <a:pt x="130296" y="92875"/>
                </a:lnTo>
                <a:lnTo>
                  <a:pt x="101475" y="92130"/>
                </a:lnTo>
                <a:lnTo>
                  <a:pt x="80155" y="90284"/>
                </a:lnTo>
                <a:lnTo>
                  <a:pt x="64604" y="87913"/>
                </a:lnTo>
                <a:lnTo>
                  <a:pt x="53092" y="85597"/>
                </a:lnTo>
                <a:close/>
              </a:path>
              <a:path w="485775" h="514984">
                <a:moveTo>
                  <a:pt x="189046" y="0"/>
                </a:moveTo>
                <a:lnTo>
                  <a:pt x="182820" y="20234"/>
                </a:lnTo>
                <a:lnTo>
                  <a:pt x="176279" y="41960"/>
                </a:lnTo>
                <a:lnTo>
                  <a:pt x="169529" y="66165"/>
                </a:lnTo>
                <a:lnTo>
                  <a:pt x="163303" y="91757"/>
                </a:lnTo>
                <a:lnTo>
                  <a:pt x="152011" y="92403"/>
                </a:lnTo>
                <a:lnTo>
                  <a:pt x="138047" y="92875"/>
                </a:lnTo>
                <a:lnTo>
                  <a:pt x="400384" y="92875"/>
                </a:lnTo>
                <a:lnTo>
                  <a:pt x="398615" y="81686"/>
                </a:lnTo>
                <a:lnTo>
                  <a:pt x="256737" y="81686"/>
                </a:lnTo>
                <a:lnTo>
                  <a:pt x="260691" y="71637"/>
                </a:lnTo>
                <a:lnTo>
                  <a:pt x="264432" y="62587"/>
                </a:lnTo>
                <a:lnTo>
                  <a:pt x="268379" y="53434"/>
                </a:lnTo>
                <a:lnTo>
                  <a:pt x="272955" y="43078"/>
                </a:lnTo>
                <a:lnTo>
                  <a:pt x="286391" y="41960"/>
                </a:lnTo>
                <a:lnTo>
                  <a:pt x="286391" y="30213"/>
                </a:lnTo>
                <a:lnTo>
                  <a:pt x="280791" y="28524"/>
                </a:lnTo>
                <a:lnTo>
                  <a:pt x="276320" y="27406"/>
                </a:lnTo>
                <a:lnTo>
                  <a:pt x="189046" y="0"/>
                </a:lnTo>
                <a:close/>
              </a:path>
              <a:path w="485775" h="514984">
                <a:moveTo>
                  <a:pt x="392690" y="44208"/>
                </a:moveTo>
                <a:lnTo>
                  <a:pt x="372623" y="51948"/>
                </a:lnTo>
                <a:lnTo>
                  <a:pt x="343802" y="61685"/>
                </a:lnTo>
                <a:lnTo>
                  <a:pt x="305437" y="72053"/>
                </a:lnTo>
                <a:lnTo>
                  <a:pt x="256737" y="81686"/>
                </a:lnTo>
                <a:lnTo>
                  <a:pt x="398615" y="81686"/>
                </a:lnTo>
                <a:lnTo>
                  <a:pt x="392690" y="44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4024172" y="11737188"/>
            <a:ext cx="379730" cy="514350"/>
          </a:xfrm>
          <a:custGeom>
            <a:avLst/>
            <a:gdLst/>
            <a:ahLst/>
            <a:cxnLst/>
            <a:rect l="l" t="t" r="r" b="b"/>
            <a:pathLst>
              <a:path w="379729" h="514350">
                <a:moveTo>
                  <a:pt x="264629" y="0"/>
                </a:moveTo>
                <a:lnTo>
                  <a:pt x="275500" y="50403"/>
                </a:lnTo>
                <a:lnTo>
                  <a:pt x="281970" y="101542"/>
                </a:lnTo>
                <a:lnTo>
                  <a:pt x="285084" y="153101"/>
                </a:lnTo>
                <a:lnTo>
                  <a:pt x="285395" y="173094"/>
                </a:lnTo>
                <a:lnTo>
                  <a:pt x="285472" y="178033"/>
                </a:lnTo>
                <a:lnTo>
                  <a:pt x="285567" y="184069"/>
                </a:lnTo>
                <a:lnTo>
                  <a:pt x="285657" y="189851"/>
                </a:lnTo>
                <a:lnTo>
                  <a:pt x="285762" y="208153"/>
                </a:lnTo>
                <a:lnTo>
                  <a:pt x="284407" y="244422"/>
                </a:lnTo>
                <a:lnTo>
                  <a:pt x="284315" y="246885"/>
                </a:lnTo>
                <a:lnTo>
                  <a:pt x="277581" y="290140"/>
                </a:lnTo>
                <a:lnTo>
                  <a:pt x="262672" y="333236"/>
                </a:lnTo>
                <a:lnTo>
                  <a:pt x="236574" y="374886"/>
                </a:lnTo>
                <a:lnTo>
                  <a:pt x="196270" y="413800"/>
                </a:lnTo>
                <a:lnTo>
                  <a:pt x="138747" y="448691"/>
                </a:lnTo>
                <a:lnTo>
                  <a:pt x="150504" y="455380"/>
                </a:lnTo>
                <a:lnTo>
                  <a:pt x="166931" y="466947"/>
                </a:lnTo>
                <a:lnTo>
                  <a:pt x="187450" y="485752"/>
                </a:lnTo>
                <a:lnTo>
                  <a:pt x="211480" y="514159"/>
                </a:lnTo>
                <a:lnTo>
                  <a:pt x="265457" y="477003"/>
                </a:lnTo>
                <a:lnTo>
                  <a:pt x="306473" y="436576"/>
                </a:lnTo>
                <a:lnTo>
                  <a:pt x="336303" y="394327"/>
                </a:lnTo>
                <a:lnTo>
                  <a:pt x="356725" y="351704"/>
                </a:lnTo>
                <a:lnTo>
                  <a:pt x="369516" y="310156"/>
                </a:lnTo>
                <a:lnTo>
                  <a:pt x="376352" y="271694"/>
                </a:lnTo>
                <a:lnTo>
                  <a:pt x="376452" y="271132"/>
                </a:lnTo>
                <a:lnTo>
                  <a:pt x="379311" y="236081"/>
                </a:lnTo>
                <a:lnTo>
                  <a:pt x="379437" y="229418"/>
                </a:lnTo>
                <a:lnTo>
                  <a:pt x="379475" y="184069"/>
                </a:lnTo>
                <a:lnTo>
                  <a:pt x="379136" y="173990"/>
                </a:lnTo>
                <a:lnTo>
                  <a:pt x="375285" y="117377"/>
                </a:lnTo>
                <a:lnTo>
                  <a:pt x="372395" y="80852"/>
                </a:lnTo>
                <a:lnTo>
                  <a:pt x="369610" y="43906"/>
                </a:lnTo>
                <a:lnTo>
                  <a:pt x="368134" y="19024"/>
                </a:lnTo>
                <a:lnTo>
                  <a:pt x="372046" y="17907"/>
                </a:lnTo>
                <a:lnTo>
                  <a:pt x="377075" y="16802"/>
                </a:lnTo>
                <a:lnTo>
                  <a:pt x="377075" y="3365"/>
                </a:lnTo>
                <a:lnTo>
                  <a:pt x="369798" y="2806"/>
                </a:lnTo>
                <a:lnTo>
                  <a:pt x="364210" y="2806"/>
                </a:lnTo>
                <a:lnTo>
                  <a:pt x="264629" y="0"/>
                </a:lnTo>
                <a:close/>
              </a:path>
              <a:path w="379729" h="514350">
                <a:moveTo>
                  <a:pt x="22377" y="3924"/>
                </a:moveTo>
                <a:lnTo>
                  <a:pt x="21259" y="10642"/>
                </a:lnTo>
                <a:lnTo>
                  <a:pt x="21259" y="13436"/>
                </a:lnTo>
                <a:lnTo>
                  <a:pt x="18465" y="25742"/>
                </a:lnTo>
                <a:lnTo>
                  <a:pt x="9917" y="66062"/>
                </a:lnTo>
                <a:lnTo>
                  <a:pt x="4198" y="100296"/>
                </a:lnTo>
                <a:lnTo>
                  <a:pt x="997" y="131804"/>
                </a:lnTo>
                <a:lnTo>
                  <a:pt x="0" y="163944"/>
                </a:lnTo>
                <a:lnTo>
                  <a:pt x="571" y="184069"/>
                </a:lnTo>
                <a:lnTo>
                  <a:pt x="619" y="185750"/>
                </a:lnTo>
                <a:lnTo>
                  <a:pt x="736" y="189851"/>
                </a:lnTo>
                <a:lnTo>
                  <a:pt x="5808" y="244422"/>
                </a:lnTo>
                <a:lnTo>
                  <a:pt x="17707" y="303574"/>
                </a:lnTo>
                <a:lnTo>
                  <a:pt x="39725" y="371487"/>
                </a:lnTo>
                <a:lnTo>
                  <a:pt x="119735" y="361975"/>
                </a:lnTo>
                <a:lnTo>
                  <a:pt x="132430" y="313818"/>
                </a:lnTo>
                <a:lnTo>
                  <a:pt x="149588" y="271694"/>
                </a:lnTo>
                <a:lnTo>
                  <a:pt x="166225" y="239327"/>
                </a:lnTo>
                <a:lnTo>
                  <a:pt x="168454" y="235546"/>
                </a:lnTo>
                <a:lnTo>
                  <a:pt x="91198" y="235546"/>
                </a:lnTo>
                <a:lnTo>
                  <a:pt x="89226" y="225330"/>
                </a:lnTo>
                <a:lnTo>
                  <a:pt x="87625" y="214639"/>
                </a:lnTo>
                <a:lnTo>
                  <a:pt x="86549" y="201953"/>
                </a:lnTo>
                <a:lnTo>
                  <a:pt x="86427" y="196917"/>
                </a:lnTo>
                <a:lnTo>
                  <a:pt x="86333" y="193040"/>
                </a:lnTo>
                <a:lnTo>
                  <a:pt x="87721" y="149374"/>
                </a:lnTo>
                <a:lnTo>
                  <a:pt x="100081" y="77888"/>
                </a:lnTo>
                <a:lnTo>
                  <a:pt x="114693" y="42532"/>
                </a:lnTo>
                <a:lnTo>
                  <a:pt x="124205" y="40843"/>
                </a:lnTo>
                <a:lnTo>
                  <a:pt x="124205" y="27419"/>
                </a:lnTo>
                <a:lnTo>
                  <a:pt x="118605" y="25742"/>
                </a:lnTo>
                <a:lnTo>
                  <a:pt x="22377" y="3924"/>
                </a:lnTo>
                <a:close/>
              </a:path>
              <a:path w="379729" h="514350">
                <a:moveTo>
                  <a:pt x="121399" y="173990"/>
                </a:moveTo>
                <a:lnTo>
                  <a:pt x="99847" y="216114"/>
                </a:lnTo>
                <a:lnTo>
                  <a:pt x="96788" y="223448"/>
                </a:lnTo>
                <a:lnTo>
                  <a:pt x="94150" y="229418"/>
                </a:lnTo>
                <a:lnTo>
                  <a:pt x="91198" y="235546"/>
                </a:lnTo>
                <a:lnTo>
                  <a:pt x="168454" y="235546"/>
                </a:lnTo>
                <a:lnTo>
                  <a:pt x="177355" y="220446"/>
                </a:lnTo>
                <a:lnTo>
                  <a:pt x="160507" y="208153"/>
                </a:lnTo>
                <a:lnTo>
                  <a:pt x="148329" y="198480"/>
                </a:lnTo>
                <a:lnTo>
                  <a:pt x="136675" y="188176"/>
                </a:lnTo>
                <a:lnTo>
                  <a:pt x="121399" y="173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4523244" y="11722655"/>
            <a:ext cx="527685" cy="514984"/>
          </a:xfrm>
          <a:custGeom>
            <a:avLst/>
            <a:gdLst/>
            <a:ahLst/>
            <a:cxnLst/>
            <a:rect l="l" t="t" r="r" b="b"/>
            <a:pathLst>
              <a:path w="527685" h="514984">
                <a:moveTo>
                  <a:pt x="166725" y="416788"/>
                </a:moveTo>
                <a:lnTo>
                  <a:pt x="176795" y="463230"/>
                </a:lnTo>
                <a:lnTo>
                  <a:pt x="178406" y="501528"/>
                </a:lnTo>
                <a:lnTo>
                  <a:pt x="178473" y="507987"/>
                </a:lnTo>
                <a:lnTo>
                  <a:pt x="187397" y="510454"/>
                </a:lnTo>
                <a:lnTo>
                  <a:pt x="197424" y="512602"/>
                </a:lnTo>
                <a:lnTo>
                  <a:pt x="209866" y="514118"/>
                </a:lnTo>
                <a:lnTo>
                  <a:pt x="226034" y="514692"/>
                </a:lnTo>
                <a:lnTo>
                  <a:pt x="261265" y="511128"/>
                </a:lnTo>
                <a:lnTo>
                  <a:pt x="286799" y="502110"/>
                </a:lnTo>
                <a:lnTo>
                  <a:pt x="304467" y="490154"/>
                </a:lnTo>
                <a:lnTo>
                  <a:pt x="316103" y="477773"/>
                </a:lnTo>
                <a:lnTo>
                  <a:pt x="341416" y="427977"/>
                </a:lnTo>
                <a:lnTo>
                  <a:pt x="225463" y="427977"/>
                </a:lnTo>
                <a:lnTo>
                  <a:pt x="216285" y="427566"/>
                </a:lnTo>
                <a:lnTo>
                  <a:pt x="204904" y="425950"/>
                </a:lnTo>
                <a:lnTo>
                  <a:pt x="189119" y="422549"/>
                </a:lnTo>
                <a:lnTo>
                  <a:pt x="166725" y="416788"/>
                </a:lnTo>
                <a:close/>
              </a:path>
              <a:path w="527685" h="514984">
                <a:moveTo>
                  <a:pt x="202486" y="228815"/>
                </a:moveTo>
                <a:lnTo>
                  <a:pt x="118046" y="228815"/>
                </a:lnTo>
                <a:lnTo>
                  <a:pt x="99863" y="279382"/>
                </a:lnTo>
                <a:lnTo>
                  <a:pt x="78098" y="329237"/>
                </a:lnTo>
                <a:lnTo>
                  <a:pt x="53637" y="377610"/>
                </a:lnTo>
                <a:lnTo>
                  <a:pt x="27314" y="423826"/>
                </a:lnTo>
                <a:lnTo>
                  <a:pt x="0" y="467144"/>
                </a:lnTo>
                <a:lnTo>
                  <a:pt x="28878" y="479720"/>
                </a:lnTo>
                <a:lnTo>
                  <a:pt x="50566" y="490989"/>
                </a:lnTo>
                <a:lnTo>
                  <a:pt x="67113" y="501528"/>
                </a:lnTo>
                <a:lnTo>
                  <a:pt x="80568" y="511911"/>
                </a:lnTo>
                <a:lnTo>
                  <a:pt x="104103" y="471124"/>
                </a:lnTo>
                <a:lnTo>
                  <a:pt x="125819" y="429389"/>
                </a:lnTo>
                <a:lnTo>
                  <a:pt x="145744" y="386786"/>
                </a:lnTo>
                <a:lnTo>
                  <a:pt x="163908" y="343392"/>
                </a:lnTo>
                <a:lnTo>
                  <a:pt x="180340" y="299285"/>
                </a:lnTo>
                <a:lnTo>
                  <a:pt x="195070" y="254543"/>
                </a:lnTo>
                <a:lnTo>
                  <a:pt x="202486" y="228815"/>
                </a:lnTo>
                <a:close/>
              </a:path>
              <a:path w="527685" h="514984">
                <a:moveTo>
                  <a:pt x="351517" y="208114"/>
                </a:moveTo>
                <a:lnTo>
                  <a:pt x="224904" y="208114"/>
                </a:lnTo>
                <a:lnTo>
                  <a:pt x="254601" y="214846"/>
                </a:lnTo>
                <a:lnTo>
                  <a:pt x="270292" y="231333"/>
                </a:lnTo>
                <a:lnTo>
                  <a:pt x="276316" y="251610"/>
                </a:lnTo>
                <a:lnTo>
                  <a:pt x="276437" y="252016"/>
                </a:lnTo>
                <a:lnTo>
                  <a:pt x="277495" y="271335"/>
                </a:lnTo>
                <a:lnTo>
                  <a:pt x="275815" y="319417"/>
                </a:lnTo>
                <a:lnTo>
                  <a:pt x="268681" y="370639"/>
                </a:lnTo>
                <a:lnTo>
                  <a:pt x="252945" y="411370"/>
                </a:lnTo>
                <a:lnTo>
                  <a:pt x="225463" y="427977"/>
                </a:lnTo>
                <a:lnTo>
                  <a:pt x="341416" y="427977"/>
                </a:lnTo>
                <a:lnTo>
                  <a:pt x="342946" y="424967"/>
                </a:lnTo>
                <a:lnTo>
                  <a:pt x="356730" y="365391"/>
                </a:lnTo>
                <a:lnTo>
                  <a:pt x="361808" y="315150"/>
                </a:lnTo>
                <a:lnTo>
                  <a:pt x="362435" y="293719"/>
                </a:lnTo>
                <a:lnTo>
                  <a:pt x="362534" y="290347"/>
                </a:lnTo>
                <a:lnTo>
                  <a:pt x="358441" y="233654"/>
                </a:lnTo>
                <a:lnTo>
                  <a:pt x="358328" y="232083"/>
                </a:lnTo>
                <a:lnTo>
                  <a:pt x="358251" y="231014"/>
                </a:lnTo>
                <a:lnTo>
                  <a:pt x="351517" y="208114"/>
                </a:lnTo>
                <a:close/>
              </a:path>
              <a:path w="527685" h="514984">
                <a:moveTo>
                  <a:pt x="393306" y="104051"/>
                </a:moveTo>
                <a:lnTo>
                  <a:pt x="335673" y="135940"/>
                </a:lnTo>
                <a:lnTo>
                  <a:pt x="358153" y="162251"/>
                </a:lnTo>
                <a:lnTo>
                  <a:pt x="384144" y="197061"/>
                </a:lnTo>
                <a:lnTo>
                  <a:pt x="405623" y="232083"/>
                </a:lnTo>
                <a:lnTo>
                  <a:pt x="414566" y="259029"/>
                </a:lnTo>
                <a:lnTo>
                  <a:pt x="413096" y="266597"/>
                </a:lnTo>
                <a:lnTo>
                  <a:pt x="408270" y="271753"/>
                </a:lnTo>
                <a:lnTo>
                  <a:pt x="399457" y="275858"/>
                </a:lnTo>
                <a:lnTo>
                  <a:pt x="386029" y="280276"/>
                </a:lnTo>
                <a:lnTo>
                  <a:pt x="394719" y="293719"/>
                </a:lnTo>
                <a:lnTo>
                  <a:pt x="406031" y="312248"/>
                </a:lnTo>
                <a:lnTo>
                  <a:pt x="417972" y="333397"/>
                </a:lnTo>
                <a:lnTo>
                  <a:pt x="428548" y="354698"/>
                </a:lnTo>
                <a:lnTo>
                  <a:pt x="455560" y="343801"/>
                </a:lnTo>
                <a:lnTo>
                  <a:pt x="482258" y="329237"/>
                </a:lnTo>
                <a:lnTo>
                  <a:pt x="502663" y="309221"/>
                </a:lnTo>
                <a:lnTo>
                  <a:pt x="510794" y="281965"/>
                </a:lnTo>
                <a:lnTo>
                  <a:pt x="509509" y="267260"/>
                </a:lnTo>
                <a:lnTo>
                  <a:pt x="483933" y="212026"/>
                </a:lnTo>
                <a:lnTo>
                  <a:pt x="443653" y="158462"/>
                </a:lnTo>
                <a:lnTo>
                  <a:pt x="419266" y="130996"/>
                </a:lnTo>
                <a:lnTo>
                  <a:pt x="393306" y="104051"/>
                </a:lnTo>
                <a:close/>
              </a:path>
              <a:path w="527685" h="514984">
                <a:moveTo>
                  <a:pt x="158330" y="13423"/>
                </a:moveTo>
                <a:lnTo>
                  <a:pt x="153509" y="74334"/>
                </a:lnTo>
                <a:lnTo>
                  <a:pt x="141554" y="138188"/>
                </a:lnTo>
                <a:lnTo>
                  <a:pt x="54484" y="157410"/>
                </a:lnTo>
                <a:lnTo>
                  <a:pt x="12306" y="164477"/>
                </a:lnTo>
                <a:lnTo>
                  <a:pt x="38608" y="259029"/>
                </a:lnTo>
                <a:lnTo>
                  <a:pt x="57469" y="250297"/>
                </a:lnTo>
                <a:lnTo>
                  <a:pt x="75388" y="242874"/>
                </a:lnTo>
                <a:lnTo>
                  <a:pt x="94777" y="235976"/>
                </a:lnTo>
                <a:lnTo>
                  <a:pt x="118046" y="228815"/>
                </a:lnTo>
                <a:lnTo>
                  <a:pt x="202486" y="228815"/>
                </a:lnTo>
                <a:lnTo>
                  <a:pt x="208127" y="209245"/>
                </a:lnTo>
                <a:lnTo>
                  <a:pt x="219316" y="208114"/>
                </a:lnTo>
                <a:lnTo>
                  <a:pt x="351517" y="208114"/>
                </a:lnTo>
                <a:lnTo>
                  <a:pt x="344381" y="183847"/>
                </a:lnTo>
                <a:lnTo>
                  <a:pt x="319419" y="149765"/>
                </a:lnTo>
                <a:lnTo>
                  <a:pt x="281759" y="129551"/>
                </a:lnTo>
                <a:lnTo>
                  <a:pt x="229946" y="124193"/>
                </a:lnTo>
                <a:lnTo>
                  <a:pt x="233615" y="109559"/>
                </a:lnTo>
                <a:lnTo>
                  <a:pt x="239060" y="88950"/>
                </a:lnTo>
                <a:lnTo>
                  <a:pt x="244730" y="67705"/>
                </a:lnTo>
                <a:lnTo>
                  <a:pt x="248399" y="53708"/>
                </a:lnTo>
                <a:lnTo>
                  <a:pt x="255676" y="53149"/>
                </a:lnTo>
                <a:lnTo>
                  <a:pt x="262953" y="53149"/>
                </a:lnTo>
                <a:lnTo>
                  <a:pt x="262953" y="39712"/>
                </a:lnTo>
                <a:lnTo>
                  <a:pt x="259600" y="38595"/>
                </a:lnTo>
                <a:lnTo>
                  <a:pt x="249529" y="36360"/>
                </a:lnTo>
                <a:lnTo>
                  <a:pt x="158330" y="13423"/>
                </a:lnTo>
                <a:close/>
              </a:path>
              <a:path w="527685" h="514984">
                <a:moveTo>
                  <a:pt x="424637" y="34671"/>
                </a:moveTo>
                <a:lnTo>
                  <a:pt x="383794" y="62661"/>
                </a:lnTo>
                <a:lnTo>
                  <a:pt x="395367" y="75976"/>
                </a:lnTo>
                <a:lnTo>
                  <a:pt x="409249" y="93283"/>
                </a:lnTo>
                <a:lnTo>
                  <a:pt x="421883" y="109559"/>
                </a:lnTo>
                <a:lnTo>
                  <a:pt x="429666" y="119722"/>
                </a:lnTo>
                <a:lnTo>
                  <a:pt x="454707" y="101328"/>
                </a:lnTo>
                <a:lnTo>
                  <a:pt x="462241" y="95882"/>
                </a:lnTo>
                <a:lnTo>
                  <a:pt x="470509" y="90068"/>
                </a:lnTo>
                <a:lnTo>
                  <a:pt x="462082" y="78106"/>
                </a:lnTo>
                <a:lnTo>
                  <a:pt x="452607" y="65727"/>
                </a:lnTo>
                <a:lnTo>
                  <a:pt x="440614" y="51668"/>
                </a:lnTo>
                <a:lnTo>
                  <a:pt x="424637" y="34671"/>
                </a:lnTo>
                <a:close/>
              </a:path>
              <a:path w="527685" h="514984">
                <a:moveTo>
                  <a:pt x="480580" y="0"/>
                </a:moveTo>
                <a:lnTo>
                  <a:pt x="437502" y="27406"/>
                </a:lnTo>
                <a:lnTo>
                  <a:pt x="450554" y="41587"/>
                </a:lnTo>
                <a:lnTo>
                  <a:pt x="461351" y="55244"/>
                </a:lnTo>
                <a:lnTo>
                  <a:pt x="471411" y="70369"/>
                </a:lnTo>
                <a:lnTo>
                  <a:pt x="482257" y="88950"/>
                </a:lnTo>
                <a:lnTo>
                  <a:pt x="517115" y="64562"/>
                </a:lnTo>
                <a:lnTo>
                  <a:pt x="527583" y="57061"/>
                </a:lnTo>
                <a:lnTo>
                  <a:pt x="522203" y="48773"/>
                </a:lnTo>
                <a:lnTo>
                  <a:pt x="513521" y="36922"/>
                </a:lnTo>
                <a:lnTo>
                  <a:pt x="500119" y="20874"/>
                </a:lnTo>
                <a:lnTo>
                  <a:pt x="480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5122462" y="11734959"/>
            <a:ext cx="423545" cy="499745"/>
          </a:xfrm>
          <a:custGeom>
            <a:avLst/>
            <a:gdLst/>
            <a:ahLst/>
            <a:cxnLst/>
            <a:rect l="l" t="t" r="r" b="b"/>
            <a:pathLst>
              <a:path w="423545" h="499745">
                <a:moveTo>
                  <a:pt x="172313" y="0"/>
                </a:moveTo>
                <a:lnTo>
                  <a:pt x="62661" y="23507"/>
                </a:lnTo>
                <a:lnTo>
                  <a:pt x="68091" y="39224"/>
                </a:lnTo>
                <a:lnTo>
                  <a:pt x="72102" y="52376"/>
                </a:lnTo>
                <a:lnTo>
                  <a:pt x="75168" y="66054"/>
                </a:lnTo>
                <a:lnTo>
                  <a:pt x="84309" y="129552"/>
                </a:lnTo>
                <a:lnTo>
                  <a:pt x="91538" y="164268"/>
                </a:lnTo>
                <a:lnTo>
                  <a:pt x="102229" y="191535"/>
                </a:lnTo>
                <a:lnTo>
                  <a:pt x="119164" y="215392"/>
                </a:lnTo>
                <a:lnTo>
                  <a:pt x="77179" y="244063"/>
                </a:lnTo>
                <a:lnTo>
                  <a:pt x="38812" y="279031"/>
                </a:lnTo>
                <a:lnTo>
                  <a:pt x="10830" y="321762"/>
                </a:lnTo>
                <a:lnTo>
                  <a:pt x="0" y="373722"/>
                </a:lnTo>
                <a:lnTo>
                  <a:pt x="4572" y="404728"/>
                </a:lnTo>
                <a:lnTo>
                  <a:pt x="36588" y="453104"/>
                </a:lnTo>
                <a:lnTo>
                  <a:pt x="84624" y="480954"/>
                </a:lnTo>
                <a:lnTo>
                  <a:pt x="161687" y="497095"/>
                </a:lnTo>
                <a:lnTo>
                  <a:pt x="224345" y="499605"/>
                </a:lnTo>
                <a:lnTo>
                  <a:pt x="256253" y="498948"/>
                </a:lnTo>
                <a:lnTo>
                  <a:pt x="302112" y="496454"/>
                </a:lnTo>
                <a:lnTo>
                  <a:pt x="356360" y="491338"/>
                </a:lnTo>
                <a:lnTo>
                  <a:pt x="413435" y="482815"/>
                </a:lnTo>
                <a:lnTo>
                  <a:pt x="412983" y="449732"/>
                </a:lnTo>
                <a:lnTo>
                  <a:pt x="414000" y="424145"/>
                </a:lnTo>
                <a:lnTo>
                  <a:pt x="416275" y="403277"/>
                </a:lnTo>
                <a:lnTo>
                  <a:pt x="419595" y="384352"/>
                </a:lnTo>
                <a:lnTo>
                  <a:pt x="379786" y="397123"/>
                </a:lnTo>
                <a:lnTo>
                  <a:pt x="330641" y="407215"/>
                </a:lnTo>
                <a:lnTo>
                  <a:pt x="278138" y="413845"/>
                </a:lnTo>
                <a:lnTo>
                  <a:pt x="228257" y="416229"/>
                </a:lnTo>
                <a:lnTo>
                  <a:pt x="177830" y="414377"/>
                </a:lnTo>
                <a:lnTo>
                  <a:pt x="136159" y="407282"/>
                </a:lnTo>
                <a:lnTo>
                  <a:pt x="107809" y="392633"/>
                </a:lnTo>
                <a:lnTo>
                  <a:pt x="97345" y="368122"/>
                </a:lnTo>
                <a:lnTo>
                  <a:pt x="105003" y="344059"/>
                </a:lnTo>
                <a:lnTo>
                  <a:pt x="129236" y="314486"/>
                </a:lnTo>
                <a:lnTo>
                  <a:pt x="171931" y="281661"/>
                </a:lnTo>
                <a:lnTo>
                  <a:pt x="234975" y="247840"/>
                </a:lnTo>
                <a:lnTo>
                  <a:pt x="301479" y="220660"/>
                </a:lnTo>
                <a:lnTo>
                  <a:pt x="352040" y="205390"/>
                </a:lnTo>
                <a:lnTo>
                  <a:pt x="391062" y="198198"/>
                </a:lnTo>
                <a:lnTo>
                  <a:pt x="422948" y="195249"/>
                </a:lnTo>
                <a:lnTo>
                  <a:pt x="388823" y="97904"/>
                </a:lnTo>
                <a:lnTo>
                  <a:pt x="341791" y="114967"/>
                </a:lnTo>
                <a:lnTo>
                  <a:pt x="298332" y="131613"/>
                </a:lnTo>
                <a:lnTo>
                  <a:pt x="251306" y="151407"/>
                </a:lnTo>
                <a:lnTo>
                  <a:pt x="193573" y="177914"/>
                </a:lnTo>
                <a:lnTo>
                  <a:pt x="187600" y="164957"/>
                </a:lnTo>
                <a:lnTo>
                  <a:pt x="179376" y="140147"/>
                </a:lnTo>
                <a:lnTo>
                  <a:pt x="172097" y="104426"/>
                </a:lnTo>
                <a:lnTo>
                  <a:pt x="168960" y="58737"/>
                </a:lnTo>
                <a:lnTo>
                  <a:pt x="169170" y="46023"/>
                </a:lnTo>
                <a:lnTo>
                  <a:pt x="169798" y="33359"/>
                </a:lnTo>
                <a:lnTo>
                  <a:pt x="172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5671325" y="11719295"/>
            <a:ext cx="428625" cy="541020"/>
          </a:xfrm>
          <a:custGeom>
            <a:avLst/>
            <a:gdLst/>
            <a:ahLst/>
            <a:cxnLst/>
            <a:rect l="l" t="t" r="r" b="b"/>
            <a:pathLst>
              <a:path w="428625" h="541020">
                <a:moveTo>
                  <a:pt x="121399" y="0"/>
                </a:moveTo>
                <a:lnTo>
                  <a:pt x="109093" y="89509"/>
                </a:lnTo>
                <a:lnTo>
                  <a:pt x="178393" y="106506"/>
                </a:lnTo>
                <a:lnTo>
                  <a:pt x="237726" y="114139"/>
                </a:lnTo>
                <a:lnTo>
                  <a:pt x="317779" y="118046"/>
                </a:lnTo>
                <a:lnTo>
                  <a:pt x="319447" y="95351"/>
                </a:lnTo>
                <a:lnTo>
                  <a:pt x="321902" y="72028"/>
                </a:lnTo>
                <a:lnTo>
                  <a:pt x="325092" y="48494"/>
                </a:lnTo>
                <a:lnTo>
                  <a:pt x="328596" y="27406"/>
                </a:lnTo>
                <a:lnTo>
                  <a:pt x="287566" y="27406"/>
                </a:lnTo>
                <a:lnTo>
                  <a:pt x="229896" y="24461"/>
                </a:lnTo>
                <a:lnTo>
                  <a:pt x="183294" y="17270"/>
                </a:lnTo>
                <a:lnTo>
                  <a:pt x="147286" y="8295"/>
                </a:lnTo>
                <a:lnTo>
                  <a:pt x="121399" y="0"/>
                </a:lnTo>
                <a:close/>
              </a:path>
              <a:path w="428625" h="541020">
                <a:moveTo>
                  <a:pt x="328968" y="25171"/>
                </a:moveTo>
                <a:lnTo>
                  <a:pt x="319425" y="26227"/>
                </a:lnTo>
                <a:lnTo>
                  <a:pt x="310148" y="26917"/>
                </a:lnTo>
                <a:lnTo>
                  <a:pt x="296841" y="27406"/>
                </a:lnTo>
                <a:lnTo>
                  <a:pt x="328596" y="27406"/>
                </a:lnTo>
                <a:lnTo>
                  <a:pt x="328968" y="25171"/>
                </a:lnTo>
                <a:close/>
              </a:path>
              <a:path w="428625" h="541020">
                <a:moveTo>
                  <a:pt x="410899" y="212026"/>
                </a:moveTo>
                <a:lnTo>
                  <a:pt x="262953" y="212026"/>
                </a:lnTo>
                <a:lnTo>
                  <a:pt x="294194" y="217824"/>
                </a:lnTo>
                <a:lnTo>
                  <a:pt x="318198" y="234061"/>
                </a:lnTo>
                <a:lnTo>
                  <a:pt x="333601" y="259003"/>
                </a:lnTo>
                <a:lnTo>
                  <a:pt x="339039" y="290918"/>
                </a:lnTo>
                <a:lnTo>
                  <a:pt x="337058" y="310329"/>
                </a:lnTo>
                <a:lnTo>
                  <a:pt x="312700" y="362932"/>
                </a:lnTo>
                <a:lnTo>
                  <a:pt x="284648" y="391916"/>
                </a:lnTo>
                <a:lnTo>
                  <a:pt x="242230" y="419883"/>
                </a:lnTo>
                <a:lnTo>
                  <a:pt x="182608" y="444729"/>
                </a:lnTo>
                <a:lnTo>
                  <a:pt x="102946" y="464350"/>
                </a:lnTo>
                <a:lnTo>
                  <a:pt x="121955" y="483718"/>
                </a:lnTo>
                <a:lnTo>
                  <a:pt x="138396" y="503870"/>
                </a:lnTo>
                <a:lnTo>
                  <a:pt x="151796" y="523287"/>
                </a:lnTo>
                <a:lnTo>
                  <a:pt x="161683" y="540448"/>
                </a:lnTo>
                <a:lnTo>
                  <a:pt x="190432" y="533889"/>
                </a:lnTo>
                <a:lnTo>
                  <a:pt x="263941" y="507020"/>
                </a:lnTo>
                <a:lnTo>
                  <a:pt x="303590" y="485862"/>
                </a:lnTo>
                <a:lnTo>
                  <a:pt x="341760" y="458990"/>
                </a:lnTo>
                <a:lnTo>
                  <a:pt x="375896" y="425981"/>
                </a:lnTo>
                <a:lnTo>
                  <a:pt x="403444" y="386410"/>
                </a:lnTo>
                <a:lnTo>
                  <a:pt x="421846" y="339854"/>
                </a:lnTo>
                <a:lnTo>
                  <a:pt x="428548" y="285889"/>
                </a:lnTo>
                <a:lnTo>
                  <a:pt x="420389" y="230495"/>
                </a:lnTo>
                <a:lnTo>
                  <a:pt x="410899" y="212026"/>
                </a:lnTo>
                <a:close/>
              </a:path>
              <a:path w="428625" h="541020">
                <a:moveTo>
                  <a:pt x="274688" y="129235"/>
                </a:moveTo>
                <a:lnTo>
                  <a:pt x="229482" y="132845"/>
                </a:lnTo>
                <a:lnTo>
                  <a:pt x="187421" y="141752"/>
                </a:lnTo>
                <a:lnTo>
                  <a:pt x="150392" y="153072"/>
                </a:lnTo>
                <a:lnTo>
                  <a:pt x="68915" y="182592"/>
                </a:lnTo>
                <a:lnTo>
                  <a:pt x="37480" y="193294"/>
                </a:lnTo>
                <a:lnTo>
                  <a:pt x="17375" y="198537"/>
                </a:lnTo>
                <a:lnTo>
                  <a:pt x="0" y="200837"/>
                </a:lnTo>
                <a:lnTo>
                  <a:pt x="40843" y="314413"/>
                </a:lnTo>
                <a:lnTo>
                  <a:pt x="90905" y="276913"/>
                </a:lnTo>
                <a:lnTo>
                  <a:pt x="140697" y="248165"/>
                </a:lnTo>
                <a:lnTo>
                  <a:pt x="187669" y="227928"/>
                </a:lnTo>
                <a:lnTo>
                  <a:pt x="229271" y="215961"/>
                </a:lnTo>
                <a:lnTo>
                  <a:pt x="262953" y="212026"/>
                </a:lnTo>
                <a:lnTo>
                  <a:pt x="410899" y="212026"/>
                </a:lnTo>
                <a:lnTo>
                  <a:pt x="397915" y="186757"/>
                </a:lnTo>
                <a:lnTo>
                  <a:pt x="364135" y="155050"/>
                </a:lnTo>
                <a:lnTo>
                  <a:pt x="322057" y="135751"/>
                </a:lnTo>
                <a:lnTo>
                  <a:pt x="274688" y="129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6230829" y="11716492"/>
            <a:ext cx="499109" cy="508000"/>
          </a:xfrm>
          <a:custGeom>
            <a:avLst/>
            <a:gdLst/>
            <a:ahLst/>
            <a:cxnLst/>
            <a:rect l="l" t="t" r="r" b="b"/>
            <a:pathLst>
              <a:path w="499109" h="508000">
                <a:moveTo>
                  <a:pt x="363907" y="141554"/>
                </a:moveTo>
                <a:lnTo>
                  <a:pt x="220980" y="141554"/>
                </a:lnTo>
                <a:lnTo>
                  <a:pt x="210492" y="150223"/>
                </a:lnTo>
                <a:lnTo>
                  <a:pt x="201680" y="157633"/>
                </a:lnTo>
                <a:lnTo>
                  <a:pt x="192028" y="166094"/>
                </a:lnTo>
                <a:lnTo>
                  <a:pt x="179019" y="177914"/>
                </a:lnTo>
                <a:lnTo>
                  <a:pt x="192683" y="188420"/>
                </a:lnTo>
                <a:lnTo>
                  <a:pt x="207340" y="200293"/>
                </a:lnTo>
                <a:lnTo>
                  <a:pt x="222521" y="213006"/>
                </a:lnTo>
                <a:lnTo>
                  <a:pt x="237756" y="226034"/>
                </a:lnTo>
                <a:lnTo>
                  <a:pt x="265450" y="199592"/>
                </a:lnTo>
                <a:lnTo>
                  <a:pt x="300277" y="174772"/>
                </a:lnTo>
                <a:lnTo>
                  <a:pt x="339092" y="152784"/>
                </a:lnTo>
                <a:lnTo>
                  <a:pt x="363907" y="141554"/>
                </a:lnTo>
                <a:close/>
              </a:path>
              <a:path w="499109" h="508000">
                <a:moveTo>
                  <a:pt x="40271" y="54825"/>
                </a:moveTo>
                <a:lnTo>
                  <a:pt x="44421" y="141554"/>
                </a:lnTo>
                <a:lnTo>
                  <a:pt x="44535" y="143939"/>
                </a:lnTo>
                <a:lnTo>
                  <a:pt x="44652" y="146378"/>
                </a:lnTo>
                <a:lnTo>
                  <a:pt x="44742" y="148259"/>
                </a:lnTo>
                <a:lnTo>
                  <a:pt x="87466" y="148081"/>
                </a:lnTo>
                <a:lnTo>
                  <a:pt x="137690" y="146378"/>
                </a:lnTo>
                <a:lnTo>
                  <a:pt x="185498" y="143939"/>
                </a:lnTo>
                <a:lnTo>
                  <a:pt x="220980" y="141554"/>
                </a:lnTo>
                <a:lnTo>
                  <a:pt x="363907" y="141554"/>
                </a:lnTo>
                <a:lnTo>
                  <a:pt x="378752" y="134835"/>
                </a:lnTo>
                <a:lnTo>
                  <a:pt x="342143" y="62115"/>
                </a:lnTo>
                <a:lnTo>
                  <a:pt x="179578" y="62115"/>
                </a:lnTo>
                <a:lnTo>
                  <a:pt x="146951" y="61764"/>
                </a:lnTo>
                <a:lnTo>
                  <a:pt x="108847" y="60576"/>
                </a:lnTo>
                <a:lnTo>
                  <a:pt x="71005" y="58327"/>
                </a:lnTo>
                <a:lnTo>
                  <a:pt x="40271" y="54825"/>
                </a:lnTo>
                <a:close/>
              </a:path>
              <a:path w="499109" h="508000">
                <a:moveTo>
                  <a:pt x="403352" y="47561"/>
                </a:moveTo>
                <a:lnTo>
                  <a:pt x="367550" y="84480"/>
                </a:lnTo>
                <a:lnTo>
                  <a:pt x="383970" y="101974"/>
                </a:lnTo>
                <a:lnTo>
                  <a:pt x="395668" y="114903"/>
                </a:lnTo>
                <a:lnTo>
                  <a:pt x="406737" y="128146"/>
                </a:lnTo>
                <a:lnTo>
                  <a:pt x="421271" y="146583"/>
                </a:lnTo>
                <a:lnTo>
                  <a:pt x="432561" y="130850"/>
                </a:lnTo>
                <a:lnTo>
                  <a:pt x="441126" y="120149"/>
                </a:lnTo>
                <a:lnTo>
                  <a:pt x="448012" y="112595"/>
                </a:lnTo>
                <a:lnTo>
                  <a:pt x="454266" y="106299"/>
                </a:lnTo>
                <a:lnTo>
                  <a:pt x="443244" y="91302"/>
                </a:lnTo>
                <a:lnTo>
                  <a:pt x="429861" y="75253"/>
                </a:lnTo>
                <a:lnTo>
                  <a:pt x="415952" y="60043"/>
                </a:lnTo>
                <a:lnTo>
                  <a:pt x="403352" y="47561"/>
                </a:lnTo>
                <a:close/>
              </a:path>
              <a:path w="499109" h="508000">
                <a:moveTo>
                  <a:pt x="446443" y="0"/>
                </a:moveTo>
                <a:lnTo>
                  <a:pt x="414553" y="38049"/>
                </a:lnTo>
                <a:lnTo>
                  <a:pt x="425932" y="49289"/>
                </a:lnTo>
                <a:lnTo>
                  <a:pt x="439305" y="63780"/>
                </a:lnTo>
                <a:lnTo>
                  <a:pt x="452468" y="79113"/>
                </a:lnTo>
                <a:lnTo>
                  <a:pt x="463219" y="92875"/>
                </a:lnTo>
                <a:lnTo>
                  <a:pt x="470546" y="83470"/>
                </a:lnTo>
                <a:lnTo>
                  <a:pt x="479026" y="73855"/>
                </a:lnTo>
                <a:lnTo>
                  <a:pt x="488556" y="64237"/>
                </a:lnTo>
                <a:lnTo>
                  <a:pt x="499033" y="54825"/>
                </a:lnTo>
                <a:lnTo>
                  <a:pt x="480191" y="33677"/>
                </a:lnTo>
                <a:lnTo>
                  <a:pt x="465389" y="18187"/>
                </a:lnTo>
                <a:lnTo>
                  <a:pt x="454262" y="7311"/>
                </a:lnTo>
                <a:lnTo>
                  <a:pt x="446443" y="0"/>
                </a:lnTo>
                <a:close/>
              </a:path>
              <a:path w="499109" h="508000">
                <a:moveTo>
                  <a:pt x="335686" y="49289"/>
                </a:moveTo>
                <a:lnTo>
                  <a:pt x="335292" y="49289"/>
                </a:lnTo>
                <a:lnTo>
                  <a:pt x="311037" y="52669"/>
                </a:lnTo>
                <a:lnTo>
                  <a:pt x="275031" y="56938"/>
                </a:lnTo>
                <a:lnTo>
                  <a:pt x="230319" y="60576"/>
                </a:lnTo>
                <a:lnTo>
                  <a:pt x="179578" y="62115"/>
                </a:lnTo>
                <a:lnTo>
                  <a:pt x="342143" y="62115"/>
                </a:lnTo>
                <a:lnTo>
                  <a:pt x="335686" y="49289"/>
                </a:lnTo>
                <a:close/>
              </a:path>
              <a:path w="499109" h="508000">
                <a:moveTo>
                  <a:pt x="81102" y="265747"/>
                </a:moveTo>
                <a:lnTo>
                  <a:pt x="58759" y="286754"/>
                </a:lnTo>
                <a:lnTo>
                  <a:pt x="31954" y="317149"/>
                </a:lnTo>
                <a:lnTo>
                  <a:pt x="9448" y="354571"/>
                </a:lnTo>
                <a:lnTo>
                  <a:pt x="0" y="396659"/>
                </a:lnTo>
                <a:lnTo>
                  <a:pt x="8582" y="433553"/>
                </a:lnTo>
                <a:lnTo>
                  <a:pt x="52383" y="477542"/>
                </a:lnTo>
                <a:lnTo>
                  <a:pt x="93673" y="494694"/>
                </a:lnTo>
                <a:lnTo>
                  <a:pt x="164117" y="505780"/>
                </a:lnTo>
                <a:lnTo>
                  <a:pt x="220421" y="507441"/>
                </a:lnTo>
                <a:lnTo>
                  <a:pt x="289374" y="505149"/>
                </a:lnTo>
                <a:lnTo>
                  <a:pt x="349934" y="499186"/>
                </a:lnTo>
                <a:lnTo>
                  <a:pt x="400424" y="490917"/>
                </a:lnTo>
                <a:lnTo>
                  <a:pt x="439166" y="481711"/>
                </a:lnTo>
                <a:lnTo>
                  <a:pt x="431545" y="447572"/>
                </a:lnTo>
                <a:lnTo>
                  <a:pt x="427280" y="420514"/>
                </a:lnTo>
                <a:lnTo>
                  <a:pt x="427246" y="420166"/>
                </a:lnTo>
                <a:lnTo>
                  <a:pt x="200279" y="420166"/>
                </a:lnTo>
                <a:lnTo>
                  <a:pt x="174718" y="419537"/>
                </a:lnTo>
                <a:lnTo>
                  <a:pt x="141392" y="415131"/>
                </a:lnTo>
                <a:lnTo>
                  <a:pt x="112471" y="403171"/>
                </a:lnTo>
                <a:lnTo>
                  <a:pt x="100126" y="379882"/>
                </a:lnTo>
                <a:lnTo>
                  <a:pt x="104745" y="364450"/>
                </a:lnTo>
                <a:lnTo>
                  <a:pt x="116079" y="347498"/>
                </a:lnTo>
                <a:lnTo>
                  <a:pt x="130350" y="331492"/>
                </a:lnTo>
                <a:lnTo>
                  <a:pt x="143776" y="318897"/>
                </a:lnTo>
                <a:lnTo>
                  <a:pt x="81102" y="265747"/>
                </a:lnTo>
                <a:close/>
              </a:path>
              <a:path w="499109" h="508000">
                <a:moveTo>
                  <a:pt x="424624" y="386588"/>
                </a:moveTo>
                <a:lnTo>
                  <a:pt x="369585" y="401039"/>
                </a:lnTo>
                <a:lnTo>
                  <a:pt x="313709" y="411559"/>
                </a:lnTo>
                <a:lnTo>
                  <a:pt x="257203" y="417988"/>
                </a:lnTo>
                <a:lnTo>
                  <a:pt x="200279" y="420166"/>
                </a:lnTo>
                <a:lnTo>
                  <a:pt x="427246" y="420166"/>
                </a:lnTo>
                <a:lnTo>
                  <a:pt x="425397" y="401039"/>
                </a:lnTo>
                <a:lnTo>
                  <a:pt x="425323" y="400274"/>
                </a:lnTo>
                <a:lnTo>
                  <a:pt x="424624" y="386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6790318" y="11723771"/>
            <a:ext cx="490220" cy="525780"/>
          </a:xfrm>
          <a:custGeom>
            <a:avLst/>
            <a:gdLst/>
            <a:ahLst/>
            <a:cxnLst/>
            <a:rect l="l" t="t" r="r" b="b"/>
            <a:pathLst>
              <a:path w="490220" h="525779">
                <a:moveTo>
                  <a:pt x="248352" y="271449"/>
                </a:moveTo>
                <a:lnTo>
                  <a:pt x="238395" y="271449"/>
                </a:lnTo>
                <a:lnTo>
                  <a:pt x="176105" y="275842"/>
                </a:lnTo>
                <a:lnTo>
                  <a:pt x="125462" y="288553"/>
                </a:lnTo>
                <a:lnTo>
                  <a:pt x="87345" y="308257"/>
                </a:lnTo>
                <a:lnTo>
                  <a:pt x="45766" y="363795"/>
                </a:lnTo>
                <a:lnTo>
                  <a:pt x="40843" y="397205"/>
                </a:lnTo>
                <a:lnTo>
                  <a:pt x="44803" y="424610"/>
                </a:lnTo>
                <a:lnTo>
                  <a:pt x="82102" y="480787"/>
                </a:lnTo>
                <a:lnTo>
                  <a:pt x="118999" y="503682"/>
                </a:lnTo>
                <a:lnTo>
                  <a:pt x="170702" y="519528"/>
                </a:lnTo>
                <a:lnTo>
                  <a:pt x="171280" y="519528"/>
                </a:lnTo>
                <a:lnTo>
                  <a:pt x="238328" y="525335"/>
                </a:lnTo>
                <a:lnTo>
                  <a:pt x="279430" y="523979"/>
                </a:lnTo>
                <a:lnTo>
                  <a:pt x="321265" y="519528"/>
                </a:lnTo>
                <a:lnTo>
                  <a:pt x="362472" y="511405"/>
                </a:lnTo>
                <a:lnTo>
                  <a:pt x="401688" y="499033"/>
                </a:lnTo>
                <a:lnTo>
                  <a:pt x="395272" y="473525"/>
                </a:lnTo>
                <a:lnTo>
                  <a:pt x="389802" y="446865"/>
                </a:lnTo>
                <a:lnTo>
                  <a:pt x="388521" y="439737"/>
                </a:lnTo>
                <a:lnTo>
                  <a:pt x="240576" y="439737"/>
                </a:lnTo>
                <a:lnTo>
                  <a:pt x="185927" y="434254"/>
                </a:lnTo>
                <a:lnTo>
                  <a:pt x="154617" y="421060"/>
                </a:lnTo>
                <a:lnTo>
                  <a:pt x="140408" y="405034"/>
                </a:lnTo>
                <a:lnTo>
                  <a:pt x="137058" y="391058"/>
                </a:lnTo>
                <a:lnTo>
                  <a:pt x="142374" y="373278"/>
                </a:lnTo>
                <a:lnTo>
                  <a:pt x="159861" y="357070"/>
                </a:lnTo>
                <a:lnTo>
                  <a:pt x="191825" y="345266"/>
                </a:lnTo>
                <a:lnTo>
                  <a:pt x="240576" y="340702"/>
                </a:lnTo>
                <a:lnTo>
                  <a:pt x="404920" y="340702"/>
                </a:lnTo>
                <a:lnTo>
                  <a:pt x="429666" y="314972"/>
                </a:lnTo>
                <a:lnTo>
                  <a:pt x="391310" y="284893"/>
                </a:lnTo>
                <a:lnTo>
                  <a:pt x="379355" y="273570"/>
                </a:lnTo>
                <a:lnTo>
                  <a:pt x="265747" y="273570"/>
                </a:lnTo>
                <a:lnTo>
                  <a:pt x="259599" y="272514"/>
                </a:lnTo>
                <a:lnTo>
                  <a:pt x="254342" y="271824"/>
                </a:lnTo>
                <a:lnTo>
                  <a:pt x="248352" y="271449"/>
                </a:lnTo>
                <a:close/>
              </a:path>
              <a:path w="490220" h="525779">
                <a:moveTo>
                  <a:pt x="383794" y="412318"/>
                </a:moveTo>
                <a:lnTo>
                  <a:pt x="341585" y="426985"/>
                </a:lnTo>
                <a:lnTo>
                  <a:pt x="302945" y="435257"/>
                </a:lnTo>
                <a:lnTo>
                  <a:pt x="268926" y="438914"/>
                </a:lnTo>
                <a:lnTo>
                  <a:pt x="240576" y="439737"/>
                </a:lnTo>
                <a:lnTo>
                  <a:pt x="388521" y="439737"/>
                </a:lnTo>
                <a:lnTo>
                  <a:pt x="385830" y="424767"/>
                </a:lnTo>
                <a:lnTo>
                  <a:pt x="383794" y="412318"/>
                </a:lnTo>
                <a:close/>
              </a:path>
              <a:path w="490220" h="525779">
                <a:moveTo>
                  <a:pt x="404920" y="340702"/>
                </a:moveTo>
                <a:lnTo>
                  <a:pt x="240576" y="340702"/>
                </a:lnTo>
                <a:lnTo>
                  <a:pt x="278671" y="343029"/>
                </a:lnTo>
                <a:lnTo>
                  <a:pt x="311684" y="349659"/>
                </a:lnTo>
                <a:lnTo>
                  <a:pt x="342290" y="360066"/>
                </a:lnTo>
                <a:lnTo>
                  <a:pt x="373164" y="373722"/>
                </a:lnTo>
                <a:lnTo>
                  <a:pt x="404920" y="340702"/>
                </a:lnTo>
                <a:close/>
              </a:path>
              <a:path w="490220" h="525779">
                <a:moveTo>
                  <a:pt x="322984" y="209804"/>
                </a:moveTo>
                <a:lnTo>
                  <a:pt x="220433" y="209804"/>
                </a:lnTo>
                <a:lnTo>
                  <a:pt x="235295" y="233454"/>
                </a:lnTo>
                <a:lnTo>
                  <a:pt x="247067" y="250497"/>
                </a:lnTo>
                <a:lnTo>
                  <a:pt x="256850" y="263135"/>
                </a:lnTo>
                <a:lnTo>
                  <a:pt x="265747" y="273570"/>
                </a:lnTo>
                <a:lnTo>
                  <a:pt x="379355" y="273570"/>
                </a:lnTo>
                <a:lnTo>
                  <a:pt x="358616" y="253926"/>
                </a:lnTo>
                <a:lnTo>
                  <a:pt x="329275" y="219078"/>
                </a:lnTo>
                <a:lnTo>
                  <a:pt x="322984" y="209804"/>
                </a:lnTo>
                <a:close/>
              </a:path>
              <a:path w="490220" h="525779">
                <a:moveTo>
                  <a:pt x="223215" y="21818"/>
                </a:moveTo>
                <a:lnTo>
                  <a:pt x="133718" y="52031"/>
                </a:lnTo>
                <a:lnTo>
                  <a:pt x="144982" y="74658"/>
                </a:lnTo>
                <a:lnTo>
                  <a:pt x="155881" y="95873"/>
                </a:lnTo>
                <a:lnTo>
                  <a:pt x="167306" y="117406"/>
                </a:lnTo>
                <a:lnTo>
                  <a:pt x="180149" y="140982"/>
                </a:lnTo>
                <a:lnTo>
                  <a:pt x="137051" y="153317"/>
                </a:lnTo>
                <a:lnTo>
                  <a:pt x="95850" y="161623"/>
                </a:lnTo>
                <a:lnTo>
                  <a:pt x="51906" y="166866"/>
                </a:lnTo>
                <a:lnTo>
                  <a:pt x="0" y="170078"/>
                </a:lnTo>
                <a:lnTo>
                  <a:pt x="17894" y="254558"/>
                </a:lnTo>
                <a:lnTo>
                  <a:pt x="67875" y="248348"/>
                </a:lnTo>
                <a:lnTo>
                  <a:pt x="119792" y="238048"/>
                </a:lnTo>
                <a:lnTo>
                  <a:pt x="171395" y="224815"/>
                </a:lnTo>
                <a:lnTo>
                  <a:pt x="220433" y="209804"/>
                </a:lnTo>
                <a:lnTo>
                  <a:pt x="322984" y="209804"/>
                </a:lnTo>
                <a:lnTo>
                  <a:pt x="300977" y="177355"/>
                </a:lnTo>
                <a:lnTo>
                  <a:pt x="335592" y="161623"/>
                </a:lnTo>
                <a:lnTo>
                  <a:pt x="359662" y="149304"/>
                </a:lnTo>
                <a:lnTo>
                  <a:pt x="375652" y="139818"/>
                </a:lnTo>
                <a:lnTo>
                  <a:pt x="386029" y="132588"/>
                </a:lnTo>
                <a:lnTo>
                  <a:pt x="369865" y="108534"/>
                </a:lnTo>
                <a:lnTo>
                  <a:pt x="261264" y="108534"/>
                </a:lnTo>
                <a:lnTo>
                  <a:pt x="252804" y="91130"/>
                </a:lnTo>
                <a:lnTo>
                  <a:pt x="244344" y="72101"/>
                </a:lnTo>
                <a:lnTo>
                  <a:pt x="234832" y="49608"/>
                </a:lnTo>
                <a:lnTo>
                  <a:pt x="223215" y="21818"/>
                </a:lnTo>
                <a:close/>
              </a:path>
              <a:path w="490220" h="525779">
                <a:moveTo>
                  <a:pt x="398322" y="37477"/>
                </a:moveTo>
                <a:lnTo>
                  <a:pt x="361403" y="66573"/>
                </a:lnTo>
                <a:lnTo>
                  <a:pt x="375506" y="82273"/>
                </a:lnTo>
                <a:lnTo>
                  <a:pt x="388610" y="98601"/>
                </a:lnTo>
                <a:lnTo>
                  <a:pt x="399719" y="113459"/>
                </a:lnTo>
                <a:lnTo>
                  <a:pt x="407835" y="124752"/>
                </a:lnTo>
                <a:lnTo>
                  <a:pt x="437899" y="98872"/>
                </a:lnTo>
                <a:lnTo>
                  <a:pt x="445338" y="92862"/>
                </a:lnTo>
                <a:lnTo>
                  <a:pt x="438699" y="82872"/>
                </a:lnTo>
                <a:lnTo>
                  <a:pt x="430012" y="71675"/>
                </a:lnTo>
                <a:lnTo>
                  <a:pt x="417234" y="57225"/>
                </a:lnTo>
                <a:lnTo>
                  <a:pt x="398322" y="37477"/>
                </a:lnTo>
                <a:close/>
              </a:path>
              <a:path w="490220" h="525779">
                <a:moveTo>
                  <a:pt x="339039" y="62661"/>
                </a:moveTo>
                <a:lnTo>
                  <a:pt x="319803" y="75651"/>
                </a:lnTo>
                <a:lnTo>
                  <a:pt x="301409" y="86855"/>
                </a:lnTo>
                <a:lnTo>
                  <a:pt x="282385" y="97430"/>
                </a:lnTo>
                <a:lnTo>
                  <a:pt x="261264" y="108534"/>
                </a:lnTo>
                <a:lnTo>
                  <a:pt x="369865" y="108534"/>
                </a:lnTo>
                <a:lnTo>
                  <a:pt x="339039" y="62661"/>
                </a:lnTo>
                <a:close/>
              </a:path>
              <a:path w="490220" h="525779">
                <a:moveTo>
                  <a:pt x="441972" y="0"/>
                </a:moveTo>
                <a:lnTo>
                  <a:pt x="407835" y="28524"/>
                </a:lnTo>
                <a:lnTo>
                  <a:pt x="422283" y="42595"/>
                </a:lnTo>
                <a:lnTo>
                  <a:pt x="433163" y="54197"/>
                </a:lnTo>
                <a:lnTo>
                  <a:pt x="443444" y="66573"/>
                </a:lnTo>
                <a:lnTo>
                  <a:pt x="456021" y="82872"/>
                </a:lnTo>
                <a:lnTo>
                  <a:pt x="456523" y="82273"/>
                </a:lnTo>
                <a:lnTo>
                  <a:pt x="462867" y="76211"/>
                </a:lnTo>
                <a:lnTo>
                  <a:pt x="471762" y="68256"/>
                </a:lnTo>
                <a:lnTo>
                  <a:pt x="481287" y="60301"/>
                </a:lnTo>
                <a:lnTo>
                  <a:pt x="490080" y="53708"/>
                </a:lnTo>
                <a:lnTo>
                  <a:pt x="480679" y="40671"/>
                </a:lnTo>
                <a:lnTo>
                  <a:pt x="468126" y="25801"/>
                </a:lnTo>
                <a:lnTo>
                  <a:pt x="454524" y="11458"/>
                </a:lnTo>
                <a:lnTo>
                  <a:pt x="4419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7325757" y="11764612"/>
            <a:ext cx="502284" cy="448945"/>
          </a:xfrm>
          <a:custGeom>
            <a:avLst/>
            <a:gdLst/>
            <a:ahLst/>
            <a:cxnLst/>
            <a:rect l="l" t="t" r="r" b="b"/>
            <a:pathLst>
              <a:path w="502284" h="448945">
                <a:moveTo>
                  <a:pt x="388823" y="29654"/>
                </a:moveTo>
                <a:lnTo>
                  <a:pt x="316649" y="75526"/>
                </a:lnTo>
                <a:lnTo>
                  <a:pt x="341405" y="114416"/>
                </a:lnTo>
                <a:lnTo>
                  <a:pt x="362898" y="155032"/>
                </a:lnTo>
                <a:lnTo>
                  <a:pt x="380847" y="198259"/>
                </a:lnTo>
                <a:lnTo>
                  <a:pt x="394974" y="244983"/>
                </a:lnTo>
                <a:lnTo>
                  <a:pt x="404998" y="296089"/>
                </a:lnTo>
                <a:lnTo>
                  <a:pt x="410641" y="352463"/>
                </a:lnTo>
                <a:lnTo>
                  <a:pt x="428040" y="343790"/>
                </a:lnTo>
                <a:lnTo>
                  <a:pt x="450786" y="333019"/>
                </a:lnTo>
                <a:lnTo>
                  <a:pt x="476257" y="321619"/>
                </a:lnTo>
                <a:lnTo>
                  <a:pt x="501827" y="311061"/>
                </a:lnTo>
                <a:lnTo>
                  <a:pt x="494428" y="260027"/>
                </a:lnTo>
                <a:lnTo>
                  <a:pt x="481979" y="210502"/>
                </a:lnTo>
                <a:lnTo>
                  <a:pt x="464837" y="162594"/>
                </a:lnTo>
                <a:lnTo>
                  <a:pt x="443359" y="116412"/>
                </a:lnTo>
                <a:lnTo>
                  <a:pt x="417902" y="72062"/>
                </a:lnTo>
                <a:lnTo>
                  <a:pt x="388823" y="29654"/>
                </a:lnTo>
                <a:close/>
              </a:path>
              <a:path w="502284" h="448945">
                <a:moveTo>
                  <a:pt x="27406" y="0"/>
                </a:moveTo>
                <a:lnTo>
                  <a:pt x="16753" y="53072"/>
                </a:lnTo>
                <a:lnTo>
                  <a:pt x="8040" y="104832"/>
                </a:lnTo>
                <a:lnTo>
                  <a:pt x="2158" y="156487"/>
                </a:lnTo>
                <a:lnTo>
                  <a:pt x="0" y="209245"/>
                </a:lnTo>
                <a:lnTo>
                  <a:pt x="6277" y="287007"/>
                </a:lnTo>
                <a:lnTo>
                  <a:pt x="22624" y="348155"/>
                </a:lnTo>
                <a:lnTo>
                  <a:pt x="45312" y="393795"/>
                </a:lnTo>
                <a:lnTo>
                  <a:pt x="70610" y="425028"/>
                </a:lnTo>
                <a:lnTo>
                  <a:pt x="114122" y="448690"/>
                </a:lnTo>
                <a:lnTo>
                  <a:pt x="138626" y="441049"/>
                </a:lnTo>
                <a:lnTo>
                  <a:pt x="169160" y="416099"/>
                </a:lnTo>
                <a:lnTo>
                  <a:pt x="202947" y="370799"/>
                </a:lnTo>
                <a:lnTo>
                  <a:pt x="224648" y="327291"/>
                </a:lnTo>
                <a:lnTo>
                  <a:pt x="124193" y="327291"/>
                </a:lnTo>
                <a:lnTo>
                  <a:pt x="111495" y="318793"/>
                </a:lnTo>
                <a:lnTo>
                  <a:pt x="99372" y="294978"/>
                </a:lnTo>
                <a:lnTo>
                  <a:pt x="90290" y="258363"/>
                </a:lnTo>
                <a:lnTo>
                  <a:pt x="86715" y="211467"/>
                </a:lnTo>
                <a:lnTo>
                  <a:pt x="89959" y="158092"/>
                </a:lnTo>
                <a:lnTo>
                  <a:pt x="97975" y="111747"/>
                </a:lnTo>
                <a:lnTo>
                  <a:pt x="108195" y="73164"/>
                </a:lnTo>
                <a:lnTo>
                  <a:pt x="118046" y="43078"/>
                </a:lnTo>
                <a:lnTo>
                  <a:pt x="123075" y="42519"/>
                </a:lnTo>
                <a:lnTo>
                  <a:pt x="129793" y="41401"/>
                </a:lnTo>
                <a:lnTo>
                  <a:pt x="129793" y="29082"/>
                </a:lnTo>
                <a:lnTo>
                  <a:pt x="123634" y="27406"/>
                </a:lnTo>
                <a:lnTo>
                  <a:pt x="118605" y="25730"/>
                </a:lnTo>
                <a:lnTo>
                  <a:pt x="27406" y="0"/>
                </a:lnTo>
                <a:close/>
              </a:path>
              <a:path w="502284" h="448945">
                <a:moveTo>
                  <a:pt x="178473" y="242798"/>
                </a:moveTo>
                <a:lnTo>
                  <a:pt x="166134" y="270873"/>
                </a:lnTo>
                <a:lnTo>
                  <a:pt x="152380" y="298265"/>
                </a:lnTo>
                <a:lnTo>
                  <a:pt x="138103" y="319047"/>
                </a:lnTo>
                <a:lnTo>
                  <a:pt x="124193" y="327291"/>
                </a:lnTo>
                <a:lnTo>
                  <a:pt x="224648" y="327291"/>
                </a:lnTo>
                <a:lnTo>
                  <a:pt x="237210" y="302107"/>
                </a:lnTo>
                <a:lnTo>
                  <a:pt x="223859" y="291897"/>
                </a:lnTo>
                <a:lnTo>
                  <a:pt x="209303" y="278749"/>
                </a:lnTo>
                <a:lnTo>
                  <a:pt x="194017" y="262452"/>
                </a:lnTo>
                <a:lnTo>
                  <a:pt x="178473" y="242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7914347" y="11735523"/>
            <a:ext cx="455295" cy="502920"/>
          </a:xfrm>
          <a:custGeom>
            <a:avLst/>
            <a:gdLst/>
            <a:ahLst/>
            <a:cxnLst/>
            <a:rect l="l" t="t" r="r" b="b"/>
            <a:pathLst>
              <a:path w="455295" h="502920">
                <a:moveTo>
                  <a:pt x="60972" y="168948"/>
                </a:moveTo>
                <a:lnTo>
                  <a:pt x="42585" y="189518"/>
                </a:lnTo>
                <a:lnTo>
                  <a:pt x="30489" y="206784"/>
                </a:lnTo>
                <a:lnTo>
                  <a:pt x="23846" y="222054"/>
                </a:lnTo>
                <a:lnTo>
                  <a:pt x="21818" y="236639"/>
                </a:lnTo>
                <a:lnTo>
                  <a:pt x="38505" y="268386"/>
                </a:lnTo>
                <a:lnTo>
                  <a:pt x="79543" y="284200"/>
                </a:lnTo>
                <a:lnTo>
                  <a:pt x="80033" y="284200"/>
                </a:lnTo>
                <a:lnTo>
                  <a:pt x="130619" y="289284"/>
                </a:lnTo>
                <a:lnTo>
                  <a:pt x="178461" y="289284"/>
                </a:lnTo>
                <a:lnTo>
                  <a:pt x="178721" y="298824"/>
                </a:lnTo>
                <a:lnTo>
                  <a:pt x="178949" y="308475"/>
                </a:lnTo>
                <a:lnTo>
                  <a:pt x="179019" y="322249"/>
                </a:lnTo>
                <a:lnTo>
                  <a:pt x="125103" y="324792"/>
                </a:lnTo>
                <a:lnTo>
                  <a:pt x="77607" y="334664"/>
                </a:lnTo>
                <a:lnTo>
                  <a:pt x="39726" y="352216"/>
                </a:lnTo>
                <a:lnTo>
                  <a:pt x="14655" y="377798"/>
                </a:lnTo>
                <a:lnTo>
                  <a:pt x="5588" y="411759"/>
                </a:lnTo>
                <a:lnTo>
                  <a:pt x="16821" y="447399"/>
                </a:lnTo>
                <a:lnTo>
                  <a:pt x="48037" y="476165"/>
                </a:lnTo>
                <a:lnTo>
                  <a:pt x="95513" y="495385"/>
                </a:lnTo>
                <a:lnTo>
                  <a:pt x="155524" y="502386"/>
                </a:lnTo>
                <a:lnTo>
                  <a:pt x="225725" y="491617"/>
                </a:lnTo>
                <a:lnTo>
                  <a:pt x="260630" y="465743"/>
                </a:lnTo>
                <a:lnTo>
                  <a:pt x="272354" y="434417"/>
                </a:lnTo>
                <a:lnTo>
                  <a:pt x="272469" y="429666"/>
                </a:lnTo>
                <a:lnTo>
                  <a:pt x="138188" y="429666"/>
                </a:lnTo>
                <a:lnTo>
                  <a:pt x="127881" y="429115"/>
                </a:lnTo>
                <a:lnTo>
                  <a:pt x="114479" y="426519"/>
                </a:lnTo>
                <a:lnTo>
                  <a:pt x="102861" y="420461"/>
                </a:lnTo>
                <a:lnTo>
                  <a:pt x="97904" y="409524"/>
                </a:lnTo>
                <a:lnTo>
                  <a:pt x="106338" y="396264"/>
                </a:lnTo>
                <a:lnTo>
                  <a:pt x="125102" y="389455"/>
                </a:lnTo>
                <a:lnTo>
                  <a:pt x="144394" y="386946"/>
                </a:lnTo>
                <a:lnTo>
                  <a:pt x="154406" y="386588"/>
                </a:lnTo>
                <a:lnTo>
                  <a:pt x="417441" y="386588"/>
                </a:lnTo>
                <a:lnTo>
                  <a:pt x="379861" y="368606"/>
                </a:lnTo>
                <a:lnTo>
                  <a:pt x="323760" y="347334"/>
                </a:lnTo>
                <a:lnTo>
                  <a:pt x="267970" y="333984"/>
                </a:lnTo>
                <a:lnTo>
                  <a:pt x="267554" y="324792"/>
                </a:lnTo>
                <a:lnTo>
                  <a:pt x="266852" y="284200"/>
                </a:lnTo>
                <a:lnTo>
                  <a:pt x="302084" y="281081"/>
                </a:lnTo>
                <a:lnTo>
                  <a:pt x="337208" y="277277"/>
                </a:lnTo>
                <a:lnTo>
                  <a:pt x="372120" y="272318"/>
                </a:lnTo>
                <a:lnTo>
                  <a:pt x="406717" y="265734"/>
                </a:lnTo>
                <a:lnTo>
                  <a:pt x="406717" y="214866"/>
                </a:lnTo>
                <a:lnTo>
                  <a:pt x="138376" y="214866"/>
                </a:lnTo>
                <a:lnTo>
                  <a:pt x="118940" y="211753"/>
                </a:lnTo>
                <a:lnTo>
                  <a:pt x="111779" y="206964"/>
                </a:lnTo>
                <a:lnTo>
                  <a:pt x="110812" y="202239"/>
                </a:lnTo>
                <a:lnTo>
                  <a:pt x="110756" y="198043"/>
                </a:lnTo>
                <a:lnTo>
                  <a:pt x="112445" y="196367"/>
                </a:lnTo>
                <a:lnTo>
                  <a:pt x="122504" y="182943"/>
                </a:lnTo>
                <a:lnTo>
                  <a:pt x="60972" y="168948"/>
                </a:lnTo>
                <a:close/>
              </a:path>
              <a:path w="455295" h="502920">
                <a:moveTo>
                  <a:pt x="453891" y="407289"/>
                </a:moveTo>
                <a:lnTo>
                  <a:pt x="273011" y="407289"/>
                </a:lnTo>
                <a:lnTo>
                  <a:pt x="305329" y="421368"/>
                </a:lnTo>
                <a:lnTo>
                  <a:pt x="338116" y="439385"/>
                </a:lnTo>
                <a:lnTo>
                  <a:pt x="368282" y="458977"/>
                </a:lnTo>
                <a:lnTo>
                  <a:pt x="392734" y="477786"/>
                </a:lnTo>
                <a:lnTo>
                  <a:pt x="414316" y="452301"/>
                </a:lnTo>
                <a:lnTo>
                  <a:pt x="429866" y="434211"/>
                </a:lnTo>
                <a:lnTo>
                  <a:pt x="442339" y="420461"/>
                </a:lnTo>
                <a:lnTo>
                  <a:pt x="454825" y="407847"/>
                </a:lnTo>
                <a:lnTo>
                  <a:pt x="453891" y="407289"/>
                </a:lnTo>
                <a:close/>
              </a:path>
              <a:path w="455295" h="502920">
                <a:moveTo>
                  <a:pt x="417441" y="386588"/>
                </a:moveTo>
                <a:lnTo>
                  <a:pt x="165595" y="386588"/>
                </a:lnTo>
                <a:lnTo>
                  <a:pt x="173418" y="387705"/>
                </a:lnTo>
                <a:lnTo>
                  <a:pt x="179019" y="388823"/>
                </a:lnTo>
                <a:lnTo>
                  <a:pt x="156602" y="427611"/>
                </a:lnTo>
                <a:lnTo>
                  <a:pt x="138188" y="429666"/>
                </a:lnTo>
                <a:lnTo>
                  <a:pt x="272469" y="429666"/>
                </a:lnTo>
                <a:lnTo>
                  <a:pt x="272903" y="411759"/>
                </a:lnTo>
                <a:lnTo>
                  <a:pt x="273011" y="407289"/>
                </a:lnTo>
                <a:lnTo>
                  <a:pt x="453891" y="407289"/>
                </a:lnTo>
                <a:lnTo>
                  <a:pt x="426730" y="391032"/>
                </a:lnTo>
                <a:lnTo>
                  <a:pt x="417441" y="386588"/>
                </a:lnTo>
                <a:close/>
              </a:path>
              <a:path w="455295" h="502920">
                <a:moveTo>
                  <a:pt x="264617" y="150495"/>
                </a:moveTo>
                <a:lnTo>
                  <a:pt x="175666" y="150495"/>
                </a:lnTo>
                <a:lnTo>
                  <a:pt x="175946" y="182384"/>
                </a:lnTo>
                <a:lnTo>
                  <a:pt x="176016" y="189518"/>
                </a:lnTo>
                <a:lnTo>
                  <a:pt x="176100" y="198043"/>
                </a:lnTo>
                <a:lnTo>
                  <a:pt x="176225" y="214866"/>
                </a:lnTo>
                <a:lnTo>
                  <a:pt x="406717" y="214866"/>
                </a:lnTo>
                <a:lnTo>
                  <a:pt x="406717" y="208673"/>
                </a:lnTo>
                <a:lnTo>
                  <a:pt x="264617" y="208673"/>
                </a:lnTo>
                <a:lnTo>
                  <a:pt x="264617" y="150495"/>
                </a:lnTo>
                <a:close/>
              </a:path>
              <a:path w="455295" h="502920">
                <a:moveTo>
                  <a:pt x="406717" y="182384"/>
                </a:moveTo>
                <a:lnTo>
                  <a:pt x="359814" y="194355"/>
                </a:lnTo>
                <a:lnTo>
                  <a:pt x="317627" y="202239"/>
                </a:lnTo>
                <a:lnTo>
                  <a:pt x="284287" y="206784"/>
                </a:lnTo>
                <a:lnTo>
                  <a:pt x="264617" y="208673"/>
                </a:lnTo>
                <a:lnTo>
                  <a:pt x="406717" y="208673"/>
                </a:lnTo>
                <a:lnTo>
                  <a:pt x="406717" y="182384"/>
                </a:lnTo>
                <a:close/>
              </a:path>
              <a:path w="455295" h="502920">
                <a:moveTo>
                  <a:pt x="172859" y="0"/>
                </a:moveTo>
                <a:lnTo>
                  <a:pt x="174070" y="17348"/>
                </a:lnTo>
                <a:lnTo>
                  <a:pt x="174174" y="19024"/>
                </a:lnTo>
                <a:lnTo>
                  <a:pt x="174826" y="36082"/>
                </a:lnTo>
                <a:lnTo>
                  <a:pt x="174972" y="45939"/>
                </a:lnTo>
                <a:lnTo>
                  <a:pt x="175072" y="52711"/>
                </a:lnTo>
                <a:lnTo>
                  <a:pt x="175107" y="68821"/>
                </a:lnTo>
                <a:lnTo>
                  <a:pt x="35381" y="76363"/>
                </a:lnTo>
                <a:lnTo>
                  <a:pt x="0" y="78879"/>
                </a:lnTo>
                <a:lnTo>
                  <a:pt x="0" y="167271"/>
                </a:lnTo>
                <a:lnTo>
                  <a:pt x="37358" y="162450"/>
                </a:lnTo>
                <a:lnTo>
                  <a:pt x="79436" y="157626"/>
                </a:lnTo>
                <a:lnTo>
                  <a:pt x="125713" y="153430"/>
                </a:lnTo>
                <a:lnTo>
                  <a:pt x="175666" y="150495"/>
                </a:lnTo>
                <a:lnTo>
                  <a:pt x="264617" y="150495"/>
                </a:lnTo>
                <a:lnTo>
                  <a:pt x="264617" y="147142"/>
                </a:lnTo>
                <a:lnTo>
                  <a:pt x="421830" y="146904"/>
                </a:lnTo>
                <a:lnTo>
                  <a:pt x="421830" y="68821"/>
                </a:lnTo>
                <a:lnTo>
                  <a:pt x="383620" y="66168"/>
                </a:lnTo>
                <a:lnTo>
                  <a:pt x="348723" y="65455"/>
                </a:lnTo>
                <a:lnTo>
                  <a:pt x="267411" y="65455"/>
                </a:lnTo>
                <a:lnTo>
                  <a:pt x="267769" y="60767"/>
                </a:lnTo>
                <a:lnTo>
                  <a:pt x="268179" y="54822"/>
                </a:lnTo>
                <a:lnTo>
                  <a:pt x="268904" y="45939"/>
                </a:lnTo>
                <a:lnTo>
                  <a:pt x="270205" y="32435"/>
                </a:lnTo>
                <a:lnTo>
                  <a:pt x="274129" y="31877"/>
                </a:lnTo>
                <a:lnTo>
                  <a:pt x="280276" y="30759"/>
                </a:lnTo>
                <a:lnTo>
                  <a:pt x="280276" y="19024"/>
                </a:lnTo>
                <a:lnTo>
                  <a:pt x="275247" y="18465"/>
                </a:lnTo>
                <a:lnTo>
                  <a:pt x="270205" y="17348"/>
                </a:lnTo>
                <a:lnTo>
                  <a:pt x="172859" y="0"/>
                </a:lnTo>
                <a:close/>
              </a:path>
              <a:path w="455295" h="502920">
                <a:moveTo>
                  <a:pt x="421830" y="146904"/>
                </a:moveTo>
                <a:lnTo>
                  <a:pt x="319860" y="146904"/>
                </a:lnTo>
                <a:lnTo>
                  <a:pt x="363778" y="148185"/>
                </a:lnTo>
                <a:lnTo>
                  <a:pt x="397419" y="150201"/>
                </a:lnTo>
                <a:lnTo>
                  <a:pt x="421830" y="152171"/>
                </a:lnTo>
                <a:lnTo>
                  <a:pt x="421830" y="146904"/>
                </a:lnTo>
                <a:close/>
              </a:path>
              <a:path w="455295" h="502920">
                <a:moveTo>
                  <a:pt x="339753" y="65272"/>
                </a:moveTo>
                <a:lnTo>
                  <a:pt x="296498" y="65272"/>
                </a:lnTo>
                <a:lnTo>
                  <a:pt x="267411" y="65455"/>
                </a:lnTo>
                <a:lnTo>
                  <a:pt x="348723" y="65455"/>
                </a:lnTo>
                <a:lnTo>
                  <a:pt x="339753" y="65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8432999" y="11732157"/>
            <a:ext cx="501015" cy="530225"/>
          </a:xfrm>
          <a:custGeom>
            <a:avLst/>
            <a:gdLst/>
            <a:ahLst/>
            <a:cxnLst/>
            <a:rect l="l" t="t" r="r" b="b"/>
            <a:pathLst>
              <a:path w="501015" h="530225">
                <a:moveTo>
                  <a:pt x="332854" y="391629"/>
                </a:moveTo>
                <a:lnTo>
                  <a:pt x="240563" y="391629"/>
                </a:lnTo>
                <a:lnTo>
                  <a:pt x="218341" y="422624"/>
                </a:lnTo>
                <a:lnTo>
                  <a:pt x="187833" y="446592"/>
                </a:lnTo>
                <a:lnTo>
                  <a:pt x="157953" y="463220"/>
                </a:lnTo>
                <a:lnTo>
                  <a:pt x="137617" y="472198"/>
                </a:lnTo>
                <a:lnTo>
                  <a:pt x="158329" y="483875"/>
                </a:lnTo>
                <a:lnTo>
                  <a:pt x="179512" y="497651"/>
                </a:lnTo>
                <a:lnTo>
                  <a:pt x="200169" y="513105"/>
                </a:lnTo>
                <a:lnTo>
                  <a:pt x="219303" y="529818"/>
                </a:lnTo>
                <a:lnTo>
                  <a:pt x="262667" y="498229"/>
                </a:lnTo>
                <a:lnTo>
                  <a:pt x="298589" y="457830"/>
                </a:lnTo>
                <a:lnTo>
                  <a:pt x="325809" y="411632"/>
                </a:lnTo>
                <a:lnTo>
                  <a:pt x="332854" y="391629"/>
                </a:lnTo>
                <a:close/>
              </a:path>
              <a:path w="501015" h="530225">
                <a:moveTo>
                  <a:pt x="212144" y="179355"/>
                </a:moveTo>
                <a:lnTo>
                  <a:pt x="182582" y="184775"/>
                </a:lnTo>
                <a:lnTo>
                  <a:pt x="149662" y="202066"/>
                </a:lnTo>
                <a:lnTo>
                  <a:pt x="122919" y="237432"/>
                </a:lnTo>
                <a:lnTo>
                  <a:pt x="111887" y="297078"/>
                </a:lnTo>
                <a:lnTo>
                  <a:pt x="112748" y="313867"/>
                </a:lnTo>
                <a:lnTo>
                  <a:pt x="123684" y="359000"/>
                </a:lnTo>
                <a:lnTo>
                  <a:pt x="152385" y="394434"/>
                </a:lnTo>
                <a:lnTo>
                  <a:pt x="196367" y="405053"/>
                </a:lnTo>
                <a:lnTo>
                  <a:pt x="214047" y="403584"/>
                </a:lnTo>
                <a:lnTo>
                  <a:pt x="226642" y="400018"/>
                </a:lnTo>
                <a:lnTo>
                  <a:pt x="235149" y="395613"/>
                </a:lnTo>
                <a:lnTo>
                  <a:pt x="240563" y="391629"/>
                </a:lnTo>
                <a:lnTo>
                  <a:pt x="332854" y="391629"/>
                </a:lnTo>
                <a:lnTo>
                  <a:pt x="343065" y="362641"/>
                </a:lnTo>
                <a:lnTo>
                  <a:pt x="345984" y="339039"/>
                </a:lnTo>
                <a:lnTo>
                  <a:pt x="213702" y="339039"/>
                </a:lnTo>
                <a:lnTo>
                  <a:pt x="204997" y="336888"/>
                </a:lnTo>
                <a:lnTo>
                  <a:pt x="195664" y="329388"/>
                </a:lnTo>
                <a:lnTo>
                  <a:pt x="188304" y="315131"/>
                </a:lnTo>
                <a:lnTo>
                  <a:pt x="188219" y="314966"/>
                </a:lnTo>
                <a:lnTo>
                  <a:pt x="185178" y="292049"/>
                </a:lnTo>
                <a:lnTo>
                  <a:pt x="187390" y="275896"/>
                </a:lnTo>
                <a:lnTo>
                  <a:pt x="193640" y="262736"/>
                </a:lnTo>
                <a:lnTo>
                  <a:pt x="203352" y="253878"/>
                </a:lnTo>
                <a:lnTo>
                  <a:pt x="215950" y="250634"/>
                </a:lnTo>
                <a:lnTo>
                  <a:pt x="338812" y="250634"/>
                </a:lnTo>
                <a:lnTo>
                  <a:pt x="335408" y="238892"/>
                </a:lnTo>
                <a:lnTo>
                  <a:pt x="316649" y="206451"/>
                </a:lnTo>
                <a:lnTo>
                  <a:pt x="315933" y="197456"/>
                </a:lnTo>
                <a:lnTo>
                  <a:pt x="315531" y="186101"/>
                </a:lnTo>
                <a:lnTo>
                  <a:pt x="315538" y="179603"/>
                </a:lnTo>
                <a:lnTo>
                  <a:pt x="228815" y="179603"/>
                </a:lnTo>
                <a:lnTo>
                  <a:pt x="212144" y="179355"/>
                </a:lnTo>
                <a:close/>
              </a:path>
              <a:path w="501015" h="530225">
                <a:moveTo>
                  <a:pt x="338812" y="250634"/>
                </a:moveTo>
                <a:lnTo>
                  <a:pt x="215950" y="250634"/>
                </a:lnTo>
                <a:lnTo>
                  <a:pt x="229324" y="254246"/>
                </a:lnTo>
                <a:lnTo>
                  <a:pt x="236928" y="263158"/>
                </a:lnTo>
                <a:lnTo>
                  <a:pt x="240335" y="274482"/>
                </a:lnTo>
                <a:lnTo>
                  <a:pt x="241122" y="285330"/>
                </a:lnTo>
                <a:lnTo>
                  <a:pt x="239277" y="305526"/>
                </a:lnTo>
                <a:lnTo>
                  <a:pt x="233918" y="322676"/>
                </a:lnTo>
                <a:lnTo>
                  <a:pt x="225305" y="334581"/>
                </a:lnTo>
                <a:lnTo>
                  <a:pt x="213702" y="339039"/>
                </a:lnTo>
                <a:lnTo>
                  <a:pt x="345984" y="339039"/>
                </a:lnTo>
                <a:lnTo>
                  <a:pt x="349097" y="313867"/>
                </a:lnTo>
                <a:lnTo>
                  <a:pt x="348590" y="299364"/>
                </a:lnTo>
                <a:lnTo>
                  <a:pt x="345041" y="272118"/>
                </a:lnTo>
                <a:lnTo>
                  <a:pt x="338812" y="250634"/>
                </a:lnTo>
                <a:close/>
              </a:path>
              <a:path w="501015" h="530225">
                <a:moveTo>
                  <a:pt x="316005" y="148259"/>
                </a:moveTo>
                <a:lnTo>
                  <a:pt x="229362" y="148259"/>
                </a:lnTo>
                <a:lnTo>
                  <a:pt x="229239" y="163017"/>
                </a:lnTo>
                <a:lnTo>
                  <a:pt x="229131" y="168326"/>
                </a:lnTo>
                <a:lnTo>
                  <a:pt x="228878" y="177355"/>
                </a:lnTo>
                <a:lnTo>
                  <a:pt x="228815" y="179603"/>
                </a:lnTo>
                <a:lnTo>
                  <a:pt x="315538" y="179603"/>
                </a:lnTo>
                <a:lnTo>
                  <a:pt x="315572" y="168326"/>
                </a:lnTo>
                <a:lnTo>
                  <a:pt x="315993" y="148831"/>
                </a:lnTo>
                <a:lnTo>
                  <a:pt x="316005" y="148259"/>
                </a:lnTo>
                <a:close/>
              </a:path>
              <a:path w="501015" h="530225">
                <a:moveTo>
                  <a:pt x="219303" y="0"/>
                </a:moveTo>
                <a:lnTo>
                  <a:pt x="224778" y="42941"/>
                </a:lnTo>
                <a:lnTo>
                  <a:pt x="227139" y="71056"/>
                </a:lnTo>
                <a:lnTo>
                  <a:pt x="46008" y="81335"/>
                </a:lnTo>
                <a:lnTo>
                  <a:pt x="13183" y="82804"/>
                </a:lnTo>
                <a:lnTo>
                  <a:pt x="0" y="82804"/>
                </a:lnTo>
                <a:lnTo>
                  <a:pt x="6146" y="177355"/>
                </a:lnTo>
                <a:lnTo>
                  <a:pt x="38507" y="170998"/>
                </a:lnTo>
                <a:lnTo>
                  <a:pt x="86288" y="163017"/>
                </a:lnTo>
                <a:lnTo>
                  <a:pt x="149802" y="154931"/>
                </a:lnTo>
                <a:lnTo>
                  <a:pt x="229362" y="148259"/>
                </a:lnTo>
                <a:lnTo>
                  <a:pt x="316005" y="148259"/>
                </a:lnTo>
                <a:lnTo>
                  <a:pt x="316090" y="144348"/>
                </a:lnTo>
                <a:lnTo>
                  <a:pt x="500473" y="144103"/>
                </a:lnTo>
                <a:lnTo>
                  <a:pt x="499601" y="126726"/>
                </a:lnTo>
                <a:lnTo>
                  <a:pt x="499383" y="99590"/>
                </a:lnTo>
                <a:lnTo>
                  <a:pt x="499587" y="82804"/>
                </a:lnTo>
                <a:lnTo>
                  <a:pt x="499688" y="74554"/>
                </a:lnTo>
                <a:lnTo>
                  <a:pt x="499791" y="71056"/>
                </a:lnTo>
                <a:lnTo>
                  <a:pt x="499905" y="67144"/>
                </a:lnTo>
                <a:lnTo>
                  <a:pt x="314413" y="67144"/>
                </a:lnTo>
                <a:lnTo>
                  <a:pt x="315164" y="52995"/>
                </a:lnTo>
                <a:lnTo>
                  <a:pt x="315789" y="43273"/>
                </a:lnTo>
                <a:lnTo>
                  <a:pt x="316457" y="35198"/>
                </a:lnTo>
                <a:lnTo>
                  <a:pt x="317207" y="27978"/>
                </a:lnTo>
                <a:lnTo>
                  <a:pt x="321678" y="26860"/>
                </a:lnTo>
                <a:lnTo>
                  <a:pt x="328396" y="24612"/>
                </a:lnTo>
                <a:lnTo>
                  <a:pt x="328396" y="13982"/>
                </a:lnTo>
                <a:lnTo>
                  <a:pt x="323367" y="13436"/>
                </a:lnTo>
                <a:lnTo>
                  <a:pt x="219303" y="0"/>
                </a:lnTo>
                <a:close/>
              </a:path>
              <a:path w="501015" h="530225">
                <a:moveTo>
                  <a:pt x="500473" y="144103"/>
                </a:moveTo>
                <a:lnTo>
                  <a:pt x="347923" y="144103"/>
                </a:lnTo>
                <a:lnTo>
                  <a:pt x="385740" y="144489"/>
                </a:lnTo>
                <a:lnTo>
                  <a:pt x="434887" y="145925"/>
                </a:lnTo>
                <a:lnTo>
                  <a:pt x="500710" y="148831"/>
                </a:lnTo>
                <a:lnTo>
                  <a:pt x="500681" y="148259"/>
                </a:lnTo>
                <a:lnTo>
                  <a:pt x="500564" y="145925"/>
                </a:lnTo>
                <a:lnTo>
                  <a:pt x="500473" y="144103"/>
                </a:lnTo>
                <a:close/>
              </a:path>
              <a:path w="501015" h="530225">
                <a:moveTo>
                  <a:pt x="500151" y="58750"/>
                </a:moveTo>
                <a:lnTo>
                  <a:pt x="488832" y="59588"/>
                </a:lnTo>
                <a:lnTo>
                  <a:pt x="314413" y="67144"/>
                </a:lnTo>
                <a:lnTo>
                  <a:pt x="499905" y="67144"/>
                </a:lnTo>
                <a:lnTo>
                  <a:pt x="500022" y="63156"/>
                </a:lnTo>
                <a:lnTo>
                  <a:pt x="500126" y="59588"/>
                </a:lnTo>
                <a:lnTo>
                  <a:pt x="500151" y="58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919518" y="3092272"/>
            <a:ext cx="1016635" cy="1021080"/>
          </a:xfrm>
          <a:custGeom>
            <a:avLst/>
            <a:gdLst/>
            <a:ahLst/>
            <a:cxnLst/>
            <a:rect l="l" t="t" r="r" b="b"/>
            <a:pathLst>
              <a:path w="1016635" h="1021079">
                <a:moveTo>
                  <a:pt x="712368" y="293916"/>
                </a:moveTo>
                <a:lnTo>
                  <a:pt x="544093" y="293916"/>
                </a:lnTo>
                <a:lnTo>
                  <a:pt x="544093" y="1020851"/>
                </a:lnTo>
                <a:lnTo>
                  <a:pt x="712368" y="1020851"/>
                </a:lnTo>
                <a:lnTo>
                  <a:pt x="712368" y="793127"/>
                </a:lnTo>
                <a:lnTo>
                  <a:pt x="1005154" y="793127"/>
                </a:lnTo>
                <a:lnTo>
                  <a:pt x="1005154" y="646163"/>
                </a:lnTo>
                <a:lnTo>
                  <a:pt x="712368" y="646163"/>
                </a:lnTo>
                <a:lnTo>
                  <a:pt x="712368" y="548563"/>
                </a:lnTo>
                <a:lnTo>
                  <a:pt x="981595" y="548563"/>
                </a:lnTo>
                <a:lnTo>
                  <a:pt x="981595" y="402729"/>
                </a:lnTo>
                <a:lnTo>
                  <a:pt x="712368" y="402729"/>
                </a:lnTo>
                <a:lnTo>
                  <a:pt x="712368" y="293916"/>
                </a:lnTo>
                <a:close/>
              </a:path>
              <a:path w="1016635" h="1021079">
                <a:moveTo>
                  <a:pt x="376935" y="87490"/>
                </a:moveTo>
                <a:lnTo>
                  <a:pt x="0" y="87490"/>
                </a:lnTo>
                <a:lnTo>
                  <a:pt x="0" y="918768"/>
                </a:lnTo>
                <a:lnTo>
                  <a:pt x="152577" y="918768"/>
                </a:lnTo>
                <a:lnTo>
                  <a:pt x="152577" y="793127"/>
                </a:lnTo>
                <a:lnTo>
                  <a:pt x="376935" y="793127"/>
                </a:lnTo>
                <a:lnTo>
                  <a:pt x="376935" y="646163"/>
                </a:lnTo>
                <a:lnTo>
                  <a:pt x="152577" y="646163"/>
                </a:lnTo>
                <a:lnTo>
                  <a:pt x="152577" y="507047"/>
                </a:lnTo>
                <a:lnTo>
                  <a:pt x="376935" y="507047"/>
                </a:lnTo>
                <a:lnTo>
                  <a:pt x="376935" y="392633"/>
                </a:lnTo>
                <a:lnTo>
                  <a:pt x="487361" y="392633"/>
                </a:lnTo>
                <a:lnTo>
                  <a:pt x="497251" y="376224"/>
                </a:lnTo>
                <a:lnTo>
                  <a:pt x="503640" y="364591"/>
                </a:lnTo>
                <a:lnTo>
                  <a:pt x="152565" y="364591"/>
                </a:lnTo>
                <a:lnTo>
                  <a:pt x="152565" y="229971"/>
                </a:lnTo>
                <a:lnTo>
                  <a:pt x="376935" y="229971"/>
                </a:lnTo>
                <a:lnTo>
                  <a:pt x="376935" y="87490"/>
                </a:lnTo>
                <a:close/>
              </a:path>
              <a:path w="1016635" h="1021079">
                <a:moveTo>
                  <a:pt x="376935" y="793127"/>
                </a:moveTo>
                <a:lnTo>
                  <a:pt x="227723" y="793127"/>
                </a:lnTo>
                <a:lnTo>
                  <a:pt x="227723" y="855954"/>
                </a:lnTo>
                <a:lnTo>
                  <a:pt x="376935" y="855954"/>
                </a:lnTo>
                <a:lnTo>
                  <a:pt x="376935" y="793127"/>
                </a:lnTo>
                <a:close/>
              </a:path>
              <a:path w="1016635" h="1021079">
                <a:moveTo>
                  <a:pt x="376935" y="507047"/>
                </a:moveTo>
                <a:lnTo>
                  <a:pt x="227736" y="507047"/>
                </a:lnTo>
                <a:lnTo>
                  <a:pt x="227736" y="646163"/>
                </a:lnTo>
                <a:lnTo>
                  <a:pt x="376935" y="646163"/>
                </a:lnTo>
                <a:lnTo>
                  <a:pt x="376935" y="507047"/>
                </a:lnTo>
                <a:close/>
              </a:path>
              <a:path w="1016635" h="1021079">
                <a:moveTo>
                  <a:pt x="487361" y="392633"/>
                </a:moveTo>
                <a:lnTo>
                  <a:pt x="376935" y="392633"/>
                </a:lnTo>
                <a:lnTo>
                  <a:pt x="426715" y="418434"/>
                </a:lnTo>
                <a:lnTo>
                  <a:pt x="445557" y="428914"/>
                </a:lnTo>
                <a:lnTo>
                  <a:pt x="458825" y="437502"/>
                </a:lnTo>
                <a:lnTo>
                  <a:pt x="478880" y="406705"/>
                </a:lnTo>
                <a:lnTo>
                  <a:pt x="487361" y="392633"/>
                </a:lnTo>
                <a:close/>
              </a:path>
              <a:path w="1016635" h="1021079">
                <a:moveTo>
                  <a:pt x="376935" y="229971"/>
                </a:moveTo>
                <a:lnTo>
                  <a:pt x="227723" y="229971"/>
                </a:lnTo>
                <a:lnTo>
                  <a:pt x="227723" y="364591"/>
                </a:lnTo>
                <a:lnTo>
                  <a:pt x="503640" y="364591"/>
                </a:lnTo>
                <a:lnTo>
                  <a:pt x="516881" y="340486"/>
                </a:lnTo>
                <a:lnTo>
                  <a:pt x="540715" y="293916"/>
                </a:lnTo>
                <a:lnTo>
                  <a:pt x="1016380" y="293916"/>
                </a:lnTo>
                <a:lnTo>
                  <a:pt x="1016380" y="259130"/>
                </a:lnTo>
                <a:lnTo>
                  <a:pt x="376935" y="259130"/>
                </a:lnTo>
                <a:lnTo>
                  <a:pt x="376935" y="229971"/>
                </a:lnTo>
                <a:close/>
              </a:path>
              <a:path w="1016635" h="1021079">
                <a:moveTo>
                  <a:pt x="482384" y="0"/>
                </a:moveTo>
                <a:lnTo>
                  <a:pt x="464603" y="62742"/>
                </a:lnTo>
                <a:lnTo>
                  <a:pt x="444826" y="118286"/>
                </a:lnTo>
                <a:lnTo>
                  <a:pt x="424611" y="166165"/>
                </a:lnTo>
                <a:lnTo>
                  <a:pt x="405518" y="205910"/>
                </a:lnTo>
                <a:lnTo>
                  <a:pt x="376935" y="259130"/>
                </a:lnTo>
                <a:lnTo>
                  <a:pt x="1016380" y="259130"/>
                </a:lnTo>
                <a:lnTo>
                  <a:pt x="1016380" y="143586"/>
                </a:lnTo>
                <a:lnTo>
                  <a:pt x="606907" y="143586"/>
                </a:lnTo>
                <a:lnTo>
                  <a:pt x="612974" y="127145"/>
                </a:lnTo>
                <a:lnTo>
                  <a:pt x="618409" y="111336"/>
                </a:lnTo>
                <a:lnTo>
                  <a:pt x="624265" y="93424"/>
                </a:lnTo>
                <a:lnTo>
                  <a:pt x="631596" y="70675"/>
                </a:lnTo>
                <a:lnTo>
                  <a:pt x="643300" y="68849"/>
                </a:lnTo>
                <a:lnTo>
                  <a:pt x="653745" y="66182"/>
                </a:lnTo>
                <a:lnTo>
                  <a:pt x="661246" y="61835"/>
                </a:lnTo>
                <a:lnTo>
                  <a:pt x="664121" y="54965"/>
                </a:lnTo>
                <a:lnTo>
                  <a:pt x="662614" y="50006"/>
                </a:lnTo>
                <a:lnTo>
                  <a:pt x="657953" y="46412"/>
                </a:lnTo>
                <a:lnTo>
                  <a:pt x="649928" y="43446"/>
                </a:lnTo>
                <a:lnTo>
                  <a:pt x="482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2133358" y="3157855"/>
            <a:ext cx="804545" cy="916305"/>
          </a:xfrm>
          <a:custGeom>
            <a:avLst/>
            <a:gdLst/>
            <a:ahLst/>
            <a:cxnLst/>
            <a:rect l="l" t="t" r="r" b="b"/>
            <a:pathLst>
              <a:path w="804544" h="916304">
                <a:moveTo>
                  <a:pt x="804354" y="156527"/>
                </a:moveTo>
                <a:lnTo>
                  <a:pt x="628230" y="156527"/>
                </a:lnTo>
                <a:lnTo>
                  <a:pt x="628230" y="343877"/>
                </a:lnTo>
                <a:lnTo>
                  <a:pt x="804354" y="343877"/>
                </a:lnTo>
                <a:lnTo>
                  <a:pt x="804354" y="156527"/>
                </a:lnTo>
                <a:close/>
              </a:path>
              <a:path w="804544" h="916304">
                <a:moveTo>
                  <a:pt x="804354" y="0"/>
                </a:moveTo>
                <a:lnTo>
                  <a:pt x="0" y="0"/>
                </a:lnTo>
                <a:lnTo>
                  <a:pt x="0" y="156210"/>
                </a:lnTo>
                <a:lnTo>
                  <a:pt x="0" y="344170"/>
                </a:lnTo>
                <a:lnTo>
                  <a:pt x="0" y="495300"/>
                </a:lnTo>
                <a:lnTo>
                  <a:pt x="0" y="693420"/>
                </a:lnTo>
                <a:lnTo>
                  <a:pt x="0" y="854710"/>
                </a:lnTo>
                <a:lnTo>
                  <a:pt x="0" y="915670"/>
                </a:lnTo>
                <a:lnTo>
                  <a:pt x="176136" y="915670"/>
                </a:lnTo>
                <a:lnTo>
                  <a:pt x="176136" y="854710"/>
                </a:lnTo>
                <a:lnTo>
                  <a:pt x="628230" y="854710"/>
                </a:lnTo>
                <a:lnTo>
                  <a:pt x="628230" y="916012"/>
                </a:lnTo>
                <a:lnTo>
                  <a:pt x="804354" y="916012"/>
                </a:lnTo>
                <a:lnTo>
                  <a:pt x="804354" y="495325"/>
                </a:lnTo>
                <a:lnTo>
                  <a:pt x="628230" y="495325"/>
                </a:lnTo>
                <a:lnTo>
                  <a:pt x="628230" y="693420"/>
                </a:lnTo>
                <a:lnTo>
                  <a:pt x="176136" y="693420"/>
                </a:lnTo>
                <a:lnTo>
                  <a:pt x="176136" y="495300"/>
                </a:lnTo>
                <a:lnTo>
                  <a:pt x="804354" y="495300"/>
                </a:lnTo>
                <a:lnTo>
                  <a:pt x="804354" y="344170"/>
                </a:lnTo>
                <a:lnTo>
                  <a:pt x="176136" y="344170"/>
                </a:lnTo>
                <a:lnTo>
                  <a:pt x="176136" y="156210"/>
                </a:lnTo>
                <a:lnTo>
                  <a:pt x="804354" y="156210"/>
                </a:lnTo>
                <a:lnTo>
                  <a:pt x="804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3154254" y="3140507"/>
            <a:ext cx="1009650" cy="944880"/>
          </a:xfrm>
          <a:custGeom>
            <a:avLst/>
            <a:gdLst/>
            <a:ahLst/>
            <a:cxnLst/>
            <a:rect l="l" t="t" r="r" b="b"/>
            <a:pathLst>
              <a:path w="1009650" h="944879">
                <a:moveTo>
                  <a:pt x="914285" y="161543"/>
                </a:moveTo>
                <a:lnTo>
                  <a:pt x="573252" y="161543"/>
                </a:lnTo>
                <a:lnTo>
                  <a:pt x="637687" y="172410"/>
                </a:lnTo>
                <a:lnTo>
                  <a:pt x="691014" y="192546"/>
                </a:lnTo>
                <a:lnTo>
                  <a:pt x="734175" y="220087"/>
                </a:lnTo>
                <a:lnTo>
                  <a:pt x="768111" y="253168"/>
                </a:lnTo>
                <a:lnTo>
                  <a:pt x="793765" y="289924"/>
                </a:lnTo>
                <a:lnTo>
                  <a:pt x="812079" y="328488"/>
                </a:lnTo>
                <a:lnTo>
                  <a:pt x="823994" y="366997"/>
                </a:lnTo>
                <a:lnTo>
                  <a:pt x="832329" y="435267"/>
                </a:lnTo>
                <a:lnTo>
                  <a:pt x="832396" y="436384"/>
                </a:lnTo>
                <a:lnTo>
                  <a:pt x="824675" y="505850"/>
                </a:lnTo>
                <a:lnTo>
                  <a:pt x="814350" y="543496"/>
                </a:lnTo>
                <a:lnTo>
                  <a:pt x="799114" y="581789"/>
                </a:lnTo>
                <a:lnTo>
                  <a:pt x="778517" y="619758"/>
                </a:lnTo>
                <a:lnTo>
                  <a:pt x="752110" y="656432"/>
                </a:lnTo>
                <a:lnTo>
                  <a:pt x="719442" y="690840"/>
                </a:lnTo>
                <a:lnTo>
                  <a:pt x="680062" y="722012"/>
                </a:lnTo>
                <a:lnTo>
                  <a:pt x="633522" y="748976"/>
                </a:lnTo>
                <a:lnTo>
                  <a:pt x="579370" y="770761"/>
                </a:lnTo>
                <a:lnTo>
                  <a:pt x="517156" y="786396"/>
                </a:lnTo>
                <a:lnTo>
                  <a:pt x="553375" y="827048"/>
                </a:lnTo>
                <a:lnTo>
                  <a:pt x="582228" y="863385"/>
                </a:lnTo>
                <a:lnTo>
                  <a:pt x="607714" y="900773"/>
                </a:lnTo>
                <a:lnTo>
                  <a:pt x="633831" y="944575"/>
                </a:lnTo>
                <a:lnTo>
                  <a:pt x="680219" y="923646"/>
                </a:lnTo>
                <a:lnTo>
                  <a:pt x="724116" y="901658"/>
                </a:lnTo>
                <a:lnTo>
                  <a:pt x="765644" y="877550"/>
                </a:lnTo>
                <a:lnTo>
                  <a:pt x="804929" y="850264"/>
                </a:lnTo>
                <a:lnTo>
                  <a:pt x="842095" y="818738"/>
                </a:lnTo>
                <a:lnTo>
                  <a:pt x="877265" y="781913"/>
                </a:lnTo>
                <a:lnTo>
                  <a:pt x="919671" y="725653"/>
                </a:lnTo>
                <a:lnTo>
                  <a:pt x="951903" y="671114"/>
                </a:lnTo>
                <a:lnTo>
                  <a:pt x="975353" y="619283"/>
                </a:lnTo>
                <a:lnTo>
                  <a:pt x="991415" y="571147"/>
                </a:lnTo>
                <a:lnTo>
                  <a:pt x="1001483" y="527691"/>
                </a:lnTo>
                <a:lnTo>
                  <a:pt x="1006949" y="489902"/>
                </a:lnTo>
                <a:lnTo>
                  <a:pt x="1009535" y="441316"/>
                </a:lnTo>
                <a:lnTo>
                  <a:pt x="1009650" y="435267"/>
                </a:lnTo>
                <a:lnTo>
                  <a:pt x="1006847" y="383010"/>
                </a:lnTo>
                <a:lnTo>
                  <a:pt x="998655" y="333564"/>
                </a:lnTo>
                <a:lnTo>
                  <a:pt x="985400" y="287045"/>
                </a:lnTo>
                <a:lnTo>
                  <a:pt x="967405" y="243571"/>
                </a:lnTo>
                <a:lnTo>
                  <a:pt x="944998" y="203260"/>
                </a:lnTo>
                <a:lnTo>
                  <a:pt x="918501" y="166229"/>
                </a:lnTo>
                <a:lnTo>
                  <a:pt x="914285" y="161543"/>
                </a:lnTo>
                <a:close/>
              </a:path>
              <a:path w="1009650" h="944879">
                <a:moveTo>
                  <a:pt x="549694" y="0"/>
                </a:moveTo>
                <a:lnTo>
                  <a:pt x="495761" y="2551"/>
                </a:lnTo>
                <a:lnTo>
                  <a:pt x="443977" y="9986"/>
                </a:lnTo>
                <a:lnTo>
                  <a:pt x="394455" y="21973"/>
                </a:lnTo>
                <a:lnTo>
                  <a:pt x="347309" y="38181"/>
                </a:lnTo>
                <a:lnTo>
                  <a:pt x="302651" y="58278"/>
                </a:lnTo>
                <a:lnTo>
                  <a:pt x="260594" y="81933"/>
                </a:lnTo>
                <a:lnTo>
                  <a:pt x="221252" y="108815"/>
                </a:lnTo>
                <a:lnTo>
                  <a:pt x="184738" y="138593"/>
                </a:lnTo>
                <a:lnTo>
                  <a:pt x="151164" y="170935"/>
                </a:lnTo>
                <a:lnTo>
                  <a:pt x="120645" y="205511"/>
                </a:lnTo>
                <a:lnTo>
                  <a:pt x="93292" y="241989"/>
                </a:lnTo>
                <a:lnTo>
                  <a:pt x="69220" y="280037"/>
                </a:lnTo>
                <a:lnTo>
                  <a:pt x="48540" y="319326"/>
                </a:lnTo>
                <a:lnTo>
                  <a:pt x="31367" y="359522"/>
                </a:lnTo>
                <a:lnTo>
                  <a:pt x="17813" y="400296"/>
                </a:lnTo>
                <a:lnTo>
                  <a:pt x="7992" y="441316"/>
                </a:lnTo>
                <a:lnTo>
                  <a:pt x="2017" y="482251"/>
                </a:lnTo>
                <a:lnTo>
                  <a:pt x="0" y="522770"/>
                </a:lnTo>
                <a:lnTo>
                  <a:pt x="4483" y="581101"/>
                </a:lnTo>
                <a:lnTo>
                  <a:pt x="4536" y="581789"/>
                </a:lnTo>
                <a:lnTo>
                  <a:pt x="4642" y="583160"/>
                </a:lnTo>
                <a:lnTo>
                  <a:pt x="17616" y="639451"/>
                </a:lnTo>
                <a:lnTo>
                  <a:pt x="37393" y="690840"/>
                </a:lnTo>
                <a:lnTo>
                  <a:pt x="37497" y="691111"/>
                </a:lnTo>
                <a:lnTo>
                  <a:pt x="62857" y="737608"/>
                </a:lnTo>
                <a:lnTo>
                  <a:pt x="92268" y="778411"/>
                </a:lnTo>
                <a:lnTo>
                  <a:pt x="124305" y="812987"/>
                </a:lnTo>
                <a:lnTo>
                  <a:pt x="157540" y="840806"/>
                </a:lnTo>
                <a:lnTo>
                  <a:pt x="190546" y="861334"/>
                </a:lnTo>
                <a:lnTo>
                  <a:pt x="250164" y="878395"/>
                </a:lnTo>
                <a:lnTo>
                  <a:pt x="271635" y="875257"/>
                </a:lnTo>
                <a:lnTo>
                  <a:pt x="316817" y="850892"/>
                </a:lnTo>
                <a:lnTo>
                  <a:pt x="363479" y="804053"/>
                </a:lnTo>
                <a:lnTo>
                  <a:pt x="386800" y="772823"/>
                </a:lnTo>
                <a:lnTo>
                  <a:pt x="409813" y="736713"/>
                </a:lnTo>
                <a:lnTo>
                  <a:pt x="432291" y="695972"/>
                </a:lnTo>
                <a:lnTo>
                  <a:pt x="449240" y="660755"/>
                </a:lnTo>
                <a:lnTo>
                  <a:pt x="237820" y="660755"/>
                </a:lnTo>
                <a:lnTo>
                  <a:pt x="216663" y="649239"/>
                </a:lnTo>
                <a:lnTo>
                  <a:pt x="193089" y="617426"/>
                </a:lnTo>
                <a:lnTo>
                  <a:pt x="173931" y="569415"/>
                </a:lnTo>
                <a:lnTo>
                  <a:pt x="166027" y="509308"/>
                </a:lnTo>
                <a:lnTo>
                  <a:pt x="169987" y="469823"/>
                </a:lnTo>
                <a:lnTo>
                  <a:pt x="181909" y="424416"/>
                </a:lnTo>
                <a:lnTo>
                  <a:pt x="200933" y="378270"/>
                </a:lnTo>
                <a:lnTo>
                  <a:pt x="226609" y="332479"/>
                </a:lnTo>
                <a:lnTo>
                  <a:pt x="258384" y="289160"/>
                </a:lnTo>
                <a:lnTo>
                  <a:pt x="295707" y="250429"/>
                </a:lnTo>
                <a:lnTo>
                  <a:pt x="338024" y="218403"/>
                </a:lnTo>
                <a:lnTo>
                  <a:pt x="384784" y="195198"/>
                </a:lnTo>
                <a:lnTo>
                  <a:pt x="569715" y="195198"/>
                </a:lnTo>
                <a:lnTo>
                  <a:pt x="573252" y="161543"/>
                </a:lnTo>
                <a:lnTo>
                  <a:pt x="914285" y="161543"/>
                </a:lnTo>
                <a:lnTo>
                  <a:pt x="888242" y="132597"/>
                </a:lnTo>
                <a:lnTo>
                  <a:pt x="854544" y="102481"/>
                </a:lnTo>
                <a:lnTo>
                  <a:pt x="817732" y="75998"/>
                </a:lnTo>
                <a:lnTo>
                  <a:pt x="778133" y="53267"/>
                </a:lnTo>
                <a:lnTo>
                  <a:pt x="736071" y="34404"/>
                </a:lnTo>
                <a:lnTo>
                  <a:pt x="691871" y="19529"/>
                </a:lnTo>
                <a:lnTo>
                  <a:pt x="645858" y="8758"/>
                </a:lnTo>
                <a:lnTo>
                  <a:pt x="598357" y="2209"/>
                </a:lnTo>
                <a:lnTo>
                  <a:pt x="549694" y="0"/>
                </a:lnTo>
                <a:close/>
              </a:path>
              <a:path w="1009650" h="944879">
                <a:moveTo>
                  <a:pt x="569715" y="195198"/>
                </a:moveTo>
                <a:lnTo>
                  <a:pt x="384784" y="195198"/>
                </a:lnTo>
                <a:lnTo>
                  <a:pt x="382730" y="249095"/>
                </a:lnTo>
                <a:lnTo>
                  <a:pt x="377600" y="301401"/>
                </a:lnTo>
                <a:lnTo>
                  <a:pt x="369682" y="352104"/>
                </a:lnTo>
                <a:lnTo>
                  <a:pt x="359265" y="401189"/>
                </a:lnTo>
                <a:lnTo>
                  <a:pt x="346639" y="448645"/>
                </a:lnTo>
                <a:lnTo>
                  <a:pt x="332094" y="494457"/>
                </a:lnTo>
                <a:lnTo>
                  <a:pt x="315917" y="538614"/>
                </a:lnTo>
                <a:lnTo>
                  <a:pt x="298399" y="581101"/>
                </a:lnTo>
                <a:lnTo>
                  <a:pt x="273581" y="631867"/>
                </a:lnTo>
                <a:lnTo>
                  <a:pt x="237820" y="660755"/>
                </a:lnTo>
                <a:lnTo>
                  <a:pt x="449240" y="660755"/>
                </a:lnTo>
                <a:lnTo>
                  <a:pt x="474741" y="601579"/>
                </a:lnTo>
                <a:lnTo>
                  <a:pt x="494261" y="548421"/>
                </a:lnTo>
                <a:lnTo>
                  <a:pt x="512341" y="491617"/>
                </a:lnTo>
                <a:lnTo>
                  <a:pt x="528757" y="431414"/>
                </a:lnTo>
                <a:lnTo>
                  <a:pt x="543282" y="368058"/>
                </a:lnTo>
                <a:lnTo>
                  <a:pt x="555691" y="301797"/>
                </a:lnTo>
                <a:lnTo>
                  <a:pt x="565756" y="232877"/>
                </a:lnTo>
                <a:lnTo>
                  <a:pt x="569715" y="195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4252544" y="3059734"/>
            <a:ext cx="3315335" cy="1083945"/>
          </a:xfrm>
          <a:custGeom>
            <a:avLst/>
            <a:gdLst/>
            <a:ahLst/>
            <a:cxnLst/>
            <a:rect l="l" t="t" r="r" b="b"/>
            <a:pathLst>
              <a:path w="3315334" h="1083945">
                <a:moveTo>
                  <a:pt x="1070229" y="931125"/>
                </a:moveTo>
                <a:lnTo>
                  <a:pt x="1015987" y="924839"/>
                </a:lnTo>
                <a:lnTo>
                  <a:pt x="968794" y="917676"/>
                </a:lnTo>
                <a:lnTo>
                  <a:pt x="926287" y="909066"/>
                </a:lnTo>
                <a:lnTo>
                  <a:pt x="886104" y="898423"/>
                </a:lnTo>
                <a:lnTo>
                  <a:pt x="845858" y="885126"/>
                </a:lnTo>
                <a:lnTo>
                  <a:pt x="860996" y="872782"/>
                </a:lnTo>
                <a:lnTo>
                  <a:pt x="904633" y="837222"/>
                </a:lnTo>
                <a:lnTo>
                  <a:pt x="934707" y="811085"/>
                </a:lnTo>
                <a:lnTo>
                  <a:pt x="945845" y="801408"/>
                </a:lnTo>
                <a:lnTo>
                  <a:pt x="973797" y="775487"/>
                </a:lnTo>
                <a:lnTo>
                  <a:pt x="992822" y="757237"/>
                </a:lnTo>
                <a:lnTo>
                  <a:pt x="1005179" y="755535"/>
                </a:lnTo>
                <a:lnTo>
                  <a:pt x="1015949" y="752894"/>
                </a:lnTo>
                <a:lnTo>
                  <a:pt x="1023581" y="747941"/>
                </a:lnTo>
                <a:lnTo>
                  <a:pt x="1026477" y="739292"/>
                </a:lnTo>
                <a:lnTo>
                  <a:pt x="1026477" y="731431"/>
                </a:lnTo>
                <a:lnTo>
                  <a:pt x="1025918" y="730313"/>
                </a:lnTo>
                <a:lnTo>
                  <a:pt x="1023112" y="724700"/>
                </a:lnTo>
                <a:lnTo>
                  <a:pt x="1017498" y="720217"/>
                </a:lnTo>
                <a:lnTo>
                  <a:pt x="970775" y="684314"/>
                </a:lnTo>
                <a:lnTo>
                  <a:pt x="896340" y="627100"/>
                </a:lnTo>
                <a:lnTo>
                  <a:pt x="887171" y="638568"/>
                </a:lnTo>
                <a:lnTo>
                  <a:pt x="876846" y="650671"/>
                </a:lnTo>
                <a:lnTo>
                  <a:pt x="863371" y="665289"/>
                </a:lnTo>
                <a:lnTo>
                  <a:pt x="844740" y="684314"/>
                </a:lnTo>
                <a:lnTo>
                  <a:pt x="844740" y="618121"/>
                </a:lnTo>
                <a:lnTo>
                  <a:pt x="844740" y="574370"/>
                </a:lnTo>
                <a:lnTo>
                  <a:pt x="844740" y="483501"/>
                </a:lnTo>
                <a:lnTo>
                  <a:pt x="844740" y="439750"/>
                </a:lnTo>
                <a:lnTo>
                  <a:pt x="844740" y="381419"/>
                </a:lnTo>
                <a:lnTo>
                  <a:pt x="844740" y="365721"/>
                </a:lnTo>
                <a:lnTo>
                  <a:pt x="875474" y="379234"/>
                </a:lnTo>
                <a:lnTo>
                  <a:pt x="905586" y="391375"/>
                </a:lnTo>
                <a:lnTo>
                  <a:pt x="935278" y="402475"/>
                </a:lnTo>
                <a:lnTo>
                  <a:pt x="964768" y="412838"/>
                </a:lnTo>
                <a:lnTo>
                  <a:pt x="977684" y="387007"/>
                </a:lnTo>
                <a:lnTo>
                  <a:pt x="991362" y="365721"/>
                </a:lnTo>
                <a:lnTo>
                  <a:pt x="996594" y="357593"/>
                </a:lnTo>
                <a:lnTo>
                  <a:pt x="1024013" y="324205"/>
                </a:lnTo>
                <a:lnTo>
                  <a:pt x="1024559" y="323545"/>
                </a:lnTo>
                <a:lnTo>
                  <a:pt x="1064615" y="283819"/>
                </a:lnTo>
                <a:lnTo>
                  <a:pt x="1006919" y="268465"/>
                </a:lnTo>
                <a:lnTo>
                  <a:pt x="950137" y="249745"/>
                </a:lnTo>
                <a:lnTo>
                  <a:pt x="913612" y="235585"/>
                </a:lnTo>
                <a:lnTo>
                  <a:pt x="842403" y="205066"/>
                </a:lnTo>
                <a:lnTo>
                  <a:pt x="795388" y="181686"/>
                </a:lnTo>
                <a:lnTo>
                  <a:pt x="795388" y="730313"/>
                </a:lnTo>
                <a:lnTo>
                  <a:pt x="759079" y="760603"/>
                </a:lnTo>
                <a:lnTo>
                  <a:pt x="730453" y="783323"/>
                </a:lnTo>
                <a:lnTo>
                  <a:pt x="708761" y="799731"/>
                </a:lnTo>
                <a:lnTo>
                  <a:pt x="693293" y="811085"/>
                </a:lnTo>
                <a:lnTo>
                  <a:pt x="664451" y="791210"/>
                </a:lnTo>
                <a:lnTo>
                  <a:pt x="639305" y="771537"/>
                </a:lnTo>
                <a:lnTo>
                  <a:pt x="616458" y="751459"/>
                </a:lnTo>
                <a:lnTo>
                  <a:pt x="594575" y="730313"/>
                </a:lnTo>
                <a:lnTo>
                  <a:pt x="795388" y="730313"/>
                </a:lnTo>
                <a:lnTo>
                  <a:pt x="795388" y="181686"/>
                </a:lnTo>
                <a:lnTo>
                  <a:pt x="792988" y="180479"/>
                </a:lnTo>
                <a:lnTo>
                  <a:pt x="758825" y="161544"/>
                </a:lnTo>
                <a:lnTo>
                  <a:pt x="753872" y="158813"/>
                </a:lnTo>
                <a:lnTo>
                  <a:pt x="753872" y="324205"/>
                </a:lnTo>
                <a:lnTo>
                  <a:pt x="678713" y="324205"/>
                </a:lnTo>
                <a:lnTo>
                  <a:pt x="678713" y="574370"/>
                </a:lnTo>
                <a:lnTo>
                  <a:pt x="678713" y="618121"/>
                </a:lnTo>
                <a:lnTo>
                  <a:pt x="518287" y="618121"/>
                </a:lnTo>
                <a:lnTo>
                  <a:pt x="518287" y="841375"/>
                </a:lnTo>
                <a:lnTo>
                  <a:pt x="487222" y="848220"/>
                </a:lnTo>
                <a:lnTo>
                  <a:pt x="357860" y="875030"/>
                </a:lnTo>
                <a:lnTo>
                  <a:pt x="357860" y="730313"/>
                </a:lnTo>
                <a:lnTo>
                  <a:pt x="416204" y="730313"/>
                </a:lnTo>
                <a:lnTo>
                  <a:pt x="438302" y="759663"/>
                </a:lnTo>
                <a:lnTo>
                  <a:pt x="461772" y="786688"/>
                </a:lnTo>
                <a:lnTo>
                  <a:pt x="487972" y="813295"/>
                </a:lnTo>
                <a:lnTo>
                  <a:pt x="518287" y="841375"/>
                </a:lnTo>
                <a:lnTo>
                  <a:pt x="518287" y="618121"/>
                </a:lnTo>
                <a:lnTo>
                  <a:pt x="357873" y="618121"/>
                </a:lnTo>
                <a:lnTo>
                  <a:pt x="357873" y="574370"/>
                </a:lnTo>
                <a:lnTo>
                  <a:pt x="678713" y="574370"/>
                </a:lnTo>
                <a:lnTo>
                  <a:pt x="678713" y="324205"/>
                </a:lnTo>
                <a:lnTo>
                  <a:pt x="678700" y="439750"/>
                </a:lnTo>
                <a:lnTo>
                  <a:pt x="678700" y="483501"/>
                </a:lnTo>
                <a:lnTo>
                  <a:pt x="357860" y="483501"/>
                </a:lnTo>
                <a:lnTo>
                  <a:pt x="357860" y="439750"/>
                </a:lnTo>
                <a:lnTo>
                  <a:pt x="678700" y="439750"/>
                </a:lnTo>
                <a:lnTo>
                  <a:pt x="678700" y="324205"/>
                </a:lnTo>
                <a:lnTo>
                  <a:pt x="601306" y="324205"/>
                </a:lnTo>
                <a:lnTo>
                  <a:pt x="601306" y="282702"/>
                </a:lnTo>
                <a:lnTo>
                  <a:pt x="608787" y="277114"/>
                </a:lnTo>
                <a:lnTo>
                  <a:pt x="617423" y="269100"/>
                </a:lnTo>
                <a:lnTo>
                  <a:pt x="624179" y="259194"/>
                </a:lnTo>
                <a:lnTo>
                  <a:pt x="625894" y="248488"/>
                </a:lnTo>
                <a:lnTo>
                  <a:pt x="625983" y="247929"/>
                </a:lnTo>
                <a:lnTo>
                  <a:pt x="664413" y="274040"/>
                </a:lnTo>
                <a:lnTo>
                  <a:pt x="696226" y="293636"/>
                </a:lnTo>
                <a:lnTo>
                  <a:pt x="724890" y="309448"/>
                </a:lnTo>
                <a:lnTo>
                  <a:pt x="753872" y="324205"/>
                </a:lnTo>
                <a:lnTo>
                  <a:pt x="753872" y="158813"/>
                </a:lnTo>
                <a:lnTo>
                  <a:pt x="747585" y="155321"/>
                </a:lnTo>
                <a:lnTo>
                  <a:pt x="706958" y="130276"/>
                </a:lnTo>
                <a:lnTo>
                  <a:pt x="671880" y="106057"/>
                </a:lnTo>
                <a:lnTo>
                  <a:pt x="643140" y="83337"/>
                </a:lnTo>
                <a:lnTo>
                  <a:pt x="621499" y="62814"/>
                </a:lnTo>
                <a:lnTo>
                  <a:pt x="623735" y="58331"/>
                </a:lnTo>
                <a:lnTo>
                  <a:pt x="624865" y="54965"/>
                </a:lnTo>
                <a:lnTo>
                  <a:pt x="624865" y="52730"/>
                </a:lnTo>
                <a:lnTo>
                  <a:pt x="623697" y="44983"/>
                </a:lnTo>
                <a:lnTo>
                  <a:pt x="619810" y="38709"/>
                </a:lnTo>
                <a:lnTo>
                  <a:pt x="612559" y="34112"/>
                </a:lnTo>
                <a:lnTo>
                  <a:pt x="610273" y="33566"/>
                </a:lnTo>
                <a:lnTo>
                  <a:pt x="610273" y="235585"/>
                </a:lnTo>
                <a:lnTo>
                  <a:pt x="471805" y="229971"/>
                </a:lnTo>
                <a:lnTo>
                  <a:pt x="444246" y="228854"/>
                </a:lnTo>
                <a:lnTo>
                  <a:pt x="467677" y="210134"/>
                </a:lnTo>
                <a:lnTo>
                  <a:pt x="487857" y="192671"/>
                </a:lnTo>
                <a:lnTo>
                  <a:pt x="505294" y="176479"/>
                </a:lnTo>
                <a:lnTo>
                  <a:pt x="520534" y="161544"/>
                </a:lnTo>
                <a:lnTo>
                  <a:pt x="539750" y="178803"/>
                </a:lnTo>
                <a:lnTo>
                  <a:pt x="559930" y="196049"/>
                </a:lnTo>
                <a:lnTo>
                  <a:pt x="582841" y="214553"/>
                </a:lnTo>
                <a:lnTo>
                  <a:pt x="610273" y="235585"/>
                </a:lnTo>
                <a:lnTo>
                  <a:pt x="610273" y="33566"/>
                </a:lnTo>
                <a:lnTo>
                  <a:pt x="601306" y="31407"/>
                </a:lnTo>
                <a:lnTo>
                  <a:pt x="448741" y="12331"/>
                </a:lnTo>
                <a:lnTo>
                  <a:pt x="441998" y="21170"/>
                </a:lnTo>
                <a:lnTo>
                  <a:pt x="441998" y="229971"/>
                </a:lnTo>
                <a:lnTo>
                  <a:pt x="441998" y="324205"/>
                </a:lnTo>
                <a:lnTo>
                  <a:pt x="301777" y="324205"/>
                </a:lnTo>
                <a:lnTo>
                  <a:pt x="345770" y="297497"/>
                </a:lnTo>
                <a:lnTo>
                  <a:pt x="381977" y="273735"/>
                </a:lnTo>
                <a:lnTo>
                  <a:pt x="413143" y="251650"/>
                </a:lnTo>
                <a:lnTo>
                  <a:pt x="441998" y="229971"/>
                </a:lnTo>
                <a:lnTo>
                  <a:pt x="441998" y="21170"/>
                </a:lnTo>
                <a:lnTo>
                  <a:pt x="431355" y="35115"/>
                </a:lnTo>
                <a:lnTo>
                  <a:pt x="410210" y="59232"/>
                </a:lnTo>
                <a:lnTo>
                  <a:pt x="355434" y="110705"/>
                </a:lnTo>
                <a:lnTo>
                  <a:pt x="321170" y="137642"/>
                </a:lnTo>
                <a:lnTo>
                  <a:pt x="281914" y="165087"/>
                </a:lnTo>
                <a:lnTo>
                  <a:pt x="237375" y="192849"/>
                </a:lnTo>
                <a:lnTo>
                  <a:pt x="187210" y="220726"/>
                </a:lnTo>
                <a:lnTo>
                  <a:pt x="131127" y="248488"/>
                </a:lnTo>
                <a:lnTo>
                  <a:pt x="68834" y="275958"/>
                </a:lnTo>
                <a:lnTo>
                  <a:pt x="0" y="302895"/>
                </a:lnTo>
                <a:lnTo>
                  <a:pt x="30251" y="333489"/>
                </a:lnTo>
                <a:lnTo>
                  <a:pt x="55245" y="361657"/>
                </a:lnTo>
                <a:lnTo>
                  <a:pt x="77304" y="390448"/>
                </a:lnTo>
                <a:lnTo>
                  <a:pt x="98729" y="422922"/>
                </a:lnTo>
                <a:lnTo>
                  <a:pt x="174599" y="389331"/>
                </a:lnTo>
                <a:lnTo>
                  <a:pt x="192951" y="381419"/>
                </a:lnTo>
                <a:lnTo>
                  <a:pt x="192951" y="907567"/>
                </a:lnTo>
                <a:lnTo>
                  <a:pt x="153682" y="915403"/>
                </a:lnTo>
                <a:lnTo>
                  <a:pt x="111899" y="923137"/>
                </a:lnTo>
                <a:lnTo>
                  <a:pt x="70535" y="929805"/>
                </a:lnTo>
                <a:lnTo>
                  <a:pt x="32537" y="934478"/>
                </a:lnTo>
                <a:lnTo>
                  <a:pt x="71793" y="1062380"/>
                </a:lnTo>
                <a:lnTo>
                  <a:pt x="74295" y="1069975"/>
                </a:lnTo>
                <a:lnTo>
                  <a:pt x="77546" y="1076820"/>
                </a:lnTo>
                <a:lnTo>
                  <a:pt x="82677" y="1081786"/>
                </a:lnTo>
                <a:lnTo>
                  <a:pt x="90868" y="1083691"/>
                </a:lnTo>
                <a:lnTo>
                  <a:pt x="95948" y="1082890"/>
                </a:lnTo>
                <a:lnTo>
                  <a:pt x="100406" y="1079766"/>
                </a:lnTo>
                <a:lnTo>
                  <a:pt x="105689" y="1073289"/>
                </a:lnTo>
                <a:lnTo>
                  <a:pt x="113309" y="1062380"/>
                </a:lnTo>
                <a:lnTo>
                  <a:pt x="136715" y="1058100"/>
                </a:lnTo>
                <a:lnTo>
                  <a:pt x="207695" y="1043851"/>
                </a:lnTo>
                <a:lnTo>
                  <a:pt x="303390" y="1023124"/>
                </a:lnTo>
                <a:lnTo>
                  <a:pt x="417118" y="996823"/>
                </a:lnTo>
                <a:lnTo>
                  <a:pt x="541845" y="965898"/>
                </a:lnTo>
                <a:lnTo>
                  <a:pt x="542988" y="948829"/>
                </a:lnTo>
                <a:lnTo>
                  <a:pt x="545071" y="927760"/>
                </a:lnTo>
                <a:lnTo>
                  <a:pt x="548627" y="902487"/>
                </a:lnTo>
                <a:lnTo>
                  <a:pt x="553758" y="875030"/>
                </a:lnTo>
                <a:lnTo>
                  <a:pt x="554189" y="872782"/>
                </a:lnTo>
                <a:lnTo>
                  <a:pt x="581723" y="895083"/>
                </a:lnTo>
                <a:lnTo>
                  <a:pt x="610311" y="916546"/>
                </a:lnTo>
                <a:lnTo>
                  <a:pt x="643077" y="937996"/>
                </a:lnTo>
                <a:lnTo>
                  <a:pt x="683145" y="960297"/>
                </a:lnTo>
                <a:lnTo>
                  <a:pt x="733615" y="984275"/>
                </a:lnTo>
                <a:lnTo>
                  <a:pt x="797623" y="1010767"/>
                </a:lnTo>
                <a:lnTo>
                  <a:pt x="864082" y="1035240"/>
                </a:lnTo>
                <a:lnTo>
                  <a:pt x="912888" y="1050036"/>
                </a:lnTo>
                <a:lnTo>
                  <a:pt x="972629" y="1062380"/>
                </a:lnTo>
                <a:lnTo>
                  <a:pt x="990866" y="1023886"/>
                </a:lnTo>
                <a:lnTo>
                  <a:pt x="1016800" y="987501"/>
                </a:lnTo>
                <a:lnTo>
                  <a:pt x="1045032" y="955738"/>
                </a:lnTo>
                <a:lnTo>
                  <a:pt x="1070229" y="931125"/>
                </a:lnTo>
                <a:close/>
              </a:path>
              <a:path w="3315334" h="1083945">
                <a:moveTo>
                  <a:pt x="2063076" y="296164"/>
                </a:moveTo>
                <a:lnTo>
                  <a:pt x="2026348" y="261772"/>
                </a:lnTo>
                <a:lnTo>
                  <a:pt x="1998980" y="237274"/>
                </a:lnTo>
                <a:lnTo>
                  <a:pt x="1971408" y="214452"/>
                </a:lnTo>
                <a:lnTo>
                  <a:pt x="1934070" y="185102"/>
                </a:lnTo>
                <a:lnTo>
                  <a:pt x="1857781" y="263626"/>
                </a:lnTo>
                <a:lnTo>
                  <a:pt x="1888629" y="289090"/>
                </a:lnTo>
                <a:lnTo>
                  <a:pt x="1916950" y="314121"/>
                </a:lnTo>
                <a:lnTo>
                  <a:pt x="1947379" y="342506"/>
                </a:lnTo>
                <a:lnTo>
                  <a:pt x="1984540" y="378053"/>
                </a:lnTo>
                <a:lnTo>
                  <a:pt x="2011641" y="347751"/>
                </a:lnTo>
                <a:lnTo>
                  <a:pt x="2032215" y="325755"/>
                </a:lnTo>
                <a:lnTo>
                  <a:pt x="2048586" y="309435"/>
                </a:lnTo>
                <a:lnTo>
                  <a:pt x="2063076" y="296164"/>
                </a:lnTo>
                <a:close/>
              </a:path>
              <a:path w="3315334" h="1083945">
                <a:moveTo>
                  <a:pt x="2159558" y="189585"/>
                </a:moveTo>
                <a:lnTo>
                  <a:pt x="2134082" y="164617"/>
                </a:lnTo>
                <a:lnTo>
                  <a:pt x="2105558" y="139534"/>
                </a:lnTo>
                <a:lnTo>
                  <a:pt x="2072627" y="113398"/>
                </a:lnTo>
                <a:lnTo>
                  <a:pt x="2033905" y="85255"/>
                </a:lnTo>
                <a:lnTo>
                  <a:pt x="1958746" y="159296"/>
                </a:lnTo>
                <a:lnTo>
                  <a:pt x="1989747" y="183400"/>
                </a:lnTo>
                <a:lnTo>
                  <a:pt x="2020023" y="208241"/>
                </a:lnTo>
                <a:lnTo>
                  <a:pt x="2051342" y="235813"/>
                </a:lnTo>
                <a:lnTo>
                  <a:pt x="2085505" y="268109"/>
                </a:lnTo>
                <a:lnTo>
                  <a:pt x="2095334" y="256006"/>
                </a:lnTo>
                <a:lnTo>
                  <a:pt x="2112010" y="236855"/>
                </a:lnTo>
                <a:lnTo>
                  <a:pt x="2133930" y="213690"/>
                </a:lnTo>
                <a:lnTo>
                  <a:pt x="2159558" y="189585"/>
                </a:lnTo>
                <a:close/>
              </a:path>
              <a:path w="3315334" h="1083945">
                <a:moveTo>
                  <a:pt x="2202180" y="783031"/>
                </a:moveTo>
                <a:lnTo>
                  <a:pt x="2163254" y="755421"/>
                </a:lnTo>
                <a:lnTo>
                  <a:pt x="2124697" y="725576"/>
                </a:lnTo>
                <a:lnTo>
                  <a:pt x="2086559" y="693788"/>
                </a:lnTo>
                <a:lnTo>
                  <a:pt x="2048878" y="660323"/>
                </a:lnTo>
                <a:lnTo>
                  <a:pt x="2011718" y="625449"/>
                </a:lnTo>
                <a:lnTo>
                  <a:pt x="1975129" y="589483"/>
                </a:lnTo>
                <a:lnTo>
                  <a:pt x="1939150" y="552665"/>
                </a:lnTo>
                <a:lnTo>
                  <a:pt x="1903818" y="515289"/>
                </a:lnTo>
                <a:lnTo>
                  <a:pt x="1869211" y="477634"/>
                </a:lnTo>
                <a:lnTo>
                  <a:pt x="1835365" y="439991"/>
                </a:lnTo>
                <a:lnTo>
                  <a:pt x="1802320" y="402615"/>
                </a:lnTo>
                <a:lnTo>
                  <a:pt x="1738871" y="329819"/>
                </a:lnTo>
                <a:lnTo>
                  <a:pt x="1684997" y="269303"/>
                </a:lnTo>
                <a:lnTo>
                  <a:pt x="1643138" y="227203"/>
                </a:lnTo>
                <a:lnTo>
                  <a:pt x="1609140" y="200672"/>
                </a:lnTo>
                <a:lnTo>
                  <a:pt x="1578864" y="186842"/>
                </a:lnTo>
                <a:lnTo>
                  <a:pt x="1548155" y="182854"/>
                </a:lnTo>
                <a:lnTo>
                  <a:pt x="1512354" y="189280"/>
                </a:lnTo>
                <a:lnTo>
                  <a:pt x="1476349" y="208940"/>
                </a:lnTo>
                <a:lnTo>
                  <a:pt x="1438668" y="242493"/>
                </a:lnTo>
                <a:lnTo>
                  <a:pt x="1397825" y="290550"/>
                </a:lnTo>
                <a:lnTo>
                  <a:pt x="1319517" y="391452"/>
                </a:lnTo>
                <a:lnTo>
                  <a:pt x="1286764" y="432701"/>
                </a:lnTo>
                <a:lnTo>
                  <a:pt x="1256830" y="469150"/>
                </a:lnTo>
                <a:lnTo>
                  <a:pt x="1228648" y="501815"/>
                </a:lnTo>
                <a:lnTo>
                  <a:pt x="1201127" y="531710"/>
                </a:lnTo>
                <a:lnTo>
                  <a:pt x="1173200" y="559828"/>
                </a:lnTo>
                <a:lnTo>
                  <a:pt x="1143774" y="587171"/>
                </a:lnTo>
                <a:lnTo>
                  <a:pt x="1111770" y="614756"/>
                </a:lnTo>
                <a:lnTo>
                  <a:pt x="1259852" y="757237"/>
                </a:lnTo>
                <a:lnTo>
                  <a:pt x="1294739" y="717829"/>
                </a:lnTo>
                <a:lnTo>
                  <a:pt x="1328331" y="677481"/>
                </a:lnTo>
                <a:lnTo>
                  <a:pt x="1360652" y="636257"/>
                </a:lnTo>
                <a:lnTo>
                  <a:pt x="1391793" y="594194"/>
                </a:lnTo>
                <a:lnTo>
                  <a:pt x="1421777" y="551319"/>
                </a:lnTo>
                <a:lnTo>
                  <a:pt x="1450695" y="507682"/>
                </a:lnTo>
                <a:lnTo>
                  <a:pt x="1478597" y="463321"/>
                </a:lnTo>
                <a:lnTo>
                  <a:pt x="1501013" y="428371"/>
                </a:lnTo>
                <a:lnTo>
                  <a:pt x="1516595" y="408355"/>
                </a:lnTo>
                <a:lnTo>
                  <a:pt x="1528610" y="399275"/>
                </a:lnTo>
                <a:lnTo>
                  <a:pt x="1540306" y="397129"/>
                </a:lnTo>
                <a:lnTo>
                  <a:pt x="1546682" y="397764"/>
                </a:lnTo>
                <a:lnTo>
                  <a:pt x="1584820" y="427355"/>
                </a:lnTo>
                <a:lnTo>
                  <a:pt x="1614347" y="461352"/>
                </a:lnTo>
                <a:lnTo>
                  <a:pt x="1646389" y="499986"/>
                </a:lnTo>
                <a:lnTo>
                  <a:pt x="1688617" y="552310"/>
                </a:lnTo>
                <a:lnTo>
                  <a:pt x="1710944" y="579285"/>
                </a:lnTo>
                <a:lnTo>
                  <a:pt x="1739722" y="613359"/>
                </a:lnTo>
                <a:lnTo>
                  <a:pt x="1773885" y="652945"/>
                </a:lnTo>
                <a:lnTo>
                  <a:pt x="1812404" y="696480"/>
                </a:lnTo>
                <a:lnTo>
                  <a:pt x="1854200" y="742391"/>
                </a:lnTo>
                <a:lnTo>
                  <a:pt x="1898218" y="789089"/>
                </a:lnTo>
                <a:lnTo>
                  <a:pt x="1943404" y="835025"/>
                </a:lnTo>
                <a:lnTo>
                  <a:pt x="1988705" y="878611"/>
                </a:lnTo>
                <a:lnTo>
                  <a:pt x="2033066" y="918273"/>
                </a:lnTo>
                <a:lnTo>
                  <a:pt x="2075421" y="952436"/>
                </a:lnTo>
                <a:lnTo>
                  <a:pt x="2098382" y="916825"/>
                </a:lnTo>
                <a:lnTo>
                  <a:pt x="2127021" y="875309"/>
                </a:lnTo>
                <a:lnTo>
                  <a:pt x="2161552" y="830021"/>
                </a:lnTo>
                <a:lnTo>
                  <a:pt x="2202180" y="783031"/>
                </a:lnTo>
                <a:close/>
              </a:path>
              <a:path w="3315334" h="1083945">
                <a:moveTo>
                  <a:pt x="3315068" y="868299"/>
                </a:moveTo>
                <a:lnTo>
                  <a:pt x="3283902" y="853909"/>
                </a:lnTo>
                <a:lnTo>
                  <a:pt x="3255048" y="835634"/>
                </a:lnTo>
                <a:lnTo>
                  <a:pt x="3227032" y="812927"/>
                </a:lnTo>
                <a:lnTo>
                  <a:pt x="3198393" y="785279"/>
                </a:lnTo>
                <a:lnTo>
                  <a:pt x="3192869" y="808850"/>
                </a:lnTo>
                <a:lnTo>
                  <a:pt x="3184499" y="836612"/>
                </a:lnTo>
                <a:lnTo>
                  <a:pt x="3172980" y="859751"/>
                </a:lnTo>
                <a:lnTo>
                  <a:pt x="3158007" y="869416"/>
                </a:lnTo>
                <a:lnTo>
                  <a:pt x="3144431" y="863701"/>
                </a:lnTo>
                <a:lnTo>
                  <a:pt x="3127718" y="849795"/>
                </a:lnTo>
                <a:lnTo>
                  <a:pt x="3110992" y="832510"/>
                </a:lnTo>
                <a:lnTo>
                  <a:pt x="3097428" y="816686"/>
                </a:lnTo>
                <a:lnTo>
                  <a:pt x="3119234" y="797064"/>
                </a:lnTo>
                <a:lnTo>
                  <a:pt x="3149028" y="769023"/>
                </a:lnTo>
                <a:lnTo>
                  <a:pt x="3181362" y="735926"/>
                </a:lnTo>
                <a:lnTo>
                  <a:pt x="3210610" y="701294"/>
                </a:lnTo>
                <a:lnTo>
                  <a:pt x="3210737" y="701141"/>
                </a:lnTo>
                <a:lnTo>
                  <a:pt x="3222015" y="701535"/>
                </a:lnTo>
                <a:lnTo>
                  <a:pt x="3225050" y="701141"/>
                </a:lnTo>
                <a:lnTo>
                  <a:pt x="3233724" y="700036"/>
                </a:lnTo>
                <a:lnTo>
                  <a:pt x="3242195" y="695528"/>
                </a:lnTo>
                <a:lnTo>
                  <a:pt x="3242907" y="695159"/>
                </a:lnTo>
                <a:lnTo>
                  <a:pt x="3246628" y="685431"/>
                </a:lnTo>
                <a:lnTo>
                  <a:pt x="3246628" y="676465"/>
                </a:lnTo>
                <a:lnTo>
                  <a:pt x="3238779" y="670852"/>
                </a:lnTo>
                <a:lnTo>
                  <a:pt x="3230930" y="666369"/>
                </a:lnTo>
                <a:lnTo>
                  <a:pt x="3181223" y="636079"/>
                </a:lnTo>
                <a:lnTo>
                  <a:pt x="3159137" y="622617"/>
                </a:lnTo>
                <a:lnTo>
                  <a:pt x="3298240" y="599059"/>
                </a:lnTo>
                <a:lnTo>
                  <a:pt x="3283331" y="516039"/>
                </a:lnTo>
                <a:lnTo>
                  <a:pt x="3274669" y="467804"/>
                </a:lnTo>
                <a:lnTo>
                  <a:pt x="3083966" y="499592"/>
                </a:lnTo>
                <a:lnTo>
                  <a:pt x="3083966" y="636079"/>
                </a:lnTo>
                <a:lnTo>
                  <a:pt x="3070631" y="651522"/>
                </a:lnTo>
                <a:lnTo>
                  <a:pt x="3057309" y="666229"/>
                </a:lnTo>
                <a:lnTo>
                  <a:pt x="3043567" y="680720"/>
                </a:lnTo>
                <a:lnTo>
                  <a:pt x="3028988" y="695528"/>
                </a:lnTo>
                <a:lnTo>
                  <a:pt x="3023870" y="679945"/>
                </a:lnTo>
                <a:lnTo>
                  <a:pt x="3021723" y="673100"/>
                </a:lnTo>
                <a:lnTo>
                  <a:pt x="3020022" y="667626"/>
                </a:lnTo>
                <a:lnTo>
                  <a:pt x="3016999" y="657199"/>
                </a:lnTo>
                <a:lnTo>
                  <a:pt x="3014408" y="647293"/>
                </a:lnTo>
                <a:lnTo>
                  <a:pt x="3083966" y="636079"/>
                </a:lnTo>
                <a:lnTo>
                  <a:pt x="3083966" y="499592"/>
                </a:lnTo>
                <a:lnTo>
                  <a:pt x="2985249" y="516039"/>
                </a:lnTo>
                <a:lnTo>
                  <a:pt x="2983738" y="509003"/>
                </a:lnTo>
                <a:lnTo>
                  <a:pt x="2982785" y="503694"/>
                </a:lnTo>
                <a:lnTo>
                  <a:pt x="2982430" y="501738"/>
                </a:lnTo>
                <a:lnTo>
                  <a:pt x="2981134" y="492379"/>
                </a:lnTo>
                <a:lnTo>
                  <a:pt x="2979636" y="479018"/>
                </a:lnTo>
                <a:lnTo>
                  <a:pt x="3239897" y="436397"/>
                </a:lnTo>
                <a:lnTo>
                  <a:pt x="3223958" y="356743"/>
                </a:lnTo>
                <a:lnTo>
                  <a:pt x="3216338" y="318604"/>
                </a:lnTo>
                <a:lnTo>
                  <a:pt x="2968421" y="356743"/>
                </a:lnTo>
                <a:lnTo>
                  <a:pt x="2968371" y="355066"/>
                </a:lnTo>
                <a:lnTo>
                  <a:pt x="2968244" y="350799"/>
                </a:lnTo>
                <a:lnTo>
                  <a:pt x="2967850" y="343700"/>
                </a:lnTo>
                <a:lnTo>
                  <a:pt x="2967786" y="342163"/>
                </a:lnTo>
                <a:lnTo>
                  <a:pt x="2967469" y="333870"/>
                </a:lnTo>
                <a:lnTo>
                  <a:pt x="2967291" y="319722"/>
                </a:lnTo>
                <a:lnTo>
                  <a:pt x="2982620" y="317474"/>
                </a:lnTo>
                <a:lnTo>
                  <a:pt x="3265703" y="275971"/>
                </a:lnTo>
                <a:lnTo>
                  <a:pt x="3247440" y="178371"/>
                </a:lnTo>
                <a:lnTo>
                  <a:pt x="3241992" y="149199"/>
                </a:lnTo>
                <a:lnTo>
                  <a:pt x="3239897" y="137985"/>
                </a:lnTo>
                <a:lnTo>
                  <a:pt x="3166986" y="149199"/>
                </a:lnTo>
                <a:lnTo>
                  <a:pt x="3181718" y="136779"/>
                </a:lnTo>
                <a:lnTo>
                  <a:pt x="3194888" y="125501"/>
                </a:lnTo>
                <a:lnTo>
                  <a:pt x="3207842" y="114020"/>
                </a:lnTo>
                <a:lnTo>
                  <a:pt x="3221952" y="100965"/>
                </a:lnTo>
                <a:lnTo>
                  <a:pt x="3196882" y="77457"/>
                </a:lnTo>
                <a:lnTo>
                  <a:pt x="3160242" y="49225"/>
                </a:lnTo>
                <a:lnTo>
                  <a:pt x="3119412" y="21615"/>
                </a:lnTo>
                <a:lnTo>
                  <a:pt x="3081731" y="0"/>
                </a:lnTo>
                <a:lnTo>
                  <a:pt x="2975140" y="91986"/>
                </a:lnTo>
                <a:lnTo>
                  <a:pt x="3001467" y="109829"/>
                </a:lnTo>
                <a:lnTo>
                  <a:pt x="3020860" y="124523"/>
                </a:lnTo>
                <a:lnTo>
                  <a:pt x="3039834" y="140906"/>
                </a:lnTo>
                <a:lnTo>
                  <a:pt x="3064903" y="163791"/>
                </a:lnTo>
                <a:lnTo>
                  <a:pt x="2968421" y="178371"/>
                </a:lnTo>
                <a:lnTo>
                  <a:pt x="2968523" y="163791"/>
                </a:lnTo>
                <a:lnTo>
                  <a:pt x="2968587" y="154838"/>
                </a:lnTo>
                <a:lnTo>
                  <a:pt x="2968650" y="149199"/>
                </a:lnTo>
                <a:lnTo>
                  <a:pt x="2968777" y="137985"/>
                </a:lnTo>
                <a:lnTo>
                  <a:pt x="2968790" y="136779"/>
                </a:lnTo>
                <a:lnTo>
                  <a:pt x="2968917" y="125501"/>
                </a:lnTo>
                <a:lnTo>
                  <a:pt x="2968929" y="124523"/>
                </a:lnTo>
                <a:lnTo>
                  <a:pt x="2969044" y="114020"/>
                </a:lnTo>
                <a:lnTo>
                  <a:pt x="2969095" y="109829"/>
                </a:lnTo>
                <a:lnTo>
                  <a:pt x="2969183" y="100965"/>
                </a:lnTo>
                <a:lnTo>
                  <a:pt x="2969285" y="91986"/>
                </a:lnTo>
                <a:lnTo>
                  <a:pt x="2969361" y="85458"/>
                </a:lnTo>
                <a:lnTo>
                  <a:pt x="2969425" y="77457"/>
                </a:lnTo>
                <a:lnTo>
                  <a:pt x="2969539" y="65062"/>
                </a:lnTo>
                <a:lnTo>
                  <a:pt x="2982912" y="58559"/>
                </a:lnTo>
                <a:lnTo>
                  <a:pt x="2991561" y="53428"/>
                </a:lnTo>
                <a:lnTo>
                  <a:pt x="2996209" y="48501"/>
                </a:lnTo>
                <a:lnTo>
                  <a:pt x="2997593" y="42633"/>
                </a:lnTo>
                <a:lnTo>
                  <a:pt x="2995104" y="34683"/>
                </a:lnTo>
                <a:lnTo>
                  <a:pt x="2988614" y="30289"/>
                </a:lnTo>
                <a:lnTo>
                  <a:pt x="2979597" y="28435"/>
                </a:lnTo>
                <a:lnTo>
                  <a:pt x="2969539" y="28041"/>
                </a:lnTo>
                <a:lnTo>
                  <a:pt x="2807995" y="23558"/>
                </a:lnTo>
                <a:lnTo>
                  <a:pt x="2807652" y="42633"/>
                </a:lnTo>
                <a:lnTo>
                  <a:pt x="2807538" y="48501"/>
                </a:lnTo>
                <a:lnTo>
                  <a:pt x="2807449" y="53428"/>
                </a:lnTo>
                <a:lnTo>
                  <a:pt x="2807360" y="58559"/>
                </a:lnTo>
                <a:lnTo>
                  <a:pt x="2807322" y="60579"/>
                </a:lnTo>
                <a:lnTo>
                  <a:pt x="2807208" y="67208"/>
                </a:lnTo>
                <a:lnTo>
                  <a:pt x="2807093" y="77457"/>
                </a:lnTo>
                <a:lnTo>
                  <a:pt x="2807017" y="85458"/>
                </a:lnTo>
                <a:lnTo>
                  <a:pt x="2806941" y="91986"/>
                </a:lnTo>
                <a:lnTo>
                  <a:pt x="2806890" y="158292"/>
                </a:lnTo>
                <a:lnTo>
                  <a:pt x="2807995" y="201930"/>
                </a:lnTo>
                <a:lnTo>
                  <a:pt x="2673362" y="222123"/>
                </a:lnTo>
                <a:lnTo>
                  <a:pt x="2690203" y="317474"/>
                </a:lnTo>
                <a:lnTo>
                  <a:pt x="2536507" y="317474"/>
                </a:lnTo>
                <a:lnTo>
                  <a:pt x="2536507" y="462191"/>
                </a:lnTo>
                <a:lnTo>
                  <a:pt x="2533827" y="480822"/>
                </a:lnTo>
                <a:lnTo>
                  <a:pt x="2530195" y="500900"/>
                </a:lnTo>
                <a:lnTo>
                  <a:pt x="2524671" y="524357"/>
                </a:lnTo>
                <a:lnTo>
                  <a:pt x="2516390" y="552780"/>
                </a:lnTo>
                <a:lnTo>
                  <a:pt x="2516314" y="553059"/>
                </a:lnTo>
                <a:lnTo>
                  <a:pt x="2502357" y="543966"/>
                </a:lnTo>
                <a:lnTo>
                  <a:pt x="2485466" y="534136"/>
                </a:lnTo>
                <a:lnTo>
                  <a:pt x="2467724" y="524510"/>
                </a:lnTo>
                <a:lnTo>
                  <a:pt x="2451252" y="516039"/>
                </a:lnTo>
                <a:lnTo>
                  <a:pt x="2459825" y="496747"/>
                </a:lnTo>
                <a:lnTo>
                  <a:pt x="2465971" y="482815"/>
                </a:lnTo>
                <a:lnTo>
                  <a:pt x="2470645" y="472033"/>
                </a:lnTo>
                <a:lnTo>
                  <a:pt x="2474811" y="462191"/>
                </a:lnTo>
                <a:lnTo>
                  <a:pt x="2536507" y="462191"/>
                </a:lnTo>
                <a:lnTo>
                  <a:pt x="2536507" y="317474"/>
                </a:lnTo>
                <a:lnTo>
                  <a:pt x="2516314" y="317474"/>
                </a:lnTo>
                <a:lnTo>
                  <a:pt x="2520924" y="297853"/>
                </a:lnTo>
                <a:lnTo>
                  <a:pt x="2527109" y="268122"/>
                </a:lnTo>
                <a:lnTo>
                  <a:pt x="2533510" y="234188"/>
                </a:lnTo>
                <a:lnTo>
                  <a:pt x="2538755" y="201930"/>
                </a:lnTo>
                <a:lnTo>
                  <a:pt x="2754147" y="201930"/>
                </a:lnTo>
                <a:lnTo>
                  <a:pt x="2754147" y="60579"/>
                </a:lnTo>
                <a:lnTo>
                  <a:pt x="2258301" y="60579"/>
                </a:lnTo>
                <a:lnTo>
                  <a:pt x="2258301" y="201930"/>
                </a:lnTo>
                <a:lnTo>
                  <a:pt x="2377211" y="201930"/>
                </a:lnTo>
                <a:lnTo>
                  <a:pt x="2373401" y="227647"/>
                </a:lnTo>
                <a:lnTo>
                  <a:pt x="2359050" y="303060"/>
                </a:lnTo>
                <a:lnTo>
                  <a:pt x="2347239" y="349694"/>
                </a:lnTo>
                <a:lnTo>
                  <a:pt x="2331504" y="400202"/>
                </a:lnTo>
                <a:lnTo>
                  <a:pt x="2311222" y="453059"/>
                </a:lnTo>
                <a:lnTo>
                  <a:pt x="2285758" y="506717"/>
                </a:lnTo>
                <a:lnTo>
                  <a:pt x="2254491" y="559638"/>
                </a:lnTo>
                <a:lnTo>
                  <a:pt x="2216785" y="610273"/>
                </a:lnTo>
                <a:lnTo>
                  <a:pt x="2250033" y="625602"/>
                </a:lnTo>
                <a:lnTo>
                  <a:pt x="2289276" y="647014"/>
                </a:lnTo>
                <a:lnTo>
                  <a:pt x="2327059" y="670547"/>
                </a:lnTo>
                <a:lnTo>
                  <a:pt x="2355888" y="692175"/>
                </a:lnTo>
                <a:lnTo>
                  <a:pt x="2361844" y="683768"/>
                </a:lnTo>
                <a:lnTo>
                  <a:pt x="2367381" y="675347"/>
                </a:lnTo>
                <a:lnTo>
                  <a:pt x="2374188" y="664400"/>
                </a:lnTo>
                <a:lnTo>
                  <a:pt x="2383929" y="648411"/>
                </a:lnTo>
                <a:lnTo>
                  <a:pt x="2399538" y="656793"/>
                </a:lnTo>
                <a:lnTo>
                  <a:pt x="2418715" y="668337"/>
                </a:lnTo>
                <a:lnTo>
                  <a:pt x="2440419" y="682815"/>
                </a:lnTo>
                <a:lnTo>
                  <a:pt x="2463596" y="700036"/>
                </a:lnTo>
                <a:lnTo>
                  <a:pt x="2443950" y="742886"/>
                </a:lnTo>
                <a:lnTo>
                  <a:pt x="2421344" y="784618"/>
                </a:lnTo>
                <a:lnTo>
                  <a:pt x="2395944" y="824928"/>
                </a:lnTo>
                <a:lnTo>
                  <a:pt x="2367953" y="863536"/>
                </a:lnTo>
                <a:lnTo>
                  <a:pt x="2337536" y="900137"/>
                </a:lnTo>
                <a:lnTo>
                  <a:pt x="2304885" y="934453"/>
                </a:lnTo>
                <a:lnTo>
                  <a:pt x="2270188" y="966190"/>
                </a:lnTo>
                <a:lnTo>
                  <a:pt x="2233625" y="995057"/>
                </a:lnTo>
                <a:lnTo>
                  <a:pt x="2268283" y="1009992"/>
                </a:lnTo>
                <a:lnTo>
                  <a:pt x="2305685" y="1029563"/>
                </a:lnTo>
                <a:lnTo>
                  <a:pt x="2341829" y="1051229"/>
                </a:lnTo>
                <a:lnTo>
                  <a:pt x="2372728" y="1072476"/>
                </a:lnTo>
                <a:lnTo>
                  <a:pt x="2404478" y="1042631"/>
                </a:lnTo>
                <a:lnTo>
                  <a:pt x="2435631" y="1010945"/>
                </a:lnTo>
                <a:lnTo>
                  <a:pt x="2465971" y="976706"/>
                </a:lnTo>
                <a:lnTo>
                  <a:pt x="2495296" y="939190"/>
                </a:lnTo>
                <a:lnTo>
                  <a:pt x="2523363" y="897686"/>
                </a:lnTo>
                <a:lnTo>
                  <a:pt x="2549982" y="851471"/>
                </a:lnTo>
                <a:lnTo>
                  <a:pt x="2572537" y="806780"/>
                </a:lnTo>
                <a:lnTo>
                  <a:pt x="2593683" y="759244"/>
                </a:lnTo>
                <a:lnTo>
                  <a:pt x="2613279" y="709485"/>
                </a:lnTo>
                <a:lnTo>
                  <a:pt x="2631186" y="658088"/>
                </a:lnTo>
                <a:lnTo>
                  <a:pt x="2647277" y="605650"/>
                </a:lnTo>
                <a:lnTo>
                  <a:pt x="2661348" y="553059"/>
                </a:lnTo>
                <a:lnTo>
                  <a:pt x="2673489" y="500062"/>
                </a:lnTo>
                <a:lnTo>
                  <a:pt x="2680652" y="462191"/>
                </a:lnTo>
                <a:lnTo>
                  <a:pt x="2683319" y="448106"/>
                </a:lnTo>
                <a:lnTo>
                  <a:pt x="2690812" y="397522"/>
                </a:lnTo>
                <a:lnTo>
                  <a:pt x="2695600" y="350799"/>
                </a:lnTo>
                <a:lnTo>
                  <a:pt x="2695714" y="349694"/>
                </a:lnTo>
                <a:lnTo>
                  <a:pt x="2695803" y="348881"/>
                </a:lnTo>
                <a:lnTo>
                  <a:pt x="2698051" y="360108"/>
                </a:lnTo>
                <a:lnTo>
                  <a:pt x="2769641" y="348881"/>
                </a:lnTo>
                <a:lnTo>
                  <a:pt x="2812491" y="342163"/>
                </a:lnTo>
                <a:lnTo>
                  <a:pt x="2813139" y="355066"/>
                </a:lnTo>
                <a:lnTo>
                  <a:pt x="2813596" y="364604"/>
                </a:lnTo>
                <a:lnTo>
                  <a:pt x="2814053" y="372452"/>
                </a:lnTo>
                <a:lnTo>
                  <a:pt x="2814726" y="380301"/>
                </a:lnTo>
                <a:lnTo>
                  <a:pt x="2721610" y="394881"/>
                </a:lnTo>
                <a:lnTo>
                  <a:pt x="2746298" y="517156"/>
                </a:lnTo>
                <a:lnTo>
                  <a:pt x="2829318" y="503694"/>
                </a:lnTo>
                <a:lnTo>
                  <a:pt x="2831439" y="518795"/>
                </a:lnTo>
                <a:lnTo>
                  <a:pt x="2832951" y="528523"/>
                </a:lnTo>
                <a:lnTo>
                  <a:pt x="2834030" y="535101"/>
                </a:lnTo>
                <a:lnTo>
                  <a:pt x="2834919" y="540715"/>
                </a:lnTo>
                <a:lnTo>
                  <a:pt x="2673362" y="566521"/>
                </a:lnTo>
                <a:lnTo>
                  <a:pt x="2693390" y="701141"/>
                </a:lnTo>
                <a:lnTo>
                  <a:pt x="2693454" y="701535"/>
                </a:lnTo>
                <a:lnTo>
                  <a:pt x="2693568" y="702271"/>
                </a:lnTo>
                <a:lnTo>
                  <a:pt x="2865209" y="673100"/>
                </a:lnTo>
                <a:lnTo>
                  <a:pt x="2873667" y="701141"/>
                </a:lnTo>
                <a:lnTo>
                  <a:pt x="2882735" y="727798"/>
                </a:lnTo>
                <a:lnTo>
                  <a:pt x="2892818" y="753872"/>
                </a:lnTo>
                <a:lnTo>
                  <a:pt x="2904477" y="780796"/>
                </a:lnTo>
                <a:lnTo>
                  <a:pt x="2860560" y="809104"/>
                </a:lnTo>
                <a:lnTo>
                  <a:pt x="2813875" y="836079"/>
                </a:lnTo>
                <a:lnTo>
                  <a:pt x="2765094" y="861339"/>
                </a:lnTo>
                <a:lnTo>
                  <a:pt x="2714879" y="884516"/>
                </a:lnTo>
                <a:lnTo>
                  <a:pt x="2663888" y="905243"/>
                </a:lnTo>
                <a:lnTo>
                  <a:pt x="2612809" y="923150"/>
                </a:lnTo>
                <a:lnTo>
                  <a:pt x="2562301" y="937844"/>
                </a:lnTo>
                <a:lnTo>
                  <a:pt x="2597480" y="963879"/>
                </a:lnTo>
                <a:lnTo>
                  <a:pt x="2635085" y="996327"/>
                </a:lnTo>
                <a:lnTo>
                  <a:pt x="2669108" y="1029830"/>
                </a:lnTo>
                <a:lnTo>
                  <a:pt x="2693568" y="1059002"/>
                </a:lnTo>
                <a:lnTo>
                  <a:pt x="2732963" y="1043292"/>
                </a:lnTo>
                <a:lnTo>
                  <a:pt x="2781808" y="1020368"/>
                </a:lnTo>
                <a:lnTo>
                  <a:pt x="2835211" y="993025"/>
                </a:lnTo>
                <a:lnTo>
                  <a:pt x="2888577" y="963879"/>
                </a:lnTo>
                <a:lnTo>
                  <a:pt x="2937332" y="935532"/>
                </a:lnTo>
                <a:lnTo>
                  <a:pt x="2976270" y="910920"/>
                </a:lnTo>
                <a:lnTo>
                  <a:pt x="3009036" y="954887"/>
                </a:lnTo>
                <a:lnTo>
                  <a:pt x="3044736" y="993025"/>
                </a:lnTo>
                <a:lnTo>
                  <a:pt x="3081998" y="1024369"/>
                </a:lnTo>
                <a:lnTo>
                  <a:pt x="3119437" y="1047953"/>
                </a:lnTo>
                <a:lnTo>
                  <a:pt x="3155708" y="1062812"/>
                </a:lnTo>
                <a:lnTo>
                  <a:pt x="3189414" y="1067981"/>
                </a:lnTo>
                <a:lnTo>
                  <a:pt x="3207270" y="1066520"/>
                </a:lnTo>
                <a:lnTo>
                  <a:pt x="3226295" y="1060411"/>
                </a:lnTo>
                <a:lnTo>
                  <a:pt x="3245104" y="1047165"/>
                </a:lnTo>
                <a:lnTo>
                  <a:pt x="3262211" y="1024369"/>
                </a:lnTo>
                <a:lnTo>
                  <a:pt x="3262325" y="1024229"/>
                </a:lnTo>
                <a:lnTo>
                  <a:pt x="3283648" y="977404"/>
                </a:lnTo>
                <a:lnTo>
                  <a:pt x="3299879" y="930211"/>
                </a:lnTo>
                <a:lnTo>
                  <a:pt x="3314789" y="869416"/>
                </a:lnTo>
                <a:lnTo>
                  <a:pt x="3315068" y="868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7813318" y="3105727"/>
            <a:ext cx="814705" cy="1000760"/>
          </a:xfrm>
          <a:custGeom>
            <a:avLst/>
            <a:gdLst/>
            <a:ahLst/>
            <a:cxnLst/>
            <a:rect l="l" t="t" r="r" b="b"/>
            <a:pathLst>
              <a:path w="814704" h="1000760">
                <a:moveTo>
                  <a:pt x="8978" y="0"/>
                </a:moveTo>
                <a:lnTo>
                  <a:pt x="10271" y="25278"/>
                </a:lnTo>
                <a:lnTo>
                  <a:pt x="10934" y="51606"/>
                </a:lnTo>
                <a:lnTo>
                  <a:pt x="11214" y="103212"/>
                </a:lnTo>
                <a:lnTo>
                  <a:pt x="10732" y="134420"/>
                </a:lnTo>
                <a:lnTo>
                  <a:pt x="9461" y="181652"/>
                </a:lnTo>
                <a:lnTo>
                  <a:pt x="3548" y="367310"/>
                </a:lnTo>
                <a:lnTo>
                  <a:pt x="481" y="475525"/>
                </a:lnTo>
                <a:lnTo>
                  <a:pt x="0" y="509308"/>
                </a:lnTo>
                <a:lnTo>
                  <a:pt x="331" y="564431"/>
                </a:lnTo>
                <a:lnTo>
                  <a:pt x="1571" y="617449"/>
                </a:lnTo>
                <a:lnTo>
                  <a:pt x="4092" y="668109"/>
                </a:lnTo>
                <a:lnTo>
                  <a:pt x="8264" y="716159"/>
                </a:lnTo>
                <a:lnTo>
                  <a:pt x="14459" y="761350"/>
                </a:lnTo>
                <a:lnTo>
                  <a:pt x="23046" y="803429"/>
                </a:lnTo>
                <a:lnTo>
                  <a:pt x="34398" y="842145"/>
                </a:lnTo>
                <a:lnTo>
                  <a:pt x="66879" y="908485"/>
                </a:lnTo>
                <a:lnTo>
                  <a:pt x="114867" y="958359"/>
                </a:lnTo>
                <a:lnTo>
                  <a:pt x="181332" y="989758"/>
                </a:lnTo>
                <a:lnTo>
                  <a:pt x="222420" y="997901"/>
                </a:lnTo>
                <a:lnTo>
                  <a:pt x="269240" y="1000671"/>
                </a:lnTo>
                <a:lnTo>
                  <a:pt x="317239" y="998322"/>
                </a:lnTo>
                <a:lnTo>
                  <a:pt x="364080" y="991428"/>
                </a:lnTo>
                <a:lnTo>
                  <a:pt x="409704" y="980217"/>
                </a:lnTo>
                <a:lnTo>
                  <a:pt x="454053" y="964917"/>
                </a:lnTo>
                <a:lnTo>
                  <a:pt x="497068" y="945755"/>
                </a:lnTo>
                <a:lnTo>
                  <a:pt x="538690" y="922961"/>
                </a:lnTo>
                <a:lnTo>
                  <a:pt x="578859" y="896762"/>
                </a:lnTo>
                <a:lnTo>
                  <a:pt x="617518" y="867387"/>
                </a:lnTo>
                <a:lnTo>
                  <a:pt x="654607" y="835063"/>
                </a:lnTo>
                <a:lnTo>
                  <a:pt x="690068" y="800018"/>
                </a:lnTo>
                <a:lnTo>
                  <a:pt x="723841" y="762481"/>
                </a:lnTo>
                <a:lnTo>
                  <a:pt x="755869" y="722680"/>
                </a:lnTo>
                <a:lnTo>
                  <a:pt x="786092" y="680842"/>
                </a:lnTo>
                <a:lnTo>
                  <a:pt x="814451" y="637197"/>
                </a:lnTo>
                <a:lnTo>
                  <a:pt x="775816" y="599092"/>
                </a:lnTo>
                <a:lnTo>
                  <a:pt x="740129" y="559515"/>
                </a:lnTo>
                <a:lnTo>
                  <a:pt x="709068" y="522041"/>
                </a:lnTo>
                <a:lnTo>
                  <a:pt x="684314" y="490245"/>
                </a:lnTo>
                <a:lnTo>
                  <a:pt x="672692" y="511902"/>
                </a:lnTo>
                <a:lnTo>
                  <a:pt x="630858" y="576208"/>
                </a:lnTo>
                <a:lnTo>
                  <a:pt x="601698" y="614751"/>
                </a:lnTo>
                <a:lnTo>
                  <a:pt x="567744" y="654817"/>
                </a:lnTo>
                <a:lnTo>
                  <a:pt x="529521" y="694352"/>
                </a:lnTo>
                <a:lnTo>
                  <a:pt x="487556" y="731303"/>
                </a:lnTo>
                <a:lnTo>
                  <a:pt x="442374" y="763617"/>
                </a:lnTo>
                <a:lnTo>
                  <a:pt x="394501" y="789240"/>
                </a:lnTo>
                <a:lnTo>
                  <a:pt x="344463" y="806120"/>
                </a:lnTo>
                <a:lnTo>
                  <a:pt x="292785" y="812203"/>
                </a:lnTo>
                <a:lnTo>
                  <a:pt x="263215" y="809681"/>
                </a:lnTo>
                <a:lnTo>
                  <a:pt x="219688" y="783866"/>
                </a:lnTo>
                <a:lnTo>
                  <a:pt x="194090" y="717824"/>
                </a:lnTo>
                <a:lnTo>
                  <a:pt x="186931" y="665018"/>
                </a:lnTo>
                <a:lnTo>
                  <a:pt x="182953" y="596516"/>
                </a:lnTo>
                <a:lnTo>
                  <a:pt x="181724" y="510438"/>
                </a:lnTo>
                <a:lnTo>
                  <a:pt x="182069" y="463770"/>
                </a:lnTo>
                <a:lnTo>
                  <a:pt x="183153" y="414738"/>
                </a:lnTo>
                <a:lnTo>
                  <a:pt x="185049" y="364055"/>
                </a:lnTo>
                <a:lnTo>
                  <a:pt x="187833" y="312431"/>
                </a:lnTo>
                <a:lnTo>
                  <a:pt x="191577" y="260576"/>
                </a:lnTo>
                <a:lnTo>
                  <a:pt x="196356" y="209200"/>
                </a:lnTo>
                <a:lnTo>
                  <a:pt x="202243" y="159016"/>
                </a:lnTo>
                <a:lnTo>
                  <a:pt x="209313" y="110733"/>
                </a:lnTo>
                <a:lnTo>
                  <a:pt x="217639" y="65062"/>
                </a:lnTo>
                <a:lnTo>
                  <a:pt x="226641" y="61140"/>
                </a:lnTo>
                <a:lnTo>
                  <a:pt x="233332" y="57216"/>
                </a:lnTo>
                <a:lnTo>
                  <a:pt x="237501" y="52449"/>
                </a:lnTo>
                <a:lnTo>
                  <a:pt x="238937" y="45999"/>
                </a:lnTo>
                <a:lnTo>
                  <a:pt x="237273" y="38653"/>
                </a:lnTo>
                <a:lnTo>
                  <a:pt x="232351" y="34358"/>
                </a:lnTo>
                <a:lnTo>
                  <a:pt x="224273" y="31956"/>
                </a:lnTo>
                <a:lnTo>
                  <a:pt x="213144" y="30289"/>
                </a:lnTo>
                <a:lnTo>
                  <a:pt x="8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8756802" y="3552825"/>
            <a:ext cx="1023619" cy="553720"/>
          </a:xfrm>
          <a:custGeom>
            <a:avLst/>
            <a:gdLst/>
            <a:ahLst/>
            <a:cxnLst/>
            <a:rect l="l" t="t" r="r" b="b"/>
            <a:pathLst>
              <a:path w="1023620" h="553720">
                <a:moveTo>
                  <a:pt x="907554" y="0"/>
                </a:moveTo>
                <a:lnTo>
                  <a:pt x="746010" y="0"/>
                </a:lnTo>
                <a:lnTo>
                  <a:pt x="746010" y="82550"/>
                </a:lnTo>
                <a:lnTo>
                  <a:pt x="746010" y="116840"/>
                </a:lnTo>
                <a:lnTo>
                  <a:pt x="746010" y="179070"/>
                </a:lnTo>
                <a:lnTo>
                  <a:pt x="746010" y="214630"/>
                </a:lnTo>
                <a:lnTo>
                  <a:pt x="590080" y="214630"/>
                </a:lnTo>
                <a:lnTo>
                  <a:pt x="590080" y="179070"/>
                </a:lnTo>
                <a:lnTo>
                  <a:pt x="746010" y="179070"/>
                </a:lnTo>
                <a:lnTo>
                  <a:pt x="746010" y="116840"/>
                </a:lnTo>
                <a:lnTo>
                  <a:pt x="590080" y="116840"/>
                </a:lnTo>
                <a:lnTo>
                  <a:pt x="590080" y="82550"/>
                </a:lnTo>
                <a:lnTo>
                  <a:pt x="746010" y="82550"/>
                </a:lnTo>
                <a:lnTo>
                  <a:pt x="746010" y="0"/>
                </a:lnTo>
                <a:lnTo>
                  <a:pt x="427405" y="0"/>
                </a:lnTo>
                <a:lnTo>
                  <a:pt x="427405" y="82550"/>
                </a:lnTo>
                <a:lnTo>
                  <a:pt x="427405" y="116840"/>
                </a:lnTo>
                <a:lnTo>
                  <a:pt x="427393" y="179070"/>
                </a:lnTo>
                <a:lnTo>
                  <a:pt x="427393" y="214630"/>
                </a:lnTo>
                <a:lnTo>
                  <a:pt x="269240" y="214630"/>
                </a:lnTo>
                <a:lnTo>
                  <a:pt x="269240" y="179070"/>
                </a:lnTo>
                <a:lnTo>
                  <a:pt x="427393" y="179070"/>
                </a:lnTo>
                <a:lnTo>
                  <a:pt x="427393" y="116840"/>
                </a:lnTo>
                <a:lnTo>
                  <a:pt x="269240" y="116840"/>
                </a:lnTo>
                <a:lnTo>
                  <a:pt x="269240" y="82550"/>
                </a:lnTo>
                <a:lnTo>
                  <a:pt x="427405" y="82550"/>
                </a:lnTo>
                <a:lnTo>
                  <a:pt x="427405" y="0"/>
                </a:lnTo>
                <a:lnTo>
                  <a:pt x="117779" y="0"/>
                </a:lnTo>
                <a:lnTo>
                  <a:pt x="117779" y="82550"/>
                </a:lnTo>
                <a:lnTo>
                  <a:pt x="117779" y="116840"/>
                </a:lnTo>
                <a:lnTo>
                  <a:pt x="117779" y="179070"/>
                </a:lnTo>
                <a:lnTo>
                  <a:pt x="117779" y="214630"/>
                </a:lnTo>
                <a:lnTo>
                  <a:pt x="117779" y="297180"/>
                </a:lnTo>
                <a:lnTo>
                  <a:pt x="907554" y="297180"/>
                </a:lnTo>
                <a:lnTo>
                  <a:pt x="907554" y="82410"/>
                </a:lnTo>
                <a:lnTo>
                  <a:pt x="907554" y="0"/>
                </a:lnTo>
                <a:close/>
              </a:path>
              <a:path w="1023620" h="553720">
                <a:moveTo>
                  <a:pt x="1023099" y="449249"/>
                </a:moveTo>
                <a:lnTo>
                  <a:pt x="590080" y="449249"/>
                </a:lnTo>
                <a:lnTo>
                  <a:pt x="590080" y="414477"/>
                </a:lnTo>
                <a:lnTo>
                  <a:pt x="933361" y="414477"/>
                </a:lnTo>
                <a:lnTo>
                  <a:pt x="933361" y="328091"/>
                </a:lnTo>
                <a:lnTo>
                  <a:pt x="590080" y="328091"/>
                </a:lnTo>
                <a:lnTo>
                  <a:pt x="590080" y="297789"/>
                </a:lnTo>
                <a:lnTo>
                  <a:pt x="427405" y="297789"/>
                </a:lnTo>
                <a:lnTo>
                  <a:pt x="427405" y="328091"/>
                </a:lnTo>
                <a:lnTo>
                  <a:pt x="87490" y="328091"/>
                </a:lnTo>
                <a:lnTo>
                  <a:pt x="87490" y="414477"/>
                </a:lnTo>
                <a:lnTo>
                  <a:pt x="427405" y="414477"/>
                </a:lnTo>
                <a:lnTo>
                  <a:pt x="427405" y="449249"/>
                </a:lnTo>
                <a:lnTo>
                  <a:pt x="0" y="449249"/>
                </a:lnTo>
                <a:lnTo>
                  <a:pt x="0" y="553580"/>
                </a:lnTo>
                <a:lnTo>
                  <a:pt x="1023099" y="553580"/>
                </a:lnTo>
                <a:lnTo>
                  <a:pt x="1023099" y="449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8756790" y="3101975"/>
            <a:ext cx="1023619" cy="423545"/>
          </a:xfrm>
          <a:custGeom>
            <a:avLst/>
            <a:gdLst/>
            <a:ahLst/>
            <a:cxnLst/>
            <a:rect l="l" t="t" r="r" b="b"/>
            <a:pathLst>
              <a:path w="1023620" h="423545">
                <a:moveTo>
                  <a:pt x="908697" y="0"/>
                </a:moveTo>
                <a:lnTo>
                  <a:pt x="747153" y="0"/>
                </a:lnTo>
                <a:lnTo>
                  <a:pt x="747153" y="82550"/>
                </a:lnTo>
                <a:lnTo>
                  <a:pt x="747153" y="116840"/>
                </a:lnTo>
                <a:lnTo>
                  <a:pt x="270370" y="116840"/>
                </a:lnTo>
                <a:lnTo>
                  <a:pt x="270370" y="82550"/>
                </a:lnTo>
                <a:lnTo>
                  <a:pt x="747153" y="82550"/>
                </a:lnTo>
                <a:lnTo>
                  <a:pt x="747153" y="0"/>
                </a:lnTo>
                <a:lnTo>
                  <a:pt x="118922" y="0"/>
                </a:lnTo>
                <a:lnTo>
                  <a:pt x="118922" y="82550"/>
                </a:lnTo>
                <a:lnTo>
                  <a:pt x="118922" y="116840"/>
                </a:lnTo>
                <a:lnTo>
                  <a:pt x="118922" y="181610"/>
                </a:lnTo>
                <a:lnTo>
                  <a:pt x="118922" y="215900"/>
                </a:lnTo>
                <a:lnTo>
                  <a:pt x="118922" y="297180"/>
                </a:lnTo>
                <a:lnTo>
                  <a:pt x="908697" y="297180"/>
                </a:lnTo>
                <a:lnTo>
                  <a:pt x="908697" y="215900"/>
                </a:lnTo>
                <a:lnTo>
                  <a:pt x="270370" y="215900"/>
                </a:lnTo>
                <a:lnTo>
                  <a:pt x="270370" y="181610"/>
                </a:lnTo>
                <a:lnTo>
                  <a:pt x="747153" y="181610"/>
                </a:lnTo>
                <a:lnTo>
                  <a:pt x="747153" y="215773"/>
                </a:lnTo>
                <a:lnTo>
                  <a:pt x="908697" y="215773"/>
                </a:lnTo>
                <a:lnTo>
                  <a:pt x="908697" y="82283"/>
                </a:lnTo>
                <a:lnTo>
                  <a:pt x="908697" y="0"/>
                </a:lnTo>
                <a:close/>
              </a:path>
              <a:path w="1023620" h="423545">
                <a:moveTo>
                  <a:pt x="1023112" y="324599"/>
                </a:moveTo>
                <a:lnTo>
                  <a:pt x="0" y="324599"/>
                </a:lnTo>
                <a:lnTo>
                  <a:pt x="0" y="423316"/>
                </a:lnTo>
                <a:lnTo>
                  <a:pt x="1023112" y="423316"/>
                </a:lnTo>
                <a:lnTo>
                  <a:pt x="1023112" y="324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4636790" y="9128018"/>
            <a:ext cx="767080" cy="768350"/>
          </a:xfrm>
          <a:custGeom>
            <a:avLst/>
            <a:gdLst/>
            <a:ahLst/>
            <a:cxnLst/>
            <a:rect l="l" t="t" r="r" b="b"/>
            <a:pathLst>
              <a:path w="767079" h="768350">
                <a:moveTo>
                  <a:pt x="740663" y="0"/>
                </a:moveTo>
                <a:lnTo>
                  <a:pt x="523341" y="0"/>
                </a:lnTo>
                <a:lnTo>
                  <a:pt x="175425" y="326478"/>
                </a:lnTo>
                <a:lnTo>
                  <a:pt x="175425" y="0"/>
                </a:lnTo>
                <a:lnTo>
                  <a:pt x="0" y="0"/>
                </a:lnTo>
                <a:lnTo>
                  <a:pt x="0" y="767956"/>
                </a:lnTo>
                <a:lnTo>
                  <a:pt x="175425" y="767956"/>
                </a:lnTo>
                <a:lnTo>
                  <a:pt x="175425" y="527240"/>
                </a:lnTo>
                <a:lnTo>
                  <a:pt x="288467" y="421017"/>
                </a:lnTo>
                <a:lnTo>
                  <a:pt x="552576" y="767956"/>
                </a:lnTo>
                <a:lnTo>
                  <a:pt x="766978" y="767956"/>
                </a:lnTo>
                <a:lnTo>
                  <a:pt x="418083" y="300164"/>
                </a:lnTo>
                <a:lnTo>
                  <a:pt x="7406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5451519" y="9315142"/>
            <a:ext cx="615315" cy="711835"/>
          </a:xfrm>
          <a:custGeom>
            <a:avLst/>
            <a:gdLst/>
            <a:ahLst/>
            <a:cxnLst/>
            <a:rect l="l" t="t" r="r" b="b"/>
            <a:pathLst>
              <a:path w="615314" h="711834">
                <a:moveTo>
                  <a:pt x="290423" y="0"/>
                </a:moveTo>
                <a:lnTo>
                  <a:pt x="230882" y="2542"/>
                </a:lnTo>
                <a:lnTo>
                  <a:pt x="190068" y="8582"/>
                </a:lnTo>
                <a:lnTo>
                  <a:pt x="147404" y="20343"/>
                </a:lnTo>
                <a:lnTo>
                  <a:pt x="107024" y="39734"/>
                </a:lnTo>
                <a:lnTo>
                  <a:pt x="73062" y="68660"/>
                </a:lnTo>
                <a:lnTo>
                  <a:pt x="49653" y="109030"/>
                </a:lnTo>
                <a:lnTo>
                  <a:pt x="40932" y="162750"/>
                </a:lnTo>
                <a:lnTo>
                  <a:pt x="41815" y="181116"/>
                </a:lnTo>
                <a:lnTo>
                  <a:pt x="47996" y="209532"/>
                </a:lnTo>
                <a:lnTo>
                  <a:pt x="64774" y="243065"/>
                </a:lnTo>
                <a:lnTo>
                  <a:pt x="97447" y="276783"/>
                </a:lnTo>
                <a:lnTo>
                  <a:pt x="77078" y="287351"/>
                </a:lnTo>
                <a:lnTo>
                  <a:pt x="55062" y="302850"/>
                </a:lnTo>
                <a:lnTo>
                  <a:pt x="37430" y="325293"/>
                </a:lnTo>
                <a:lnTo>
                  <a:pt x="30213" y="356692"/>
                </a:lnTo>
                <a:lnTo>
                  <a:pt x="34782" y="383106"/>
                </a:lnTo>
                <a:lnTo>
                  <a:pt x="46294" y="402124"/>
                </a:lnTo>
                <a:lnTo>
                  <a:pt x="61460" y="415483"/>
                </a:lnTo>
                <a:lnTo>
                  <a:pt x="76987" y="424916"/>
                </a:lnTo>
                <a:lnTo>
                  <a:pt x="34123" y="456126"/>
                </a:lnTo>
                <a:lnTo>
                  <a:pt x="11085" y="490445"/>
                </a:lnTo>
                <a:lnTo>
                  <a:pt x="1751" y="522207"/>
                </a:lnTo>
                <a:lnTo>
                  <a:pt x="0" y="545744"/>
                </a:lnTo>
                <a:lnTo>
                  <a:pt x="7225" y="592239"/>
                </a:lnTo>
                <a:lnTo>
                  <a:pt x="27052" y="629148"/>
                </a:lnTo>
                <a:lnTo>
                  <a:pt x="56705" y="657569"/>
                </a:lnTo>
                <a:lnTo>
                  <a:pt x="93408" y="678602"/>
                </a:lnTo>
                <a:lnTo>
                  <a:pt x="134386" y="693346"/>
                </a:lnTo>
                <a:lnTo>
                  <a:pt x="176864" y="702900"/>
                </a:lnTo>
                <a:lnTo>
                  <a:pt x="218067" y="708364"/>
                </a:lnTo>
                <a:lnTo>
                  <a:pt x="285546" y="711415"/>
                </a:lnTo>
                <a:lnTo>
                  <a:pt x="323430" y="710457"/>
                </a:lnTo>
                <a:lnTo>
                  <a:pt x="373428" y="707019"/>
                </a:lnTo>
                <a:lnTo>
                  <a:pt x="427776" y="700262"/>
                </a:lnTo>
                <a:lnTo>
                  <a:pt x="478709" y="689341"/>
                </a:lnTo>
                <a:lnTo>
                  <a:pt x="518464" y="673417"/>
                </a:lnTo>
                <a:lnTo>
                  <a:pt x="566445" y="634877"/>
                </a:lnTo>
                <a:lnTo>
                  <a:pt x="586119" y="605193"/>
                </a:lnTo>
                <a:lnTo>
                  <a:pt x="315760" y="605193"/>
                </a:lnTo>
                <a:lnTo>
                  <a:pt x="280078" y="604005"/>
                </a:lnTo>
                <a:lnTo>
                  <a:pt x="229142" y="595691"/>
                </a:lnTo>
                <a:lnTo>
                  <a:pt x="183507" y="573126"/>
                </a:lnTo>
                <a:lnTo>
                  <a:pt x="163728" y="529183"/>
                </a:lnTo>
                <a:lnTo>
                  <a:pt x="167657" y="507968"/>
                </a:lnTo>
                <a:lnTo>
                  <a:pt x="177617" y="491782"/>
                </a:lnTo>
                <a:lnTo>
                  <a:pt x="190865" y="479434"/>
                </a:lnTo>
                <a:lnTo>
                  <a:pt x="204660" y="469734"/>
                </a:lnTo>
                <a:lnTo>
                  <a:pt x="594915" y="469734"/>
                </a:lnTo>
                <a:lnTo>
                  <a:pt x="568273" y="429601"/>
                </a:lnTo>
                <a:lnTo>
                  <a:pt x="530766" y="401883"/>
                </a:lnTo>
                <a:lnTo>
                  <a:pt x="491067" y="385455"/>
                </a:lnTo>
                <a:lnTo>
                  <a:pt x="434657" y="374230"/>
                </a:lnTo>
                <a:lnTo>
                  <a:pt x="274532" y="361526"/>
                </a:lnTo>
                <a:lnTo>
                  <a:pt x="218253" y="355141"/>
                </a:lnTo>
                <a:lnTo>
                  <a:pt x="183210" y="347916"/>
                </a:lnTo>
                <a:lnTo>
                  <a:pt x="178333" y="345973"/>
                </a:lnTo>
                <a:lnTo>
                  <a:pt x="166649" y="341096"/>
                </a:lnTo>
                <a:lnTo>
                  <a:pt x="166649" y="318668"/>
                </a:lnTo>
                <a:lnTo>
                  <a:pt x="173481" y="312839"/>
                </a:lnTo>
                <a:lnTo>
                  <a:pt x="180301" y="309905"/>
                </a:lnTo>
                <a:lnTo>
                  <a:pt x="397380" y="309905"/>
                </a:lnTo>
                <a:lnTo>
                  <a:pt x="429617" y="302470"/>
                </a:lnTo>
                <a:lnTo>
                  <a:pt x="472591" y="282555"/>
                </a:lnTo>
                <a:lnTo>
                  <a:pt x="502957" y="257899"/>
                </a:lnTo>
                <a:lnTo>
                  <a:pt x="522863" y="230363"/>
                </a:lnTo>
                <a:lnTo>
                  <a:pt x="523801" y="228053"/>
                </a:lnTo>
                <a:lnTo>
                  <a:pt x="290423" y="228053"/>
                </a:lnTo>
                <a:lnTo>
                  <a:pt x="254618" y="223591"/>
                </a:lnTo>
                <a:lnTo>
                  <a:pt x="226218" y="210629"/>
                </a:lnTo>
                <a:lnTo>
                  <a:pt x="207506" y="189809"/>
                </a:lnTo>
                <a:lnTo>
                  <a:pt x="200761" y="161772"/>
                </a:lnTo>
                <a:lnTo>
                  <a:pt x="205205" y="137548"/>
                </a:lnTo>
                <a:lnTo>
                  <a:pt x="220246" y="115608"/>
                </a:lnTo>
                <a:lnTo>
                  <a:pt x="248446" y="99696"/>
                </a:lnTo>
                <a:lnTo>
                  <a:pt x="292366" y="93560"/>
                </a:lnTo>
                <a:lnTo>
                  <a:pt x="614933" y="93560"/>
                </a:lnTo>
                <a:lnTo>
                  <a:pt x="614933" y="36068"/>
                </a:lnTo>
                <a:lnTo>
                  <a:pt x="473633" y="36068"/>
                </a:lnTo>
                <a:lnTo>
                  <a:pt x="445142" y="22202"/>
                </a:lnTo>
                <a:lnTo>
                  <a:pt x="407241" y="10718"/>
                </a:lnTo>
                <a:lnTo>
                  <a:pt x="356917" y="2921"/>
                </a:lnTo>
                <a:lnTo>
                  <a:pt x="357388" y="2921"/>
                </a:lnTo>
                <a:lnTo>
                  <a:pt x="290423" y="0"/>
                </a:lnTo>
                <a:close/>
              </a:path>
              <a:path w="615314" h="711834">
                <a:moveTo>
                  <a:pt x="594915" y="469734"/>
                </a:moveTo>
                <a:lnTo>
                  <a:pt x="204660" y="469734"/>
                </a:lnTo>
                <a:lnTo>
                  <a:pt x="248788" y="469905"/>
                </a:lnTo>
                <a:lnTo>
                  <a:pt x="304793" y="472541"/>
                </a:lnTo>
                <a:lnTo>
                  <a:pt x="356779" y="476453"/>
                </a:lnTo>
                <a:lnTo>
                  <a:pt x="407657" y="485982"/>
                </a:lnTo>
                <a:lnTo>
                  <a:pt x="438320" y="512386"/>
                </a:lnTo>
                <a:lnTo>
                  <a:pt x="443420" y="536003"/>
                </a:lnTo>
                <a:lnTo>
                  <a:pt x="429502" y="573951"/>
                </a:lnTo>
                <a:lnTo>
                  <a:pt x="395668" y="594720"/>
                </a:lnTo>
                <a:lnTo>
                  <a:pt x="353795" y="603427"/>
                </a:lnTo>
                <a:lnTo>
                  <a:pt x="315760" y="605193"/>
                </a:lnTo>
                <a:lnTo>
                  <a:pt x="586119" y="605193"/>
                </a:lnTo>
                <a:lnTo>
                  <a:pt x="593060" y="594720"/>
                </a:lnTo>
                <a:lnTo>
                  <a:pt x="593886" y="592239"/>
                </a:lnTo>
                <a:lnTo>
                  <a:pt x="604666" y="558163"/>
                </a:lnTo>
                <a:lnTo>
                  <a:pt x="607148" y="531139"/>
                </a:lnTo>
                <a:lnTo>
                  <a:pt x="596198" y="471666"/>
                </a:lnTo>
                <a:lnTo>
                  <a:pt x="595029" y="469905"/>
                </a:lnTo>
                <a:lnTo>
                  <a:pt x="594915" y="469734"/>
                </a:lnTo>
                <a:close/>
              </a:path>
              <a:path w="615314" h="711834">
                <a:moveTo>
                  <a:pt x="397380" y="309905"/>
                </a:moveTo>
                <a:lnTo>
                  <a:pt x="180301" y="309905"/>
                </a:lnTo>
                <a:lnTo>
                  <a:pt x="210216" y="315279"/>
                </a:lnTo>
                <a:lnTo>
                  <a:pt x="240110" y="318668"/>
                </a:lnTo>
                <a:lnTo>
                  <a:pt x="241082" y="318668"/>
                </a:lnTo>
                <a:lnTo>
                  <a:pt x="267864" y="320192"/>
                </a:lnTo>
                <a:lnTo>
                  <a:pt x="297243" y="320636"/>
                </a:lnTo>
                <a:lnTo>
                  <a:pt x="371884" y="315785"/>
                </a:lnTo>
                <a:lnTo>
                  <a:pt x="397380" y="309905"/>
                </a:lnTo>
                <a:close/>
              </a:path>
              <a:path w="615314" h="711834">
                <a:moveTo>
                  <a:pt x="614933" y="93560"/>
                </a:moveTo>
                <a:lnTo>
                  <a:pt x="292366" y="93560"/>
                </a:lnTo>
                <a:lnTo>
                  <a:pt x="328571" y="98144"/>
                </a:lnTo>
                <a:lnTo>
                  <a:pt x="356922" y="111225"/>
                </a:lnTo>
                <a:lnTo>
                  <a:pt x="375407" y="131799"/>
                </a:lnTo>
                <a:lnTo>
                  <a:pt x="382015" y="158864"/>
                </a:lnTo>
                <a:lnTo>
                  <a:pt x="375652" y="186525"/>
                </a:lnTo>
                <a:lnTo>
                  <a:pt x="357412" y="208437"/>
                </a:lnTo>
                <a:lnTo>
                  <a:pt x="328577" y="222859"/>
                </a:lnTo>
                <a:lnTo>
                  <a:pt x="290423" y="228053"/>
                </a:lnTo>
                <a:lnTo>
                  <a:pt x="523801" y="228053"/>
                </a:lnTo>
                <a:lnTo>
                  <a:pt x="534458" y="201810"/>
                </a:lnTo>
                <a:lnTo>
                  <a:pt x="539893" y="174099"/>
                </a:lnTo>
                <a:lnTo>
                  <a:pt x="541317" y="149092"/>
                </a:lnTo>
                <a:lnTo>
                  <a:pt x="541130" y="140347"/>
                </a:lnTo>
                <a:lnTo>
                  <a:pt x="541014" y="134919"/>
                </a:lnTo>
                <a:lnTo>
                  <a:pt x="540921" y="130592"/>
                </a:lnTo>
                <a:lnTo>
                  <a:pt x="540880" y="128650"/>
                </a:lnTo>
                <a:lnTo>
                  <a:pt x="552651" y="127730"/>
                </a:lnTo>
                <a:lnTo>
                  <a:pt x="553190" y="127730"/>
                </a:lnTo>
                <a:lnTo>
                  <a:pt x="558418" y="126695"/>
                </a:lnTo>
                <a:lnTo>
                  <a:pt x="614933" y="126695"/>
                </a:lnTo>
                <a:lnTo>
                  <a:pt x="614933" y="93560"/>
                </a:lnTo>
                <a:close/>
              </a:path>
              <a:path w="615314" h="711834">
                <a:moveTo>
                  <a:pt x="614933" y="126695"/>
                </a:moveTo>
                <a:lnTo>
                  <a:pt x="564260" y="126695"/>
                </a:lnTo>
                <a:lnTo>
                  <a:pt x="577386" y="127730"/>
                </a:lnTo>
                <a:lnTo>
                  <a:pt x="589597" y="130592"/>
                </a:lnTo>
                <a:lnTo>
                  <a:pt x="601808" y="134919"/>
                </a:lnTo>
                <a:lnTo>
                  <a:pt x="614933" y="140347"/>
                </a:lnTo>
                <a:lnTo>
                  <a:pt x="614933" y="126695"/>
                </a:lnTo>
                <a:close/>
              </a:path>
              <a:path w="615314" h="711834">
                <a:moveTo>
                  <a:pt x="574992" y="0"/>
                </a:moveTo>
                <a:lnTo>
                  <a:pt x="560932" y="563"/>
                </a:lnTo>
                <a:lnTo>
                  <a:pt x="537100" y="4508"/>
                </a:lnTo>
                <a:lnTo>
                  <a:pt x="506875" y="15216"/>
                </a:lnTo>
                <a:lnTo>
                  <a:pt x="473633" y="36068"/>
                </a:lnTo>
                <a:lnTo>
                  <a:pt x="614933" y="36068"/>
                </a:lnTo>
                <a:lnTo>
                  <a:pt x="614933" y="2921"/>
                </a:lnTo>
                <a:lnTo>
                  <a:pt x="605269" y="1644"/>
                </a:lnTo>
                <a:lnTo>
                  <a:pt x="595329" y="731"/>
                </a:lnTo>
                <a:lnTo>
                  <a:pt x="585207" y="183"/>
                </a:lnTo>
                <a:lnTo>
                  <a:pt x="5749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5754027" y="7244080"/>
            <a:ext cx="479425" cy="493395"/>
          </a:xfrm>
          <a:custGeom>
            <a:avLst/>
            <a:gdLst/>
            <a:ahLst/>
            <a:cxnLst/>
            <a:rect l="l" t="t" r="r" b="b"/>
            <a:pathLst>
              <a:path w="479425" h="493395">
                <a:moveTo>
                  <a:pt x="479361" y="0"/>
                </a:moveTo>
                <a:lnTo>
                  <a:pt x="0" y="0"/>
                </a:lnTo>
                <a:lnTo>
                  <a:pt x="0" y="492975"/>
                </a:lnTo>
                <a:lnTo>
                  <a:pt x="479361" y="492975"/>
                </a:lnTo>
                <a:lnTo>
                  <a:pt x="4793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2638209" y="12888633"/>
            <a:ext cx="871855" cy="967740"/>
          </a:xfrm>
          <a:custGeom>
            <a:avLst/>
            <a:gdLst/>
            <a:ahLst/>
            <a:cxnLst/>
            <a:rect l="l" t="t" r="r" b="b"/>
            <a:pathLst>
              <a:path w="871854" h="967740">
                <a:moveTo>
                  <a:pt x="871385" y="0"/>
                </a:moveTo>
                <a:lnTo>
                  <a:pt x="195452" y="0"/>
                </a:lnTo>
                <a:lnTo>
                  <a:pt x="195354" y="440973"/>
                </a:lnTo>
                <a:lnTo>
                  <a:pt x="194452" y="476752"/>
                </a:lnTo>
                <a:lnTo>
                  <a:pt x="191836" y="515812"/>
                </a:lnTo>
                <a:lnTo>
                  <a:pt x="186596" y="557383"/>
                </a:lnTo>
                <a:lnTo>
                  <a:pt x="177822" y="600696"/>
                </a:lnTo>
                <a:lnTo>
                  <a:pt x="164604" y="644983"/>
                </a:lnTo>
                <a:lnTo>
                  <a:pt x="146032" y="689474"/>
                </a:lnTo>
                <a:lnTo>
                  <a:pt x="121196" y="733401"/>
                </a:lnTo>
                <a:lnTo>
                  <a:pt x="89185" y="775993"/>
                </a:lnTo>
                <a:lnTo>
                  <a:pt x="49090" y="816483"/>
                </a:lnTo>
                <a:lnTo>
                  <a:pt x="0" y="854100"/>
                </a:lnTo>
                <a:lnTo>
                  <a:pt x="37495" y="877133"/>
                </a:lnTo>
                <a:lnTo>
                  <a:pt x="75593" y="907149"/>
                </a:lnTo>
                <a:lnTo>
                  <a:pt x="109638" y="938987"/>
                </a:lnTo>
                <a:lnTo>
                  <a:pt x="134975" y="967486"/>
                </a:lnTo>
                <a:lnTo>
                  <a:pt x="156595" y="950218"/>
                </a:lnTo>
                <a:lnTo>
                  <a:pt x="207640" y="902938"/>
                </a:lnTo>
                <a:lnTo>
                  <a:pt x="234967" y="871592"/>
                </a:lnTo>
                <a:lnTo>
                  <a:pt x="262098" y="834221"/>
                </a:lnTo>
                <a:lnTo>
                  <a:pt x="287985" y="790158"/>
                </a:lnTo>
                <a:lnTo>
                  <a:pt x="311578" y="738736"/>
                </a:lnTo>
                <a:lnTo>
                  <a:pt x="331828" y="679288"/>
                </a:lnTo>
                <a:lnTo>
                  <a:pt x="347687" y="611149"/>
                </a:lnTo>
                <a:lnTo>
                  <a:pt x="871385" y="611149"/>
                </a:lnTo>
                <a:lnTo>
                  <a:pt x="871385" y="455663"/>
                </a:lnTo>
                <a:lnTo>
                  <a:pt x="359575" y="455663"/>
                </a:lnTo>
                <a:lnTo>
                  <a:pt x="359575" y="377926"/>
                </a:lnTo>
                <a:lnTo>
                  <a:pt x="871385" y="377926"/>
                </a:lnTo>
                <a:lnTo>
                  <a:pt x="871385" y="228917"/>
                </a:lnTo>
                <a:lnTo>
                  <a:pt x="359575" y="228917"/>
                </a:lnTo>
                <a:lnTo>
                  <a:pt x="359575" y="152260"/>
                </a:lnTo>
                <a:lnTo>
                  <a:pt x="871385" y="152260"/>
                </a:lnTo>
                <a:lnTo>
                  <a:pt x="871385" y="0"/>
                </a:lnTo>
                <a:close/>
              </a:path>
              <a:path w="871854" h="967740">
                <a:moveTo>
                  <a:pt x="574446" y="777443"/>
                </a:moveTo>
                <a:lnTo>
                  <a:pt x="592445" y="813919"/>
                </a:lnTo>
                <a:lnTo>
                  <a:pt x="609131" y="861123"/>
                </a:lnTo>
                <a:lnTo>
                  <a:pt x="621971" y="910756"/>
                </a:lnTo>
                <a:lnTo>
                  <a:pt x="628434" y="954519"/>
                </a:lnTo>
                <a:lnTo>
                  <a:pt x="700568" y="955151"/>
                </a:lnTo>
                <a:lnTo>
                  <a:pt x="757049" y="950442"/>
                </a:lnTo>
                <a:lnTo>
                  <a:pt x="799736" y="940215"/>
                </a:lnTo>
                <a:lnTo>
                  <a:pt x="851172" y="902499"/>
                </a:lnTo>
                <a:lnTo>
                  <a:pt x="869759" y="840585"/>
                </a:lnTo>
                <a:lnTo>
                  <a:pt x="871385" y="800112"/>
                </a:lnTo>
                <a:lnTo>
                  <a:pt x="871385" y="789330"/>
                </a:lnTo>
                <a:lnTo>
                  <a:pt x="662990" y="789330"/>
                </a:lnTo>
                <a:lnTo>
                  <a:pt x="640649" y="787928"/>
                </a:lnTo>
                <a:lnTo>
                  <a:pt x="615475" y="784601"/>
                </a:lnTo>
                <a:lnTo>
                  <a:pt x="591922" y="780666"/>
                </a:lnTo>
                <a:lnTo>
                  <a:pt x="574446" y="777443"/>
                </a:lnTo>
                <a:close/>
              </a:path>
              <a:path w="871854" h="967740">
                <a:moveTo>
                  <a:pt x="871385" y="611149"/>
                </a:moveTo>
                <a:lnTo>
                  <a:pt x="701865" y="611149"/>
                </a:lnTo>
                <a:lnTo>
                  <a:pt x="701865" y="727773"/>
                </a:lnTo>
                <a:lnTo>
                  <a:pt x="700954" y="753792"/>
                </a:lnTo>
                <a:lnTo>
                  <a:pt x="696196" y="773129"/>
                </a:lnTo>
                <a:lnTo>
                  <a:pt x="684554" y="785178"/>
                </a:lnTo>
                <a:lnTo>
                  <a:pt x="662990" y="789330"/>
                </a:lnTo>
                <a:lnTo>
                  <a:pt x="871385" y="789330"/>
                </a:lnTo>
                <a:lnTo>
                  <a:pt x="871385" y="611149"/>
                </a:lnTo>
                <a:close/>
              </a:path>
              <a:path w="871854" h="967740">
                <a:moveTo>
                  <a:pt x="871385" y="377926"/>
                </a:moveTo>
                <a:lnTo>
                  <a:pt x="701865" y="377926"/>
                </a:lnTo>
                <a:lnTo>
                  <a:pt x="701865" y="455663"/>
                </a:lnTo>
                <a:lnTo>
                  <a:pt x="871385" y="455663"/>
                </a:lnTo>
                <a:lnTo>
                  <a:pt x="871385" y="377926"/>
                </a:lnTo>
                <a:close/>
              </a:path>
              <a:path w="871854" h="967740">
                <a:moveTo>
                  <a:pt x="871385" y="152260"/>
                </a:moveTo>
                <a:lnTo>
                  <a:pt x="701865" y="152260"/>
                </a:lnTo>
                <a:lnTo>
                  <a:pt x="701865" y="228917"/>
                </a:lnTo>
                <a:lnTo>
                  <a:pt x="871385" y="228917"/>
                </a:lnTo>
                <a:lnTo>
                  <a:pt x="871385" y="1522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4925250" y="12926695"/>
            <a:ext cx="774700" cy="881380"/>
          </a:xfrm>
          <a:custGeom>
            <a:avLst/>
            <a:gdLst/>
            <a:ahLst/>
            <a:cxnLst/>
            <a:rect l="l" t="t" r="r" b="b"/>
            <a:pathLst>
              <a:path w="774700" h="881380">
                <a:moveTo>
                  <a:pt x="774204" y="0"/>
                </a:moveTo>
                <a:lnTo>
                  <a:pt x="0" y="0"/>
                </a:lnTo>
                <a:lnTo>
                  <a:pt x="0" y="149860"/>
                </a:lnTo>
                <a:lnTo>
                  <a:pt x="0" y="330200"/>
                </a:lnTo>
                <a:lnTo>
                  <a:pt x="0" y="476250"/>
                </a:lnTo>
                <a:lnTo>
                  <a:pt x="0" y="666750"/>
                </a:lnTo>
                <a:lnTo>
                  <a:pt x="0" y="821690"/>
                </a:lnTo>
                <a:lnTo>
                  <a:pt x="0" y="881380"/>
                </a:lnTo>
                <a:lnTo>
                  <a:pt x="169532" y="881380"/>
                </a:lnTo>
                <a:lnTo>
                  <a:pt x="169532" y="821690"/>
                </a:lnTo>
                <a:lnTo>
                  <a:pt x="604685" y="821690"/>
                </a:lnTo>
                <a:lnTo>
                  <a:pt x="604685" y="880833"/>
                </a:lnTo>
                <a:lnTo>
                  <a:pt x="774204" y="880833"/>
                </a:lnTo>
                <a:lnTo>
                  <a:pt x="774204" y="330200"/>
                </a:lnTo>
                <a:lnTo>
                  <a:pt x="604685" y="330200"/>
                </a:lnTo>
                <a:lnTo>
                  <a:pt x="604685" y="476250"/>
                </a:lnTo>
                <a:lnTo>
                  <a:pt x="604685" y="666750"/>
                </a:lnTo>
                <a:lnTo>
                  <a:pt x="169532" y="666750"/>
                </a:lnTo>
                <a:lnTo>
                  <a:pt x="169532" y="476250"/>
                </a:lnTo>
                <a:lnTo>
                  <a:pt x="604685" y="476250"/>
                </a:lnTo>
                <a:lnTo>
                  <a:pt x="604685" y="330200"/>
                </a:lnTo>
                <a:lnTo>
                  <a:pt x="169532" y="330200"/>
                </a:lnTo>
                <a:lnTo>
                  <a:pt x="169532" y="149860"/>
                </a:lnTo>
                <a:lnTo>
                  <a:pt x="604685" y="149860"/>
                </a:lnTo>
                <a:lnTo>
                  <a:pt x="604685" y="330149"/>
                </a:lnTo>
                <a:lnTo>
                  <a:pt x="774204" y="330149"/>
                </a:lnTo>
                <a:lnTo>
                  <a:pt x="774204" y="149860"/>
                </a:lnTo>
                <a:lnTo>
                  <a:pt x="77420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2511792" y="8084532"/>
            <a:ext cx="5411470" cy="0"/>
          </a:xfrm>
          <a:custGeom>
            <a:avLst/>
            <a:gdLst/>
            <a:ahLst/>
            <a:cxnLst/>
            <a:rect l="l" t="t" r="r" b="b"/>
            <a:pathLst>
              <a:path w="5411470" h="0">
                <a:moveTo>
                  <a:pt x="0" y="0"/>
                </a:moveTo>
                <a:lnTo>
                  <a:pt x="5410885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2" name="object 72" descr=""/>
          <p:cNvGrpSpPr/>
          <p:nvPr/>
        </p:nvGrpSpPr>
        <p:grpSpPr>
          <a:xfrm>
            <a:off x="6661770" y="12830490"/>
            <a:ext cx="1019175" cy="247015"/>
            <a:chOff x="6661770" y="12830490"/>
            <a:chExt cx="1019175" cy="247015"/>
          </a:xfrm>
        </p:grpSpPr>
        <p:pic>
          <p:nvPicPr>
            <p:cNvPr id="73" name="object 7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1770" y="12830762"/>
              <a:ext cx="229336" cy="237540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6917302" y="12830490"/>
              <a:ext cx="257175" cy="247015"/>
            </a:xfrm>
            <a:custGeom>
              <a:avLst/>
              <a:gdLst/>
              <a:ahLst/>
              <a:cxnLst/>
              <a:rect l="l" t="t" r="r" b="b"/>
              <a:pathLst>
                <a:path w="257175" h="247015">
                  <a:moveTo>
                    <a:pt x="131470" y="162687"/>
                  </a:moveTo>
                  <a:lnTo>
                    <a:pt x="108978" y="162687"/>
                  </a:lnTo>
                  <a:lnTo>
                    <a:pt x="119949" y="179774"/>
                  </a:lnTo>
                  <a:lnTo>
                    <a:pt x="142747" y="203558"/>
                  </a:lnTo>
                  <a:lnTo>
                    <a:pt x="181862" y="227938"/>
                  </a:lnTo>
                  <a:lnTo>
                    <a:pt x="241782" y="246811"/>
                  </a:lnTo>
                  <a:lnTo>
                    <a:pt x="251828" y="225640"/>
                  </a:lnTo>
                  <a:lnTo>
                    <a:pt x="227997" y="221322"/>
                  </a:lnTo>
                  <a:lnTo>
                    <a:pt x="209797" y="216455"/>
                  </a:lnTo>
                  <a:lnTo>
                    <a:pt x="195617" y="211289"/>
                  </a:lnTo>
                  <a:lnTo>
                    <a:pt x="183845" y="206070"/>
                  </a:lnTo>
                  <a:lnTo>
                    <a:pt x="199447" y="196046"/>
                  </a:lnTo>
                  <a:lnTo>
                    <a:pt x="199847" y="195757"/>
                  </a:lnTo>
                  <a:lnTo>
                    <a:pt x="164795" y="195757"/>
                  </a:lnTo>
                  <a:lnTo>
                    <a:pt x="154753" y="188281"/>
                  </a:lnTo>
                  <a:lnTo>
                    <a:pt x="146346" y="180808"/>
                  </a:lnTo>
                  <a:lnTo>
                    <a:pt x="138833" y="172542"/>
                  </a:lnTo>
                  <a:lnTo>
                    <a:pt x="131470" y="162687"/>
                  </a:lnTo>
                  <a:close/>
                </a:path>
                <a:path w="257175" h="247015">
                  <a:moveTo>
                    <a:pt x="215849" y="75653"/>
                  </a:moveTo>
                  <a:lnTo>
                    <a:pt x="39141" y="75653"/>
                  </a:lnTo>
                  <a:lnTo>
                    <a:pt x="39141" y="221157"/>
                  </a:lnTo>
                  <a:lnTo>
                    <a:pt x="32320" y="221698"/>
                  </a:lnTo>
                  <a:lnTo>
                    <a:pt x="25817" y="222142"/>
                  </a:lnTo>
                  <a:lnTo>
                    <a:pt x="18569" y="222490"/>
                  </a:lnTo>
                  <a:lnTo>
                    <a:pt x="9512" y="222745"/>
                  </a:lnTo>
                  <a:lnTo>
                    <a:pt x="12433" y="244436"/>
                  </a:lnTo>
                  <a:lnTo>
                    <a:pt x="33865" y="242472"/>
                  </a:lnTo>
                  <a:lnTo>
                    <a:pt x="64476" y="239298"/>
                  </a:lnTo>
                  <a:lnTo>
                    <a:pt x="100742" y="234787"/>
                  </a:lnTo>
                  <a:lnTo>
                    <a:pt x="139141" y="228815"/>
                  </a:lnTo>
                  <a:lnTo>
                    <a:pt x="138108" y="219290"/>
                  </a:lnTo>
                  <a:lnTo>
                    <a:pt x="60832" y="219290"/>
                  </a:lnTo>
                  <a:lnTo>
                    <a:pt x="60832" y="162687"/>
                  </a:lnTo>
                  <a:lnTo>
                    <a:pt x="241147" y="162687"/>
                  </a:lnTo>
                  <a:lnTo>
                    <a:pt x="242036" y="161899"/>
                  </a:lnTo>
                  <a:lnTo>
                    <a:pt x="236914" y="157657"/>
                  </a:lnTo>
                  <a:lnTo>
                    <a:pt x="215849" y="157657"/>
                  </a:lnTo>
                  <a:lnTo>
                    <a:pt x="215849" y="144437"/>
                  </a:lnTo>
                  <a:lnTo>
                    <a:pt x="60845" y="144437"/>
                  </a:lnTo>
                  <a:lnTo>
                    <a:pt x="60845" y="122212"/>
                  </a:lnTo>
                  <a:lnTo>
                    <a:pt x="215849" y="122212"/>
                  </a:lnTo>
                  <a:lnTo>
                    <a:pt x="215849" y="106070"/>
                  </a:lnTo>
                  <a:lnTo>
                    <a:pt x="60845" y="106070"/>
                  </a:lnTo>
                  <a:lnTo>
                    <a:pt x="60845" y="84645"/>
                  </a:lnTo>
                  <a:lnTo>
                    <a:pt x="215849" y="84645"/>
                  </a:lnTo>
                  <a:lnTo>
                    <a:pt x="215849" y="75653"/>
                  </a:lnTo>
                  <a:close/>
                </a:path>
                <a:path w="257175" h="247015">
                  <a:moveTo>
                    <a:pt x="137020" y="209245"/>
                  </a:moveTo>
                  <a:lnTo>
                    <a:pt x="126346" y="211114"/>
                  </a:lnTo>
                  <a:lnTo>
                    <a:pt x="110932" y="213477"/>
                  </a:lnTo>
                  <a:lnTo>
                    <a:pt x="89516" y="216235"/>
                  </a:lnTo>
                  <a:lnTo>
                    <a:pt x="60832" y="219290"/>
                  </a:lnTo>
                  <a:lnTo>
                    <a:pt x="138108" y="219290"/>
                  </a:lnTo>
                  <a:lnTo>
                    <a:pt x="137020" y="209245"/>
                  </a:lnTo>
                  <a:close/>
                </a:path>
                <a:path w="257175" h="247015">
                  <a:moveTo>
                    <a:pt x="241147" y="162687"/>
                  </a:moveTo>
                  <a:lnTo>
                    <a:pt x="210565" y="162687"/>
                  </a:lnTo>
                  <a:lnTo>
                    <a:pt x="204566" y="167816"/>
                  </a:lnTo>
                  <a:lnTo>
                    <a:pt x="194524" y="175750"/>
                  </a:lnTo>
                  <a:lnTo>
                    <a:pt x="181060" y="185420"/>
                  </a:lnTo>
                  <a:lnTo>
                    <a:pt x="164795" y="195757"/>
                  </a:lnTo>
                  <a:lnTo>
                    <a:pt x="199847" y="195757"/>
                  </a:lnTo>
                  <a:lnTo>
                    <a:pt x="214169" y="185420"/>
                  </a:lnTo>
                  <a:lnTo>
                    <a:pt x="228370" y="174009"/>
                  </a:lnTo>
                  <a:lnTo>
                    <a:pt x="241147" y="162687"/>
                  </a:lnTo>
                  <a:close/>
                </a:path>
                <a:path w="257175" h="247015">
                  <a:moveTo>
                    <a:pt x="225107" y="147878"/>
                  </a:moveTo>
                  <a:lnTo>
                    <a:pt x="221932" y="151574"/>
                  </a:lnTo>
                  <a:lnTo>
                    <a:pt x="220090" y="153962"/>
                  </a:lnTo>
                  <a:lnTo>
                    <a:pt x="215849" y="157657"/>
                  </a:lnTo>
                  <a:lnTo>
                    <a:pt x="236914" y="157657"/>
                  </a:lnTo>
                  <a:lnTo>
                    <a:pt x="225107" y="147878"/>
                  </a:lnTo>
                  <a:close/>
                </a:path>
                <a:path w="257175" h="247015">
                  <a:moveTo>
                    <a:pt x="215849" y="122212"/>
                  </a:moveTo>
                  <a:lnTo>
                    <a:pt x="194690" y="122212"/>
                  </a:lnTo>
                  <a:lnTo>
                    <a:pt x="194690" y="144437"/>
                  </a:lnTo>
                  <a:lnTo>
                    <a:pt x="215849" y="144437"/>
                  </a:lnTo>
                  <a:lnTo>
                    <a:pt x="215849" y="122212"/>
                  </a:lnTo>
                  <a:close/>
                </a:path>
                <a:path w="257175" h="247015">
                  <a:moveTo>
                    <a:pt x="215849" y="84645"/>
                  </a:moveTo>
                  <a:lnTo>
                    <a:pt x="194690" y="84645"/>
                  </a:lnTo>
                  <a:lnTo>
                    <a:pt x="194690" y="106070"/>
                  </a:lnTo>
                  <a:lnTo>
                    <a:pt x="215849" y="106070"/>
                  </a:lnTo>
                  <a:lnTo>
                    <a:pt x="215849" y="84645"/>
                  </a:lnTo>
                  <a:close/>
                </a:path>
                <a:path w="257175" h="247015">
                  <a:moveTo>
                    <a:pt x="141516" y="0"/>
                  </a:moveTo>
                  <a:lnTo>
                    <a:pt x="116916" y="0"/>
                  </a:lnTo>
                  <a:lnTo>
                    <a:pt x="92509" y="22372"/>
                  </a:lnTo>
                  <a:lnTo>
                    <a:pt x="64311" y="40649"/>
                  </a:lnTo>
                  <a:lnTo>
                    <a:pt x="33186" y="54806"/>
                  </a:lnTo>
                  <a:lnTo>
                    <a:pt x="0" y="64820"/>
                  </a:lnTo>
                  <a:lnTo>
                    <a:pt x="11379" y="85979"/>
                  </a:lnTo>
                  <a:lnTo>
                    <a:pt x="20030" y="83140"/>
                  </a:lnTo>
                  <a:lnTo>
                    <a:pt x="26846" y="80721"/>
                  </a:lnTo>
                  <a:lnTo>
                    <a:pt x="32860" y="78353"/>
                  </a:lnTo>
                  <a:lnTo>
                    <a:pt x="39141" y="75653"/>
                  </a:lnTo>
                  <a:lnTo>
                    <a:pt x="215849" y="75653"/>
                  </a:lnTo>
                  <a:lnTo>
                    <a:pt x="215849" y="74866"/>
                  </a:lnTo>
                  <a:lnTo>
                    <a:pt x="251598" y="74866"/>
                  </a:lnTo>
                  <a:lnTo>
                    <a:pt x="255970" y="66929"/>
                  </a:lnTo>
                  <a:lnTo>
                    <a:pt x="58191" y="66929"/>
                  </a:lnTo>
                  <a:lnTo>
                    <a:pt x="72014" y="59424"/>
                  </a:lnTo>
                  <a:lnTo>
                    <a:pt x="89831" y="48717"/>
                  </a:lnTo>
                  <a:lnTo>
                    <a:pt x="109485" y="34685"/>
                  </a:lnTo>
                  <a:lnTo>
                    <a:pt x="128816" y="17208"/>
                  </a:lnTo>
                  <a:lnTo>
                    <a:pt x="159586" y="17208"/>
                  </a:lnTo>
                  <a:lnTo>
                    <a:pt x="141516" y="0"/>
                  </a:lnTo>
                  <a:close/>
                </a:path>
                <a:path w="257175" h="247015">
                  <a:moveTo>
                    <a:pt x="251598" y="74866"/>
                  </a:moveTo>
                  <a:lnTo>
                    <a:pt x="215849" y="74866"/>
                  </a:lnTo>
                  <a:lnTo>
                    <a:pt x="224236" y="78353"/>
                  </a:lnTo>
                  <a:lnTo>
                    <a:pt x="231359" y="81118"/>
                  </a:lnTo>
                  <a:lnTo>
                    <a:pt x="238134" y="83535"/>
                  </a:lnTo>
                  <a:lnTo>
                    <a:pt x="245478" y="85979"/>
                  </a:lnTo>
                  <a:lnTo>
                    <a:pt x="251598" y="74866"/>
                  </a:lnTo>
                  <a:close/>
                </a:path>
                <a:path w="257175" h="247015">
                  <a:moveTo>
                    <a:pt x="138607" y="39420"/>
                  </a:moveTo>
                  <a:lnTo>
                    <a:pt x="116649" y="39420"/>
                  </a:lnTo>
                  <a:lnTo>
                    <a:pt x="116649" y="66929"/>
                  </a:lnTo>
                  <a:lnTo>
                    <a:pt x="138607" y="66929"/>
                  </a:lnTo>
                  <a:lnTo>
                    <a:pt x="138607" y="39420"/>
                  </a:lnTo>
                  <a:close/>
                </a:path>
                <a:path w="257175" h="247015">
                  <a:moveTo>
                    <a:pt x="159586" y="17208"/>
                  </a:moveTo>
                  <a:lnTo>
                    <a:pt x="128816" y="17208"/>
                  </a:lnTo>
                  <a:lnTo>
                    <a:pt x="144563" y="31742"/>
                  </a:lnTo>
                  <a:lnTo>
                    <a:pt x="161296" y="44840"/>
                  </a:lnTo>
                  <a:lnTo>
                    <a:pt x="179115" y="56552"/>
                  </a:lnTo>
                  <a:lnTo>
                    <a:pt x="198119" y="66929"/>
                  </a:lnTo>
                  <a:lnTo>
                    <a:pt x="255970" y="66929"/>
                  </a:lnTo>
                  <a:lnTo>
                    <a:pt x="256844" y="65341"/>
                  </a:lnTo>
                  <a:lnTo>
                    <a:pt x="223169" y="55171"/>
                  </a:lnTo>
                  <a:lnTo>
                    <a:pt x="193332" y="41700"/>
                  </a:lnTo>
                  <a:lnTo>
                    <a:pt x="166419" y="23714"/>
                  </a:lnTo>
                  <a:lnTo>
                    <a:pt x="159586" y="1720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88974" y="12831293"/>
              <a:ext cx="243357" cy="240449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4140" y="12845580"/>
              <a:ext cx="206324" cy="217957"/>
            </a:xfrm>
            <a:prstGeom prst="rect">
              <a:avLst/>
            </a:prstGeom>
          </p:spPr>
        </p:pic>
      </p:grpSp>
      <p:grpSp>
        <p:nvGrpSpPr>
          <p:cNvPr id="77" name="object 77" descr=""/>
          <p:cNvGrpSpPr/>
          <p:nvPr/>
        </p:nvGrpSpPr>
        <p:grpSpPr>
          <a:xfrm>
            <a:off x="7729668" y="12841081"/>
            <a:ext cx="739775" cy="226695"/>
            <a:chOff x="7729668" y="12841081"/>
            <a:chExt cx="739775" cy="226695"/>
          </a:xfrm>
        </p:grpSpPr>
        <p:pic>
          <p:nvPicPr>
            <p:cNvPr id="78" name="object 7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9668" y="12841081"/>
              <a:ext cx="227749" cy="221665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00275" y="12841881"/>
              <a:ext cx="218770" cy="225628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59267" y="12847699"/>
              <a:ext cx="209746" cy="215836"/>
            </a:xfrm>
            <a:prstGeom prst="rect">
              <a:avLst/>
            </a:prstGeom>
          </p:spPr>
        </p:pic>
      </p:grpSp>
      <p:grpSp>
        <p:nvGrpSpPr>
          <p:cNvPr id="81" name="object 81" descr=""/>
          <p:cNvGrpSpPr/>
          <p:nvPr/>
        </p:nvGrpSpPr>
        <p:grpSpPr>
          <a:xfrm>
            <a:off x="8530132" y="12831293"/>
            <a:ext cx="493395" cy="245745"/>
            <a:chOff x="8530132" y="12831293"/>
            <a:chExt cx="493395" cy="245745"/>
          </a:xfrm>
        </p:grpSpPr>
        <p:sp>
          <p:nvSpPr>
            <p:cNvPr id="82" name="object 82" descr=""/>
            <p:cNvSpPr/>
            <p:nvPr/>
          </p:nvSpPr>
          <p:spPr>
            <a:xfrm>
              <a:off x="8530133" y="12841605"/>
              <a:ext cx="205104" cy="228600"/>
            </a:xfrm>
            <a:custGeom>
              <a:avLst/>
              <a:gdLst/>
              <a:ahLst/>
              <a:cxnLst/>
              <a:rect l="l" t="t" r="r" b="b"/>
              <a:pathLst>
                <a:path w="205104" h="228600">
                  <a:moveTo>
                    <a:pt x="204736" y="20637"/>
                  </a:moveTo>
                  <a:lnTo>
                    <a:pt x="182270" y="20637"/>
                  </a:lnTo>
                  <a:lnTo>
                    <a:pt x="182270" y="67995"/>
                  </a:lnTo>
                  <a:lnTo>
                    <a:pt x="204736" y="67995"/>
                  </a:lnTo>
                  <a:lnTo>
                    <a:pt x="204736" y="20637"/>
                  </a:lnTo>
                  <a:close/>
                </a:path>
                <a:path w="205104" h="228600">
                  <a:moveTo>
                    <a:pt x="204736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68580"/>
                  </a:lnTo>
                  <a:lnTo>
                    <a:pt x="0" y="228600"/>
                  </a:lnTo>
                  <a:lnTo>
                    <a:pt x="204736" y="228600"/>
                  </a:lnTo>
                  <a:lnTo>
                    <a:pt x="204736" y="208280"/>
                  </a:lnTo>
                  <a:lnTo>
                    <a:pt x="22225" y="208280"/>
                  </a:lnTo>
                  <a:lnTo>
                    <a:pt x="22225" y="156210"/>
                  </a:lnTo>
                  <a:lnTo>
                    <a:pt x="182270" y="156210"/>
                  </a:lnTo>
                  <a:lnTo>
                    <a:pt x="182270" y="208178"/>
                  </a:lnTo>
                  <a:lnTo>
                    <a:pt x="204736" y="208178"/>
                  </a:lnTo>
                  <a:lnTo>
                    <a:pt x="204736" y="68580"/>
                  </a:lnTo>
                  <a:lnTo>
                    <a:pt x="182270" y="68580"/>
                  </a:lnTo>
                  <a:lnTo>
                    <a:pt x="182270" y="87630"/>
                  </a:lnTo>
                  <a:lnTo>
                    <a:pt x="182270" y="135890"/>
                  </a:lnTo>
                  <a:lnTo>
                    <a:pt x="22225" y="135890"/>
                  </a:lnTo>
                  <a:lnTo>
                    <a:pt x="22225" y="87630"/>
                  </a:lnTo>
                  <a:lnTo>
                    <a:pt x="182270" y="87630"/>
                  </a:lnTo>
                  <a:lnTo>
                    <a:pt x="182270" y="68580"/>
                  </a:lnTo>
                  <a:lnTo>
                    <a:pt x="22225" y="68580"/>
                  </a:lnTo>
                  <a:lnTo>
                    <a:pt x="22225" y="20320"/>
                  </a:lnTo>
                  <a:lnTo>
                    <a:pt x="204736" y="20320"/>
                  </a:lnTo>
                  <a:lnTo>
                    <a:pt x="20473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72194" y="12831293"/>
              <a:ext cx="250761" cy="245211"/>
            </a:xfrm>
            <a:prstGeom prst="rect">
              <a:avLst/>
            </a:prstGeom>
          </p:spPr>
        </p:pic>
      </p:grpSp>
      <p:pic>
        <p:nvPicPr>
          <p:cNvPr id="84" name="object 8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19499" y="12845837"/>
            <a:ext cx="69049" cy="243890"/>
          </a:xfrm>
          <a:prstGeom prst="rect">
            <a:avLst/>
          </a:prstGeom>
        </p:spPr>
      </p:pic>
      <p:pic>
        <p:nvPicPr>
          <p:cNvPr id="85" name="object 8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728460" y="12828389"/>
            <a:ext cx="68770" cy="250761"/>
          </a:xfrm>
          <a:prstGeom prst="rect">
            <a:avLst/>
          </a:prstGeom>
        </p:spPr>
      </p:pic>
      <p:pic>
        <p:nvPicPr>
          <p:cNvPr id="86" name="object 8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007537" y="12845837"/>
            <a:ext cx="306845" cy="278803"/>
          </a:xfrm>
          <a:prstGeom prst="rect">
            <a:avLst/>
          </a:prstGeom>
        </p:spPr>
      </p:pic>
      <p:pic>
        <p:nvPicPr>
          <p:cNvPr id="87" name="object 8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687158" y="13220921"/>
            <a:ext cx="188341" cy="188340"/>
          </a:xfrm>
          <a:prstGeom prst="rect">
            <a:avLst/>
          </a:prstGeom>
        </p:spPr>
      </p:pic>
      <p:grpSp>
        <p:nvGrpSpPr>
          <p:cNvPr id="88" name="object 88" descr=""/>
          <p:cNvGrpSpPr/>
          <p:nvPr/>
        </p:nvGrpSpPr>
        <p:grpSpPr>
          <a:xfrm>
            <a:off x="6926300" y="13190766"/>
            <a:ext cx="1030605" cy="247650"/>
            <a:chOff x="6926300" y="13190766"/>
            <a:chExt cx="1030605" cy="247650"/>
          </a:xfrm>
        </p:grpSpPr>
        <p:pic>
          <p:nvPicPr>
            <p:cNvPr id="89" name="object 8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26300" y="13192092"/>
              <a:ext cx="229336" cy="237540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84213" y="13192359"/>
              <a:ext cx="248119" cy="245744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52184" y="13190766"/>
              <a:ext cx="504441" cy="247077"/>
            </a:xfrm>
            <a:prstGeom prst="rect">
              <a:avLst/>
            </a:prstGeom>
          </p:spPr>
        </p:pic>
      </p:grpSp>
      <p:pic>
        <p:nvPicPr>
          <p:cNvPr id="92" name="object 92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161902" y="13189718"/>
            <a:ext cx="68783" cy="250761"/>
          </a:xfrm>
          <a:prstGeom prst="rect">
            <a:avLst/>
          </a:prstGeom>
        </p:spPr>
      </p:pic>
      <p:pic>
        <p:nvPicPr>
          <p:cNvPr id="93" name="object 9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70862" y="13189718"/>
            <a:ext cx="68770" cy="250761"/>
          </a:xfrm>
          <a:prstGeom prst="rect">
            <a:avLst/>
          </a:prstGeom>
        </p:spPr>
      </p:pic>
      <p:pic>
        <p:nvPicPr>
          <p:cNvPr id="94" name="object 9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049941" y="13207167"/>
            <a:ext cx="306844" cy="2788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202410残食量</dc:title>
  <dcterms:created xsi:type="dcterms:W3CDTF">2024-10-02T00:05:29Z</dcterms:created>
  <dcterms:modified xsi:type="dcterms:W3CDTF">2024-10-02T00:05:29Z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2024-10-02T00:00:00Z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2024-10-02T00:00:00Z</vt:filetime>
  </property>
  <property fmtid="{D5CDD505-2E9C-101B-9397-08002B2CF9AE}" pid="5" name="Producer">
    <vt:lpwstr>Adobe PDF library 17.00</vt:lpwstr>
  </property>
</Properties>
</file>