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howGuides="1">
      <p:cViewPr>
        <p:scale>
          <a:sx n="66" d="100"/>
          <a:sy n="66" d="100"/>
        </p:scale>
        <p:origin x="123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9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6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7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0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70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85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57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4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9A8D-3EC5-4312-BBFB-C222A4B05EBC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4570-5097-430C-A24A-7F38F8DF7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7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9" b="91389" l="5276" r="96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744" y="-243408"/>
            <a:ext cx="9430918" cy="6263819"/>
          </a:xfrm>
          <a:prstGeom prst="rect">
            <a:avLst/>
          </a:prstGeom>
        </p:spPr>
      </p:pic>
      <p:sp>
        <p:nvSpPr>
          <p:cNvPr id="15" name="フリーフォーム 14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91344 w 12192000"/>
              <a:gd name="connsiteY5" fmla="*/ 188640 h 6858000"/>
              <a:gd name="connsiteX6" fmla="*/ 191344 w 12192000"/>
              <a:gd name="connsiteY6" fmla="*/ 6669360 h 6858000"/>
              <a:gd name="connsiteX7" fmla="*/ 12000656 w 12192000"/>
              <a:gd name="connsiteY7" fmla="*/ 6669360 h 6858000"/>
              <a:gd name="connsiteX8" fmla="*/ 12000656 w 12192000"/>
              <a:gd name="connsiteY8" fmla="*/ 188640 h 6858000"/>
              <a:gd name="connsiteX9" fmla="*/ 191344 w 12192000"/>
              <a:gd name="connsiteY9" fmla="*/ 1886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91344" y="188640"/>
                </a:moveTo>
                <a:lnTo>
                  <a:pt x="191344" y="6669360"/>
                </a:lnTo>
                <a:lnTo>
                  <a:pt x="12000656" y="6669360"/>
                </a:lnTo>
                <a:lnTo>
                  <a:pt x="12000656" y="188640"/>
                </a:lnTo>
                <a:lnTo>
                  <a:pt x="191344" y="18864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188" y="188640"/>
            <a:ext cx="2420728" cy="64021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90576" y="70370"/>
            <a:ext cx="457233" cy="79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endParaRPr kumimoji="1" lang="ja-JP" altLang="en-US" sz="4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94803" y="1539615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唐揚げ</a:t>
            </a:r>
            <a:endParaRPr lang="en-US" altLang="ja-JP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ja-JP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カレー</a:t>
            </a:r>
            <a:endParaRPr kumimoji="1" lang="ja-JP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 descr="C:\Users\n.sato1\Downloads\ゴーゴーカレー監修 (1).jpg">
            <a:extLst>
              <a:ext uri="{FF2B5EF4-FFF2-40B4-BE49-F238E27FC236}">
                <a16:creationId xmlns:a16="http://schemas.microsoft.com/office/drawing/2014/main" id="{C3251E00-79A8-454E-98B3-D1BD742F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056" y="0"/>
            <a:ext cx="4037231" cy="932319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8002814" y="4494804"/>
            <a:ext cx="4285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lang="ja-JP" altLang="en-US" sz="10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kumimoji="1" lang="ja-JP" altLang="en-US" sz="10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10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n.sato1\Downloads\金沢カレー02.jpg">
            <a:extLst>
              <a:ext uri="{FF2B5EF4-FFF2-40B4-BE49-F238E27FC236}">
                <a16:creationId xmlns:a16="http://schemas.microsoft.com/office/drawing/2014/main" id="{D4879874-42F4-495A-AF1B-678369AF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352" y="5189172"/>
            <a:ext cx="5938679" cy="136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36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42" y="908720"/>
            <a:ext cx="4280772" cy="24012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908720"/>
            <a:ext cx="4280772" cy="24012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42" y="3861048"/>
            <a:ext cx="4280772" cy="240120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3864560"/>
            <a:ext cx="4280772" cy="240120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791744" y="2540043"/>
            <a:ext cx="171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lang="ja-JP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53358" y="2540043"/>
            <a:ext cx="171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lang="ja-JP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06589" y="5445224"/>
            <a:ext cx="171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lang="ja-JP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54950" y="5445224"/>
            <a:ext cx="171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lang="ja-JP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kumimoji="1" lang="ja-JP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円</a:t>
            </a:r>
            <a:endParaRPr kumimoji="1" lang="ja-JP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20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ワイド画面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夫松 遥那</dc:creator>
  <cp:lastModifiedBy>shidax_ad</cp:lastModifiedBy>
  <cp:revision>21</cp:revision>
  <dcterms:created xsi:type="dcterms:W3CDTF">2022-07-19T07:42:45Z</dcterms:created>
  <dcterms:modified xsi:type="dcterms:W3CDTF">2022-08-04T01:02:35Z</dcterms:modified>
</cp:coreProperties>
</file>