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202401もち豚のロースとんかつA3</dc:title>
  <dcterms:created xsi:type="dcterms:W3CDTF">2024-02-09T05:04:48Z</dcterms:created>
  <dcterms:modified xsi:type="dcterms:W3CDTF">2024-02-09T05:04:48Z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