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</p:sldIdLst>
  <p:sldSz cx="10693400" cy="15125700"/>
  <p:notesSz cx="10693400" cy="151257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4688967"/>
            <a:ext cx="9089390" cy="317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8470392"/>
            <a:ext cx="7485380" cy="3781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605028"/>
            <a:ext cx="9624060" cy="2420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3478911"/>
            <a:ext cx="9624060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14066901"/>
            <a:ext cx="3421888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Relationship Id="rId52" Type="http://schemas.openxmlformats.org/officeDocument/2006/relationships/image" Target="../media/image51.png"/><Relationship Id="rId53" Type="http://schemas.openxmlformats.org/officeDocument/2006/relationships/image" Target="../media/image52.png"/><Relationship Id="rId54" Type="http://schemas.openxmlformats.org/officeDocument/2006/relationships/image" Target="../media/image53.png"/><Relationship Id="rId55" Type="http://schemas.openxmlformats.org/officeDocument/2006/relationships/image" Target="../media/image54.png"/><Relationship Id="rId56" Type="http://schemas.openxmlformats.org/officeDocument/2006/relationships/image" Target="../media/image55.png"/><Relationship Id="rId57" Type="http://schemas.openxmlformats.org/officeDocument/2006/relationships/image" Target="../media/image56.png"/><Relationship Id="rId58" Type="http://schemas.openxmlformats.org/officeDocument/2006/relationships/image" Target="../media/image57.png"/><Relationship Id="rId59" Type="http://schemas.openxmlformats.org/officeDocument/2006/relationships/image" Target="../media/image58.png"/><Relationship Id="rId60" Type="http://schemas.openxmlformats.org/officeDocument/2006/relationships/image" Target="../media/image59.png"/><Relationship Id="rId61" Type="http://schemas.openxmlformats.org/officeDocument/2006/relationships/image" Target="../media/image6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130" cy="13046075"/>
            <a:chOff x="0" y="0"/>
            <a:chExt cx="10692130" cy="130460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2" cy="1304554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5044" y="5442340"/>
              <a:ext cx="5812535" cy="116433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4747" y="5550352"/>
              <a:ext cx="5284426" cy="235691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7976920" y="5574089"/>
              <a:ext cx="39370" cy="194310"/>
            </a:xfrm>
            <a:custGeom>
              <a:avLst/>
              <a:gdLst/>
              <a:ahLst/>
              <a:cxnLst/>
              <a:rect l="l" t="t" r="r" b="b"/>
              <a:pathLst>
                <a:path w="39370" h="194310">
                  <a:moveTo>
                    <a:pt x="19380" y="0"/>
                  </a:moveTo>
                  <a:lnTo>
                    <a:pt x="12478" y="1339"/>
                  </a:lnTo>
                  <a:lnTo>
                    <a:pt x="6508" y="5267"/>
                  </a:lnTo>
                  <a:lnTo>
                    <a:pt x="2310" y="11647"/>
                  </a:lnTo>
                  <a:lnTo>
                    <a:pt x="723" y="20345"/>
                  </a:lnTo>
                  <a:lnTo>
                    <a:pt x="876" y="24040"/>
                  </a:lnTo>
                  <a:lnTo>
                    <a:pt x="1574" y="29576"/>
                  </a:lnTo>
                  <a:lnTo>
                    <a:pt x="3177" y="39521"/>
                  </a:lnTo>
                  <a:lnTo>
                    <a:pt x="6045" y="56438"/>
                  </a:lnTo>
                  <a:lnTo>
                    <a:pt x="7887" y="68278"/>
                  </a:lnTo>
                  <a:lnTo>
                    <a:pt x="9864" y="85021"/>
                  </a:lnTo>
                  <a:lnTo>
                    <a:pt x="11570" y="107396"/>
                  </a:lnTo>
                  <a:lnTo>
                    <a:pt x="12598" y="136131"/>
                  </a:lnTo>
                  <a:lnTo>
                    <a:pt x="26149" y="136131"/>
                  </a:lnTo>
                  <a:lnTo>
                    <a:pt x="28242" y="92254"/>
                  </a:lnTo>
                  <a:lnTo>
                    <a:pt x="34524" y="46621"/>
                  </a:lnTo>
                  <a:lnTo>
                    <a:pt x="36961" y="30961"/>
                  </a:lnTo>
                  <a:lnTo>
                    <a:pt x="38036" y="20345"/>
                  </a:lnTo>
                  <a:lnTo>
                    <a:pt x="36416" y="11546"/>
                  </a:lnTo>
                  <a:lnTo>
                    <a:pt x="32161" y="5176"/>
                  </a:lnTo>
                  <a:lnTo>
                    <a:pt x="26179" y="1305"/>
                  </a:lnTo>
                  <a:lnTo>
                    <a:pt x="19380" y="0"/>
                  </a:lnTo>
                  <a:close/>
                </a:path>
                <a:path w="39370" h="194310">
                  <a:moveTo>
                    <a:pt x="19380" y="155511"/>
                  </a:moveTo>
                  <a:lnTo>
                    <a:pt x="11958" y="157005"/>
                  </a:lnTo>
                  <a:lnTo>
                    <a:pt x="5784" y="161110"/>
                  </a:lnTo>
                  <a:lnTo>
                    <a:pt x="1563" y="167261"/>
                  </a:lnTo>
                  <a:lnTo>
                    <a:pt x="0" y="174891"/>
                  </a:lnTo>
                  <a:lnTo>
                    <a:pt x="1527" y="182516"/>
                  </a:lnTo>
                  <a:lnTo>
                    <a:pt x="5689" y="188668"/>
                  </a:lnTo>
                  <a:lnTo>
                    <a:pt x="11851" y="192776"/>
                  </a:lnTo>
                  <a:lnTo>
                    <a:pt x="19380" y="194271"/>
                  </a:lnTo>
                  <a:lnTo>
                    <a:pt x="26801" y="192776"/>
                  </a:lnTo>
                  <a:lnTo>
                    <a:pt x="32975" y="188668"/>
                  </a:lnTo>
                  <a:lnTo>
                    <a:pt x="37196" y="182516"/>
                  </a:lnTo>
                  <a:lnTo>
                    <a:pt x="38760" y="174891"/>
                  </a:lnTo>
                  <a:lnTo>
                    <a:pt x="37162" y="167159"/>
                  </a:lnTo>
                  <a:lnTo>
                    <a:pt x="32885" y="161020"/>
                  </a:lnTo>
                  <a:lnTo>
                    <a:pt x="26699" y="156971"/>
                  </a:lnTo>
                  <a:lnTo>
                    <a:pt x="19380" y="1555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2355" y="5934525"/>
              <a:ext cx="185064" cy="18991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1404" y="5920232"/>
              <a:ext cx="205651" cy="20590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2755" y="5934525"/>
              <a:ext cx="185064" cy="18991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06759" y="5919749"/>
              <a:ext cx="130556" cy="21631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33315" y="5912244"/>
              <a:ext cx="3167129" cy="22964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5872" y="6268088"/>
              <a:ext cx="5592669" cy="22963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785" y="2523147"/>
              <a:ext cx="10604537" cy="319140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8908" y="2807182"/>
              <a:ext cx="10272292" cy="270834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060" y="2577470"/>
              <a:ext cx="10286965" cy="304405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4157" y="2870756"/>
              <a:ext cx="9944011" cy="255844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97887" y="4105097"/>
              <a:ext cx="568387" cy="62103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4157" y="2870756"/>
              <a:ext cx="4467321" cy="255844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01692" y="3131122"/>
              <a:ext cx="5536475" cy="207349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8187" y="2818791"/>
              <a:ext cx="10035965" cy="265637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4157" y="2870757"/>
              <a:ext cx="9944010" cy="255844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97887" y="4105098"/>
              <a:ext cx="568386" cy="62102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4157" y="2870757"/>
              <a:ext cx="4467321" cy="2558442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01692" y="3131122"/>
              <a:ext cx="5536476" cy="207349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6164" y="454025"/>
              <a:ext cx="2965697" cy="242312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08334" y="1668881"/>
              <a:ext cx="6835" cy="31864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3108335" y="1668878"/>
              <a:ext cx="6985" cy="32384"/>
            </a:xfrm>
            <a:custGeom>
              <a:avLst/>
              <a:gdLst/>
              <a:ahLst/>
              <a:cxnLst/>
              <a:rect l="l" t="t" r="r" b="b"/>
              <a:pathLst>
                <a:path w="6985" h="32385">
                  <a:moveTo>
                    <a:pt x="612" y="0"/>
                  </a:moveTo>
                  <a:lnTo>
                    <a:pt x="6835" y="863"/>
                  </a:lnTo>
                  <a:lnTo>
                    <a:pt x="5083" y="9677"/>
                  </a:lnTo>
                  <a:lnTo>
                    <a:pt x="5921" y="15925"/>
                  </a:lnTo>
                  <a:lnTo>
                    <a:pt x="5921" y="31864"/>
                  </a:lnTo>
                  <a:lnTo>
                    <a:pt x="562" y="27919"/>
                  </a:lnTo>
                  <a:lnTo>
                    <a:pt x="0" y="19184"/>
                  </a:lnTo>
                  <a:lnTo>
                    <a:pt x="1070" y="8823"/>
                  </a:lnTo>
                  <a:lnTo>
                    <a:pt x="612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98025" y="1429741"/>
              <a:ext cx="11214" cy="15951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3098026" y="1429744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30" h="16509">
                  <a:moveTo>
                    <a:pt x="10922" y="15951"/>
                  </a:moveTo>
                  <a:lnTo>
                    <a:pt x="4381" y="13627"/>
                  </a:lnTo>
                  <a:lnTo>
                    <a:pt x="0" y="9144"/>
                  </a:lnTo>
                  <a:lnTo>
                    <a:pt x="279" y="0"/>
                  </a:lnTo>
                  <a:lnTo>
                    <a:pt x="6832" y="2324"/>
                  </a:lnTo>
                  <a:lnTo>
                    <a:pt x="11201" y="6807"/>
                  </a:lnTo>
                  <a:lnTo>
                    <a:pt x="10922" y="15951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39871" y="1238453"/>
              <a:ext cx="15925" cy="26568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3039866" y="1238452"/>
              <a:ext cx="16510" cy="26670"/>
            </a:xfrm>
            <a:custGeom>
              <a:avLst/>
              <a:gdLst/>
              <a:ahLst/>
              <a:cxnLst/>
              <a:rect l="l" t="t" r="r" b="b"/>
              <a:pathLst>
                <a:path w="16510" h="26669">
                  <a:moveTo>
                    <a:pt x="15925" y="26568"/>
                  </a:moveTo>
                  <a:lnTo>
                    <a:pt x="9267" y="22613"/>
                  </a:lnTo>
                  <a:lnTo>
                    <a:pt x="4700" y="16560"/>
                  </a:lnTo>
                  <a:lnTo>
                    <a:pt x="1765" y="8869"/>
                  </a:lnTo>
                  <a:lnTo>
                    <a:pt x="0" y="0"/>
                  </a:lnTo>
                  <a:lnTo>
                    <a:pt x="6667" y="3956"/>
                  </a:lnTo>
                  <a:lnTo>
                    <a:pt x="11239" y="10012"/>
                  </a:lnTo>
                  <a:lnTo>
                    <a:pt x="14173" y="17703"/>
                  </a:lnTo>
                  <a:lnTo>
                    <a:pt x="15925" y="26568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07982" y="1171435"/>
              <a:ext cx="21259" cy="35128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3007978" y="1171433"/>
              <a:ext cx="21590" cy="35560"/>
            </a:xfrm>
            <a:custGeom>
              <a:avLst/>
              <a:gdLst/>
              <a:ahLst/>
              <a:cxnLst/>
              <a:rect l="l" t="t" r="r" b="b"/>
              <a:pathLst>
                <a:path w="21589" h="35559">
                  <a:moveTo>
                    <a:pt x="21259" y="35128"/>
                  </a:moveTo>
                  <a:lnTo>
                    <a:pt x="13382" y="29724"/>
                  </a:lnTo>
                  <a:lnTo>
                    <a:pt x="6005" y="23814"/>
                  </a:lnTo>
                  <a:lnTo>
                    <a:pt x="941" y="15591"/>
                  </a:lnTo>
                  <a:lnTo>
                    <a:pt x="0" y="3251"/>
                  </a:lnTo>
                  <a:lnTo>
                    <a:pt x="10998" y="0"/>
                  </a:lnTo>
                  <a:lnTo>
                    <a:pt x="7467" y="9093"/>
                  </a:lnTo>
                  <a:lnTo>
                    <a:pt x="10629" y="13881"/>
                  </a:lnTo>
                  <a:lnTo>
                    <a:pt x="14016" y="18302"/>
                  </a:lnTo>
                  <a:lnTo>
                    <a:pt x="17973" y="23566"/>
                  </a:lnTo>
                  <a:lnTo>
                    <a:pt x="20916" y="29299"/>
                  </a:lnTo>
                  <a:lnTo>
                    <a:pt x="21259" y="35128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38503" y="1907998"/>
              <a:ext cx="16328" cy="26555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2938502" y="1907994"/>
              <a:ext cx="16510" cy="26670"/>
            </a:xfrm>
            <a:custGeom>
              <a:avLst/>
              <a:gdLst/>
              <a:ahLst/>
              <a:cxnLst/>
              <a:rect l="l" t="t" r="r" b="b"/>
              <a:pathLst>
                <a:path w="16510" h="26669">
                  <a:moveTo>
                    <a:pt x="16334" y="0"/>
                  </a:moveTo>
                  <a:lnTo>
                    <a:pt x="13155" y="6112"/>
                  </a:lnTo>
                  <a:lnTo>
                    <a:pt x="11028" y="13284"/>
                  </a:lnTo>
                  <a:lnTo>
                    <a:pt x="8897" y="20456"/>
                  </a:lnTo>
                  <a:lnTo>
                    <a:pt x="5704" y="26568"/>
                  </a:lnTo>
                  <a:lnTo>
                    <a:pt x="0" y="19764"/>
                  </a:lnTo>
                  <a:lnTo>
                    <a:pt x="522" y="9345"/>
                  </a:lnTo>
                  <a:lnTo>
                    <a:pt x="6293" y="895"/>
                  </a:lnTo>
                  <a:lnTo>
                    <a:pt x="16334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28289" y="1993011"/>
              <a:ext cx="15913" cy="15938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2928282" y="199300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5925" y="0"/>
                  </a:moveTo>
                  <a:lnTo>
                    <a:pt x="13056" y="5099"/>
                  </a:lnTo>
                  <a:lnTo>
                    <a:pt x="11196" y="11204"/>
                  </a:lnTo>
                  <a:lnTo>
                    <a:pt x="7719" y="15694"/>
                  </a:lnTo>
                  <a:lnTo>
                    <a:pt x="0" y="15951"/>
                  </a:lnTo>
                  <a:lnTo>
                    <a:pt x="2863" y="10854"/>
                  </a:lnTo>
                  <a:lnTo>
                    <a:pt x="4724" y="4746"/>
                  </a:lnTo>
                  <a:lnTo>
                    <a:pt x="8204" y="252"/>
                  </a:lnTo>
                  <a:lnTo>
                    <a:pt x="15925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859189" y="2141791"/>
              <a:ext cx="31889" cy="81483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2859186" y="2141790"/>
              <a:ext cx="32384" cy="81915"/>
            </a:xfrm>
            <a:custGeom>
              <a:avLst/>
              <a:gdLst/>
              <a:ahLst/>
              <a:cxnLst/>
              <a:rect l="l" t="t" r="r" b="b"/>
              <a:pathLst>
                <a:path w="32385" h="81914">
                  <a:moveTo>
                    <a:pt x="31889" y="0"/>
                  </a:moveTo>
                  <a:lnTo>
                    <a:pt x="24027" y="12856"/>
                  </a:lnTo>
                  <a:lnTo>
                    <a:pt x="20632" y="29806"/>
                  </a:lnTo>
                  <a:lnTo>
                    <a:pt x="18879" y="47795"/>
                  </a:lnTo>
                  <a:lnTo>
                    <a:pt x="15938" y="63766"/>
                  </a:lnTo>
                  <a:lnTo>
                    <a:pt x="15278" y="65824"/>
                  </a:lnTo>
                  <a:lnTo>
                    <a:pt x="7264" y="70789"/>
                  </a:lnTo>
                  <a:lnTo>
                    <a:pt x="5321" y="74396"/>
                  </a:lnTo>
                  <a:lnTo>
                    <a:pt x="6730" y="71793"/>
                  </a:lnTo>
                  <a:lnTo>
                    <a:pt x="12674" y="77673"/>
                  </a:lnTo>
                  <a:lnTo>
                    <a:pt x="10629" y="79717"/>
                  </a:lnTo>
                  <a:lnTo>
                    <a:pt x="8864" y="81483"/>
                  </a:lnTo>
                  <a:lnTo>
                    <a:pt x="2197" y="78346"/>
                  </a:lnTo>
                  <a:lnTo>
                    <a:pt x="0" y="79717"/>
                  </a:lnTo>
                  <a:lnTo>
                    <a:pt x="2157" y="68710"/>
                  </a:lnTo>
                  <a:lnTo>
                    <a:pt x="4571" y="56208"/>
                  </a:lnTo>
                  <a:lnTo>
                    <a:pt x="7358" y="43504"/>
                  </a:lnTo>
                  <a:lnTo>
                    <a:pt x="10629" y="31889"/>
                  </a:lnTo>
                  <a:lnTo>
                    <a:pt x="13169" y="21465"/>
                  </a:lnTo>
                  <a:lnTo>
                    <a:pt x="16097" y="10634"/>
                  </a:lnTo>
                  <a:lnTo>
                    <a:pt x="21606" y="2459"/>
                  </a:lnTo>
                  <a:lnTo>
                    <a:pt x="31889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65236" y="2299088"/>
              <a:ext cx="10065" cy="12744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2865236" y="2299094"/>
              <a:ext cx="10160" cy="13335"/>
            </a:xfrm>
            <a:custGeom>
              <a:avLst/>
              <a:gdLst/>
              <a:ahLst/>
              <a:cxnLst/>
              <a:rect l="l" t="t" r="r" b="b"/>
              <a:pathLst>
                <a:path w="10160" h="13335">
                  <a:moveTo>
                    <a:pt x="4582" y="12744"/>
                  </a:moveTo>
                  <a:lnTo>
                    <a:pt x="0" y="4443"/>
                  </a:lnTo>
                  <a:lnTo>
                    <a:pt x="5182" y="0"/>
                  </a:lnTo>
                  <a:lnTo>
                    <a:pt x="10065" y="1928"/>
                  </a:lnTo>
                  <a:lnTo>
                    <a:pt x="4582" y="12744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21990" y="930238"/>
              <a:ext cx="31876" cy="19582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2821992" y="930236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4">
                  <a:moveTo>
                    <a:pt x="31876" y="15951"/>
                  </a:moveTo>
                  <a:lnTo>
                    <a:pt x="24585" y="19582"/>
                  </a:lnTo>
                  <a:lnTo>
                    <a:pt x="12947" y="17562"/>
                  </a:lnTo>
                  <a:lnTo>
                    <a:pt x="2805" y="10748"/>
                  </a:lnTo>
                  <a:lnTo>
                    <a:pt x="0" y="0"/>
                  </a:lnTo>
                  <a:lnTo>
                    <a:pt x="11831" y="133"/>
                  </a:lnTo>
                  <a:lnTo>
                    <a:pt x="18786" y="5141"/>
                  </a:lnTo>
                  <a:lnTo>
                    <a:pt x="24317" y="11567"/>
                  </a:lnTo>
                  <a:lnTo>
                    <a:pt x="31876" y="15951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37929" y="2248065"/>
              <a:ext cx="16916" cy="16929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2837930" y="2248060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5938" y="0"/>
                  </a:moveTo>
                  <a:lnTo>
                    <a:pt x="16916" y="11607"/>
                  </a:lnTo>
                  <a:lnTo>
                    <a:pt x="11607" y="16929"/>
                  </a:lnTo>
                  <a:lnTo>
                    <a:pt x="0" y="15951"/>
                  </a:lnTo>
                  <a:lnTo>
                    <a:pt x="2877" y="10856"/>
                  </a:lnTo>
                  <a:lnTo>
                    <a:pt x="4745" y="4751"/>
                  </a:lnTo>
                  <a:lnTo>
                    <a:pt x="8224" y="258"/>
                  </a:lnTo>
                  <a:lnTo>
                    <a:pt x="15938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16185" y="2311833"/>
              <a:ext cx="11407" cy="26568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2816185" y="2311838"/>
              <a:ext cx="11430" cy="26670"/>
            </a:xfrm>
            <a:custGeom>
              <a:avLst/>
              <a:gdLst/>
              <a:ahLst/>
              <a:cxnLst/>
              <a:rect l="l" t="t" r="r" b="b"/>
              <a:pathLst>
                <a:path w="11430" h="26669">
                  <a:moveTo>
                    <a:pt x="5810" y="0"/>
                  </a:moveTo>
                  <a:lnTo>
                    <a:pt x="11407" y="4190"/>
                  </a:lnTo>
                  <a:lnTo>
                    <a:pt x="9058" y="10017"/>
                  </a:lnTo>
                  <a:lnTo>
                    <a:pt x="5085" y="17477"/>
                  </a:lnTo>
                  <a:lnTo>
                    <a:pt x="5810" y="26568"/>
                  </a:lnTo>
                  <a:lnTo>
                    <a:pt x="134" y="22292"/>
                  </a:lnTo>
                  <a:lnTo>
                    <a:pt x="0" y="13979"/>
                  </a:lnTo>
                  <a:lnTo>
                    <a:pt x="2770" y="5319"/>
                  </a:lnTo>
                  <a:lnTo>
                    <a:pt x="5810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89645" y="2364969"/>
              <a:ext cx="11787" cy="21259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2789639" y="2364970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4" h="21589">
                  <a:moveTo>
                    <a:pt x="5790" y="0"/>
                  </a:moveTo>
                  <a:lnTo>
                    <a:pt x="11788" y="3402"/>
                  </a:lnTo>
                  <a:lnTo>
                    <a:pt x="9852" y="8224"/>
                  </a:lnTo>
                  <a:lnTo>
                    <a:pt x="5884" y="14249"/>
                  </a:lnTo>
                  <a:lnTo>
                    <a:pt x="5790" y="21259"/>
                  </a:lnTo>
                  <a:lnTo>
                    <a:pt x="0" y="18059"/>
                  </a:lnTo>
                  <a:lnTo>
                    <a:pt x="255" y="11553"/>
                  </a:lnTo>
                  <a:lnTo>
                    <a:pt x="3278" y="4586"/>
                  </a:lnTo>
                  <a:lnTo>
                    <a:pt x="5790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88672" y="1950504"/>
              <a:ext cx="11581" cy="21247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2688677" y="1950504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4" h="21589">
                  <a:moveTo>
                    <a:pt x="5797" y="0"/>
                  </a:moveTo>
                  <a:lnTo>
                    <a:pt x="11581" y="3200"/>
                  </a:lnTo>
                  <a:lnTo>
                    <a:pt x="11326" y="9704"/>
                  </a:lnTo>
                  <a:lnTo>
                    <a:pt x="8306" y="16668"/>
                  </a:lnTo>
                  <a:lnTo>
                    <a:pt x="5797" y="21247"/>
                  </a:lnTo>
                  <a:lnTo>
                    <a:pt x="0" y="18046"/>
                  </a:lnTo>
                  <a:lnTo>
                    <a:pt x="253" y="11542"/>
                  </a:lnTo>
                  <a:lnTo>
                    <a:pt x="3278" y="4578"/>
                  </a:lnTo>
                  <a:lnTo>
                    <a:pt x="5797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23228" y="664501"/>
              <a:ext cx="17877" cy="5433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2223228" y="664502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4" h="5715">
                  <a:moveTo>
                    <a:pt x="14257" y="65"/>
                  </a:moveTo>
                  <a:lnTo>
                    <a:pt x="17877" y="1948"/>
                  </a:lnTo>
                  <a:lnTo>
                    <a:pt x="15443" y="4013"/>
                  </a:lnTo>
                  <a:lnTo>
                    <a:pt x="9758" y="5428"/>
                  </a:lnTo>
                  <a:lnTo>
                    <a:pt x="3627" y="5361"/>
                  </a:lnTo>
                  <a:lnTo>
                    <a:pt x="0" y="3483"/>
                  </a:lnTo>
                  <a:lnTo>
                    <a:pt x="2431" y="1418"/>
                  </a:lnTo>
                  <a:lnTo>
                    <a:pt x="8118" y="0"/>
                  </a:lnTo>
                  <a:lnTo>
                    <a:pt x="14257" y="65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120557" y="497928"/>
              <a:ext cx="21907" cy="24034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2120553" y="497928"/>
              <a:ext cx="22225" cy="24130"/>
            </a:xfrm>
            <a:custGeom>
              <a:avLst/>
              <a:gdLst/>
              <a:ahLst/>
              <a:cxnLst/>
              <a:rect l="l" t="t" r="r" b="b"/>
              <a:pathLst>
                <a:path w="22225" h="24129">
                  <a:moveTo>
                    <a:pt x="21272" y="1905"/>
                  </a:moveTo>
                  <a:lnTo>
                    <a:pt x="21909" y="11831"/>
                  </a:lnTo>
                  <a:lnTo>
                    <a:pt x="20518" y="19734"/>
                  </a:lnTo>
                  <a:lnTo>
                    <a:pt x="15519" y="24034"/>
                  </a:lnTo>
                  <a:lnTo>
                    <a:pt x="5334" y="23152"/>
                  </a:lnTo>
                  <a:lnTo>
                    <a:pt x="8356" y="18058"/>
                  </a:lnTo>
                  <a:lnTo>
                    <a:pt x="10520" y="11955"/>
                  </a:lnTo>
                  <a:lnTo>
                    <a:pt x="8757" y="7469"/>
                  </a:lnTo>
                  <a:lnTo>
                    <a:pt x="0" y="7226"/>
                  </a:lnTo>
                  <a:lnTo>
                    <a:pt x="1676" y="0"/>
                  </a:lnTo>
                  <a:lnTo>
                    <a:pt x="13335" y="2806"/>
                  </a:lnTo>
                  <a:lnTo>
                    <a:pt x="21272" y="1905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46640" y="498340"/>
              <a:ext cx="25150" cy="6815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2046637" y="498339"/>
              <a:ext cx="25400" cy="6985"/>
            </a:xfrm>
            <a:custGeom>
              <a:avLst/>
              <a:gdLst/>
              <a:ahLst/>
              <a:cxnLst/>
              <a:rect l="l" t="t" r="r" b="b"/>
              <a:pathLst>
                <a:path w="25400" h="6984">
                  <a:moveTo>
                    <a:pt x="20799" y="1493"/>
                  </a:moveTo>
                  <a:lnTo>
                    <a:pt x="25157" y="3896"/>
                  </a:lnTo>
                  <a:lnTo>
                    <a:pt x="19844" y="5764"/>
                  </a:lnTo>
                  <a:lnTo>
                    <a:pt x="11024" y="6826"/>
                  </a:lnTo>
                  <a:lnTo>
                    <a:pt x="4860" y="6815"/>
                  </a:lnTo>
                  <a:lnTo>
                    <a:pt x="0" y="4279"/>
                  </a:lnTo>
                  <a:lnTo>
                    <a:pt x="1237" y="1468"/>
                  </a:lnTo>
                  <a:lnTo>
                    <a:pt x="8271" y="0"/>
                  </a:lnTo>
                  <a:lnTo>
                    <a:pt x="20799" y="1493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46786" y="707073"/>
              <a:ext cx="19225" cy="19822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1346783" y="707069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4" h="20320">
                  <a:moveTo>
                    <a:pt x="19225" y="10629"/>
                  </a:moveTo>
                  <a:lnTo>
                    <a:pt x="9475" y="19822"/>
                  </a:lnTo>
                  <a:lnTo>
                    <a:pt x="793" y="14930"/>
                  </a:lnTo>
                  <a:lnTo>
                    <a:pt x="0" y="5231"/>
                  </a:lnTo>
                  <a:lnTo>
                    <a:pt x="13917" y="0"/>
                  </a:lnTo>
                  <a:lnTo>
                    <a:pt x="13066" y="6172"/>
                  </a:lnTo>
                  <a:lnTo>
                    <a:pt x="15098" y="9448"/>
                  </a:lnTo>
                  <a:lnTo>
                    <a:pt x="19225" y="10629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42051" y="770838"/>
              <a:ext cx="133637" cy="127520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40237" y="769027"/>
              <a:ext cx="137255" cy="131152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91223" y="1440370"/>
              <a:ext cx="24129" cy="53149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791226" y="1440367"/>
              <a:ext cx="24130" cy="53340"/>
            </a:xfrm>
            <a:custGeom>
              <a:avLst/>
              <a:gdLst/>
              <a:ahLst/>
              <a:cxnLst/>
              <a:rect l="l" t="t" r="r" b="b"/>
              <a:pathLst>
                <a:path w="24130" h="53340">
                  <a:moveTo>
                    <a:pt x="22148" y="37211"/>
                  </a:moveTo>
                  <a:lnTo>
                    <a:pt x="15937" y="36347"/>
                  </a:lnTo>
                  <a:lnTo>
                    <a:pt x="17664" y="27508"/>
                  </a:lnTo>
                  <a:lnTo>
                    <a:pt x="16839" y="21259"/>
                  </a:lnTo>
                  <a:lnTo>
                    <a:pt x="12149" y="27198"/>
                  </a:lnTo>
                  <a:lnTo>
                    <a:pt x="10049" y="35723"/>
                  </a:lnTo>
                  <a:lnTo>
                    <a:pt x="8690" y="44989"/>
                  </a:lnTo>
                  <a:lnTo>
                    <a:pt x="6222" y="53149"/>
                  </a:lnTo>
                  <a:lnTo>
                    <a:pt x="0" y="41957"/>
                  </a:lnTo>
                  <a:lnTo>
                    <a:pt x="1697" y="28646"/>
                  </a:lnTo>
                  <a:lnTo>
                    <a:pt x="5657" y="14300"/>
                  </a:lnTo>
                  <a:lnTo>
                    <a:pt x="6222" y="0"/>
                  </a:lnTo>
                  <a:lnTo>
                    <a:pt x="19626" y="4003"/>
                  </a:lnTo>
                  <a:lnTo>
                    <a:pt x="24129" y="11109"/>
                  </a:lnTo>
                  <a:lnTo>
                    <a:pt x="23660" y="21963"/>
                  </a:lnTo>
                  <a:lnTo>
                    <a:pt x="22148" y="37211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86803" y="1504138"/>
              <a:ext cx="25823" cy="115057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786806" y="1504137"/>
              <a:ext cx="26034" cy="115570"/>
            </a:xfrm>
            <a:custGeom>
              <a:avLst/>
              <a:gdLst/>
              <a:ahLst/>
              <a:cxnLst/>
              <a:rect l="l" t="t" r="r" b="b"/>
              <a:pathLst>
                <a:path w="26034" h="115569">
                  <a:moveTo>
                    <a:pt x="15951" y="111582"/>
                  </a:moveTo>
                  <a:lnTo>
                    <a:pt x="13317" y="115057"/>
                  </a:lnTo>
                  <a:lnTo>
                    <a:pt x="11591" y="112698"/>
                  </a:lnTo>
                  <a:lnTo>
                    <a:pt x="10718" y="107126"/>
                  </a:lnTo>
                  <a:lnTo>
                    <a:pt x="10642" y="100965"/>
                  </a:lnTo>
                  <a:lnTo>
                    <a:pt x="10455" y="94336"/>
                  </a:lnTo>
                  <a:lnTo>
                    <a:pt x="10714" y="87666"/>
                  </a:lnTo>
                  <a:lnTo>
                    <a:pt x="10937" y="81003"/>
                  </a:lnTo>
                  <a:lnTo>
                    <a:pt x="10642" y="74396"/>
                  </a:lnTo>
                  <a:lnTo>
                    <a:pt x="8429" y="65313"/>
                  </a:lnTo>
                  <a:lnTo>
                    <a:pt x="4940" y="57184"/>
                  </a:lnTo>
                  <a:lnTo>
                    <a:pt x="1641" y="49689"/>
                  </a:lnTo>
                  <a:lnTo>
                    <a:pt x="0" y="42506"/>
                  </a:lnTo>
                  <a:lnTo>
                    <a:pt x="1286" y="33021"/>
                  </a:lnTo>
                  <a:lnTo>
                    <a:pt x="4313" y="23301"/>
                  </a:lnTo>
                  <a:lnTo>
                    <a:pt x="6513" y="12556"/>
                  </a:lnTo>
                  <a:lnTo>
                    <a:pt x="5321" y="0"/>
                  </a:lnTo>
                  <a:lnTo>
                    <a:pt x="25316" y="17975"/>
                  </a:lnTo>
                  <a:lnTo>
                    <a:pt x="25819" y="46785"/>
                  </a:lnTo>
                  <a:lnTo>
                    <a:pt x="18730" y="80097"/>
                  </a:lnTo>
                  <a:lnTo>
                    <a:pt x="15951" y="111582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79684" y="561110"/>
              <a:ext cx="2242426" cy="2198969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189645" y="595908"/>
              <a:ext cx="920206" cy="1022350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2189653" y="595479"/>
              <a:ext cx="920750" cy="1022985"/>
            </a:xfrm>
            <a:custGeom>
              <a:avLst/>
              <a:gdLst/>
              <a:ahLst/>
              <a:cxnLst/>
              <a:rect l="l" t="t" r="r" b="b"/>
              <a:pathLst>
                <a:path w="920750" h="1022985">
                  <a:moveTo>
                    <a:pt x="717372" y="515442"/>
                  </a:moveTo>
                  <a:lnTo>
                    <a:pt x="723997" y="510131"/>
                  </a:lnTo>
                  <a:lnTo>
                    <a:pt x="725460" y="506239"/>
                  </a:lnTo>
                  <a:lnTo>
                    <a:pt x="721549" y="500306"/>
                  </a:lnTo>
                  <a:lnTo>
                    <a:pt x="712050" y="488873"/>
                  </a:lnTo>
                  <a:lnTo>
                    <a:pt x="704615" y="478587"/>
                  </a:lnTo>
                  <a:lnTo>
                    <a:pt x="696475" y="467460"/>
                  </a:lnTo>
                  <a:lnTo>
                    <a:pt x="686824" y="457739"/>
                  </a:lnTo>
                  <a:lnTo>
                    <a:pt x="674852" y="451675"/>
                  </a:lnTo>
                  <a:lnTo>
                    <a:pt x="668970" y="437618"/>
                  </a:lnTo>
                  <a:lnTo>
                    <a:pt x="661677" y="424981"/>
                  </a:lnTo>
                  <a:lnTo>
                    <a:pt x="651672" y="415061"/>
                  </a:lnTo>
                  <a:lnTo>
                    <a:pt x="637654" y="409155"/>
                  </a:lnTo>
                  <a:lnTo>
                    <a:pt x="637130" y="401722"/>
                  </a:lnTo>
                  <a:lnTo>
                    <a:pt x="634176" y="396709"/>
                  </a:lnTo>
                  <a:lnTo>
                    <a:pt x="631633" y="391278"/>
                  </a:lnTo>
                  <a:lnTo>
                    <a:pt x="632345" y="382587"/>
                  </a:lnTo>
                  <a:lnTo>
                    <a:pt x="623008" y="382225"/>
                  </a:lnTo>
                  <a:lnTo>
                    <a:pt x="616318" y="377856"/>
                  </a:lnTo>
                  <a:lnTo>
                    <a:pt x="611000" y="371868"/>
                  </a:lnTo>
                  <a:lnTo>
                    <a:pt x="605777" y="366649"/>
                  </a:lnTo>
                  <a:lnTo>
                    <a:pt x="599557" y="362158"/>
                  </a:lnTo>
                  <a:lnTo>
                    <a:pt x="593293" y="357898"/>
                  </a:lnTo>
                  <a:lnTo>
                    <a:pt x="586628" y="354029"/>
                  </a:lnTo>
                  <a:lnTo>
                    <a:pt x="579208" y="350710"/>
                  </a:lnTo>
                  <a:lnTo>
                    <a:pt x="576463" y="344148"/>
                  </a:lnTo>
                  <a:lnTo>
                    <a:pt x="572725" y="338588"/>
                  </a:lnTo>
                  <a:lnTo>
                    <a:pt x="569568" y="332447"/>
                  </a:lnTo>
                  <a:lnTo>
                    <a:pt x="568566" y="324142"/>
                  </a:lnTo>
                  <a:lnTo>
                    <a:pt x="557876" y="324850"/>
                  </a:lnTo>
                  <a:lnTo>
                    <a:pt x="546828" y="323273"/>
                  </a:lnTo>
                  <a:lnTo>
                    <a:pt x="542664" y="320804"/>
                  </a:lnTo>
                  <a:lnTo>
                    <a:pt x="552627" y="318833"/>
                  </a:lnTo>
                  <a:lnTo>
                    <a:pt x="552395" y="311925"/>
                  </a:lnTo>
                  <a:lnTo>
                    <a:pt x="546065" y="310470"/>
                  </a:lnTo>
                  <a:lnTo>
                    <a:pt x="537700" y="310539"/>
                  </a:lnTo>
                  <a:lnTo>
                    <a:pt x="531367" y="308203"/>
                  </a:lnTo>
                  <a:lnTo>
                    <a:pt x="530618" y="307263"/>
                  </a:lnTo>
                  <a:lnTo>
                    <a:pt x="532282" y="303669"/>
                  </a:lnTo>
                  <a:lnTo>
                    <a:pt x="531367" y="302882"/>
                  </a:lnTo>
                  <a:lnTo>
                    <a:pt x="526952" y="298254"/>
                  </a:lnTo>
                  <a:lnTo>
                    <a:pt x="522924" y="292866"/>
                  </a:lnTo>
                  <a:lnTo>
                    <a:pt x="519136" y="287171"/>
                  </a:lnTo>
                  <a:lnTo>
                    <a:pt x="515442" y="281622"/>
                  </a:lnTo>
                  <a:lnTo>
                    <a:pt x="505360" y="282402"/>
                  </a:lnTo>
                  <a:lnTo>
                    <a:pt x="498093" y="280373"/>
                  </a:lnTo>
                  <a:lnTo>
                    <a:pt x="491532" y="277641"/>
                  </a:lnTo>
                  <a:lnTo>
                    <a:pt x="483565" y="276313"/>
                  </a:lnTo>
                  <a:lnTo>
                    <a:pt x="487226" y="270579"/>
                  </a:lnTo>
                  <a:lnTo>
                    <a:pt x="486698" y="267165"/>
                  </a:lnTo>
                  <a:lnTo>
                    <a:pt x="484604" y="263010"/>
                  </a:lnTo>
                  <a:lnTo>
                    <a:pt x="483565" y="255054"/>
                  </a:lnTo>
                  <a:lnTo>
                    <a:pt x="480631" y="252971"/>
                  </a:lnTo>
                  <a:lnTo>
                    <a:pt x="469938" y="257708"/>
                  </a:lnTo>
                  <a:lnTo>
                    <a:pt x="467613" y="255054"/>
                  </a:lnTo>
                  <a:lnTo>
                    <a:pt x="466343" y="253619"/>
                  </a:lnTo>
                  <a:lnTo>
                    <a:pt x="469176" y="245313"/>
                  </a:lnTo>
                  <a:lnTo>
                    <a:pt x="467613" y="244436"/>
                  </a:lnTo>
                  <a:lnTo>
                    <a:pt x="461187" y="240817"/>
                  </a:lnTo>
                  <a:lnTo>
                    <a:pt x="451840" y="238950"/>
                  </a:lnTo>
                  <a:lnTo>
                    <a:pt x="451675" y="244436"/>
                  </a:lnTo>
                  <a:lnTo>
                    <a:pt x="446905" y="241236"/>
                  </a:lnTo>
                  <a:lnTo>
                    <a:pt x="445439" y="234732"/>
                  </a:lnTo>
                  <a:lnTo>
                    <a:pt x="444431" y="227768"/>
                  </a:lnTo>
                  <a:lnTo>
                    <a:pt x="441032" y="223189"/>
                  </a:lnTo>
                  <a:lnTo>
                    <a:pt x="421385" y="222910"/>
                  </a:lnTo>
                  <a:lnTo>
                    <a:pt x="407420" y="216949"/>
                  </a:lnTo>
                  <a:lnTo>
                    <a:pt x="395654" y="208789"/>
                  </a:lnTo>
                  <a:lnTo>
                    <a:pt x="382600" y="201917"/>
                  </a:lnTo>
                  <a:lnTo>
                    <a:pt x="375489" y="193005"/>
                  </a:lnTo>
                  <a:lnTo>
                    <a:pt x="371147" y="185985"/>
                  </a:lnTo>
                  <a:lnTo>
                    <a:pt x="368544" y="178964"/>
                  </a:lnTo>
                  <a:lnTo>
                    <a:pt x="366648" y="170053"/>
                  </a:lnTo>
                  <a:lnTo>
                    <a:pt x="355795" y="173520"/>
                  </a:lnTo>
                  <a:lnTo>
                    <a:pt x="349397" y="170635"/>
                  </a:lnTo>
                  <a:lnTo>
                    <a:pt x="342326" y="166129"/>
                  </a:lnTo>
                  <a:lnTo>
                    <a:pt x="329450" y="164731"/>
                  </a:lnTo>
                  <a:lnTo>
                    <a:pt x="326694" y="156870"/>
                  </a:lnTo>
                  <a:lnTo>
                    <a:pt x="321602" y="151333"/>
                  </a:lnTo>
                  <a:lnTo>
                    <a:pt x="318833" y="143471"/>
                  </a:lnTo>
                  <a:lnTo>
                    <a:pt x="307970" y="146951"/>
                  </a:lnTo>
                  <a:lnTo>
                    <a:pt x="301566" y="144068"/>
                  </a:lnTo>
                  <a:lnTo>
                    <a:pt x="294492" y="139557"/>
                  </a:lnTo>
                  <a:lnTo>
                    <a:pt x="281622" y="138150"/>
                  </a:lnTo>
                  <a:lnTo>
                    <a:pt x="277959" y="132418"/>
                  </a:lnTo>
                  <a:lnTo>
                    <a:pt x="278493" y="129009"/>
                  </a:lnTo>
                  <a:lnTo>
                    <a:pt x="280592" y="124863"/>
                  </a:lnTo>
                  <a:lnTo>
                    <a:pt x="281622" y="116916"/>
                  </a:lnTo>
                  <a:lnTo>
                    <a:pt x="273648" y="118231"/>
                  </a:lnTo>
                  <a:lnTo>
                    <a:pt x="267085" y="120961"/>
                  </a:lnTo>
                  <a:lnTo>
                    <a:pt x="259825" y="122995"/>
                  </a:lnTo>
                  <a:lnTo>
                    <a:pt x="249758" y="122224"/>
                  </a:lnTo>
                  <a:lnTo>
                    <a:pt x="245466" y="114555"/>
                  </a:lnTo>
                  <a:lnTo>
                    <a:pt x="237266" y="110797"/>
                  </a:lnTo>
                  <a:lnTo>
                    <a:pt x="229996" y="106112"/>
                  </a:lnTo>
                  <a:lnTo>
                    <a:pt x="228498" y="95656"/>
                  </a:lnTo>
                  <a:lnTo>
                    <a:pt x="217178" y="96838"/>
                  </a:lnTo>
                  <a:lnTo>
                    <a:pt x="209089" y="98647"/>
                  </a:lnTo>
                  <a:lnTo>
                    <a:pt x="204063" y="96302"/>
                  </a:lnTo>
                  <a:lnTo>
                    <a:pt x="201929" y="85026"/>
                  </a:lnTo>
                  <a:lnTo>
                    <a:pt x="183830" y="85853"/>
                  </a:lnTo>
                  <a:lnTo>
                    <a:pt x="169252" y="83153"/>
                  </a:lnTo>
                  <a:lnTo>
                    <a:pt x="156399" y="78729"/>
                  </a:lnTo>
                  <a:lnTo>
                    <a:pt x="143471" y="74383"/>
                  </a:lnTo>
                  <a:lnTo>
                    <a:pt x="142437" y="69156"/>
                  </a:lnTo>
                  <a:lnTo>
                    <a:pt x="137469" y="66914"/>
                  </a:lnTo>
                  <a:lnTo>
                    <a:pt x="131518" y="65756"/>
                  </a:lnTo>
                  <a:lnTo>
                    <a:pt x="127533" y="63779"/>
                  </a:lnTo>
                  <a:lnTo>
                    <a:pt x="126288" y="61937"/>
                  </a:lnTo>
                  <a:lnTo>
                    <a:pt x="135381" y="51523"/>
                  </a:lnTo>
                  <a:lnTo>
                    <a:pt x="127533" y="47815"/>
                  </a:lnTo>
                  <a:lnTo>
                    <a:pt x="119375" y="47637"/>
                  </a:lnTo>
                  <a:lnTo>
                    <a:pt x="116905" y="53141"/>
                  </a:lnTo>
                  <a:lnTo>
                    <a:pt x="114437" y="58643"/>
                  </a:lnTo>
                  <a:lnTo>
                    <a:pt x="106286" y="58458"/>
                  </a:lnTo>
                  <a:lnTo>
                    <a:pt x="95368" y="52098"/>
                  </a:lnTo>
                  <a:lnTo>
                    <a:pt x="80443" y="49749"/>
                  </a:lnTo>
                  <a:lnTo>
                    <a:pt x="66483" y="46442"/>
                  </a:lnTo>
                  <a:lnTo>
                    <a:pt x="58458" y="37211"/>
                  </a:lnTo>
                  <a:lnTo>
                    <a:pt x="42548" y="37170"/>
                  </a:lnTo>
                  <a:lnTo>
                    <a:pt x="29333" y="34439"/>
                  </a:lnTo>
                  <a:lnTo>
                    <a:pt x="18724" y="29102"/>
                  </a:lnTo>
                  <a:lnTo>
                    <a:pt x="10629" y="21247"/>
                  </a:lnTo>
                  <a:lnTo>
                    <a:pt x="10490" y="26428"/>
                  </a:lnTo>
                  <a:lnTo>
                    <a:pt x="4127" y="25387"/>
                  </a:lnTo>
                  <a:lnTo>
                    <a:pt x="0" y="26568"/>
                  </a:lnTo>
                  <a:lnTo>
                    <a:pt x="5194" y="21145"/>
                  </a:lnTo>
                  <a:lnTo>
                    <a:pt x="10502" y="15824"/>
                  </a:lnTo>
                  <a:lnTo>
                    <a:pt x="15951" y="10617"/>
                  </a:lnTo>
                  <a:lnTo>
                    <a:pt x="20688" y="8267"/>
                  </a:lnTo>
                  <a:lnTo>
                    <a:pt x="25450" y="5969"/>
                  </a:lnTo>
                  <a:lnTo>
                    <a:pt x="26568" y="0"/>
                  </a:lnTo>
                  <a:lnTo>
                    <a:pt x="31102" y="3416"/>
                  </a:lnTo>
                  <a:lnTo>
                    <a:pt x="44373" y="1092"/>
                  </a:lnTo>
                  <a:lnTo>
                    <a:pt x="47828" y="5308"/>
                  </a:lnTo>
                  <a:lnTo>
                    <a:pt x="52521" y="7981"/>
                  </a:lnTo>
                  <a:lnTo>
                    <a:pt x="58353" y="8277"/>
                  </a:lnTo>
                  <a:lnTo>
                    <a:pt x="64237" y="8416"/>
                  </a:lnTo>
                  <a:lnTo>
                    <a:pt x="69087" y="10617"/>
                  </a:lnTo>
                  <a:lnTo>
                    <a:pt x="75507" y="14379"/>
                  </a:lnTo>
                  <a:lnTo>
                    <a:pt x="85029" y="17683"/>
                  </a:lnTo>
                  <a:lnTo>
                    <a:pt x="95880" y="21441"/>
                  </a:lnTo>
                  <a:lnTo>
                    <a:pt x="106286" y="26568"/>
                  </a:lnTo>
                  <a:lnTo>
                    <a:pt x="112121" y="28239"/>
                  </a:lnTo>
                  <a:lnTo>
                    <a:pt x="119878" y="28789"/>
                  </a:lnTo>
                  <a:lnTo>
                    <a:pt x="127478" y="29556"/>
                  </a:lnTo>
                  <a:lnTo>
                    <a:pt x="132841" y="31877"/>
                  </a:lnTo>
                  <a:lnTo>
                    <a:pt x="145453" y="39592"/>
                  </a:lnTo>
                  <a:lnTo>
                    <a:pt x="164514" y="47394"/>
                  </a:lnTo>
                  <a:lnTo>
                    <a:pt x="185011" y="55413"/>
                  </a:lnTo>
                  <a:lnTo>
                    <a:pt x="201929" y="63779"/>
                  </a:lnTo>
                  <a:lnTo>
                    <a:pt x="206833" y="66912"/>
                  </a:lnTo>
                  <a:lnTo>
                    <a:pt x="215672" y="72204"/>
                  </a:lnTo>
                  <a:lnTo>
                    <a:pt x="225609" y="77265"/>
                  </a:lnTo>
                  <a:lnTo>
                    <a:pt x="233806" y="79705"/>
                  </a:lnTo>
                  <a:lnTo>
                    <a:pt x="238480" y="79946"/>
                  </a:lnTo>
                  <a:lnTo>
                    <a:pt x="247916" y="85775"/>
                  </a:lnTo>
                  <a:lnTo>
                    <a:pt x="286931" y="106273"/>
                  </a:lnTo>
                  <a:lnTo>
                    <a:pt x="294004" y="106654"/>
                  </a:lnTo>
                  <a:lnTo>
                    <a:pt x="295249" y="116509"/>
                  </a:lnTo>
                  <a:lnTo>
                    <a:pt x="302882" y="116916"/>
                  </a:lnTo>
                  <a:lnTo>
                    <a:pt x="307543" y="117157"/>
                  </a:lnTo>
                  <a:lnTo>
                    <a:pt x="316991" y="122974"/>
                  </a:lnTo>
                  <a:lnTo>
                    <a:pt x="324142" y="127533"/>
                  </a:lnTo>
                  <a:lnTo>
                    <a:pt x="330161" y="131381"/>
                  </a:lnTo>
                  <a:lnTo>
                    <a:pt x="335216" y="133502"/>
                  </a:lnTo>
                  <a:lnTo>
                    <a:pt x="340080" y="138150"/>
                  </a:lnTo>
                  <a:lnTo>
                    <a:pt x="344766" y="142646"/>
                  </a:lnTo>
                  <a:lnTo>
                    <a:pt x="350392" y="145211"/>
                  </a:lnTo>
                  <a:lnTo>
                    <a:pt x="356031" y="148793"/>
                  </a:lnTo>
                  <a:lnTo>
                    <a:pt x="362051" y="152628"/>
                  </a:lnTo>
                  <a:lnTo>
                    <a:pt x="367093" y="154749"/>
                  </a:lnTo>
                  <a:lnTo>
                    <a:pt x="371970" y="159410"/>
                  </a:lnTo>
                  <a:lnTo>
                    <a:pt x="374815" y="162153"/>
                  </a:lnTo>
                  <a:lnTo>
                    <a:pt x="385838" y="164833"/>
                  </a:lnTo>
                  <a:lnTo>
                    <a:pt x="393230" y="170053"/>
                  </a:lnTo>
                  <a:lnTo>
                    <a:pt x="397916" y="173355"/>
                  </a:lnTo>
                  <a:lnTo>
                    <a:pt x="399440" y="182448"/>
                  </a:lnTo>
                  <a:lnTo>
                    <a:pt x="403847" y="185991"/>
                  </a:lnTo>
                  <a:lnTo>
                    <a:pt x="405701" y="187464"/>
                  </a:lnTo>
                  <a:lnTo>
                    <a:pt x="413016" y="184200"/>
                  </a:lnTo>
                  <a:lnTo>
                    <a:pt x="414477" y="185991"/>
                  </a:lnTo>
                  <a:lnTo>
                    <a:pt x="416090" y="187960"/>
                  </a:lnTo>
                  <a:lnTo>
                    <a:pt x="417842" y="195186"/>
                  </a:lnTo>
                  <a:lnTo>
                    <a:pt x="419785" y="196621"/>
                  </a:lnTo>
                  <a:lnTo>
                    <a:pt x="421690" y="197980"/>
                  </a:lnTo>
                  <a:lnTo>
                    <a:pt x="428993" y="194856"/>
                  </a:lnTo>
                  <a:lnTo>
                    <a:pt x="430415" y="196621"/>
                  </a:lnTo>
                  <a:lnTo>
                    <a:pt x="440722" y="206945"/>
                  </a:lnTo>
                  <a:lnTo>
                    <a:pt x="453823" y="217320"/>
                  </a:lnTo>
                  <a:lnTo>
                    <a:pt x="468507" y="227969"/>
                  </a:lnTo>
                  <a:lnTo>
                    <a:pt x="483565" y="239115"/>
                  </a:lnTo>
                  <a:lnTo>
                    <a:pt x="485279" y="240436"/>
                  </a:lnTo>
                  <a:lnTo>
                    <a:pt x="487311" y="249047"/>
                  </a:lnTo>
                  <a:lnTo>
                    <a:pt x="488861" y="249745"/>
                  </a:lnTo>
                  <a:lnTo>
                    <a:pt x="496011" y="252971"/>
                  </a:lnTo>
                  <a:lnTo>
                    <a:pt x="501561" y="253276"/>
                  </a:lnTo>
                  <a:lnTo>
                    <a:pt x="510133" y="260375"/>
                  </a:lnTo>
                  <a:lnTo>
                    <a:pt x="516809" y="266610"/>
                  </a:lnTo>
                  <a:lnTo>
                    <a:pt x="523224" y="273473"/>
                  </a:lnTo>
                  <a:lnTo>
                    <a:pt x="529728" y="280429"/>
                  </a:lnTo>
                  <a:lnTo>
                    <a:pt x="536676" y="286943"/>
                  </a:lnTo>
                  <a:lnTo>
                    <a:pt x="540655" y="290684"/>
                  </a:lnTo>
                  <a:lnTo>
                    <a:pt x="546296" y="295941"/>
                  </a:lnTo>
                  <a:lnTo>
                    <a:pt x="552442" y="300684"/>
                  </a:lnTo>
                  <a:lnTo>
                    <a:pt x="557936" y="302882"/>
                  </a:lnTo>
                  <a:lnTo>
                    <a:pt x="558939" y="302933"/>
                  </a:lnTo>
                  <a:lnTo>
                    <a:pt x="567499" y="307225"/>
                  </a:lnTo>
                  <a:lnTo>
                    <a:pt x="568566" y="308203"/>
                  </a:lnTo>
                  <a:lnTo>
                    <a:pt x="581286" y="321081"/>
                  </a:lnTo>
                  <a:lnTo>
                    <a:pt x="592815" y="334551"/>
                  </a:lnTo>
                  <a:lnTo>
                    <a:pt x="604179" y="348128"/>
                  </a:lnTo>
                  <a:lnTo>
                    <a:pt x="616407" y="361327"/>
                  </a:lnTo>
                  <a:lnTo>
                    <a:pt x="627361" y="371750"/>
                  </a:lnTo>
                  <a:lnTo>
                    <a:pt x="637778" y="381396"/>
                  </a:lnTo>
                  <a:lnTo>
                    <a:pt x="648132" y="391638"/>
                  </a:lnTo>
                  <a:lnTo>
                    <a:pt x="658901" y="403847"/>
                  </a:lnTo>
                  <a:lnTo>
                    <a:pt x="664656" y="411543"/>
                  </a:lnTo>
                  <a:lnTo>
                    <a:pt x="671175" y="420974"/>
                  </a:lnTo>
                  <a:lnTo>
                    <a:pt x="678200" y="431141"/>
                  </a:lnTo>
                  <a:lnTo>
                    <a:pt x="685469" y="441045"/>
                  </a:lnTo>
                  <a:lnTo>
                    <a:pt x="697477" y="456742"/>
                  </a:lnTo>
                  <a:lnTo>
                    <a:pt x="709114" y="472271"/>
                  </a:lnTo>
                  <a:lnTo>
                    <a:pt x="720888" y="488130"/>
                  </a:lnTo>
                  <a:lnTo>
                    <a:pt x="733310" y="504812"/>
                  </a:lnTo>
                  <a:lnTo>
                    <a:pt x="736180" y="508647"/>
                  </a:lnTo>
                  <a:lnTo>
                    <a:pt x="741692" y="512178"/>
                  </a:lnTo>
                  <a:lnTo>
                    <a:pt x="743940" y="515442"/>
                  </a:lnTo>
                  <a:lnTo>
                    <a:pt x="747229" y="520230"/>
                  </a:lnTo>
                  <a:lnTo>
                    <a:pt x="745997" y="525360"/>
                  </a:lnTo>
                  <a:lnTo>
                    <a:pt x="749249" y="531380"/>
                  </a:lnTo>
                  <a:lnTo>
                    <a:pt x="751293" y="535190"/>
                  </a:lnTo>
                  <a:lnTo>
                    <a:pt x="757656" y="538721"/>
                  </a:lnTo>
                  <a:lnTo>
                    <a:pt x="759879" y="542010"/>
                  </a:lnTo>
                  <a:lnTo>
                    <a:pt x="768442" y="555283"/>
                  </a:lnTo>
                  <a:lnTo>
                    <a:pt x="776398" y="568488"/>
                  </a:lnTo>
                  <a:lnTo>
                    <a:pt x="784064" y="581738"/>
                  </a:lnTo>
                  <a:lnTo>
                    <a:pt x="791756" y="595147"/>
                  </a:lnTo>
                  <a:lnTo>
                    <a:pt x="793394" y="597992"/>
                  </a:lnTo>
                  <a:lnTo>
                    <a:pt x="796759" y="594398"/>
                  </a:lnTo>
                  <a:lnTo>
                    <a:pt x="797064" y="600468"/>
                  </a:lnTo>
                  <a:lnTo>
                    <a:pt x="797204" y="602919"/>
                  </a:lnTo>
                  <a:lnTo>
                    <a:pt x="801039" y="608177"/>
                  </a:lnTo>
                  <a:lnTo>
                    <a:pt x="802373" y="611085"/>
                  </a:lnTo>
                  <a:lnTo>
                    <a:pt x="804392" y="615416"/>
                  </a:lnTo>
                  <a:lnTo>
                    <a:pt x="804900" y="621538"/>
                  </a:lnTo>
                  <a:lnTo>
                    <a:pt x="807694" y="627037"/>
                  </a:lnTo>
                  <a:lnTo>
                    <a:pt x="809472" y="630504"/>
                  </a:lnTo>
                  <a:lnTo>
                    <a:pt x="816724" y="634669"/>
                  </a:lnTo>
                  <a:lnTo>
                    <a:pt x="818324" y="637654"/>
                  </a:lnTo>
                  <a:lnTo>
                    <a:pt x="821512" y="643572"/>
                  </a:lnTo>
                  <a:lnTo>
                    <a:pt x="821042" y="648220"/>
                  </a:lnTo>
                  <a:lnTo>
                    <a:pt x="823633" y="653592"/>
                  </a:lnTo>
                  <a:lnTo>
                    <a:pt x="852111" y="718207"/>
                  </a:lnTo>
                  <a:lnTo>
                    <a:pt x="876769" y="791756"/>
                  </a:lnTo>
                  <a:lnTo>
                    <a:pt x="877684" y="795058"/>
                  </a:lnTo>
                  <a:lnTo>
                    <a:pt x="875944" y="799071"/>
                  </a:lnTo>
                  <a:lnTo>
                    <a:pt x="876769" y="802386"/>
                  </a:lnTo>
                  <a:lnTo>
                    <a:pt x="877938" y="807072"/>
                  </a:lnTo>
                  <a:lnTo>
                    <a:pt x="880389" y="811479"/>
                  </a:lnTo>
                  <a:lnTo>
                    <a:pt x="882103" y="818324"/>
                  </a:lnTo>
                  <a:lnTo>
                    <a:pt x="883272" y="823010"/>
                  </a:lnTo>
                  <a:lnTo>
                    <a:pt x="885697" y="827443"/>
                  </a:lnTo>
                  <a:lnTo>
                    <a:pt x="887399" y="834263"/>
                  </a:lnTo>
                  <a:lnTo>
                    <a:pt x="891846" y="853313"/>
                  </a:lnTo>
                  <a:lnTo>
                    <a:pt x="897456" y="878747"/>
                  </a:lnTo>
                  <a:lnTo>
                    <a:pt x="903350" y="905854"/>
                  </a:lnTo>
                  <a:lnTo>
                    <a:pt x="908646" y="929919"/>
                  </a:lnTo>
                  <a:lnTo>
                    <a:pt x="909421" y="933272"/>
                  </a:lnTo>
                  <a:lnTo>
                    <a:pt x="907821" y="937183"/>
                  </a:lnTo>
                  <a:lnTo>
                    <a:pt x="908646" y="940549"/>
                  </a:lnTo>
                  <a:lnTo>
                    <a:pt x="909806" y="944939"/>
                  </a:lnTo>
                  <a:lnTo>
                    <a:pt x="911069" y="950060"/>
                  </a:lnTo>
                  <a:lnTo>
                    <a:pt x="912450" y="957063"/>
                  </a:lnTo>
                  <a:lnTo>
                    <a:pt x="913968" y="967105"/>
                  </a:lnTo>
                  <a:lnTo>
                    <a:pt x="915942" y="976852"/>
                  </a:lnTo>
                  <a:lnTo>
                    <a:pt x="918552" y="989077"/>
                  </a:lnTo>
                  <a:lnTo>
                    <a:pt x="920201" y="1003600"/>
                  </a:lnTo>
                  <a:lnTo>
                    <a:pt x="919289" y="1020241"/>
                  </a:lnTo>
                  <a:lnTo>
                    <a:pt x="914371" y="1022779"/>
                  </a:lnTo>
                  <a:lnTo>
                    <a:pt x="913209" y="1016114"/>
                  </a:lnTo>
                  <a:lnTo>
                    <a:pt x="913756" y="1006200"/>
                  </a:lnTo>
                  <a:lnTo>
                    <a:pt x="913968" y="998994"/>
                  </a:lnTo>
                  <a:lnTo>
                    <a:pt x="910183" y="973448"/>
                  </a:lnTo>
                  <a:lnTo>
                    <a:pt x="906775" y="948547"/>
                  </a:lnTo>
                  <a:lnTo>
                    <a:pt x="902979" y="923631"/>
                  </a:lnTo>
                  <a:lnTo>
                    <a:pt x="898029" y="898042"/>
                  </a:lnTo>
                  <a:lnTo>
                    <a:pt x="897826" y="897051"/>
                  </a:lnTo>
                  <a:lnTo>
                    <a:pt x="892949" y="897293"/>
                  </a:lnTo>
                  <a:lnTo>
                    <a:pt x="892733" y="892721"/>
                  </a:lnTo>
                  <a:lnTo>
                    <a:pt x="891876" y="881927"/>
                  </a:lnTo>
                  <a:lnTo>
                    <a:pt x="890038" y="868849"/>
                  </a:lnTo>
                  <a:lnTo>
                    <a:pt x="886890" y="855750"/>
                  </a:lnTo>
                  <a:lnTo>
                    <a:pt x="882103" y="844892"/>
                  </a:lnTo>
                  <a:lnTo>
                    <a:pt x="879078" y="836133"/>
                  </a:lnTo>
                  <a:lnTo>
                    <a:pt x="877131" y="823779"/>
                  </a:lnTo>
                  <a:lnTo>
                    <a:pt x="875013" y="810024"/>
                  </a:lnTo>
                  <a:lnTo>
                    <a:pt x="871473" y="797064"/>
                  </a:lnTo>
                  <a:lnTo>
                    <a:pt x="870838" y="795489"/>
                  </a:lnTo>
                  <a:lnTo>
                    <a:pt x="867219" y="796010"/>
                  </a:lnTo>
                  <a:lnTo>
                    <a:pt x="866139" y="791756"/>
                  </a:lnTo>
                  <a:lnTo>
                    <a:pt x="864004" y="782439"/>
                  </a:lnTo>
                  <a:lnTo>
                    <a:pt x="861567" y="771426"/>
                  </a:lnTo>
                  <a:lnTo>
                    <a:pt x="858760" y="759952"/>
                  </a:lnTo>
                  <a:lnTo>
                    <a:pt x="855510" y="749249"/>
                  </a:lnTo>
                  <a:lnTo>
                    <a:pt x="855103" y="748055"/>
                  </a:lnTo>
                  <a:lnTo>
                    <a:pt x="851204" y="747877"/>
                  </a:lnTo>
                  <a:lnTo>
                    <a:pt x="850214" y="743940"/>
                  </a:lnTo>
                  <a:lnTo>
                    <a:pt x="849414" y="740740"/>
                  </a:lnTo>
                  <a:lnTo>
                    <a:pt x="851407" y="736346"/>
                  </a:lnTo>
                  <a:lnTo>
                    <a:pt x="850214" y="733310"/>
                  </a:lnTo>
                  <a:lnTo>
                    <a:pt x="848398" y="728738"/>
                  </a:lnTo>
                  <a:lnTo>
                    <a:pt x="840498" y="725297"/>
                  </a:lnTo>
                  <a:lnTo>
                    <a:pt x="839584" y="722668"/>
                  </a:lnTo>
                  <a:lnTo>
                    <a:pt x="837568" y="713953"/>
                  </a:lnTo>
                  <a:lnTo>
                    <a:pt x="837004" y="705993"/>
                  </a:lnTo>
                  <a:lnTo>
                    <a:pt x="836399" y="698404"/>
                  </a:lnTo>
                  <a:lnTo>
                    <a:pt x="827328" y="683044"/>
                  </a:lnTo>
                  <a:lnTo>
                    <a:pt x="824509" y="681570"/>
                  </a:lnTo>
                  <a:lnTo>
                    <a:pt x="823633" y="680161"/>
                  </a:lnTo>
                  <a:lnTo>
                    <a:pt x="820807" y="673535"/>
                  </a:lnTo>
                  <a:lnTo>
                    <a:pt x="818975" y="665903"/>
                  </a:lnTo>
                  <a:lnTo>
                    <a:pt x="816814" y="657431"/>
                  </a:lnTo>
                  <a:lnTo>
                    <a:pt x="813003" y="648284"/>
                  </a:lnTo>
                  <a:lnTo>
                    <a:pt x="811148" y="644817"/>
                  </a:lnTo>
                  <a:lnTo>
                    <a:pt x="804049" y="640664"/>
                  </a:lnTo>
                  <a:lnTo>
                    <a:pt x="802373" y="637654"/>
                  </a:lnTo>
                  <a:lnTo>
                    <a:pt x="799795" y="632955"/>
                  </a:lnTo>
                  <a:lnTo>
                    <a:pt x="800061" y="627672"/>
                  </a:lnTo>
                  <a:lnTo>
                    <a:pt x="797064" y="621715"/>
                  </a:lnTo>
                  <a:lnTo>
                    <a:pt x="794448" y="616470"/>
                  </a:lnTo>
                  <a:lnTo>
                    <a:pt x="788682" y="614908"/>
                  </a:lnTo>
                  <a:lnTo>
                    <a:pt x="786447" y="611085"/>
                  </a:lnTo>
                  <a:lnTo>
                    <a:pt x="783755" y="606526"/>
                  </a:lnTo>
                  <a:lnTo>
                    <a:pt x="776236" y="597471"/>
                  </a:lnTo>
                  <a:lnTo>
                    <a:pt x="775817" y="589838"/>
                  </a:lnTo>
                  <a:lnTo>
                    <a:pt x="774067" y="582597"/>
                  </a:lnTo>
                  <a:lnTo>
                    <a:pt x="769750" y="575192"/>
                  </a:lnTo>
                  <a:lnTo>
                    <a:pt x="763151" y="568468"/>
                  </a:lnTo>
                  <a:lnTo>
                    <a:pt x="754557" y="563270"/>
                  </a:lnTo>
                  <a:lnTo>
                    <a:pt x="754653" y="552191"/>
                  </a:lnTo>
                  <a:lnTo>
                    <a:pt x="749179" y="547257"/>
                  </a:lnTo>
                  <a:lnTo>
                    <a:pt x="745067" y="543687"/>
                  </a:lnTo>
                  <a:lnTo>
                    <a:pt x="749249" y="536702"/>
                  </a:lnTo>
                  <a:lnTo>
                    <a:pt x="748437" y="529278"/>
                  </a:lnTo>
                  <a:lnTo>
                    <a:pt x="743489" y="528664"/>
                  </a:lnTo>
                  <a:lnTo>
                    <a:pt x="737437" y="530738"/>
                  </a:lnTo>
                  <a:lnTo>
                    <a:pt x="733310" y="531380"/>
                  </a:lnTo>
                  <a:lnTo>
                    <a:pt x="731756" y="527174"/>
                  </a:lnTo>
                  <a:lnTo>
                    <a:pt x="730256" y="520453"/>
                  </a:lnTo>
                  <a:lnTo>
                    <a:pt x="726299" y="515212"/>
                  </a:lnTo>
                  <a:lnTo>
                    <a:pt x="717372" y="515442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16693" y="1034479"/>
              <a:ext cx="23140" cy="23304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2916693" y="1034479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4">
                  <a:moveTo>
                    <a:pt x="22206" y="23304"/>
                  </a:moveTo>
                  <a:lnTo>
                    <a:pt x="15136" y="22416"/>
                  </a:lnTo>
                  <a:lnTo>
                    <a:pt x="6229" y="16860"/>
                  </a:lnTo>
                  <a:lnTo>
                    <a:pt x="0" y="9211"/>
                  </a:lnTo>
                  <a:lnTo>
                    <a:pt x="959" y="2044"/>
                  </a:lnTo>
                  <a:lnTo>
                    <a:pt x="2991" y="0"/>
                  </a:lnTo>
                  <a:lnTo>
                    <a:pt x="10484" y="17183"/>
                  </a:lnTo>
                  <a:lnTo>
                    <a:pt x="11589" y="17983"/>
                  </a:lnTo>
                  <a:lnTo>
                    <a:pt x="15119" y="20650"/>
                  </a:lnTo>
                  <a:lnTo>
                    <a:pt x="23133" y="16344"/>
                  </a:lnTo>
                  <a:lnTo>
                    <a:pt x="22206" y="23304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89645" y="558254"/>
              <a:ext cx="624260" cy="356057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2189651" y="558254"/>
              <a:ext cx="624840" cy="356235"/>
            </a:xfrm>
            <a:custGeom>
              <a:avLst/>
              <a:gdLst/>
              <a:ahLst/>
              <a:cxnLst/>
              <a:rect l="l" t="t" r="r" b="b"/>
              <a:pathLst>
                <a:path w="624839" h="356234">
                  <a:moveTo>
                    <a:pt x="621715" y="356057"/>
                  </a:moveTo>
                  <a:lnTo>
                    <a:pt x="613461" y="352359"/>
                  </a:lnTo>
                  <a:lnTo>
                    <a:pt x="606713" y="347154"/>
                  </a:lnTo>
                  <a:lnTo>
                    <a:pt x="602152" y="339758"/>
                  </a:lnTo>
                  <a:lnTo>
                    <a:pt x="600456" y="329488"/>
                  </a:lnTo>
                  <a:lnTo>
                    <a:pt x="581363" y="322896"/>
                  </a:lnTo>
                  <a:lnTo>
                    <a:pt x="567056" y="310046"/>
                  </a:lnTo>
                  <a:lnTo>
                    <a:pt x="554837" y="294961"/>
                  </a:lnTo>
                  <a:lnTo>
                    <a:pt x="542010" y="281660"/>
                  </a:lnTo>
                  <a:lnTo>
                    <a:pt x="540156" y="280200"/>
                  </a:lnTo>
                  <a:lnTo>
                    <a:pt x="532841" y="283438"/>
                  </a:lnTo>
                  <a:lnTo>
                    <a:pt x="531380" y="281660"/>
                  </a:lnTo>
                  <a:lnTo>
                    <a:pt x="530872" y="281038"/>
                  </a:lnTo>
                  <a:lnTo>
                    <a:pt x="532041" y="276669"/>
                  </a:lnTo>
                  <a:lnTo>
                    <a:pt x="531380" y="276339"/>
                  </a:lnTo>
                  <a:lnTo>
                    <a:pt x="529450" y="275437"/>
                  </a:lnTo>
                  <a:lnTo>
                    <a:pt x="522008" y="277901"/>
                  </a:lnTo>
                  <a:lnTo>
                    <a:pt x="520750" y="276339"/>
                  </a:lnTo>
                  <a:lnTo>
                    <a:pt x="514409" y="268405"/>
                  </a:lnTo>
                  <a:lnTo>
                    <a:pt x="505802" y="259692"/>
                  </a:lnTo>
                  <a:lnTo>
                    <a:pt x="494043" y="252661"/>
                  </a:lnTo>
                  <a:lnTo>
                    <a:pt x="478243" y="249770"/>
                  </a:lnTo>
                  <a:lnTo>
                    <a:pt x="473856" y="242205"/>
                  </a:lnTo>
                  <a:lnTo>
                    <a:pt x="467436" y="236674"/>
                  </a:lnTo>
                  <a:lnTo>
                    <a:pt x="462434" y="229718"/>
                  </a:lnTo>
                  <a:lnTo>
                    <a:pt x="462305" y="217881"/>
                  </a:lnTo>
                  <a:lnTo>
                    <a:pt x="445799" y="214464"/>
                  </a:lnTo>
                  <a:lnTo>
                    <a:pt x="433716" y="206629"/>
                  </a:lnTo>
                  <a:lnTo>
                    <a:pt x="421316" y="199107"/>
                  </a:lnTo>
                  <a:lnTo>
                    <a:pt x="403860" y="196634"/>
                  </a:lnTo>
                  <a:lnTo>
                    <a:pt x="404303" y="185560"/>
                  </a:lnTo>
                  <a:lnTo>
                    <a:pt x="398606" y="180625"/>
                  </a:lnTo>
                  <a:lnTo>
                    <a:pt x="391545" y="177053"/>
                  </a:lnTo>
                  <a:lnTo>
                    <a:pt x="387896" y="170065"/>
                  </a:lnTo>
                  <a:lnTo>
                    <a:pt x="369764" y="168279"/>
                  </a:lnTo>
                  <a:lnTo>
                    <a:pt x="357097" y="161028"/>
                  </a:lnTo>
                  <a:lnTo>
                    <a:pt x="345217" y="152983"/>
                  </a:lnTo>
                  <a:lnTo>
                    <a:pt x="329450" y="148818"/>
                  </a:lnTo>
                  <a:lnTo>
                    <a:pt x="322729" y="139595"/>
                  </a:lnTo>
                  <a:lnTo>
                    <a:pt x="315753" y="130629"/>
                  </a:lnTo>
                  <a:lnTo>
                    <a:pt x="308987" y="121458"/>
                  </a:lnTo>
                  <a:lnTo>
                    <a:pt x="302895" y="111620"/>
                  </a:lnTo>
                  <a:lnTo>
                    <a:pt x="287278" y="111849"/>
                  </a:lnTo>
                  <a:lnTo>
                    <a:pt x="273464" y="109554"/>
                  </a:lnTo>
                  <a:lnTo>
                    <a:pt x="239128" y="95681"/>
                  </a:lnTo>
                  <a:lnTo>
                    <a:pt x="231299" y="91190"/>
                  </a:lnTo>
                  <a:lnTo>
                    <a:pt x="220400" y="84834"/>
                  </a:lnTo>
                  <a:lnTo>
                    <a:pt x="209565" y="77256"/>
                  </a:lnTo>
                  <a:lnTo>
                    <a:pt x="201930" y="69100"/>
                  </a:lnTo>
                  <a:lnTo>
                    <a:pt x="192326" y="70349"/>
                  </a:lnTo>
                  <a:lnTo>
                    <a:pt x="183992" y="67248"/>
                  </a:lnTo>
                  <a:lnTo>
                    <a:pt x="177985" y="65073"/>
                  </a:lnTo>
                  <a:lnTo>
                    <a:pt x="175361" y="69100"/>
                  </a:lnTo>
                  <a:lnTo>
                    <a:pt x="166600" y="65914"/>
                  </a:lnTo>
                  <a:lnTo>
                    <a:pt x="160986" y="59577"/>
                  </a:lnTo>
                  <a:lnTo>
                    <a:pt x="155918" y="52689"/>
                  </a:lnTo>
                  <a:lnTo>
                    <a:pt x="148793" y="47853"/>
                  </a:lnTo>
                  <a:lnTo>
                    <a:pt x="144805" y="47955"/>
                  </a:lnTo>
                  <a:lnTo>
                    <a:pt x="143090" y="41135"/>
                  </a:lnTo>
                  <a:lnTo>
                    <a:pt x="138163" y="42532"/>
                  </a:lnTo>
                  <a:lnTo>
                    <a:pt x="137515" y="42722"/>
                  </a:lnTo>
                  <a:lnTo>
                    <a:pt x="132435" y="53149"/>
                  </a:lnTo>
                  <a:lnTo>
                    <a:pt x="132842" y="53174"/>
                  </a:lnTo>
                  <a:lnTo>
                    <a:pt x="128079" y="52908"/>
                  </a:lnTo>
                  <a:lnTo>
                    <a:pt x="121386" y="45097"/>
                  </a:lnTo>
                  <a:lnTo>
                    <a:pt x="116928" y="42532"/>
                  </a:lnTo>
                  <a:lnTo>
                    <a:pt x="110159" y="38684"/>
                  </a:lnTo>
                  <a:lnTo>
                    <a:pt x="101371" y="41694"/>
                  </a:lnTo>
                  <a:lnTo>
                    <a:pt x="100965" y="31915"/>
                  </a:lnTo>
                  <a:lnTo>
                    <a:pt x="92213" y="34000"/>
                  </a:lnTo>
                  <a:lnTo>
                    <a:pt x="85585" y="34937"/>
                  </a:lnTo>
                  <a:lnTo>
                    <a:pt x="80005" y="33036"/>
                  </a:lnTo>
                  <a:lnTo>
                    <a:pt x="74396" y="26606"/>
                  </a:lnTo>
                  <a:lnTo>
                    <a:pt x="54347" y="29542"/>
                  </a:lnTo>
                  <a:lnTo>
                    <a:pt x="34402" y="24844"/>
                  </a:lnTo>
                  <a:lnTo>
                    <a:pt x="15855" y="15712"/>
                  </a:lnTo>
                  <a:lnTo>
                    <a:pt x="0" y="5346"/>
                  </a:lnTo>
                  <a:lnTo>
                    <a:pt x="4508" y="0"/>
                  </a:lnTo>
                  <a:lnTo>
                    <a:pt x="14071" y="3695"/>
                  </a:lnTo>
                  <a:lnTo>
                    <a:pt x="21259" y="5346"/>
                  </a:lnTo>
                  <a:lnTo>
                    <a:pt x="27597" y="6794"/>
                  </a:lnTo>
                  <a:lnTo>
                    <a:pt x="32016" y="10769"/>
                  </a:lnTo>
                  <a:lnTo>
                    <a:pt x="42519" y="10655"/>
                  </a:lnTo>
                  <a:lnTo>
                    <a:pt x="50984" y="9541"/>
                  </a:lnTo>
                  <a:lnTo>
                    <a:pt x="59129" y="7348"/>
                  </a:lnTo>
                  <a:lnTo>
                    <a:pt x="66938" y="5481"/>
                  </a:lnTo>
                  <a:lnTo>
                    <a:pt x="108900" y="19030"/>
                  </a:lnTo>
                  <a:lnTo>
                    <a:pt x="116928" y="26606"/>
                  </a:lnTo>
                  <a:lnTo>
                    <a:pt x="123530" y="26698"/>
                  </a:lnTo>
                  <a:lnTo>
                    <a:pt x="130371" y="28074"/>
                  </a:lnTo>
                  <a:lnTo>
                    <a:pt x="137127" y="30044"/>
                  </a:lnTo>
                  <a:lnTo>
                    <a:pt x="143471" y="31915"/>
                  </a:lnTo>
                  <a:lnTo>
                    <a:pt x="150613" y="33441"/>
                  </a:lnTo>
                  <a:lnTo>
                    <a:pt x="173278" y="46863"/>
                  </a:lnTo>
                  <a:lnTo>
                    <a:pt x="175361" y="47853"/>
                  </a:lnTo>
                  <a:lnTo>
                    <a:pt x="181832" y="49563"/>
                  </a:lnTo>
                  <a:lnTo>
                    <a:pt x="188431" y="49818"/>
                  </a:lnTo>
                  <a:lnTo>
                    <a:pt x="195137" y="50421"/>
                  </a:lnTo>
                  <a:lnTo>
                    <a:pt x="201930" y="53174"/>
                  </a:lnTo>
                  <a:lnTo>
                    <a:pt x="204876" y="55067"/>
                  </a:lnTo>
                  <a:lnTo>
                    <a:pt x="201091" y="58166"/>
                  </a:lnTo>
                  <a:lnTo>
                    <a:pt x="207251" y="58470"/>
                  </a:lnTo>
                  <a:lnTo>
                    <a:pt x="214746" y="60360"/>
                  </a:lnTo>
                  <a:lnTo>
                    <a:pt x="218636" y="63833"/>
                  </a:lnTo>
                  <a:lnTo>
                    <a:pt x="222146" y="67282"/>
                  </a:lnTo>
                  <a:lnTo>
                    <a:pt x="228498" y="69100"/>
                  </a:lnTo>
                  <a:lnTo>
                    <a:pt x="236156" y="69519"/>
                  </a:lnTo>
                  <a:lnTo>
                    <a:pt x="239979" y="79222"/>
                  </a:lnTo>
                  <a:lnTo>
                    <a:pt x="249758" y="79743"/>
                  </a:lnTo>
                  <a:lnTo>
                    <a:pt x="257403" y="80137"/>
                  </a:lnTo>
                  <a:lnTo>
                    <a:pt x="261239" y="89852"/>
                  </a:lnTo>
                  <a:lnTo>
                    <a:pt x="271018" y="90360"/>
                  </a:lnTo>
                  <a:lnTo>
                    <a:pt x="278663" y="90766"/>
                  </a:lnTo>
                  <a:lnTo>
                    <a:pt x="282498" y="100469"/>
                  </a:lnTo>
                  <a:lnTo>
                    <a:pt x="292265" y="101003"/>
                  </a:lnTo>
                  <a:lnTo>
                    <a:pt x="293420" y="101041"/>
                  </a:lnTo>
                  <a:lnTo>
                    <a:pt x="296570" y="100418"/>
                  </a:lnTo>
                  <a:lnTo>
                    <a:pt x="297586" y="101003"/>
                  </a:lnTo>
                  <a:lnTo>
                    <a:pt x="302641" y="103898"/>
                  </a:lnTo>
                  <a:lnTo>
                    <a:pt x="308267" y="113563"/>
                  </a:lnTo>
                  <a:lnTo>
                    <a:pt x="313512" y="116928"/>
                  </a:lnTo>
                  <a:lnTo>
                    <a:pt x="315455" y="118186"/>
                  </a:lnTo>
                  <a:lnTo>
                    <a:pt x="322770" y="115227"/>
                  </a:lnTo>
                  <a:lnTo>
                    <a:pt x="324142" y="116928"/>
                  </a:lnTo>
                  <a:lnTo>
                    <a:pt x="328409" y="122148"/>
                  </a:lnTo>
                  <a:lnTo>
                    <a:pt x="328688" y="123850"/>
                  </a:lnTo>
                  <a:lnTo>
                    <a:pt x="334759" y="127571"/>
                  </a:lnTo>
                  <a:lnTo>
                    <a:pt x="342337" y="131163"/>
                  </a:lnTo>
                  <a:lnTo>
                    <a:pt x="350861" y="134362"/>
                  </a:lnTo>
                  <a:lnTo>
                    <a:pt x="359307" y="138147"/>
                  </a:lnTo>
                  <a:lnTo>
                    <a:pt x="366649" y="143497"/>
                  </a:lnTo>
                  <a:lnTo>
                    <a:pt x="368503" y="145338"/>
                  </a:lnTo>
                  <a:lnTo>
                    <a:pt x="369989" y="152857"/>
                  </a:lnTo>
                  <a:lnTo>
                    <a:pt x="371970" y="154139"/>
                  </a:lnTo>
                  <a:lnTo>
                    <a:pt x="373900" y="155384"/>
                  </a:lnTo>
                  <a:lnTo>
                    <a:pt x="381215" y="152425"/>
                  </a:lnTo>
                  <a:lnTo>
                    <a:pt x="382600" y="154139"/>
                  </a:lnTo>
                  <a:lnTo>
                    <a:pt x="386880" y="159346"/>
                  </a:lnTo>
                  <a:lnTo>
                    <a:pt x="386981" y="161201"/>
                  </a:lnTo>
                  <a:lnTo>
                    <a:pt x="393230" y="164757"/>
                  </a:lnTo>
                  <a:lnTo>
                    <a:pt x="399529" y="168351"/>
                  </a:lnTo>
                  <a:lnTo>
                    <a:pt x="409067" y="171691"/>
                  </a:lnTo>
                  <a:lnTo>
                    <a:pt x="414489" y="175387"/>
                  </a:lnTo>
                  <a:lnTo>
                    <a:pt x="420509" y="179514"/>
                  </a:lnTo>
                  <a:lnTo>
                    <a:pt x="424573" y="187121"/>
                  </a:lnTo>
                  <a:lnTo>
                    <a:pt x="430428" y="191312"/>
                  </a:lnTo>
                  <a:lnTo>
                    <a:pt x="437134" y="196126"/>
                  </a:lnTo>
                  <a:lnTo>
                    <a:pt x="445820" y="197421"/>
                  </a:lnTo>
                  <a:lnTo>
                    <a:pt x="451675" y="201955"/>
                  </a:lnTo>
                  <a:lnTo>
                    <a:pt x="455942" y="205257"/>
                  </a:lnTo>
                  <a:lnTo>
                    <a:pt x="463550" y="214490"/>
                  </a:lnTo>
                  <a:lnTo>
                    <a:pt x="467614" y="217881"/>
                  </a:lnTo>
                  <a:lnTo>
                    <a:pt x="477442" y="225466"/>
                  </a:lnTo>
                  <a:lnTo>
                    <a:pt x="486983" y="231608"/>
                  </a:lnTo>
                  <a:lnTo>
                    <a:pt x="497469" y="237528"/>
                  </a:lnTo>
                  <a:lnTo>
                    <a:pt x="510133" y="244449"/>
                  </a:lnTo>
                  <a:lnTo>
                    <a:pt x="512927" y="246011"/>
                  </a:lnTo>
                  <a:lnTo>
                    <a:pt x="509435" y="249466"/>
                  </a:lnTo>
                  <a:lnTo>
                    <a:pt x="515442" y="249770"/>
                  </a:lnTo>
                  <a:lnTo>
                    <a:pt x="531958" y="257204"/>
                  </a:lnTo>
                  <a:lnTo>
                    <a:pt x="548911" y="273627"/>
                  </a:lnTo>
                  <a:lnTo>
                    <a:pt x="565071" y="292736"/>
                  </a:lnTo>
                  <a:lnTo>
                    <a:pt x="579208" y="308229"/>
                  </a:lnTo>
                  <a:lnTo>
                    <a:pt x="586407" y="313392"/>
                  </a:lnTo>
                  <a:lnTo>
                    <a:pt x="595099" y="318339"/>
                  </a:lnTo>
                  <a:lnTo>
                    <a:pt x="603815" y="323546"/>
                  </a:lnTo>
                  <a:lnTo>
                    <a:pt x="611085" y="329488"/>
                  </a:lnTo>
                  <a:lnTo>
                    <a:pt x="616190" y="334567"/>
                  </a:lnTo>
                  <a:lnTo>
                    <a:pt x="621496" y="340901"/>
                  </a:lnTo>
                  <a:lnTo>
                    <a:pt x="624255" y="348171"/>
                  </a:lnTo>
                  <a:lnTo>
                    <a:pt x="621715" y="356057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89148" y="2046148"/>
              <a:ext cx="14101" cy="15938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2689153" y="2046148"/>
              <a:ext cx="14604" cy="16510"/>
            </a:xfrm>
            <a:custGeom>
              <a:avLst/>
              <a:gdLst/>
              <a:ahLst/>
              <a:cxnLst/>
              <a:rect l="l" t="t" r="r" b="b"/>
              <a:pathLst>
                <a:path w="14605" h="16510">
                  <a:moveTo>
                    <a:pt x="0" y="15938"/>
                  </a:moveTo>
                  <a:lnTo>
                    <a:pt x="2717" y="14427"/>
                  </a:lnTo>
                  <a:lnTo>
                    <a:pt x="8242" y="368"/>
                  </a:lnTo>
                  <a:lnTo>
                    <a:pt x="10629" y="0"/>
                  </a:lnTo>
                  <a:lnTo>
                    <a:pt x="13955" y="2317"/>
                  </a:lnTo>
                  <a:lnTo>
                    <a:pt x="14096" y="8202"/>
                  </a:lnTo>
                  <a:lnTo>
                    <a:pt x="9847" y="13971"/>
                  </a:lnTo>
                  <a:lnTo>
                    <a:pt x="0" y="15938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99776" y="2109915"/>
              <a:ext cx="16115" cy="21259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2599776" y="2109916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10" h="21589">
                  <a:moveTo>
                    <a:pt x="9667" y="0"/>
                  </a:moveTo>
                  <a:lnTo>
                    <a:pt x="16113" y="5047"/>
                  </a:lnTo>
                  <a:lnTo>
                    <a:pt x="14213" y="11325"/>
                  </a:lnTo>
                  <a:lnTo>
                    <a:pt x="8713" y="17255"/>
                  </a:lnTo>
                  <a:lnTo>
                    <a:pt x="4358" y="21259"/>
                  </a:lnTo>
                  <a:lnTo>
                    <a:pt x="0" y="18298"/>
                  </a:lnTo>
                  <a:lnTo>
                    <a:pt x="2598" y="12715"/>
                  </a:lnTo>
                  <a:lnTo>
                    <a:pt x="7403" y="6090"/>
                  </a:lnTo>
                  <a:lnTo>
                    <a:pt x="9667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210904" y="692919"/>
              <a:ext cx="31902" cy="15052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2210903" y="692917"/>
              <a:ext cx="32384" cy="15240"/>
            </a:xfrm>
            <a:custGeom>
              <a:avLst/>
              <a:gdLst/>
              <a:ahLst/>
              <a:cxnLst/>
              <a:rect l="l" t="t" r="r" b="b"/>
              <a:pathLst>
                <a:path w="32385" h="15240">
                  <a:moveTo>
                    <a:pt x="31902" y="8831"/>
                  </a:moveTo>
                  <a:lnTo>
                    <a:pt x="24587" y="15052"/>
                  </a:lnTo>
                  <a:lnTo>
                    <a:pt x="15298" y="13397"/>
                  </a:lnTo>
                  <a:lnTo>
                    <a:pt x="6336" y="8131"/>
                  </a:lnTo>
                  <a:lnTo>
                    <a:pt x="0" y="3522"/>
                  </a:lnTo>
                  <a:lnTo>
                    <a:pt x="4616" y="0"/>
                  </a:lnTo>
                  <a:lnTo>
                    <a:pt x="12665" y="2895"/>
                  </a:lnTo>
                  <a:lnTo>
                    <a:pt x="22356" y="7432"/>
                  </a:lnTo>
                  <a:lnTo>
                    <a:pt x="31902" y="8831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76373" y="653708"/>
              <a:ext cx="24968" cy="13702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2176377" y="653710"/>
              <a:ext cx="25400" cy="13970"/>
            </a:xfrm>
            <a:custGeom>
              <a:avLst/>
              <a:gdLst/>
              <a:ahLst/>
              <a:cxnLst/>
              <a:rect l="l" t="t" r="r" b="b"/>
              <a:pathLst>
                <a:path w="25400" h="13970">
                  <a:moveTo>
                    <a:pt x="18592" y="5548"/>
                  </a:moveTo>
                  <a:lnTo>
                    <a:pt x="4648" y="5769"/>
                  </a:lnTo>
                  <a:lnTo>
                    <a:pt x="0" y="2883"/>
                  </a:lnTo>
                  <a:lnTo>
                    <a:pt x="4648" y="0"/>
                  </a:lnTo>
                  <a:lnTo>
                    <a:pt x="18592" y="227"/>
                  </a:lnTo>
                  <a:lnTo>
                    <a:pt x="24968" y="6323"/>
                  </a:lnTo>
                  <a:lnTo>
                    <a:pt x="20675" y="13702"/>
                  </a:lnTo>
                  <a:lnTo>
                    <a:pt x="18592" y="5548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28889" y="515347"/>
              <a:ext cx="639508" cy="112007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1528888" y="515351"/>
              <a:ext cx="640080" cy="112395"/>
            </a:xfrm>
            <a:custGeom>
              <a:avLst/>
              <a:gdLst/>
              <a:ahLst/>
              <a:cxnLst/>
              <a:rect l="l" t="t" r="r" b="b"/>
              <a:pathLst>
                <a:path w="640080" h="112395">
                  <a:moveTo>
                    <a:pt x="331304" y="425"/>
                  </a:moveTo>
                  <a:lnTo>
                    <a:pt x="351226" y="664"/>
                  </a:lnTo>
                  <a:lnTo>
                    <a:pt x="371173" y="301"/>
                  </a:lnTo>
                  <a:lnTo>
                    <a:pt x="391115" y="0"/>
                  </a:lnTo>
                  <a:lnTo>
                    <a:pt x="411022" y="425"/>
                  </a:lnTo>
                  <a:lnTo>
                    <a:pt x="423226" y="1381"/>
                  </a:lnTo>
                  <a:lnTo>
                    <a:pt x="436445" y="2806"/>
                  </a:lnTo>
                  <a:lnTo>
                    <a:pt x="451563" y="4364"/>
                  </a:lnTo>
                  <a:lnTo>
                    <a:pt x="469468" y="5720"/>
                  </a:lnTo>
                  <a:lnTo>
                    <a:pt x="475808" y="7311"/>
                  </a:lnTo>
                  <a:lnTo>
                    <a:pt x="485679" y="10207"/>
                  </a:lnTo>
                  <a:lnTo>
                    <a:pt x="495417" y="12193"/>
                  </a:lnTo>
                  <a:lnTo>
                    <a:pt x="501357" y="11054"/>
                  </a:lnTo>
                  <a:lnTo>
                    <a:pt x="504332" y="8952"/>
                  </a:lnTo>
                  <a:lnTo>
                    <a:pt x="508977" y="8554"/>
                  </a:lnTo>
                  <a:lnTo>
                    <a:pt x="516452" y="9406"/>
                  </a:lnTo>
                  <a:lnTo>
                    <a:pt x="527913" y="11054"/>
                  </a:lnTo>
                  <a:lnTo>
                    <a:pt x="536682" y="12256"/>
                  </a:lnTo>
                  <a:lnTo>
                    <a:pt x="567874" y="19465"/>
                  </a:lnTo>
                  <a:lnTo>
                    <a:pt x="566929" y="21737"/>
                  </a:lnTo>
                  <a:lnTo>
                    <a:pt x="565124" y="26993"/>
                  </a:lnTo>
                  <a:lnTo>
                    <a:pt x="585180" y="28188"/>
                  </a:lnTo>
                  <a:lnTo>
                    <a:pt x="603316" y="31303"/>
                  </a:lnTo>
                  <a:lnTo>
                    <a:pt x="620953" y="34921"/>
                  </a:lnTo>
                  <a:lnTo>
                    <a:pt x="639508" y="37623"/>
                  </a:lnTo>
                  <a:lnTo>
                    <a:pt x="637254" y="43340"/>
                  </a:lnTo>
                  <a:lnTo>
                    <a:pt x="628880" y="42933"/>
                  </a:lnTo>
                  <a:lnTo>
                    <a:pt x="620507" y="42529"/>
                  </a:lnTo>
                  <a:lnTo>
                    <a:pt x="618261" y="48253"/>
                  </a:lnTo>
                  <a:lnTo>
                    <a:pt x="608599" y="45953"/>
                  </a:lnTo>
                  <a:lnTo>
                    <a:pt x="600021" y="42573"/>
                  </a:lnTo>
                  <a:lnTo>
                    <a:pt x="592590" y="38044"/>
                  </a:lnTo>
                  <a:lnTo>
                    <a:pt x="586371" y="32302"/>
                  </a:lnTo>
                  <a:lnTo>
                    <a:pt x="580631" y="34540"/>
                  </a:lnTo>
                  <a:lnTo>
                    <a:pt x="577219" y="39099"/>
                  </a:lnTo>
                  <a:lnTo>
                    <a:pt x="573071" y="42921"/>
                  </a:lnTo>
                  <a:lnTo>
                    <a:pt x="565124" y="42944"/>
                  </a:lnTo>
                  <a:lnTo>
                    <a:pt x="561687" y="39544"/>
                  </a:lnTo>
                  <a:lnTo>
                    <a:pt x="557782" y="36723"/>
                  </a:lnTo>
                  <a:lnTo>
                    <a:pt x="556218" y="34352"/>
                  </a:lnTo>
                  <a:lnTo>
                    <a:pt x="559803" y="32302"/>
                  </a:lnTo>
                  <a:lnTo>
                    <a:pt x="557453" y="27590"/>
                  </a:lnTo>
                  <a:lnTo>
                    <a:pt x="555155" y="22789"/>
                  </a:lnTo>
                  <a:lnTo>
                    <a:pt x="549173" y="21684"/>
                  </a:lnTo>
                  <a:lnTo>
                    <a:pt x="541338" y="23146"/>
                  </a:lnTo>
                  <a:lnTo>
                    <a:pt x="534128" y="25234"/>
                  </a:lnTo>
                  <a:lnTo>
                    <a:pt x="529126" y="29532"/>
                  </a:lnTo>
                  <a:lnTo>
                    <a:pt x="527913" y="37623"/>
                  </a:lnTo>
                  <a:lnTo>
                    <a:pt x="521215" y="32920"/>
                  </a:lnTo>
                  <a:lnTo>
                    <a:pt x="514783" y="33522"/>
                  </a:lnTo>
                  <a:lnTo>
                    <a:pt x="508277" y="36174"/>
                  </a:lnTo>
                  <a:lnTo>
                    <a:pt x="501357" y="37623"/>
                  </a:lnTo>
                  <a:lnTo>
                    <a:pt x="485241" y="35739"/>
                  </a:lnTo>
                  <a:lnTo>
                    <a:pt x="469220" y="32246"/>
                  </a:lnTo>
                  <a:lnTo>
                    <a:pt x="453323" y="28784"/>
                  </a:lnTo>
                  <a:lnTo>
                    <a:pt x="437578" y="26993"/>
                  </a:lnTo>
                  <a:lnTo>
                    <a:pt x="420134" y="28730"/>
                  </a:lnTo>
                  <a:lnTo>
                    <a:pt x="397889" y="32438"/>
                  </a:lnTo>
                  <a:lnTo>
                    <a:pt x="372907" y="34751"/>
                  </a:lnTo>
                  <a:lnTo>
                    <a:pt x="347256" y="32302"/>
                  </a:lnTo>
                  <a:lnTo>
                    <a:pt x="343065" y="31324"/>
                  </a:lnTo>
                  <a:lnTo>
                    <a:pt x="341858" y="26752"/>
                  </a:lnTo>
                  <a:lnTo>
                    <a:pt x="336626" y="26993"/>
                  </a:lnTo>
                  <a:lnTo>
                    <a:pt x="329856" y="28582"/>
                  </a:lnTo>
                  <a:lnTo>
                    <a:pt x="323218" y="31803"/>
                  </a:lnTo>
                  <a:lnTo>
                    <a:pt x="316641" y="35276"/>
                  </a:lnTo>
                  <a:lnTo>
                    <a:pt x="310057" y="37623"/>
                  </a:lnTo>
                  <a:lnTo>
                    <a:pt x="299443" y="38693"/>
                  </a:lnTo>
                  <a:lnTo>
                    <a:pt x="288536" y="38409"/>
                  </a:lnTo>
                  <a:lnTo>
                    <a:pt x="277759" y="37732"/>
                  </a:lnTo>
                  <a:lnTo>
                    <a:pt x="267538" y="37623"/>
                  </a:lnTo>
                  <a:lnTo>
                    <a:pt x="259080" y="38042"/>
                  </a:lnTo>
                  <a:lnTo>
                    <a:pt x="258394" y="42627"/>
                  </a:lnTo>
                  <a:lnTo>
                    <a:pt x="251612" y="42944"/>
                  </a:lnTo>
                  <a:lnTo>
                    <a:pt x="242951" y="42208"/>
                  </a:lnTo>
                  <a:lnTo>
                    <a:pt x="235378" y="40534"/>
                  </a:lnTo>
                  <a:lnTo>
                    <a:pt x="226619" y="40065"/>
                  </a:lnTo>
                  <a:lnTo>
                    <a:pt x="214401" y="42944"/>
                  </a:lnTo>
                  <a:lnTo>
                    <a:pt x="212382" y="43643"/>
                  </a:lnTo>
                  <a:lnTo>
                    <a:pt x="214490" y="47961"/>
                  </a:lnTo>
                  <a:lnTo>
                    <a:pt x="209080" y="48253"/>
                  </a:lnTo>
                  <a:lnTo>
                    <a:pt x="207683" y="48316"/>
                  </a:lnTo>
                  <a:lnTo>
                    <a:pt x="205079" y="47719"/>
                  </a:lnTo>
                  <a:lnTo>
                    <a:pt x="203784" y="48253"/>
                  </a:lnTo>
                  <a:lnTo>
                    <a:pt x="197116" y="50920"/>
                  </a:lnTo>
                  <a:lnTo>
                    <a:pt x="192925" y="52317"/>
                  </a:lnTo>
                  <a:lnTo>
                    <a:pt x="182511" y="53561"/>
                  </a:lnTo>
                  <a:lnTo>
                    <a:pt x="180949" y="53752"/>
                  </a:lnTo>
                  <a:lnTo>
                    <a:pt x="172796" y="52469"/>
                  </a:lnTo>
                  <a:lnTo>
                    <a:pt x="171881" y="53561"/>
                  </a:lnTo>
                  <a:lnTo>
                    <a:pt x="167199" y="56230"/>
                  </a:lnTo>
                  <a:lnTo>
                    <a:pt x="161367" y="56530"/>
                  </a:lnTo>
                  <a:lnTo>
                    <a:pt x="155481" y="56672"/>
                  </a:lnTo>
                  <a:lnTo>
                    <a:pt x="150634" y="58870"/>
                  </a:lnTo>
                  <a:lnTo>
                    <a:pt x="150253" y="59264"/>
                  </a:lnTo>
                  <a:lnTo>
                    <a:pt x="151079" y="64102"/>
                  </a:lnTo>
                  <a:lnTo>
                    <a:pt x="150634" y="64191"/>
                  </a:lnTo>
                  <a:lnTo>
                    <a:pt x="130361" y="67862"/>
                  </a:lnTo>
                  <a:lnTo>
                    <a:pt x="111594" y="70756"/>
                  </a:lnTo>
                  <a:lnTo>
                    <a:pt x="93752" y="74351"/>
                  </a:lnTo>
                  <a:lnTo>
                    <a:pt x="76250" y="80130"/>
                  </a:lnTo>
                  <a:lnTo>
                    <a:pt x="74358" y="80930"/>
                  </a:lnTo>
                  <a:lnTo>
                    <a:pt x="66840" y="78631"/>
                  </a:lnTo>
                  <a:lnTo>
                    <a:pt x="65620" y="80130"/>
                  </a:lnTo>
                  <a:lnTo>
                    <a:pt x="61455" y="85210"/>
                  </a:lnTo>
                  <a:lnTo>
                    <a:pt x="61671" y="87826"/>
                  </a:lnTo>
                  <a:lnTo>
                    <a:pt x="54991" y="90747"/>
                  </a:lnTo>
                  <a:lnTo>
                    <a:pt x="42095" y="96035"/>
                  </a:lnTo>
                  <a:lnTo>
                    <a:pt x="29868" y="100810"/>
                  </a:lnTo>
                  <a:lnTo>
                    <a:pt x="18248" y="105868"/>
                  </a:lnTo>
                  <a:lnTo>
                    <a:pt x="7175" y="112007"/>
                  </a:lnTo>
                  <a:lnTo>
                    <a:pt x="0" y="109873"/>
                  </a:lnTo>
                  <a:lnTo>
                    <a:pt x="8991" y="105657"/>
                  </a:lnTo>
                  <a:lnTo>
                    <a:pt x="12484" y="101377"/>
                  </a:lnTo>
                  <a:lnTo>
                    <a:pt x="16383" y="96627"/>
                  </a:lnTo>
                  <a:lnTo>
                    <a:pt x="21336" y="92373"/>
                  </a:lnTo>
                  <a:lnTo>
                    <a:pt x="23101" y="85426"/>
                  </a:lnTo>
                  <a:lnTo>
                    <a:pt x="32063" y="83045"/>
                  </a:lnTo>
                  <a:lnTo>
                    <a:pt x="41736" y="81241"/>
                  </a:lnTo>
                  <a:lnTo>
                    <a:pt x="51388" y="78875"/>
                  </a:lnTo>
                  <a:lnTo>
                    <a:pt x="60286" y="74808"/>
                  </a:lnTo>
                  <a:lnTo>
                    <a:pt x="66247" y="72335"/>
                  </a:lnTo>
                  <a:lnTo>
                    <a:pt x="75160" y="69948"/>
                  </a:lnTo>
                  <a:lnTo>
                    <a:pt x="85941" y="67336"/>
                  </a:lnTo>
                  <a:lnTo>
                    <a:pt x="97510" y="64191"/>
                  </a:lnTo>
                  <a:lnTo>
                    <a:pt x="103776" y="61893"/>
                  </a:lnTo>
                  <a:lnTo>
                    <a:pt x="110185" y="59072"/>
                  </a:lnTo>
                  <a:lnTo>
                    <a:pt x="116898" y="56153"/>
                  </a:lnTo>
                  <a:lnTo>
                    <a:pt x="124079" y="53561"/>
                  </a:lnTo>
                  <a:lnTo>
                    <a:pt x="131424" y="52039"/>
                  </a:lnTo>
                  <a:lnTo>
                    <a:pt x="139577" y="51136"/>
                  </a:lnTo>
                  <a:lnTo>
                    <a:pt x="147948" y="50118"/>
                  </a:lnTo>
                  <a:lnTo>
                    <a:pt x="155943" y="48253"/>
                  </a:lnTo>
                  <a:lnTo>
                    <a:pt x="164566" y="45383"/>
                  </a:lnTo>
                  <a:lnTo>
                    <a:pt x="170472" y="39083"/>
                  </a:lnTo>
                  <a:lnTo>
                    <a:pt x="177215" y="37623"/>
                  </a:lnTo>
                  <a:lnTo>
                    <a:pt x="183706" y="36996"/>
                  </a:lnTo>
                  <a:lnTo>
                    <a:pt x="190442" y="37332"/>
                  </a:lnTo>
                  <a:lnTo>
                    <a:pt x="197207" y="37814"/>
                  </a:lnTo>
                  <a:lnTo>
                    <a:pt x="203784" y="37623"/>
                  </a:lnTo>
                  <a:lnTo>
                    <a:pt x="215216" y="35573"/>
                  </a:lnTo>
                  <a:lnTo>
                    <a:pt x="227226" y="32651"/>
                  </a:lnTo>
                  <a:lnTo>
                    <a:pt x="239472" y="29558"/>
                  </a:lnTo>
                  <a:lnTo>
                    <a:pt x="251612" y="26993"/>
                  </a:lnTo>
                  <a:lnTo>
                    <a:pt x="270790" y="24179"/>
                  </a:lnTo>
                  <a:lnTo>
                    <a:pt x="288893" y="22070"/>
                  </a:lnTo>
                  <a:lnTo>
                    <a:pt x="306947" y="19769"/>
                  </a:lnTo>
                  <a:lnTo>
                    <a:pt x="325983" y="16376"/>
                  </a:lnTo>
                  <a:lnTo>
                    <a:pt x="330224" y="13701"/>
                  </a:lnTo>
                  <a:lnTo>
                    <a:pt x="328734" y="10153"/>
                  </a:lnTo>
                  <a:lnTo>
                    <a:pt x="327199" y="5728"/>
                  </a:lnTo>
                  <a:lnTo>
                    <a:pt x="331304" y="425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65808" y="515772"/>
              <a:ext cx="13715" cy="21259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1665808" y="515776"/>
              <a:ext cx="13970" cy="21590"/>
            </a:xfrm>
            <a:custGeom>
              <a:avLst/>
              <a:gdLst/>
              <a:ahLst/>
              <a:cxnLst/>
              <a:rect l="l" t="t" r="r" b="b"/>
              <a:pathLst>
                <a:path w="13969" h="21590">
                  <a:moveTo>
                    <a:pt x="13721" y="0"/>
                  </a:moveTo>
                  <a:lnTo>
                    <a:pt x="13705" y="7952"/>
                  </a:lnTo>
                  <a:lnTo>
                    <a:pt x="9889" y="12101"/>
                  </a:lnTo>
                  <a:lnTo>
                    <a:pt x="5334" y="15514"/>
                  </a:lnTo>
                  <a:lnTo>
                    <a:pt x="3104" y="21259"/>
                  </a:lnTo>
                  <a:lnTo>
                    <a:pt x="0" y="18321"/>
                  </a:lnTo>
                  <a:lnTo>
                    <a:pt x="940" y="9691"/>
                  </a:lnTo>
                  <a:lnTo>
                    <a:pt x="5616" y="1530"/>
                  </a:lnTo>
                  <a:lnTo>
                    <a:pt x="13721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510666" y="611428"/>
              <a:ext cx="20077" cy="10617"/>
            </a:xfrm>
            <a:prstGeom prst="rect">
              <a:avLst/>
            </a:prstGeom>
          </p:spPr>
        </p:pic>
        <p:sp>
          <p:nvSpPr>
            <p:cNvPr id="86" name="object 86" descr=""/>
            <p:cNvSpPr/>
            <p:nvPr/>
          </p:nvSpPr>
          <p:spPr>
            <a:xfrm>
              <a:off x="1510659" y="611429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19" h="10795">
                  <a:moveTo>
                    <a:pt x="20077" y="0"/>
                  </a:moveTo>
                  <a:lnTo>
                    <a:pt x="16191" y="4953"/>
                  </a:lnTo>
                  <a:lnTo>
                    <a:pt x="10425" y="8051"/>
                  </a:lnTo>
                  <a:lnTo>
                    <a:pt x="4139" y="10617"/>
                  </a:lnTo>
                  <a:lnTo>
                    <a:pt x="0" y="7883"/>
                  </a:lnTo>
                  <a:lnTo>
                    <a:pt x="4440" y="4146"/>
                  </a:lnTo>
                  <a:lnTo>
                    <a:pt x="12715" y="990"/>
                  </a:lnTo>
                  <a:lnTo>
                    <a:pt x="20077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75624" y="622046"/>
              <a:ext cx="123785" cy="74396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1375623" y="622044"/>
              <a:ext cx="123825" cy="74930"/>
            </a:xfrm>
            <a:custGeom>
              <a:avLst/>
              <a:gdLst/>
              <a:ahLst/>
              <a:cxnLst/>
              <a:rect l="l" t="t" r="r" b="b"/>
              <a:pathLst>
                <a:path w="123825" h="74929">
                  <a:moveTo>
                    <a:pt x="123227" y="0"/>
                  </a:moveTo>
                  <a:lnTo>
                    <a:pt x="123784" y="7743"/>
                  </a:lnTo>
                  <a:lnTo>
                    <a:pt x="115078" y="22039"/>
                  </a:lnTo>
                  <a:lnTo>
                    <a:pt x="103809" y="30627"/>
                  </a:lnTo>
                  <a:lnTo>
                    <a:pt x="96671" y="21247"/>
                  </a:lnTo>
                  <a:lnTo>
                    <a:pt x="86589" y="25779"/>
                  </a:lnTo>
                  <a:lnTo>
                    <a:pt x="80628" y="34439"/>
                  </a:lnTo>
                  <a:lnTo>
                    <a:pt x="76044" y="44475"/>
                  </a:lnTo>
                  <a:lnTo>
                    <a:pt x="70090" y="53136"/>
                  </a:lnTo>
                  <a:lnTo>
                    <a:pt x="55629" y="53283"/>
                  </a:lnTo>
                  <a:lnTo>
                    <a:pt x="45755" y="58023"/>
                  </a:lnTo>
                  <a:lnTo>
                    <a:pt x="38756" y="65634"/>
                  </a:lnTo>
                  <a:lnTo>
                    <a:pt x="32917" y="74396"/>
                  </a:lnTo>
                  <a:lnTo>
                    <a:pt x="25401" y="73546"/>
                  </a:lnTo>
                  <a:lnTo>
                    <a:pt x="17765" y="69748"/>
                  </a:lnTo>
                  <a:lnTo>
                    <a:pt x="11059" y="68274"/>
                  </a:lnTo>
                  <a:lnTo>
                    <a:pt x="6336" y="74396"/>
                  </a:lnTo>
                  <a:lnTo>
                    <a:pt x="0" y="71292"/>
                  </a:lnTo>
                  <a:lnTo>
                    <a:pt x="3772" y="68740"/>
                  </a:lnTo>
                  <a:lnTo>
                    <a:pt x="11481" y="66361"/>
                  </a:lnTo>
                  <a:lnTo>
                    <a:pt x="16953" y="63779"/>
                  </a:lnTo>
                  <a:lnTo>
                    <a:pt x="17639" y="62953"/>
                  </a:lnTo>
                  <a:lnTo>
                    <a:pt x="16128" y="59042"/>
                  </a:lnTo>
                  <a:lnTo>
                    <a:pt x="16953" y="58458"/>
                  </a:lnTo>
                  <a:lnTo>
                    <a:pt x="26128" y="53296"/>
                  </a:lnTo>
                  <a:lnTo>
                    <a:pt x="36961" y="48544"/>
                  </a:lnTo>
                  <a:lnTo>
                    <a:pt x="48420" y="43436"/>
                  </a:lnTo>
                  <a:lnTo>
                    <a:pt x="59473" y="37211"/>
                  </a:lnTo>
                  <a:lnTo>
                    <a:pt x="62445" y="35229"/>
                  </a:lnTo>
                  <a:lnTo>
                    <a:pt x="58622" y="32207"/>
                  </a:lnTo>
                  <a:lnTo>
                    <a:pt x="64782" y="31889"/>
                  </a:lnTo>
                  <a:lnTo>
                    <a:pt x="71665" y="31521"/>
                  </a:lnTo>
                  <a:lnTo>
                    <a:pt x="71411" y="23393"/>
                  </a:lnTo>
                  <a:lnTo>
                    <a:pt x="75412" y="21247"/>
                  </a:lnTo>
                  <a:lnTo>
                    <a:pt x="79564" y="19037"/>
                  </a:lnTo>
                  <a:lnTo>
                    <a:pt x="87070" y="23279"/>
                  </a:lnTo>
                  <a:lnTo>
                    <a:pt x="91350" y="21247"/>
                  </a:lnTo>
                  <a:lnTo>
                    <a:pt x="93738" y="20129"/>
                  </a:lnTo>
                  <a:lnTo>
                    <a:pt x="94741" y="11493"/>
                  </a:lnTo>
                  <a:lnTo>
                    <a:pt x="96671" y="10655"/>
                  </a:lnTo>
                  <a:lnTo>
                    <a:pt x="103712" y="9231"/>
                  </a:lnTo>
                  <a:lnTo>
                    <a:pt x="111954" y="8504"/>
                  </a:lnTo>
                  <a:lnTo>
                    <a:pt x="119194" y="6188"/>
                  </a:lnTo>
                  <a:lnTo>
                    <a:pt x="123227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82407" y="723011"/>
              <a:ext cx="51168" cy="53124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1282408" y="723006"/>
              <a:ext cx="51435" cy="53340"/>
            </a:xfrm>
            <a:custGeom>
              <a:avLst/>
              <a:gdLst/>
              <a:ahLst/>
              <a:cxnLst/>
              <a:rect l="l" t="t" r="r" b="b"/>
              <a:pathLst>
                <a:path w="51434" h="53340">
                  <a:moveTo>
                    <a:pt x="46419" y="0"/>
                  </a:moveTo>
                  <a:lnTo>
                    <a:pt x="51168" y="2155"/>
                  </a:lnTo>
                  <a:lnTo>
                    <a:pt x="48814" y="6567"/>
                  </a:lnTo>
                  <a:lnTo>
                    <a:pt x="45263" y="13010"/>
                  </a:lnTo>
                  <a:lnTo>
                    <a:pt x="46419" y="21259"/>
                  </a:lnTo>
                  <a:lnTo>
                    <a:pt x="36049" y="28158"/>
                  </a:lnTo>
                  <a:lnTo>
                    <a:pt x="25570" y="34948"/>
                  </a:lnTo>
                  <a:lnTo>
                    <a:pt x="16213" y="42860"/>
                  </a:lnTo>
                  <a:lnTo>
                    <a:pt x="9208" y="53124"/>
                  </a:lnTo>
                  <a:lnTo>
                    <a:pt x="0" y="43708"/>
                  </a:lnTo>
                  <a:lnTo>
                    <a:pt x="2683" y="37345"/>
                  </a:lnTo>
                  <a:lnTo>
                    <a:pt x="11287" y="32233"/>
                  </a:lnTo>
                  <a:lnTo>
                    <a:pt x="19838" y="26568"/>
                  </a:lnTo>
                  <a:lnTo>
                    <a:pt x="27609" y="19032"/>
                  </a:lnTo>
                  <a:lnTo>
                    <a:pt x="34776" y="12269"/>
                  </a:lnTo>
                  <a:lnTo>
                    <a:pt x="41119" y="6014"/>
                  </a:lnTo>
                  <a:lnTo>
                    <a:pt x="46419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20839" y="1068413"/>
              <a:ext cx="19389" cy="37185"/>
            </a:xfrm>
            <a:prstGeom prst="rect">
              <a:avLst/>
            </a:prstGeom>
          </p:spPr>
        </p:pic>
        <p:sp>
          <p:nvSpPr>
            <p:cNvPr id="92" name="object 92" descr=""/>
            <p:cNvSpPr/>
            <p:nvPr/>
          </p:nvSpPr>
          <p:spPr>
            <a:xfrm>
              <a:off x="920834" y="1068412"/>
              <a:ext cx="19685" cy="37465"/>
            </a:xfrm>
            <a:custGeom>
              <a:avLst/>
              <a:gdLst/>
              <a:ahLst/>
              <a:cxnLst/>
              <a:rect l="l" t="t" r="r" b="b"/>
              <a:pathLst>
                <a:path w="19684" h="37465">
                  <a:moveTo>
                    <a:pt x="14764" y="0"/>
                  </a:moveTo>
                  <a:lnTo>
                    <a:pt x="19395" y="8294"/>
                  </a:lnTo>
                  <a:lnTo>
                    <a:pt x="14359" y="16911"/>
                  </a:lnTo>
                  <a:lnTo>
                    <a:pt x="6868" y="26369"/>
                  </a:lnTo>
                  <a:lnTo>
                    <a:pt x="4134" y="37185"/>
                  </a:lnTo>
                  <a:lnTo>
                    <a:pt x="0" y="29387"/>
                  </a:lnTo>
                  <a:lnTo>
                    <a:pt x="3996" y="19731"/>
                  </a:lnTo>
                  <a:lnTo>
                    <a:pt x="10719" y="9505"/>
                  </a:lnTo>
                  <a:lnTo>
                    <a:pt x="14764" y="0"/>
                  </a:lnTo>
                  <a:close/>
                </a:path>
              </a:pathLst>
            </a:custGeom>
            <a:ln w="36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00036" y="1238453"/>
              <a:ext cx="60156" cy="182524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98236" y="1236638"/>
              <a:ext cx="63765" cy="186143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99997" y="1358202"/>
              <a:ext cx="2802021" cy="801369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554466" y="1399012"/>
              <a:ext cx="807085" cy="704215"/>
            </a:xfrm>
            <a:custGeom>
              <a:avLst/>
              <a:gdLst/>
              <a:ahLst/>
              <a:cxnLst/>
              <a:rect l="l" t="t" r="r" b="b"/>
              <a:pathLst>
                <a:path w="807085" h="704214">
                  <a:moveTo>
                    <a:pt x="452658" y="601979"/>
                  </a:moveTo>
                  <a:lnTo>
                    <a:pt x="424597" y="626109"/>
                  </a:lnTo>
                  <a:lnTo>
                    <a:pt x="426085" y="634999"/>
                  </a:lnTo>
                  <a:lnTo>
                    <a:pt x="450462" y="668019"/>
                  </a:lnTo>
                  <a:lnTo>
                    <a:pt x="474959" y="680719"/>
                  </a:lnTo>
                  <a:lnTo>
                    <a:pt x="496025" y="680719"/>
                  </a:lnTo>
                  <a:lnTo>
                    <a:pt x="522187" y="676909"/>
                  </a:lnTo>
                  <a:lnTo>
                    <a:pt x="546266" y="671829"/>
                  </a:lnTo>
                  <a:lnTo>
                    <a:pt x="567916" y="664209"/>
                  </a:lnTo>
                  <a:lnTo>
                    <a:pt x="586792" y="655319"/>
                  </a:lnTo>
                  <a:lnTo>
                    <a:pt x="603600" y="647699"/>
                  </a:lnTo>
                  <a:lnTo>
                    <a:pt x="637706" y="618489"/>
                  </a:lnTo>
                  <a:lnTo>
                    <a:pt x="645709" y="607059"/>
                  </a:lnTo>
                  <a:lnTo>
                    <a:pt x="497724" y="607059"/>
                  </a:lnTo>
                  <a:lnTo>
                    <a:pt x="484801" y="605789"/>
                  </a:lnTo>
                  <a:lnTo>
                    <a:pt x="473093" y="604519"/>
                  </a:lnTo>
                  <a:lnTo>
                    <a:pt x="452658" y="601979"/>
                  </a:lnTo>
                  <a:close/>
                </a:path>
                <a:path w="807085" h="704214">
                  <a:moveTo>
                    <a:pt x="765221" y="389889"/>
                  </a:moveTo>
                  <a:lnTo>
                    <a:pt x="578576" y="389889"/>
                  </a:lnTo>
                  <a:lnTo>
                    <a:pt x="605308" y="391159"/>
                  </a:lnTo>
                  <a:lnTo>
                    <a:pt x="614567" y="391159"/>
                  </a:lnTo>
                  <a:lnTo>
                    <a:pt x="615291" y="450849"/>
                  </a:lnTo>
                  <a:lnTo>
                    <a:pt x="614799" y="497839"/>
                  </a:lnTo>
                  <a:lnTo>
                    <a:pt x="610858" y="548639"/>
                  </a:lnTo>
                  <a:lnTo>
                    <a:pt x="589418" y="585469"/>
                  </a:lnTo>
                  <a:lnTo>
                    <a:pt x="552137" y="601979"/>
                  </a:lnTo>
                  <a:lnTo>
                    <a:pt x="511773" y="607059"/>
                  </a:lnTo>
                  <a:lnTo>
                    <a:pt x="645709" y="607059"/>
                  </a:lnTo>
                  <a:lnTo>
                    <a:pt x="663268" y="553719"/>
                  </a:lnTo>
                  <a:lnTo>
                    <a:pt x="670854" y="476249"/>
                  </a:lnTo>
                  <a:lnTo>
                    <a:pt x="672911" y="422909"/>
                  </a:lnTo>
                  <a:lnTo>
                    <a:pt x="672911" y="414019"/>
                  </a:lnTo>
                  <a:lnTo>
                    <a:pt x="671983" y="405129"/>
                  </a:lnTo>
                  <a:lnTo>
                    <a:pt x="671983" y="398779"/>
                  </a:lnTo>
                  <a:lnTo>
                    <a:pt x="753797" y="398779"/>
                  </a:lnTo>
                  <a:lnTo>
                    <a:pt x="761811" y="393699"/>
                  </a:lnTo>
                  <a:lnTo>
                    <a:pt x="765221" y="389889"/>
                  </a:lnTo>
                  <a:close/>
                </a:path>
                <a:path w="807085" h="704214">
                  <a:moveTo>
                    <a:pt x="413271" y="459739"/>
                  </a:moveTo>
                  <a:lnTo>
                    <a:pt x="405385" y="459739"/>
                  </a:lnTo>
                  <a:lnTo>
                    <a:pt x="398366" y="461009"/>
                  </a:lnTo>
                  <a:lnTo>
                    <a:pt x="371933" y="494029"/>
                  </a:lnTo>
                  <a:lnTo>
                    <a:pt x="366380" y="515619"/>
                  </a:lnTo>
                  <a:lnTo>
                    <a:pt x="366725" y="523239"/>
                  </a:lnTo>
                  <a:lnTo>
                    <a:pt x="369152" y="528319"/>
                  </a:lnTo>
                  <a:lnTo>
                    <a:pt x="373653" y="532129"/>
                  </a:lnTo>
                  <a:lnTo>
                    <a:pt x="381536" y="534669"/>
                  </a:lnTo>
                  <a:lnTo>
                    <a:pt x="392717" y="535939"/>
                  </a:lnTo>
                  <a:lnTo>
                    <a:pt x="407112" y="535939"/>
                  </a:lnTo>
                  <a:lnTo>
                    <a:pt x="484450" y="523239"/>
                  </a:lnTo>
                  <a:lnTo>
                    <a:pt x="498343" y="519429"/>
                  </a:lnTo>
                  <a:lnTo>
                    <a:pt x="510845" y="515619"/>
                  </a:lnTo>
                  <a:lnTo>
                    <a:pt x="521958" y="511809"/>
                  </a:lnTo>
                  <a:lnTo>
                    <a:pt x="531217" y="509269"/>
                  </a:lnTo>
                  <a:lnTo>
                    <a:pt x="534925" y="504189"/>
                  </a:lnTo>
                  <a:lnTo>
                    <a:pt x="531217" y="491489"/>
                  </a:lnTo>
                  <a:lnTo>
                    <a:pt x="523813" y="487679"/>
                  </a:lnTo>
                  <a:lnTo>
                    <a:pt x="511773" y="487679"/>
                  </a:lnTo>
                  <a:lnTo>
                    <a:pt x="501353" y="485139"/>
                  </a:lnTo>
                  <a:lnTo>
                    <a:pt x="489543" y="482599"/>
                  </a:lnTo>
                  <a:lnTo>
                    <a:pt x="476345" y="478789"/>
                  </a:lnTo>
                  <a:lnTo>
                    <a:pt x="461760" y="474979"/>
                  </a:lnTo>
                  <a:lnTo>
                    <a:pt x="448247" y="471169"/>
                  </a:lnTo>
                  <a:lnTo>
                    <a:pt x="436989" y="467359"/>
                  </a:lnTo>
                  <a:lnTo>
                    <a:pt x="428160" y="464819"/>
                  </a:lnTo>
                  <a:lnTo>
                    <a:pt x="421933" y="462279"/>
                  </a:lnTo>
                  <a:lnTo>
                    <a:pt x="413271" y="459739"/>
                  </a:lnTo>
                  <a:close/>
                </a:path>
                <a:path w="807085" h="704214">
                  <a:moveTo>
                    <a:pt x="406979" y="335279"/>
                  </a:moveTo>
                  <a:lnTo>
                    <a:pt x="364529" y="353059"/>
                  </a:lnTo>
                  <a:lnTo>
                    <a:pt x="349027" y="387349"/>
                  </a:lnTo>
                  <a:lnTo>
                    <a:pt x="349708" y="396239"/>
                  </a:lnTo>
                  <a:lnTo>
                    <a:pt x="354006" y="405129"/>
                  </a:lnTo>
                  <a:lnTo>
                    <a:pt x="362556" y="410209"/>
                  </a:lnTo>
                  <a:lnTo>
                    <a:pt x="375099" y="410209"/>
                  </a:lnTo>
                  <a:lnTo>
                    <a:pt x="391377" y="407669"/>
                  </a:lnTo>
                  <a:lnTo>
                    <a:pt x="407848" y="403859"/>
                  </a:lnTo>
                  <a:lnTo>
                    <a:pt x="429352" y="400049"/>
                  </a:lnTo>
                  <a:lnTo>
                    <a:pt x="455715" y="396239"/>
                  </a:lnTo>
                  <a:lnTo>
                    <a:pt x="519221" y="391159"/>
                  </a:lnTo>
                  <a:lnTo>
                    <a:pt x="549852" y="389889"/>
                  </a:lnTo>
                  <a:lnTo>
                    <a:pt x="765221" y="389889"/>
                  </a:lnTo>
                  <a:lnTo>
                    <a:pt x="772043" y="382269"/>
                  </a:lnTo>
                  <a:lnTo>
                    <a:pt x="779062" y="370839"/>
                  </a:lnTo>
                  <a:lnTo>
                    <a:pt x="782783" y="359409"/>
                  </a:lnTo>
                  <a:lnTo>
                    <a:pt x="783121" y="347979"/>
                  </a:lnTo>
                  <a:lnTo>
                    <a:pt x="776515" y="340359"/>
                  </a:lnTo>
                  <a:lnTo>
                    <a:pt x="772260" y="339089"/>
                  </a:lnTo>
                  <a:lnTo>
                    <a:pt x="481558" y="339089"/>
                  </a:lnTo>
                  <a:lnTo>
                    <a:pt x="450374" y="337819"/>
                  </a:lnTo>
                  <a:lnTo>
                    <a:pt x="426569" y="336549"/>
                  </a:lnTo>
                  <a:lnTo>
                    <a:pt x="406979" y="335279"/>
                  </a:lnTo>
                  <a:close/>
                </a:path>
                <a:path w="807085" h="704214">
                  <a:moveTo>
                    <a:pt x="753797" y="398779"/>
                  </a:moveTo>
                  <a:lnTo>
                    <a:pt x="677533" y="398779"/>
                  </a:lnTo>
                  <a:lnTo>
                    <a:pt x="684023" y="401319"/>
                  </a:lnTo>
                  <a:lnTo>
                    <a:pt x="711411" y="407669"/>
                  </a:lnTo>
                  <a:lnTo>
                    <a:pt x="730902" y="407669"/>
                  </a:lnTo>
                  <a:lnTo>
                    <a:pt x="747787" y="402589"/>
                  </a:lnTo>
                  <a:lnTo>
                    <a:pt x="753797" y="398779"/>
                  </a:lnTo>
                  <a:close/>
                </a:path>
                <a:path w="807085" h="704214">
                  <a:moveTo>
                    <a:pt x="652464" y="279399"/>
                  </a:moveTo>
                  <a:lnTo>
                    <a:pt x="644086" y="279399"/>
                  </a:lnTo>
                  <a:lnTo>
                    <a:pt x="634144" y="280669"/>
                  </a:lnTo>
                  <a:lnTo>
                    <a:pt x="622898" y="283209"/>
                  </a:lnTo>
                  <a:lnTo>
                    <a:pt x="615416" y="288289"/>
                  </a:lnTo>
                  <a:lnTo>
                    <a:pt x="610973" y="298449"/>
                  </a:lnTo>
                  <a:lnTo>
                    <a:pt x="609482" y="314959"/>
                  </a:lnTo>
                  <a:lnTo>
                    <a:pt x="610858" y="336549"/>
                  </a:lnTo>
                  <a:lnTo>
                    <a:pt x="600136" y="336549"/>
                  </a:lnTo>
                  <a:lnTo>
                    <a:pt x="577652" y="337819"/>
                  </a:lnTo>
                  <a:lnTo>
                    <a:pt x="566408" y="337819"/>
                  </a:lnTo>
                  <a:lnTo>
                    <a:pt x="520207" y="339089"/>
                  </a:lnTo>
                  <a:lnTo>
                    <a:pt x="772260" y="339089"/>
                  </a:lnTo>
                  <a:lnTo>
                    <a:pt x="759496" y="335279"/>
                  </a:lnTo>
                  <a:lnTo>
                    <a:pt x="745779" y="334009"/>
                  </a:lnTo>
                  <a:lnTo>
                    <a:pt x="676619" y="334009"/>
                  </a:lnTo>
                  <a:lnTo>
                    <a:pt x="678842" y="322579"/>
                  </a:lnTo>
                  <a:lnTo>
                    <a:pt x="679853" y="313689"/>
                  </a:lnTo>
                  <a:lnTo>
                    <a:pt x="679475" y="306069"/>
                  </a:lnTo>
                  <a:lnTo>
                    <a:pt x="677533" y="299719"/>
                  </a:lnTo>
                  <a:lnTo>
                    <a:pt x="674247" y="293369"/>
                  </a:lnTo>
                  <a:lnTo>
                    <a:pt x="670009" y="288289"/>
                  </a:lnTo>
                  <a:lnTo>
                    <a:pt x="664903" y="284479"/>
                  </a:lnTo>
                  <a:lnTo>
                    <a:pt x="659017" y="281939"/>
                  </a:lnTo>
                  <a:lnTo>
                    <a:pt x="652464" y="279399"/>
                  </a:lnTo>
                  <a:close/>
                </a:path>
                <a:path w="807085" h="704214">
                  <a:moveTo>
                    <a:pt x="732061" y="332739"/>
                  </a:moveTo>
                  <a:lnTo>
                    <a:pt x="694208" y="334009"/>
                  </a:lnTo>
                  <a:lnTo>
                    <a:pt x="745779" y="334009"/>
                  </a:lnTo>
                  <a:lnTo>
                    <a:pt x="732061" y="332739"/>
                  </a:lnTo>
                  <a:close/>
                </a:path>
                <a:path w="807085" h="704214">
                  <a:moveTo>
                    <a:pt x="780428" y="264159"/>
                  </a:moveTo>
                  <a:lnTo>
                    <a:pt x="547615" y="264159"/>
                  </a:lnTo>
                  <a:lnTo>
                    <a:pt x="578561" y="265429"/>
                  </a:lnTo>
                  <a:lnTo>
                    <a:pt x="606208" y="265429"/>
                  </a:lnTo>
                  <a:lnTo>
                    <a:pt x="630302" y="267969"/>
                  </a:lnTo>
                  <a:lnTo>
                    <a:pt x="651764" y="270509"/>
                  </a:lnTo>
                  <a:lnTo>
                    <a:pt x="672788" y="274319"/>
                  </a:lnTo>
                  <a:lnTo>
                    <a:pt x="692944" y="279399"/>
                  </a:lnTo>
                  <a:lnTo>
                    <a:pt x="711798" y="287019"/>
                  </a:lnTo>
                  <a:lnTo>
                    <a:pt x="725635" y="290829"/>
                  </a:lnTo>
                  <a:lnTo>
                    <a:pt x="739122" y="290829"/>
                  </a:lnTo>
                  <a:lnTo>
                    <a:pt x="751914" y="288289"/>
                  </a:lnTo>
                  <a:lnTo>
                    <a:pt x="763665" y="280669"/>
                  </a:lnTo>
                  <a:lnTo>
                    <a:pt x="773897" y="271779"/>
                  </a:lnTo>
                  <a:lnTo>
                    <a:pt x="780428" y="264159"/>
                  </a:lnTo>
                  <a:close/>
                </a:path>
                <a:path w="807085" h="704214">
                  <a:moveTo>
                    <a:pt x="584925" y="208279"/>
                  </a:moveTo>
                  <a:lnTo>
                    <a:pt x="477861" y="208279"/>
                  </a:lnTo>
                  <a:lnTo>
                    <a:pt x="466383" y="209549"/>
                  </a:lnTo>
                  <a:lnTo>
                    <a:pt x="412688" y="210819"/>
                  </a:lnTo>
                  <a:lnTo>
                    <a:pt x="365151" y="224789"/>
                  </a:lnTo>
                  <a:lnTo>
                    <a:pt x="337319" y="251459"/>
                  </a:lnTo>
                  <a:lnTo>
                    <a:pt x="336205" y="260349"/>
                  </a:lnTo>
                  <a:lnTo>
                    <a:pt x="339523" y="269239"/>
                  </a:lnTo>
                  <a:lnTo>
                    <a:pt x="346254" y="275589"/>
                  </a:lnTo>
                  <a:lnTo>
                    <a:pt x="356542" y="279399"/>
                  </a:lnTo>
                  <a:lnTo>
                    <a:pt x="370128" y="280669"/>
                  </a:lnTo>
                  <a:lnTo>
                    <a:pt x="386754" y="278129"/>
                  </a:lnTo>
                  <a:lnTo>
                    <a:pt x="415167" y="273049"/>
                  </a:lnTo>
                  <a:lnTo>
                    <a:pt x="446014" y="269239"/>
                  </a:lnTo>
                  <a:lnTo>
                    <a:pt x="478950" y="266699"/>
                  </a:lnTo>
                  <a:lnTo>
                    <a:pt x="547615" y="264159"/>
                  </a:lnTo>
                  <a:lnTo>
                    <a:pt x="780428" y="264159"/>
                  </a:lnTo>
                  <a:lnTo>
                    <a:pt x="783694" y="260349"/>
                  </a:lnTo>
                  <a:lnTo>
                    <a:pt x="792970" y="248919"/>
                  </a:lnTo>
                  <a:lnTo>
                    <a:pt x="801638" y="236219"/>
                  </a:lnTo>
                  <a:lnTo>
                    <a:pt x="806667" y="224789"/>
                  </a:lnTo>
                  <a:lnTo>
                    <a:pt x="806492" y="217169"/>
                  </a:lnTo>
                  <a:lnTo>
                    <a:pt x="801113" y="213359"/>
                  </a:lnTo>
                  <a:lnTo>
                    <a:pt x="790525" y="210819"/>
                  </a:lnTo>
                  <a:lnTo>
                    <a:pt x="727355" y="210819"/>
                  </a:lnTo>
                  <a:lnTo>
                    <a:pt x="696977" y="209549"/>
                  </a:lnTo>
                  <a:lnTo>
                    <a:pt x="589560" y="209549"/>
                  </a:lnTo>
                  <a:lnTo>
                    <a:pt x="584925" y="208279"/>
                  </a:lnTo>
                  <a:close/>
                </a:path>
                <a:path w="807085" h="704214">
                  <a:moveTo>
                    <a:pt x="577521" y="129539"/>
                  </a:moveTo>
                  <a:lnTo>
                    <a:pt x="517336" y="129539"/>
                  </a:lnTo>
                  <a:lnTo>
                    <a:pt x="517336" y="208279"/>
                  </a:lnTo>
                  <a:lnTo>
                    <a:pt x="576606" y="208279"/>
                  </a:lnTo>
                  <a:lnTo>
                    <a:pt x="576606" y="207009"/>
                  </a:lnTo>
                  <a:lnTo>
                    <a:pt x="577521" y="205739"/>
                  </a:lnTo>
                  <a:lnTo>
                    <a:pt x="577521" y="129539"/>
                  </a:lnTo>
                  <a:close/>
                </a:path>
                <a:path w="807085" h="704214">
                  <a:moveTo>
                    <a:pt x="546339" y="0"/>
                  </a:moveTo>
                  <a:lnTo>
                    <a:pt x="512654" y="26669"/>
                  </a:lnTo>
                  <a:lnTo>
                    <a:pt x="511773" y="43179"/>
                  </a:lnTo>
                  <a:lnTo>
                    <a:pt x="512613" y="52069"/>
                  </a:lnTo>
                  <a:lnTo>
                    <a:pt x="514636" y="69849"/>
                  </a:lnTo>
                  <a:lnTo>
                    <a:pt x="515469" y="78739"/>
                  </a:lnTo>
                  <a:lnTo>
                    <a:pt x="417016" y="78739"/>
                  </a:lnTo>
                  <a:lnTo>
                    <a:pt x="398322" y="81279"/>
                  </a:lnTo>
                  <a:lnTo>
                    <a:pt x="383798" y="86359"/>
                  </a:lnTo>
                  <a:lnTo>
                    <a:pt x="373787" y="92709"/>
                  </a:lnTo>
                  <a:lnTo>
                    <a:pt x="367175" y="100329"/>
                  </a:lnTo>
                  <a:lnTo>
                    <a:pt x="363947" y="109219"/>
                  </a:lnTo>
                  <a:lnTo>
                    <a:pt x="364017" y="118109"/>
                  </a:lnTo>
                  <a:lnTo>
                    <a:pt x="367298" y="126999"/>
                  </a:lnTo>
                  <a:lnTo>
                    <a:pt x="374247" y="134619"/>
                  </a:lnTo>
                  <a:lnTo>
                    <a:pt x="385360" y="138429"/>
                  </a:lnTo>
                  <a:lnTo>
                    <a:pt x="400641" y="139699"/>
                  </a:lnTo>
                  <a:lnTo>
                    <a:pt x="420092" y="137159"/>
                  </a:lnTo>
                  <a:lnTo>
                    <a:pt x="441278" y="134619"/>
                  </a:lnTo>
                  <a:lnTo>
                    <a:pt x="464546" y="132079"/>
                  </a:lnTo>
                  <a:lnTo>
                    <a:pt x="517336" y="129539"/>
                  </a:lnTo>
                  <a:lnTo>
                    <a:pt x="696789" y="129539"/>
                  </a:lnTo>
                  <a:lnTo>
                    <a:pt x="704391" y="126999"/>
                  </a:lnTo>
                  <a:lnTo>
                    <a:pt x="712322" y="123189"/>
                  </a:lnTo>
                  <a:lnTo>
                    <a:pt x="716433" y="115569"/>
                  </a:lnTo>
                  <a:lnTo>
                    <a:pt x="718027" y="109219"/>
                  </a:lnTo>
                  <a:lnTo>
                    <a:pt x="717362" y="102869"/>
                  </a:lnTo>
                  <a:lnTo>
                    <a:pt x="670884" y="81279"/>
                  </a:lnTo>
                  <a:lnTo>
                    <a:pt x="648831" y="81279"/>
                  </a:lnTo>
                  <a:lnTo>
                    <a:pt x="632018" y="80009"/>
                  </a:lnTo>
                  <a:lnTo>
                    <a:pt x="581229" y="80009"/>
                  </a:lnTo>
                  <a:lnTo>
                    <a:pt x="581229" y="78739"/>
                  </a:lnTo>
                  <a:lnTo>
                    <a:pt x="582144" y="77469"/>
                  </a:lnTo>
                  <a:lnTo>
                    <a:pt x="582144" y="76199"/>
                  </a:lnTo>
                  <a:lnTo>
                    <a:pt x="584751" y="60959"/>
                  </a:lnTo>
                  <a:lnTo>
                    <a:pt x="584231" y="45719"/>
                  </a:lnTo>
                  <a:lnTo>
                    <a:pt x="580585" y="31749"/>
                  </a:lnTo>
                  <a:lnTo>
                    <a:pt x="573812" y="19049"/>
                  </a:lnTo>
                  <a:lnTo>
                    <a:pt x="566049" y="10159"/>
                  </a:lnTo>
                  <a:lnTo>
                    <a:pt x="556802" y="3809"/>
                  </a:lnTo>
                  <a:lnTo>
                    <a:pt x="546339" y="0"/>
                  </a:lnTo>
                  <a:close/>
                </a:path>
                <a:path w="807085" h="704214">
                  <a:moveTo>
                    <a:pt x="696789" y="129539"/>
                  </a:moveTo>
                  <a:lnTo>
                    <a:pt x="601106" y="129539"/>
                  </a:lnTo>
                  <a:lnTo>
                    <a:pt x="625909" y="130809"/>
                  </a:lnTo>
                  <a:lnTo>
                    <a:pt x="651753" y="130809"/>
                  </a:lnTo>
                  <a:lnTo>
                    <a:pt x="678460" y="132079"/>
                  </a:lnTo>
                  <a:lnTo>
                    <a:pt x="692988" y="130809"/>
                  </a:lnTo>
                  <a:lnTo>
                    <a:pt x="696789" y="129539"/>
                  </a:lnTo>
                  <a:close/>
                </a:path>
                <a:path w="807085" h="704214">
                  <a:moveTo>
                    <a:pt x="233133" y="468092"/>
                  </a:moveTo>
                  <a:lnTo>
                    <a:pt x="171908" y="468092"/>
                  </a:lnTo>
                  <a:lnTo>
                    <a:pt x="171668" y="499250"/>
                  </a:lnTo>
                  <a:lnTo>
                    <a:pt x="171550" y="510580"/>
                  </a:lnTo>
                  <a:lnTo>
                    <a:pt x="170861" y="547506"/>
                  </a:lnTo>
                  <a:lnTo>
                    <a:pt x="169947" y="586862"/>
                  </a:lnTo>
                  <a:lnTo>
                    <a:pt x="169127" y="625521"/>
                  </a:lnTo>
                  <a:lnTo>
                    <a:pt x="171442" y="666734"/>
                  </a:lnTo>
                  <a:lnTo>
                    <a:pt x="194051" y="701344"/>
                  </a:lnTo>
                  <a:lnTo>
                    <a:pt x="203501" y="703775"/>
                  </a:lnTo>
                  <a:lnTo>
                    <a:pt x="213125" y="701344"/>
                  </a:lnTo>
                  <a:lnTo>
                    <a:pt x="222835" y="694050"/>
                  </a:lnTo>
                  <a:lnTo>
                    <a:pt x="230460" y="680887"/>
                  </a:lnTo>
                  <a:lnTo>
                    <a:pt x="235219" y="662338"/>
                  </a:lnTo>
                  <a:lnTo>
                    <a:pt x="237028" y="638579"/>
                  </a:lnTo>
                  <a:lnTo>
                    <a:pt x="235802" y="609786"/>
                  </a:lnTo>
                  <a:lnTo>
                    <a:pt x="234976" y="582004"/>
                  </a:lnTo>
                  <a:lnTo>
                    <a:pt x="234064" y="545886"/>
                  </a:lnTo>
                  <a:lnTo>
                    <a:pt x="233431" y="507801"/>
                  </a:lnTo>
                  <a:lnTo>
                    <a:pt x="233312" y="499250"/>
                  </a:lnTo>
                  <a:lnTo>
                    <a:pt x="233133" y="468092"/>
                  </a:lnTo>
                  <a:close/>
                </a:path>
                <a:path w="807085" h="704214">
                  <a:moveTo>
                    <a:pt x="233021" y="265285"/>
                  </a:moveTo>
                  <a:lnTo>
                    <a:pt x="171908" y="265285"/>
                  </a:lnTo>
                  <a:lnTo>
                    <a:pt x="172051" y="271867"/>
                  </a:lnTo>
                  <a:lnTo>
                    <a:pt x="172680" y="286768"/>
                  </a:lnTo>
                  <a:lnTo>
                    <a:pt x="172823" y="294915"/>
                  </a:lnTo>
                  <a:lnTo>
                    <a:pt x="172823" y="410675"/>
                  </a:lnTo>
                  <a:lnTo>
                    <a:pt x="160353" y="413614"/>
                  </a:lnTo>
                  <a:lnTo>
                    <a:pt x="148055" y="416811"/>
                  </a:lnTo>
                  <a:lnTo>
                    <a:pt x="136104" y="420182"/>
                  </a:lnTo>
                  <a:lnTo>
                    <a:pt x="124677" y="423642"/>
                  </a:lnTo>
                  <a:lnTo>
                    <a:pt x="96586" y="431223"/>
                  </a:lnTo>
                  <a:lnTo>
                    <a:pt x="51868" y="445000"/>
                  </a:lnTo>
                  <a:lnTo>
                    <a:pt x="15744" y="463694"/>
                  </a:lnTo>
                  <a:lnTo>
                    <a:pt x="433" y="499250"/>
                  </a:lnTo>
                  <a:lnTo>
                    <a:pt x="112" y="510580"/>
                  </a:lnTo>
                  <a:lnTo>
                    <a:pt x="2568" y="520347"/>
                  </a:lnTo>
                  <a:lnTo>
                    <a:pt x="7977" y="528290"/>
                  </a:lnTo>
                  <a:lnTo>
                    <a:pt x="15389" y="533512"/>
                  </a:lnTo>
                  <a:lnTo>
                    <a:pt x="23491" y="535349"/>
                  </a:lnTo>
                  <a:lnTo>
                    <a:pt x="31939" y="533889"/>
                  </a:lnTo>
                  <a:lnTo>
                    <a:pt x="40387" y="529217"/>
                  </a:lnTo>
                  <a:lnTo>
                    <a:pt x="62940" y="516032"/>
                  </a:lnTo>
                  <a:lnTo>
                    <a:pt x="88787" y="502936"/>
                  </a:lnTo>
                  <a:lnTo>
                    <a:pt x="117757" y="490014"/>
                  </a:lnTo>
                  <a:lnTo>
                    <a:pt x="149683" y="477350"/>
                  </a:lnTo>
                  <a:lnTo>
                    <a:pt x="157087" y="474569"/>
                  </a:lnTo>
                  <a:lnTo>
                    <a:pt x="164491" y="470873"/>
                  </a:lnTo>
                  <a:lnTo>
                    <a:pt x="171908" y="468092"/>
                  </a:lnTo>
                  <a:lnTo>
                    <a:pt x="233133" y="468092"/>
                  </a:lnTo>
                  <a:lnTo>
                    <a:pt x="233021" y="448648"/>
                  </a:lnTo>
                  <a:lnTo>
                    <a:pt x="243571" y="445896"/>
                  </a:lnTo>
                  <a:lnTo>
                    <a:pt x="254209" y="443319"/>
                  </a:lnTo>
                  <a:lnTo>
                    <a:pt x="264673" y="441092"/>
                  </a:lnTo>
                  <a:lnTo>
                    <a:pt x="274702" y="439390"/>
                  </a:lnTo>
                  <a:lnTo>
                    <a:pt x="286680" y="435959"/>
                  </a:lnTo>
                  <a:lnTo>
                    <a:pt x="296229" y="431401"/>
                  </a:lnTo>
                  <a:lnTo>
                    <a:pt x="303349" y="425977"/>
                  </a:lnTo>
                  <a:lnTo>
                    <a:pt x="308040" y="419946"/>
                  </a:lnTo>
                  <a:lnTo>
                    <a:pt x="310292" y="413038"/>
                  </a:lnTo>
                  <a:lnTo>
                    <a:pt x="310116" y="406394"/>
                  </a:lnTo>
                  <a:lnTo>
                    <a:pt x="307511" y="400270"/>
                  </a:lnTo>
                  <a:lnTo>
                    <a:pt x="302477" y="394927"/>
                  </a:lnTo>
                  <a:lnTo>
                    <a:pt x="233021" y="394927"/>
                  </a:lnTo>
                  <a:lnTo>
                    <a:pt x="233021" y="265285"/>
                  </a:lnTo>
                  <a:close/>
                </a:path>
                <a:path w="807085" h="704214">
                  <a:moveTo>
                    <a:pt x="269532" y="389464"/>
                  </a:moveTo>
                  <a:lnTo>
                    <a:pt x="246914" y="392158"/>
                  </a:lnTo>
                  <a:lnTo>
                    <a:pt x="239498" y="394013"/>
                  </a:lnTo>
                  <a:lnTo>
                    <a:pt x="233021" y="394927"/>
                  </a:lnTo>
                  <a:lnTo>
                    <a:pt x="302477" y="394927"/>
                  </a:lnTo>
                  <a:lnTo>
                    <a:pt x="294043" y="391487"/>
                  </a:lnTo>
                  <a:lnTo>
                    <a:pt x="282917" y="389607"/>
                  </a:lnTo>
                  <a:lnTo>
                    <a:pt x="269532" y="389464"/>
                  </a:lnTo>
                  <a:close/>
                </a:path>
                <a:path w="807085" h="704214">
                  <a:moveTo>
                    <a:pt x="68987" y="71272"/>
                  </a:moveTo>
                  <a:lnTo>
                    <a:pt x="32523" y="92802"/>
                  </a:lnTo>
                  <a:lnTo>
                    <a:pt x="30468" y="106430"/>
                  </a:lnTo>
                  <a:lnTo>
                    <a:pt x="32056" y="122664"/>
                  </a:lnTo>
                  <a:lnTo>
                    <a:pt x="36212" y="155454"/>
                  </a:lnTo>
                  <a:lnTo>
                    <a:pt x="38888" y="182861"/>
                  </a:lnTo>
                  <a:lnTo>
                    <a:pt x="40003" y="204712"/>
                  </a:lnTo>
                  <a:lnTo>
                    <a:pt x="39473" y="220835"/>
                  </a:lnTo>
                  <a:lnTo>
                    <a:pt x="38039" y="229119"/>
                  </a:lnTo>
                  <a:lnTo>
                    <a:pt x="33566" y="238536"/>
                  </a:lnTo>
                  <a:lnTo>
                    <a:pt x="25794" y="248825"/>
                  </a:lnTo>
                  <a:lnTo>
                    <a:pt x="14466" y="259723"/>
                  </a:lnTo>
                  <a:lnTo>
                    <a:pt x="4587" y="271302"/>
                  </a:lnTo>
                  <a:lnTo>
                    <a:pt x="0" y="283575"/>
                  </a:lnTo>
                  <a:lnTo>
                    <a:pt x="791" y="296193"/>
                  </a:lnTo>
                  <a:lnTo>
                    <a:pt x="7050" y="308808"/>
                  </a:lnTo>
                  <a:lnTo>
                    <a:pt x="17649" y="318217"/>
                  </a:lnTo>
                  <a:lnTo>
                    <a:pt x="29979" y="320157"/>
                  </a:lnTo>
                  <a:lnTo>
                    <a:pt x="44043" y="314804"/>
                  </a:lnTo>
                  <a:lnTo>
                    <a:pt x="59843" y="302331"/>
                  </a:lnTo>
                  <a:lnTo>
                    <a:pt x="76078" y="287601"/>
                  </a:lnTo>
                  <a:lnTo>
                    <a:pt x="92487" y="276865"/>
                  </a:lnTo>
                  <a:lnTo>
                    <a:pt x="135177" y="266850"/>
                  </a:lnTo>
                  <a:lnTo>
                    <a:pt x="171908" y="265285"/>
                  </a:lnTo>
                  <a:lnTo>
                    <a:pt x="233021" y="265285"/>
                  </a:lnTo>
                  <a:lnTo>
                    <a:pt x="233021" y="264358"/>
                  </a:lnTo>
                  <a:lnTo>
                    <a:pt x="276806" y="264358"/>
                  </a:lnTo>
                  <a:lnTo>
                    <a:pt x="298313" y="260305"/>
                  </a:lnTo>
                  <a:lnTo>
                    <a:pt x="312870" y="251868"/>
                  </a:lnTo>
                  <a:lnTo>
                    <a:pt x="318225" y="239352"/>
                  </a:lnTo>
                  <a:lnTo>
                    <a:pt x="315461" y="226659"/>
                  </a:lnTo>
                  <a:lnTo>
                    <a:pt x="304447" y="217705"/>
                  </a:lnTo>
                  <a:lnTo>
                    <a:pt x="302359" y="217127"/>
                  </a:lnTo>
                  <a:lnTo>
                    <a:pt x="97816" y="217127"/>
                  </a:lnTo>
                  <a:lnTo>
                    <a:pt x="94108" y="212504"/>
                  </a:lnTo>
                  <a:lnTo>
                    <a:pt x="94108" y="202306"/>
                  </a:lnTo>
                  <a:lnTo>
                    <a:pt x="94613" y="181516"/>
                  </a:lnTo>
                  <a:lnTo>
                    <a:pt x="96072" y="162374"/>
                  </a:lnTo>
                  <a:lnTo>
                    <a:pt x="98400" y="145142"/>
                  </a:lnTo>
                  <a:lnTo>
                    <a:pt x="101512" y="130081"/>
                  </a:lnTo>
                  <a:lnTo>
                    <a:pt x="104462" y="115380"/>
                  </a:lnTo>
                  <a:lnTo>
                    <a:pt x="103597" y="102067"/>
                  </a:lnTo>
                  <a:lnTo>
                    <a:pt x="98914" y="90489"/>
                  </a:lnTo>
                  <a:lnTo>
                    <a:pt x="90412" y="80996"/>
                  </a:lnTo>
                  <a:lnTo>
                    <a:pt x="79827" y="74397"/>
                  </a:lnTo>
                  <a:lnTo>
                    <a:pt x="68987" y="71272"/>
                  </a:lnTo>
                  <a:close/>
                </a:path>
                <a:path w="807085" h="704214">
                  <a:moveTo>
                    <a:pt x="276806" y="264358"/>
                  </a:moveTo>
                  <a:lnTo>
                    <a:pt x="235802" y="264358"/>
                  </a:lnTo>
                  <a:lnTo>
                    <a:pt x="239498" y="265285"/>
                  </a:lnTo>
                  <a:lnTo>
                    <a:pt x="242292" y="265285"/>
                  </a:lnTo>
                  <a:lnTo>
                    <a:pt x="274728" y="264750"/>
                  </a:lnTo>
                  <a:lnTo>
                    <a:pt x="276806" y="264358"/>
                  </a:lnTo>
                  <a:close/>
                </a:path>
                <a:path w="807085" h="704214">
                  <a:moveTo>
                    <a:pt x="207435" y="10957"/>
                  </a:moveTo>
                  <a:lnTo>
                    <a:pt x="172942" y="40821"/>
                  </a:lnTo>
                  <a:lnTo>
                    <a:pt x="170061" y="56698"/>
                  </a:lnTo>
                  <a:lnTo>
                    <a:pt x="170118" y="80996"/>
                  </a:lnTo>
                  <a:lnTo>
                    <a:pt x="171908" y="211564"/>
                  </a:lnTo>
                  <a:lnTo>
                    <a:pt x="155768" y="212424"/>
                  </a:lnTo>
                  <a:lnTo>
                    <a:pt x="139371" y="213539"/>
                  </a:lnTo>
                  <a:lnTo>
                    <a:pt x="106148" y="216200"/>
                  </a:lnTo>
                  <a:lnTo>
                    <a:pt x="97816" y="217127"/>
                  </a:lnTo>
                  <a:lnTo>
                    <a:pt x="302359" y="217127"/>
                  </a:lnTo>
                  <a:lnTo>
                    <a:pt x="285273" y="212399"/>
                  </a:lnTo>
                  <a:lnTo>
                    <a:pt x="258027" y="210650"/>
                  </a:lnTo>
                  <a:lnTo>
                    <a:pt x="234875" y="210650"/>
                  </a:lnTo>
                  <a:lnTo>
                    <a:pt x="235874" y="178232"/>
                  </a:lnTo>
                  <a:lnTo>
                    <a:pt x="237378" y="145142"/>
                  </a:lnTo>
                  <a:lnTo>
                    <a:pt x="240425" y="86558"/>
                  </a:lnTo>
                  <a:lnTo>
                    <a:pt x="241122" y="66804"/>
                  </a:lnTo>
                  <a:lnTo>
                    <a:pt x="239040" y="49395"/>
                  </a:lnTo>
                  <a:lnTo>
                    <a:pt x="234178" y="34591"/>
                  </a:lnTo>
                  <a:lnTo>
                    <a:pt x="226531" y="22652"/>
                  </a:lnTo>
                  <a:lnTo>
                    <a:pt x="217199" y="14503"/>
                  </a:lnTo>
                  <a:lnTo>
                    <a:pt x="207435" y="10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474645" y="1406449"/>
              <a:ext cx="844575" cy="683259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2406055" y="1406926"/>
              <a:ext cx="851535" cy="687070"/>
            </a:xfrm>
            <a:custGeom>
              <a:avLst/>
              <a:gdLst/>
              <a:ahLst/>
              <a:cxnLst/>
              <a:rect l="l" t="t" r="r" b="b"/>
              <a:pathLst>
                <a:path w="851535" h="687069">
                  <a:moveTo>
                    <a:pt x="428163" y="530859"/>
                  </a:moveTo>
                  <a:lnTo>
                    <a:pt x="269706" y="530859"/>
                  </a:lnTo>
                  <a:lnTo>
                    <a:pt x="310989" y="542289"/>
                  </a:lnTo>
                  <a:lnTo>
                    <a:pt x="349929" y="556259"/>
                  </a:lnTo>
                  <a:lnTo>
                    <a:pt x="419731" y="585469"/>
                  </a:lnTo>
                  <a:lnTo>
                    <a:pt x="461043" y="604519"/>
                  </a:lnTo>
                  <a:lnTo>
                    <a:pt x="520399" y="634999"/>
                  </a:lnTo>
                  <a:lnTo>
                    <a:pt x="538273" y="647699"/>
                  </a:lnTo>
                  <a:lnTo>
                    <a:pt x="571228" y="665479"/>
                  </a:lnTo>
                  <a:lnTo>
                    <a:pt x="601931" y="678179"/>
                  </a:lnTo>
                  <a:lnTo>
                    <a:pt x="630206" y="685799"/>
                  </a:lnTo>
                  <a:lnTo>
                    <a:pt x="655875" y="687069"/>
                  </a:lnTo>
                  <a:lnTo>
                    <a:pt x="682442" y="685799"/>
                  </a:lnTo>
                  <a:lnTo>
                    <a:pt x="740792" y="671829"/>
                  </a:lnTo>
                  <a:lnTo>
                    <a:pt x="798254" y="647699"/>
                  </a:lnTo>
                  <a:lnTo>
                    <a:pt x="832606" y="624839"/>
                  </a:lnTo>
                  <a:lnTo>
                    <a:pt x="842604" y="605789"/>
                  </a:lnTo>
                  <a:lnTo>
                    <a:pt x="838547" y="599439"/>
                  </a:lnTo>
                  <a:lnTo>
                    <a:pt x="828587" y="595629"/>
                  </a:lnTo>
                  <a:lnTo>
                    <a:pt x="820482" y="594359"/>
                  </a:lnTo>
                  <a:lnTo>
                    <a:pt x="720007" y="594359"/>
                  </a:lnTo>
                  <a:lnTo>
                    <a:pt x="631808" y="591819"/>
                  </a:lnTo>
                  <a:lnTo>
                    <a:pt x="593432" y="584199"/>
                  </a:lnTo>
                  <a:lnTo>
                    <a:pt x="549152" y="571499"/>
                  </a:lnTo>
                  <a:lnTo>
                    <a:pt x="498968" y="554989"/>
                  </a:lnTo>
                  <a:lnTo>
                    <a:pt x="428163" y="530859"/>
                  </a:lnTo>
                  <a:close/>
                </a:path>
                <a:path w="851535" h="687069">
                  <a:moveTo>
                    <a:pt x="323244" y="496569"/>
                  </a:moveTo>
                  <a:lnTo>
                    <a:pt x="65045" y="496569"/>
                  </a:lnTo>
                  <a:lnTo>
                    <a:pt x="71134" y="499109"/>
                  </a:lnTo>
                  <a:lnTo>
                    <a:pt x="78353" y="500379"/>
                  </a:lnTo>
                  <a:lnTo>
                    <a:pt x="120286" y="500379"/>
                  </a:lnTo>
                  <a:lnTo>
                    <a:pt x="145608" y="501649"/>
                  </a:lnTo>
                  <a:lnTo>
                    <a:pt x="172320" y="505459"/>
                  </a:lnTo>
                  <a:lnTo>
                    <a:pt x="200250" y="510539"/>
                  </a:lnTo>
                  <a:lnTo>
                    <a:pt x="203031" y="510539"/>
                  </a:lnTo>
                  <a:lnTo>
                    <a:pt x="206739" y="513079"/>
                  </a:lnTo>
                  <a:lnTo>
                    <a:pt x="210435" y="513079"/>
                  </a:lnTo>
                  <a:lnTo>
                    <a:pt x="193607" y="525779"/>
                  </a:lnTo>
                  <a:lnTo>
                    <a:pt x="141906" y="560069"/>
                  </a:lnTo>
                  <a:lnTo>
                    <a:pt x="92939" y="581659"/>
                  </a:lnTo>
                  <a:lnTo>
                    <a:pt x="25218" y="605789"/>
                  </a:lnTo>
                  <a:lnTo>
                    <a:pt x="13572" y="609599"/>
                  </a:lnTo>
                  <a:lnTo>
                    <a:pt x="6351" y="615949"/>
                  </a:lnTo>
                  <a:lnTo>
                    <a:pt x="3471" y="624839"/>
                  </a:lnTo>
                  <a:lnTo>
                    <a:pt x="4847" y="634999"/>
                  </a:lnTo>
                  <a:lnTo>
                    <a:pt x="8937" y="645159"/>
                  </a:lnTo>
                  <a:lnTo>
                    <a:pt x="15374" y="654049"/>
                  </a:lnTo>
                  <a:lnTo>
                    <a:pt x="23723" y="661669"/>
                  </a:lnTo>
                  <a:lnTo>
                    <a:pt x="33549" y="668019"/>
                  </a:lnTo>
                  <a:lnTo>
                    <a:pt x="45489" y="671829"/>
                  </a:lnTo>
                  <a:lnTo>
                    <a:pt x="58902" y="670559"/>
                  </a:lnTo>
                  <a:lnTo>
                    <a:pt x="138722" y="632459"/>
                  </a:lnTo>
                  <a:lnTo>
                    <a:pt x="183119" y="604519"/>
                  </a:lnTo>
                  <a:lnTo>
                    <a:pt x="221955" y="575309"/>
                  </a:lnTo>
                  <a:lnTo>
                    <a:pt x="254885" y="544829"/>
                  </a:lnTo>
                  <a:lnTo>
                    <a:pt x="265083" y="533399"/>
                  </a:lnTo>
                  <a:lnTo>
                    <a:pt x="269706" y="530859"/>
                  </a:lnTo>
                  <a:lnTo>
                    <a:pt x="428163" y="530859"/>
                  </a:lnTo>
                  <a:lnTo>
                    <a:pt x="406083" y="523239"/>
                  </a:lnTo>
                  <a:lnTo>
                    <a:pt x="370761" y="510539"/>
                  </a:lnTo>
                  <a:lnTo>
                    <a:pt x="337004" y="500379"/>
                  </a:lnTo>
                  <a:lnTo>
                    <a:pt x="323244" y="496569"/>
                  </a:lnTo>
                  <a:close/>
                </a:path>
                <a:path w="851535" h="687069">
                  <a:moveTo>
                    <a:pt x="812377" y="593089"/>
                  </a:moveTo>
                  <a:lnTo>
                    <a:pt x="765671" y="594359"/>
                  </a:lnTo>
                  <a:lnTo>
                    <a:pt x="820482" y="594359"/>
                  </a:lnTo>
                  <a:lnTo>
                    <a:pt x="812377" y="593089"/>
                  </a:lnTo>
                  <a:close/>
                </a:path>
                <a:path w="851535" h="687069">
                  <a:moveTo>
                    <a:pt x="652179" y="119379"/>
                  </a:moveTo>
                  <a:lnTo>
                    <a:pt x="582723" y="119379"/>
                  </a:lnTo>
                  <a:lnTo>
                    <a:pt x="585736" y="134619"/>
                  </a:lnTo>
                  <a:lnTo>
                    <a:pt x="586895" y="140969"/>
                  </a:lnTo>
                  <a:lnTo>
                    <a:pt x="587358" y="147319"/>
                  </a:lnTo>
                  <a:lnTo>
                    <a:pt x="591981" y="185419"/>
                  </a:lnTo>
                  <a:lnTo>
                    <a:pt x="591981" y="186689"/>
                  </a:lnTo>
                  <a:lnTo>
                    <a:pt x="592908" y="190499"/>
                  </a:lnTo>
                  <a:lnTo>
                    <a:pt x="592908" y="194309"/>
                  </a:lnTo>
                  <a:lnTo>
                    <a:pt x="492883" y="198119"/>
                  </a:lnTo>
                  <a:lnTo>
                    <a:pt x="481094" y="198119"/>
                  </a:lnTo>
                  <a:lnTo>
                    <a:pt x="470779" y="200659"/>
                  </a:lnTo>
                  <a:lnTo>
                    <a:pt x="444237" y="240029"/>
                  </a:lnTo>
                  <a:lnTo>
                    <a:pt x="444725" y="252729"/>
                  </a:lnTo>
                  <a:lnTo>
                    <a:pt x="445261" y="262889"/>
                  </a:lnTo>
                  <a:lnTo>
                    <a:pt x="445505" y="273049"/>
                  </a:lnTo>
                  <a:lnTo>
                    <a:pt x="445628" y="287019"/>
                  </a:lnTo>
                  <a:lnTo>
                    <a:pt x="445752" y="313689"/>
                  </a:lnTo>
                  <a:lnTo>
                    <a:pt x="445863" y="322579"/>
                  </a:lnTo>
                  <a:lnTo>
                    <a:pt x="446353" y="340359"/>
                  </a:lnTo>
                  <a:lnTo>
                    <a:pt x="447175" y="360679"/>
                  </a:lnTo>
                  <a:lnTo>
                    <a:pt x="448446" y="384809"/>
                  </a:lnTo>
                  <a:lnTo>
                    <a:pt x="450300" y="468629"/>
                  </a:lnTo>
                  <a:lnTo>
                    <a:pt x="460576" y="509269"/>
                  </a:lnTo>
                  <a:lnTo>
                    <a:pt x="498337" y="528319"/>
                  </a:lnTo>
                  <a:lnTo>
                    <a:pt x="512327" y="525779"/>
                  </a:lnTo>
                  <a:lnTo>
                    <a:pt x="535207" y="520699"/>
                  </a:lnTo>
                  <a:lnTo>
                    <a:pt x="563384" y="518159"/>
                  </a:lnTo>
                  <a:lnTo>
                    <a:pt x="596594" y="515619"/>
                  </a:lnTo>
                  <a:lnTo>
                    <a:pt x="775117" y="515619"/>
                  </a:lnTo>
                  <a:lnTo>
                    <a:pt x="780906" y="513079"/>
                  </a:lnTo>
                  <a:lnTo>
                    <a:pt x="804853" y="466089"/>
                  </a:lnTo>
                  <a:lnTo>
                    <a:pt x="804980" y="462279"/>
                  </a:lnTo>
                  <a:lnTo>
                    <a:pt x="550300" y="462279"/>
                  </a:lnTo>
                  <a:lnTo>
                    <a:pt x="536453" y="461009"/>
                  </a:lnTo>
                  <a:lnTo>
                    <a:pt x="525646" y="461009"/>
                  </a:lnTo>
                  <a:lnTo>
                    <a:pt x="518138" y="459739"/>
                  </a:lnTo>
                  <a:lnTo>
                    <a:pt x="501038" y="398779"/>
                  </a:lnTo>
                  <a:lnTo>
                    <a:pt x="498539" y="359409"/>
                  </a:lnTo>
                  <a:lnTo>
                    <a:pt x="497335" y="318769"/>
                  </a:lnTo>
                  <a:lnTo>
                    <a:pt x="497435" y="308609"/>
                  </a:lnTo>
                  <a:lnTo>
                    <a:pt x="500787" y="262889"/>
                  </a:lnTo>
                  <a:lnTo>
                    <a:pt x="518472" y="248919"/>
                  </a:lnTo>
                  <a:lnTo>
                    <a:pt x="531512" y="246379"/>
                  </a:lnTo>
                  <a:lnTo>
                    <a:pt x="596161" y="246379"/>
                  </a:lnTo>
                  <a:lnTo>
                    <a:pt x="596617" y="243839"/>
                  </a:lnTo>
                  <a:lnTo>
                    <a:pt x="806824" y="243839"/>
                  </a:lnTo>
                  <a:lnTo>
                    <a:pt x="789237" y="207009"/>
                  </a:lnTo>
                  <a:lnTo>
                    <a:pt x="749127" y="195579"/>
                  </a:lnTo>
                  <a:lnTo>
                    <a:pt x="730894" y="193039"/>
                  </a:lnTo>
                  <a:lnTo>
                    <a:pt x="708679" y="193039"/>
                  </a:lnTo>
                  <a:lnTo>
                    <a:pt x="685164" y="191769"/>
                  </a:lnTo>
                  <a:lnTo>
                    <a:pt x="634577" y="191769"/>
                  </a:lnTo>
                  <a:lnTo>
                    <a:pt x="634577" y="189229"/>
                  </a:lnTo>
                  <a:lnTo>
                    <a:pt x="639400" y="168909"/>
                  </a:lnTo>
                  <a:lnTo>
                    <a:pt x="643962" y="151129"/>
                  </a:lnTo>
                  <a:lnTo>
                    <a:pt x="648000" y="138429"/>
                  </a:lnTo>
                  <a:lnTo>
                    <a:pt x="651252" y="129539"/>
                  </a:lnTo>
                  <a:lnTo>
                    <a:pt x="652179" y="125729"/>
                  </a:lnTo>
                  <a:lnTo>
                    <a:pt x="652179" y="119379"/>
                  </a:lnTo>
                  <a:close/>
                </a:path>
                <a:path w="851535" h="687069">
                  <a:moveTo>
                    <a:pt x="775117" y="515619"/>
                  </a:moveTo>
                  <a:lnTo>
                    <a:pt x="670481" y="515619"/>
                  </a:lnTo>
                  <a:lnTo>
                    <a:pt x="698829" y="516889"/>
                  </a:lnTo>
                  <a:lnTo>
                    <a:pt x="719362" y="516889"/>
                  </a:lnTo>
                  <a:lnTo>
                    <a:pt x="731821" y="519429"/>
                  </a:lnTo>
                  <a:lnTo>
                    <a:pt x="744436" y="520699"/>
                  </a:lnTo>
                  <a:lnTo>
                    <a:pt x="757054" y="520699"/>
                  </a:lnTo>
                  <a:lnTo>
                    <a:pt x="769327" y="518159"/>
                  </a:lnTo>
                  <a:lnTo>
                    <a:pt x="775117" y="515619"/>
                  </a:lnTo>
                  <a:close/>
                </a:path>
                <a:path w="851535" h="687069">
                  <a:moveTo>
                    <a:pt x="186108" y="335279"/>
                  </a:moveTo>
                  <a:lnTo>
                    <a:pt x="177212" y="335279"/>
                  </a:lnTo>
                  <a:lnTo>
                    <a:pt x="169182" y="340359"/>
                  </a:lnTo>
                  <a:lnTo>
                    <a:pt x="162277" y="347979"/>
                  </a:lnTo>
                  <a:lnTo>
                    <a:pt x="152380" y="360679"/>
                  </a:lnTo>
                  <a:lnTo>
                    <a:pt x="140747" y="372109"/>
                  </a:lnTo>
                  <a:lnTo>
                    <a:pt x="95453" y="407669"/>
                  </a:lnTo>
                  <a:lnTo>
                    <a:pt x="48976" y="434339"/>
                  </a:lnTo>
                  <a:lnTo>
                    <a:pt x="8706" y="453389"/>
                  </a:lnTo>
                  <a:lnTo>
                    <a:pt x="2184" y="461009"/>
                  </a:lnTo>
                  <a:lnTo>
                    <a:pt x="0" y="468629"/>
                  </a:lnTo>
                  <a:lnTo>
                    <a:pt x="2066" y="478789"/>
                  </a:lnTo>
                  <a:lnTo>
                    <a:pt x="7407" y="487679"/>
                  </a:lnTo>
                  <a:lnTo>
                    <a:pt x="14917" y="494029"/>
                  </a:lnTo>
                  <a:lnTo>
                    <a:pt x="24338" y="499109"/>
                  </a:lnTo>
                  <a:lnTo>
                    <a:pt x="35416" y="502919"/>
                  </a:lnTo>
                  <a:lnTo>
                    <a:pt x="41998" y="502919"/>
                  </a:lnTo>
                  <a:lnTo>
                    <a:pt x="49188" y="501649"/>
                  </a:lnTo>
                  <a:lnTo>
                    <a:pt x="56899" y="500379"/>
                  </a:lnTo>
                  <a:lnTo>
                    <a:pt x="65045" y="496569"/>
                  </a:lnTo>
                  <a:lnTo>
                    <a:pt x="323244" y="496569"/>
                  </a:lnTo>
                  <a:lnTo>
                    <a:pt x="304898" y="491489"/>
                  </a:lnTo>
                  <a:lnTo>
                    <a:pt x="312537" y="482599"/>
                  </a:lnTo>
                  <a:lnTo>
                    <a:pt x="317001" y="476249"/>
                  </a:lnTo>
                  <a:lnTo>
                    <a:pt x="249322" y="476249"/>
                  </a:lnTo>
                  <a:lnTo>
                    <a:pt x="235441" y="472439"/>
                  </a:lnTo>
                  <a:lnTo>
                    <a:pt x="199905" y="463549"/>
                  </a:lnTo>
                  <a:lnTo>
                    <a:pt x="171311" y="457199"/>
                  </a:lnTo>
                  <a:lnTo>
                    <a:pt x="150011" y="450849"/>
                  </a:lnTo>
                  <a:lnTo>
                    <a:pt x="136356" y="445769"/>
                  </a:lnTo>
                  <a:lnTo>
                    <a:pt x="142807" y="440689"/>
                  </a:lnTo>
                  <a:lnTo>
                    <a:pt x="148391" y="435609"/>
                  </a:lnTo>
                  <a:lnTo>
                    <a:pt x="153281" y="430529"/>
                  </a:lnTo>
                  <a:lnTo>
                    <a:pt x="173613" y="412749"/>
                  </a:lnTo>
                  <a:lnTo>
                    <a:pt x="190875" y="402589"/>
                  </a:lnTo>
                  <a:lnTo>
                    <a:pt x="209355" y="397509"/>
                  </a:lnTo>
                  <a:lnTo>
                    <a:pt x="228964" y="397509"/>
                  </a:lnTo>
                  <a:lnTo>
                    <a:pt x="247380" y="396239"/>
                  </a:lnTo>
                  <a:lnTo>
                    <a:pt x="355128" y="396239"/>
                  </a:lnTo>
                  <a:lnTo>
                    <a:pt x="354774" y="392429"/>
                  </a:lnTo>
                  <a:lnTo>
                    <a:pt x="327352" y="364489"/>
                  </a:lnTo>
                  <a:lnTo>
                    <a:pt x="300553" y="361949"/>
                  </a:lnTo>
                  <a:lnTo>
                    <a:pt x="280815" y="359409"/>
                  </a:lnTo>
                  <a:lnTo>
                    <a:pt x="258996" y="356869"/>
                  </a:lnTo>
                  <a:lnTo>
                    <a:pt x="235441" y="353059"/>
                  </a:lnTo>
                  <a:lnTo>
                    <a:pt x="226614" y="351789"/>
                  </a:lnTo>
                  <a:lnTo>
                    <a:pt x="216918" y="347979"/>
                  </a:lnTo>
                  <a:lnTo>
                    <a:pt x="206527" y="342899"/>
                  </a:lnTo>
                  <a:lnTo>
                    <a:pt x="195614" y="339089"/>
                  </a:lnTo>
                  <a:lnTo>
                    <a:pt x="186108" y="335279"/>
                  </a:lnTo>
                  <a:close/>
                </a:path>
                <a:path w="851535" h="687069">
                  <a:moveTo>
                    <a:pt x="355128" y="396239"/>
                  </a:moveTo>
                  <a:lnTo>
                    <a:pt x="247380" y="396239"/>
                  </a:lnTo>
                  <a:lnTo>
                    <a:pt x="262413" y="398779"/>
                  </a:lnTo>
                  <a:lnTo>
                    <a:pt x="274145" y="403859"/>
                  </a:lnTo>
                  <a:lnTo>
                    <a:pt x="282660" y="412749"/>
                  </a:lnTo>
                  <a:lnTo>
                    <a:pt x="283879" y="417829"/>
                  </a:lnTo>
                  <a:lnTo>
                    <a:pt x="281972" y="425449"/>
                  </a:lnTo>
                  <a:lnTo>
                    <a:pt x="276939" y="436879"/>
                  </a:lnTo>
                  <a:lnTo>
                    <a:pt x="268779" y="450849"/>
                  </a:lnTo>
                  <a:lnTo>
                    <a:pt x="264826" y="455929"/>
                  </a:lnTo>
                  <a:lnTo>
                    <a:pt x="260094" y="462279"/>
                  </a:lnTo>
                  <a:lnTo>
                    <a:pt x="254839" y="468629"/>
                  </a:lnTo>
                  <a:lnTo>
                    <a:pt x="249322" y="476249"/>
                  </a:lnTo>
                  <a:lnTo>
                    <a:pt x="317001" y="476249"/>
                  </a:lnTo>
                  <a:lnTo>
                    <a:pt x="318787" y="473709"/>
                  </a:lnTo>
                  <a:lnTo>
                    <a:pt x="323648" y="466089"/>
                  </a:lnTo>
                  <a:lnTo>
                    <a:pt x="327123" y="458469"/>
                  </a:lnTo>
                  <a:lnTo>
                    <a:pt x="332634" y="447039"/>
                  </a:lnTo>
                  <a:lnTo>
                    <a:pt x="337887" y="435609"/>
                  </a:lnTo>
                  <a:lnTo>
                    <a:pt x="342619" y="426719"/>
                  </a:lnTo>
                  <a:lnTo>
                    <a:pt x="346566" y="420369"/>
                  </a:lnTo>
                  <a:lnTo>
                    <a:pt x="353011" y="411479"/>
                  </a:lnTo>
                  <a:lnTo>
                    <a:pt x="355717" y="402589"/>
                  </a:lnTo>
                  <a:lnTo>
                    <a:pt x="355128" y="396239"/>
                  </a:lnTo>
                  <a:close/>
                </a:path>
                <a:path w="851535" h="687069">
                  <a:moveTo>
                    <a:pt x="596161" y="246379"/>
                  </a:moveTo>
                  <a:lnTo>
                    <a:pt x="548458" y="246379"/>
                  </a:lnTo>
                  <a:lnTo>
                    <a:pt x="549957" y="262889"/>
                  </a:lnTo>
                  <a:lnTo>
                    <a:pt x="551460" y="287019"/>
                  </a:lnTo>
                  <a:lnTo>
                    <a:pt x="552618" y="317499"/>
                  </a:lnTo>
                  <a:lnTo>
                    <a:pt x="552957" y="345439"/>
                  </a:lnTo>
                  <a:lnTo>
                    <a:pt x="553075" y="356869"/>
                  </a:lnTo>
                  <a:lnTo>
                    <a:pt x="552949" y="383539"/>
                  </a:lnTo>
                  <a:lnTo>
                    <a:pt x="552337" y="424179"/>
                  </a:lnTo>
                  <a:lnTo>
                    <a:pt x="550300" y="462279"/>
                  </a:lnTo>
                  <a:lnTo>
                    <a:pt x="804980" y="462279"/>
                  </a:lnTo>
                  <a:lnTo>
                    <a:pt x="804984" y="461009"/>
                  </a:lnTo>
                  <a:lnTo>
                    <a:pt x="594750" y="461009"/>
                  </a:lnTo>
                  <a:lnTo>
                    <a:pt x="594076" y="450849"/>
                  </a:lnTo>
                  <a:lnTo>
                    <a:pt x="593486" y="438149"/>
                  </a:lnTo>
                  <a:lnTo>
                    <a:pt x="593143" y="426719"/>
                  </a:lnTo>
                  <a:lnTo>
                    <a:pt x="593031" y="420369"/>
                  </a:lnTo>
                  <a:lnTo>
                    <a:pt x="592908" y="407669"/>
                  </a:lnTo>
                  <a:lnTo>
                    <a:pt x="598579" y="406399"/>
                  </a:lnTo>
                  <a:lnTo>
                    <a:pt x="699837" y="406399"/>
                  </a:lnTo>
                  <a:lnTo>
                    <a:pt x="699532" y="374649"/>
                  </a:lnTo>
                  <a:lnTo>
                    <a:pt x="607027" y="374649"/>
                  </a:lnTo>
                  <a:lnTo>
                    <a:pt x="599272" y="373379"/>
                  </a:lnTo>
                  <a:lnTo>
                    <a:pt x="592908" y="373379"/>
                  </a:lnTo>
                  <a:lnTo>
                    <a:pt x="592908" y="320039"/>
                  </a:lnTo>
                  <a:lnTo>
                    <a:pt x="699791" y="320039"/>
                  </a:lnTo>
                  <a:lnTo>
                    <a:pt x="700563" y="289559"/>
                  </a:lnTo>
                  <a:lnTo>
                    <a:pt x="700681" y="287019"/>
                  </a:lnTo>
                  <a:lnTo>
                    <a:pt x="598765" y="287019"/>
                  </a:lnTo>
                  <a:lnTo>
                    <a:pt x="592908" y="285749"/>
                  </a:lnTo>
                  <a:lnTo>
                    <a:pt x="593225" y="273049"/>
                  </a:lnTo>
                  <a:lnTo>
                    <a:pt x="594062" y="261619"/>
                  </a:lnTo>
                  <a:lnTo>
                    <a:pt x="595249" y="251459"/>
                  </a:lnTo>
                  <a:lnTo>
                    <a:pt x="596161" y="246379"/>
                  </a:lnTo>
                  <a:close/>
                </a:path>
                <a:path w="851535" h="687069">
                  <a:moveTo>
                    <a:pt x="699837" y="406399"/>
                  </a:moveTo>
                  <a:lnTo>
                    <a:pt x="652625" y="406399"/>
                  </a:lnTo>
                  <a:lnTo>
                    <a:pt x="658656" y="407669"/>
                  </a:lnTo>
                  <a:lnTo>
                    <a:pt x="658403" y="420369"/>
                  </a:lnTo>
                  <a:lnTo>
                    <a:pt x="658278" y="424179"/>
                  </a:lnTo>
                  <a:lnTo>
                    <a:pt x="657613" y="435609"/>
                  </a:lnTo>
                  <a:lnTo>
                    <a:pt x="655875" y="458469"/>
                  </a:lnTo>
                  <a:lnTo>
                    <a:pt x="627055" y="458469"/>
                  </a:lnTo>
                  <a:lnTo>
                    <a:pt x="594750" y="461009"/>
                  </a:lnTo>
                  <a:lnTo>
                    <a:pt x="804984" y="461009"/>
                  </a:lnTo>
                  <a:lnTo>
                    <a:pt x="804995" y="457199"/>
                  </a:lnTo>
                  <a:lnTo>
                    <a:pt x="700325" y="457199"/>
                  </a:lnTo>
                  <a:lnTo>
                    <a:pt x="699837" y="406399"/>
                  </a:lnTo>
                  <a:close/>
                </a:path>
                <a:path w="851535" h="687069">
                  <a:moveTo>
                    <a:pt x="806824" y="243839"/>
                  </a:moveTo>
                  <a:lnTo>
                    <a:pt x="717865" y="243839"/>
                  </a:lnTo>
                  <a:lnTo>
                    <a:pt x="728806" y="245109"/>
                  </a:lnTo>
                  <a:lnTo>
                    <a:pt x="735930" y="246379"/>
                  </a:lnTo>
                  <a:lnTo>
                    <a:pt x="748476" y="308609"/>
                  </a:lnTo>
                  <a:lnTo>
                    <a:pt x="750350" y="347979"/>
                  </a:lnTo>
                  <a:lnTo>
                    <a:pt x="750835" y="388619"/>
                  </a:lnTo>
                  <a:lnTo>
                    <a:pt x="749413" y="420369"/>
                  </a:lnTo>
                  <a:lnTo>
                    <a:pt x="727182" y="455929"/>
                  </a:lnTo>
                  <a:lnTo>
                    <a:pt x="715402" y="457199"/>
                  </a:lnTo>
                  <a:lnTo>
                    <a:pt x="804995" y="457199"/>
                  </a:lnTo>
                  <a:lnTo>
                    <a:pt x="805112" y="417829"/>
                  </a:lnTo>
                  <a:lnTo>
                    <a:pt x="805231" y="397509"/>
                  </a:lnTo>
                  <a:lnTo>
                    <a:pt x="805586" y="351789"/>
                  </a:lnTo>
                  <a:lnTo>
                    <a:pt x="806157" y="298449"/>
                  </a:lnTo>
                  <a:lnTo>
                    <a:pt x="806824" y="243839"/>
                  </a:lnTo>
                  <a:close/>
                </a:path>
                <a:path w="851535" h="687069">
                  <a:moveTo>
                    <a:pt x="699791" y="320039"/>
                  </a:moveTo>
                  <a:lnTo>
                    <a:pt x="653958" y="320039"/>
                  </a:lnTo>
                  <a:lnTo>
                    <a:pt x="658656" y="321309"/>
                  </a:lnTo>
                  <a:lnTo>
                    <a:pt x="658801" y="328929"/>
                  </a:lnTo>
                  <a:lnTo>
                    <a:pt x="659438" y="345439"/>
                  </a:lnTo>
                  <a:lnTo>
                    <a:pt x="659583" y="360679"/>
                  </a:lnTo>
                  <a:lnTo>
                    <a:pt x="658656" y="367029"/>
                  </a:lnTo>
                  <a:lnTo>
                    <a:pt x="658656" y="373379"/>
                  </a:lnTo>
                  <a:lnTo>
                    <a:pt x="645116" y="373379"/>
                  </a:lnTo>
                  <a:lnTo>
                    <a:pt x="635869" y="374649"/>
                  </a:lnTo>
                  <a:lnTo>
                    <a:pt x="699532" y="374649"/>
                  </a:lnTo>
                  <a:lnTo>
                    <a:pt x="699656" y="331469"/>
                  </a:lnTo>
                  <a:lnTo>
                    <a:pt x="699759" y="321309"/>
                  </a:lnTo>
                  <a:lnTo>
                    <a:pt x="699791" y="320039"/>
                  </a:lnTo>
                  <a:close/>
                </a:path>
                <a:path w="851535" h="687069">
                  <a:moveTo>
                    <a:pt x="100404" y="261619"/>
                  </a:moveTo>
                  <a:lnTo>
                    <a:pt x="52993" y="266699"/>
                  </a:lnTo>
                  <a:lnTo>
                    <a:pt x="16542" y="284479"/>
                  </a:lnTo>
                  <a:lnTo>
                    <a:pt x="3920" y="313689"/>
                  </a:lnTo>
                  <a:lnTo>
                    <a:pt x="5311" y="322579"/>
                  </a:lnTo>
                  <a:lnTo>
                    <a:pt x="9483" y="330199"/>
                  </a:lnTo>
                  <a:lnTo>
                    <a:pt x="17625" y="335279"/>
                  </a:lnTo>
                  <a:lnTo>
                    <a:pt x="30889" y="337819"/>
                  </a:lnTo>
                  <a:lnTo>
                    <a:pt x="49191" y="335279"/>
                  </a:lnTo>
                  <a:lnTo>
                    <a:pt x="72449" y="331469"/>
                  </a:lnTo>
                  <a:lnTo>
                    <a:pt x="92245" y="326389"/>
                  </a:lnTo>
                  <a:lnTo>
                    <a:pt x="116903" y="321309"/>
                  </a:lnTo>
                  <a:lnTo>
                    <a:pt x="146423" y="317499"/>
                  </a:lnTo>
                  <a:lnTo>
                    <a:pt x="180806" y="314959"/>
                  </a:lnTo>
                  <a:lnTo>
                    <a:pt x="215360" y="314959"/>
                  </a:lnTo>
                  <a:lnTo>
                    <a:pt x="246787" y="313689"/>
                  </a:lnTo>
                  <a:lnTo>
                    <a:pt x="343891" y="313689"/>
                  </a:lnTo>
                  <a:lnTo>
                    <a:pt x="355825" y="307339"/>
                  </a:lnTo>
                  <a:lnTo>
                    <a:pt x="365870" y="300989"/>
                  </a:lnTo>
                  <a:lnTo>
                    <a:pt x="373659" y="293369"/>
                  </a:lnTo>
                  <a:lnTo>
                    <a:pt x="379013" y="285749"/>
                  </a:lnTo>
                  <a:lnTo>
                    <a:pt x="381758" y="278129"/>
                  </a:lnTo>
                  <a:lnTo>
                    <a:pt x="380312" y="271779"/>
                  </a:lnTo>
                  <a:lnTo>
                    <a:pt x="374351" y="267969"/>
                  </a:lnTo>
                  <a:lnTo>
                    <a:pt x="363527" y="264159"/>
                  </a:lnTo>
                  <a:lnTo>
                    <a:pt x="184502" y="264159"/>
                  </a:lnTo>
                  <a:lnTo>
                    <a:pt x="158170" y="262889"/>
                  </a:lnTo>
                  <a:lnTo>
                    <a:pt x="115972" y="262889"/>
                  </a:lnTo>
                  <a:lnTo>
                    <a:pt x="100404" y="261619"/>
                  </a:lnTo>
                  <a:close/>
                </a:path>
                <a:path w="851535" h="687069">
                  <a:moveTo>
                    <a:pt x="343891" y="313689"/>
                  </a:moveTo>
                  <a:lnTo>
                    <a:pt x="246787" y="313689"/>
                  </a:lnTo>
                  <a:lnTo>
                    <a:pt x="275087" y="314959"/>
                  </a:lnTo>
                  <a:lnTo>
                    <a:pt x="300262" y="317499"/>
                  </a:lnTo>
                  <a:lnTo>
                    <a:pt x="315846" y="318769"/>
                  </a:lnTo>
                  <a:lnTo>
                    <a:pt x="330477" y="317499"/>
                  </a:lnTo>
                  <a:lnTo>
                    <a:pt x="343891" y="313689"/>
                  </a:lnTo>
                  <a:close/>
                </a:path>
                <a:path w="851535" h="687069">
                  <a:moveTo>
                    <a:pt x="703106" y="243839"/>
                  </a:moveTo>
                  <a:lnTo>
                    <a:pt x="656802" y="243839"/>
                  </a:lnTo>
                  <a:lnTo>
                    <a:pt x="657092" y="251459"/>
                  </a:lnTo>
                  <a:lnTo>
                    <a:pt x="658366" y="273049"/>
                  </a:lnTo>
                  <a:lnTo>
                    <a:pt x="658656" y="285749"/>
                  </a:lnTo>
                  <a:lnTo>
                    <a:pt x="653458" y="285749"/>
                  </a:lnTo>
                  <a:lnTo>
                    <a:pt x="646266" y="287019"/>
                  </a:lnTo>
                  <a:lnTo>
                    <a:pt x="700681" y="287019"/>
                  </a:lnTo>
                  <a:lnTo>
                    <a:pt x="701746" y="264159"/>
                  </a:lnTo>
                  <a:lnTo>
                    <a:pt x="703106" y="243839"/>
                  </a:lnTo>
                  <a:close/>
                </a:path>
                <a:path w="851535" h="687069">
                  <a:moveTo>
                    <a:pt x="248395" y="209549"/>
                  </a:moveTo>
                  <a:lnTo>
                    <a:pt x="188210" y="209549"/>
                  </a:lnTo>
                  <a:lnTo>
                    <a:pt x="188292" y="247649"/>
                  </a:lnTo>
                  <a:lnTo>
                    <a:pt x="188418" y="252729"/>
                  </a:lnTo>
                  <a:lnTo>
                    <a:pt x="188601" y="257809"/>
                  </a:lnTo>
                  <a:lnTo>
                    <a:pt x="189137" y="264159"/>
                  </a:lnTo>
                  <a:lnTo>
                    <a:pt x="248395" y="264159"/>
                  </a:lnTo>
                  <a:lnTo>
                    <a:pt x="248395" y="261619"/>
                  </a:lnTo>
                  <a:lnTo>
                    <a:pt x="249322" y="257809"/>
                  </a:lnTo>
                  <a:lnTo>
                    <a:pt x="249203" y="252729"/>
                  </a:lnTo>
                  <a:lnTo>
                    <a:pt x="248846" y="245109"/>
                  </a:lnTo>
                  <a:lnTo>
                    <a:pt x="248756" y="242569"/>
                  </a:lnTo>
                  <a:lnTo>
                    <a:pt x="248542" y="233679"/>
                  </a:lnTo>
                  <a:lnTo>
                    <a:pt x="248477" y="228599"/>
                  </a:lnTo>
                  <a:lnTo>
                    <a:pt x="248395" y="209549"/>
                  </a:lnTo>
                  <a:close/>
                </a:path>
                <a:path w="851535" h="687069">
                  <a:moveTo>
                    <a:pt x="249304" y="114299"/>
                  </a:moveTo>
                  <a:lnTo>
                    <a:pt x="188210" y="114299"/>
                  </a:lnTo>
                  <a:lnTo>
                    <a:pt x="188210" y="120649"/>
                  </a:lnTo>
                  <a:lnTo>
                    <a:pt x="189137" y="128269"/>
                  </a:lnTo>
                  <a:lnTo>
                    <a:pt x="189137" y="143509"/>
                  </a:lnTo>
                  <a:lnTo>
                    <a:pt x="188210" y="151129"/>
                  </a:lnTo>
                  <a:lnTo>
                    <a:pt x="188210" y="160019"/>
                  </a:lnTo>
                  <a:lnTo>
                    <a:pt x="107113" y="160019"/>
                  </a:lnTo>
                  <a:lnTo>
                    <a:pt x="65972" y="172719"/>
                  </a:lnTo>
                  <a:lnTo>
                    <a:pt x="56938" y="187959"/>
                  </a:lnTo>
                  <a:lnTo>
                    <a:pt x="57112" y="195579"/>
                  </a:lnTo>
                  <a:lnTo>
                    <a:pt x="60410" y="205739"/>
                  </a:lnTo>
                  <a:lnTo>
                    <a:pt x="66796" y="212089"/>
                  </a:lnTo>
                  <a:lnTo>
                    <a:pt x="77434" y="217169"/>
                  </a:lnTo>
                  <a:lnTo>
                    <a:pt x="92064" y="218439"/>
                  </a:lnTo>
                  <a:lnTo>
                    <a:pt x="110422" y="215899"/>
                  </a:lnTo>
                  <a:lnTo>
                    <a:pt x="127265" y="213359"/>
                  </a:lnTo>
                  <a:lnTo>
                    <a:pt x="145844" y="210819"/>
                  </a:lnTo>
                  <a:lnTo>
                    <a:pt x="166160" y="209549"/>
                  </a:lnTo>
                  <a:lnTo>
                    <a:pt x="311375" y="209549"/>
                  </a:lnTo>
                  <a:lnTo>
                    <a:pt x="325619" y="208279"/>
                  </a:lnTo>
                  <a:lnTo>
                    <a:pt x="336387" y="205739"/>
                  </a:lnTo>
                  <a:lnTo>
                    <a:pt x="343679" y="200659"/>
                  </a:lnTo>
                  <a:lnTo>
                    <a:pt x="347493" y="195579"/>
                  </a:lnTo>
                  <a:lnTo>
                    <a:pt x="349101" y="187959"/>
                  </a:lnTo>
                  <a:lnTo>
                    <a:pt x="348538" y="182879"/>
                  </a:lnTo>
                  <a:lnTo>
                    <a:pt x="304564" y="161289"/>
                  </a:lnTo>
                  <a:lnTo>
                    <a:pt x="248395" y="161289"/>
                  </a:lnTo>
                  <a:lnTo>
                    <a:pt x="248508" y="147319"/>
                  </a:lnTo>
                  <a:lnTo>
                    <a:pt x="248615" y="142239"/>
                  </a:lnTo>
                  <a:lnTo>
                    <a:pt x="249140" y="124459"/>
                  </a:lnTo>
                  <a:lnTo>
                    <a:pt x="249304" y="114299"/>
                  </a:lnTo>
                  <a:close/>
                </a:path>
                <a:path w="851535" h="687069">
                  <a:moveTo>
                    <a:pt x="827903" y="119379"/>
                  </a:moveTo>
                  <a:lnTo>
                    <a:pt x="671855" y="119379"/>
                  </a:lnTo>
                  <a:lnTo>
                    <a:pt x="681343" y="120649"/>
                  </a:lnTo>
                  <a:lnTo>
                    <a:pt x="690139" y="120649"/>
                  </a:lnTo>
                  <a:lnTo>
                    <a:pt x="711154" y="123189"/>
                  </a:lnTo>
                  <a:lnTo>
                    <a:pt x="731124" y="126999"/>
                  </a:lnTo>
                  <a:lnTo>
                    <a:pt x="750049" y="132079"/>
                  </a:lnTo>
                  <a:lnTo>
                    <a:pt x="767927" y="138429"/>
                  </a:lnTo>
                  <a:lnTo>
                    <a:pt x="780366" y="142239"/>
                  </a:lnTo>
                  <a:lnTo>
                    <a:pt x="792363" y="142239"/>
                  </a:lnTo>
                  <a:lnTo>
                    <a:pt x="803487" y="139699"/>
                  </a:lnTo>
                  <a:lnTo>
                    <a:pt x="813304" y="133349"/>
                  </a:lnTo>
                  <a:lnTo>
                    <a:pt x="822817" y="124459"/>
                  </a:lnTo>
                  <a:lnTo>
                    <a:pt x="827903" y="119379"/>
                  </a:lnTo>
                  <a:close/>
                </a:path>
                <a:path w="851535" h="687069">
                  <a:moveTo>
                    <a:pt x="754973" y="69849"/>
                  </a:moveTo>
                  <a:lnTo>
                    <a:pt x="481770" y="69849"/>
                  </a:lnTo>
                  <a:lnTo>
                    <a:pt x="465123" y="72389"/>
                  </a:lnTo>
                  <a:lnTo>
                    <a:pt x="424366" y="91439"/>
                  </a:lnTo>
                  <a:lnTo>
                    <a:pt x="408990" y="118109"/>
                  </a:lnTo>
                  <a:lnTo>
                    <a:pt x="412314" y="126999"/>
                  </a:lnTo>
                  <a:lnTo>
                    <a:pt x="419292" y="133349"/>
                  </a:lnTo>
                  <a:lnTo>
                    <a:pt x="429219" y="137159"/>
                  </a:lnTo>
                  <a:lnTo>
                    <a:pt x="442273" y="137159"/>
                  </a:lnTo>
                  <a:lnTo>
                    <a:pt x="458631" y="134619"/>
                  </a:lnTo>
                  <a:lnTo>
                    <a:pt x="485495" y="129539"/>
                  </a:lnTo>
                  <a:lnTo>
                    <a:pt x="545487" y="121919"/>
                  </a:lnTo>
                  <a:lnTo>
                    <a:pt x="578087" y="119379"/>
                  </a:lnTo>
                  <a:lnTo>
                    <a:pt x="827903" y="119379"/>
                  </a:lnTo>
                  <a:lnTo>
                    <a:pt x="831717" y="115569"/>
                  </a:lnTo>
                  <a:lnTo>
                    <a:pt x="839748" y="105409"/>
                  </a:lnTo>
                  <a:lnTo>
                    <a:pt x="846654" y="93979"/>
                  </a:lnTo>
                  <a:lnTo>
                    <a:pt x="851196" y="83819"/>
                  </a:lnTo>
                  <a:lnTo>
                    <a:pt x="851050" y="76199"/>
                  </a:lnTo>
                  <a:lnTo>
                    <a:pt x="846392" y="72389"/>
                  </a:lnTo>
                  <a:lnTo>
                    <a:pt x="822821" y="72389"/>
                  </a:lnTo>
                  <a:lnTo>
                    <a:pt x="804166" y="71119"/>
                  </a:lnTo>
                  <a:lnTo>
                    <a:pt x="781521" y="71119"/>
                  </a:lnTo>
                  <a:lnTo>
                    <a:pt x="754973" y="69849"/>
                  </a:lnTo>
                  <a:close/>
                </a:path>
                <a:path w="851535" h="687069">
                  <a:moveTo>
                    <a:pt x="92899" y="54609"/>
                  </a:moveTo>
                  <a:lnTo>
                    <a:pt x="55774" y="71119"/>
                  </a:lnTo>
                  <a:lnTo>
                    <a:pt x="40665" y="101599"/>
                  </a:lnTo>
                  <a:lnTo>
                    <a:pt x="41881" y="109219"/>
                  </a:lnTo>
                  <a:lnTo>
                    <a:pt x="46673" y="115569"/>
                  </a:lnTo>
                  <a:lnTo>
                    <a:pt x="55198" y="119379"/>
                  </a:lnTo>
                  <a:lnTo>
                    <a:pt x="67021" y="121919"/>
                  </a:lnTo>
                  <a:lnTo>
                    <a:pt x="81708" y="121919"/>
                  </a:lnTo>
                  <a:lnTo>
                    <a:pt x="99091" y="120649"/>
                  </a:lnTo>
                  <a:lnTo>
                    <a:pt x="120725" y="118109"/>
                  </a:lnTo>
                  <a:lnTo>
                    <a:pt x="177097" y="115569"/>
                  </a:lnTo>
                  <a:lnTo>
                    <a:pt x="180806" y="115569"/>
                  </a:lnTo>
                  <a:lnTo>
                    <a:pt x="185429" y="114299"/>
                  </a:lnTo>
                  <a:lnTo>
                    <a:pt x="249304" y="114299"/>
                  </a:lnTo>
                  <a:lnTo>
                    <a:pt x="249322" y="113029"/>
                  </a:lnTo>
                  <a:lnTo>
                    <a:pt x="359955" y="113029"/>
                  </a:lnTo>
                  <a:lnTo>
                    <a:pt x="366018" y="111759"/>
                  </a:lnTo>
                  <a:lnTo>
                    <a:pt x="375365" y="106679"/>
                  </a:lnTo>
                  <a:lnTo>
                    <a:pt x="381758" y="100329"/>
                  </a:lnTo>
                  <a:lnTo>
                    <a:pt x="385249" y="92709"/>
                  </a:lnTo>
                  <a:lnTo>
                    <a:pt x="386047" y="85089"/>
                  </a:lnTo>
                  <a:lnTo>
                    <a:pt x="384240" y="77469"/>
                  </a:lnTo>
                  <a:lnTo>
                    <a:pt x="341016" y="62229"/>
                  </a:lnTo>
                  <a:lnTo>
                    <a:pt x="185429" y="62229"/>
                  </a:lnTo>
                  <a:lnTo>
                    <a:pt x="138201" y="59689"/>
                  </a:lnTo>
                  <a:lnTo>
                    <a:pt x="120578" y="58419"/>
                  </a:lnTo>
                  <a:lnTo>
                    <a:pt x="107641" y="55879"/>
                  </a:lnTo>
                  <a:lnTo>
                    <a:pt x="92899" y="54609"/>
                  </a:lnTo>
                  <a:close/>
                </a:path>
                <a:path w="851535" h="687069">
                  <a:moveTo>
                    <a:pt x="359955" y="113029"/>
                  </a:moveTo>
                  <a:lnTo>
                    <a:pt x="339162" y="113029"/>
                  </a:lnTo>
                  <a:lnTo>
                    <a:pt x="353892" y="114299"/>
                  </a:lnTo>
                  <a:lnTo>
                    <a:pt x="359955" y="113029"/>
                  </a:lnTo>
                  <a:close/>
                </a:path>
                <a:path w="851535" h="687069">
                  <a:moveTo>
                    <a:pt x="713644" y="68579"/>
                  </a:moveTo>
                  <a:lnTo>
                    <a:pt x="534564" y="68579"/>
                  </a:lnTo>
                  <a:lnTo>
                    <a:pt x="513555" y="69849"/>
                  </a:lnTo>
                  <a:lnTo>
                    <a:pt x="736954" y="69849"/>
                  </a:lnTo>
                  <a:lnTo>
                    <a:pt x="713644" y="68579"/>
                  </a:lnTo>
                  <a:close/>
                </a:path>
                <a:path w="851535" h="687069">
                  <a:moveTo>
                    <a:pt x="217630" y="0"/>
                  </a:moveTo>
                  <a:lnTo>
                    <a:pt x="205812" y="0"/>
                  </a:lnTo>
                  <a:lnTo>
                    <a:pt x="195173" y="5079"/>
                  </a:lnTo>
                  <a:lnTo>
                    <a:pt x="188094" y="13969"/>
                  </a:lnTo>
                  <a:lnTo>
                    <a:pt x="184318" y="26669"/>
                  </a:lnTo>
                  <a:lnTo>
                    <a:pt x="183587" y="41909"/>
                  </a:lnTo>
                  <a:lnTo>
                    <a:pt x="183587" y="48259"/>
                  </a:lnTo>
                  <a:lnTo>
                    <a:pt x="185429" y="54609"/>
                  </a:lnTo>
                  <a:lnTo>
                    <a:pt x="185429" y="62229"/>
                  </a:lnTo>
                  <a:lnTo>
                    <a:pt x="255812" y="62229"/>
                  </a:lnTo>
                  <a:lnTo>
                    <a:pt x="255653" y="49529"/>
                  </a:lnTo>
                  <a:lnTo>
                    <a:pt x="237446" y="8889"/>
                  </a:lnTo>
                  <a:lnTo>
                    <a:pt x="228147" y="2539"/>
                  </a:lnTo>
                  <a:lnTo>
                    <a:pt x="217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9" name="object 99" descr="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706972" y="13215887"/>
            <a:ext cx="1441441" cy="118041"/>
          </a:xfrm>
          <a:prstGeom prst="rect">
            <a:avLst/>
          </a:prstGeom>
        </p:spPr>
      </p:pic>
      <p:grpSp>
        <p:nvGrpSpPr>
          <p:cNvPr id="100" name="object 100" descr=""/>
          <p:cNvGrpSpPr/>
          <p:nvPr/>
        </p:nvGrpSpPr>
        <p:grpSpPr>
          <a:xfrm>
            <a:off x="4743699" y="2011617"/>
            <a:ext cx="1685925" cy="1957070"/>
            <a:chOff x="4743699" y="2011617"/>
            <a:chExt cx="1685925" cy="1957070"/>
          </a:xfrm>
        </p:grpSpPr>
        <p:pic>
          <p:nvPicPr>
            <p:cNvPr id="101" name="object 101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066787" y="2011617"/>
              <a:ext cx="1362448" cy="1895843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743699" y="2456619"/>
              <a:ext cx="1362455" cy="1496567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112507" y="2066481"/>
              <a:ext cx="1280151" cy="1865370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798563" y="2499290"/>
              <a:ext cx="1249679" cy="1469135"/>
            </a:xfrm>
            <a:prstGeom prst="rect">
              <a:avLst/>
            </a:prstGeom>
          </p:spPr>
        </p:pic>
      </p:grpSp>
      <p:pic>
        <p:nvPicPr>
          <p:cNvPr id="105" name="object 105" descr="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413267" y="14432657"/>
            <a:ext cx="1843625" cy="4177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山形辛味噌ラーメンA3</dc:title>
  <dcterms:created xsi:type="dcterms:W3CDTF">2022-07-29T06:17:33Z</dcterms:created>
  <dcterms:modified xsi:type="dcterms:W3CDTF">2022-07-29T06:17:33Z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2022-07-29T00:00:00Z</vt:filetime>
  </property>
  <property fmtid="{D5CDD505-2E9C-101B-9397-08002B2CF9AE}" pid="3" name="Creator">
    <vt:lpwstr>Adobe Illustrator 26.3 (Macintosh)</vt:lpwstr>
  </property>
  <property fmtid="{D5CDD505-2E9C-101B-9397-08002B2CF9AE}" pid="4" name="LastSaved">
    <vt:filetime>2022-07-29T00:00:00Z</vt:filetime>
  </property>
  <property fmtid="{D5CDD505-2E9C-101B-9397-08002B2CF9AE}" pid="5" name="Producer">
    <vt:lpwstr>Adobe PDF library 16.07</vt:lpwstr>
  </property>
</Properties>
</file>