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77"/>
            <a:ext cx="924369" cy="200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41" y="3130256"/>
            <a:ext cx="1990377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7" y="393753"/>
            <a:ext cx="6300962" cy="29435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33" y="11974577"/>
            <a:ext cx="4664868" cy="17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31" y="12222963"/>
            <a:ext cx="3926757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36" y="12466528"/>
            <a:ext cx="516255" cy="175895"/>
            <a:chOff x="931636" y="1246652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36" y="12470406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51" y="12466528"/>
              <a:ext cx="149059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14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16" y="12480556"/>
            <a:ext cx="121399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7" y="12490705"/>
            <a:ext cx="148323" cy="1422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307" y="12485720"/>
            <a:ext cx="173437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289" y="12466528"/>
            <a:ext cx="304165" cy="171450"/>
            <a:chOff x="2233289" y="1246652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289" y="12466528"/>
              <a:ext cx="149059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3053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96254" y="12480556"/>
            <a:ext cx="121399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75616" y="12490705"/>
            <a:ext cx="148323" cy="14223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91158" y="1248368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374" y="12479080"/>
            <a:ext cx="225425" cy="163195"/>
            <a:chOff x="3161374" y="12479080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1374" y="12479080"/>
              <a:ext cx="154689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294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28" y="18279"/>
                  </a:lnTo>
                  <a:lnTo>
                    <a:pt x="21375" y="29513"/>
                  </a:lnTo>
                  <a:lnTo>
                    <a:pt x="31934" y="40887"/>
                  </a:lnTo>
                  <a:lnTo>
                    <a:pt x="40398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17981" y="12470228"/>
            <a:ext cx="2821421" cy="172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1627" y="12713057"/>
            <a:ext cx="1343176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07856" y="12716764"/>
            <a:ext cx="1236311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40" y="12718969"/>
            <a:ext cx="779145" cy="170180"/>
            <a:chOff x="3710440" y="12718969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10440" y="1272708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85196" y="12730607"/>
              <a:ext cx="171386" cy="1582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7300" y="12718969"/>
              <a:ext cx="340958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82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4" y="43341"/>
                  </a:lnTo>
                  <a:lnTo>
                    <a:pt x="12376" y="39274"/>
                  </a:lnTo>
                  <a:lnTo>
                    <a:pt x="8309" y="33236"/>
                  </a:lnTo>
                  <a:lnTo>
                    <a:pt x="6819" y="25831"/>
                  </a:lnTo>
                  <a:lnTo>
                    <a:pt x="8309" y="18316"/>
                  </a:lnTo>
                  <a:lnTo>
                    <a:pt x="12376" y="12222"/>
                  </a:lnTo>
                  <a:lnTo>
                    <a:pt x="18414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0490" y="3604908"/>
            <a:ext cx="2264795" cy="3006643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219524" y="3662795"/>
            <a:ext cx="778510" cy="795655"/>
          </a:xfrm>
          <a:custGeom>
            <a:avLst/>
            <a:gdLst/>
            <a:ahLst/>
            <a:cxnLst/>
            <a:rect l="l" t="t" r="r" b="b"/>
            <a:pathLst>
              <a:path w="778510" h="795654">
                <a:moveTo>
                  <a:pt x="607408" y="0"/>
                </a:moveTo>
                <a:lnTo>
                  <a:pt x="595474" y="3210"/>
                </a:lnTo>
                <a:lnTo>
                  <a:pt x="542570" y="25243"/>
                </a:lnTo>
                <a:lnTo>
                  <a:pt x="491738" y="45289"/>
                </a:lnTo>
                <a:lnTo>
                  <a:pt x="442685" y="63500"/>
                </a:lnTo>
                <a:lnTo>
                  <a:pt x="395118" y="80028"/>
                </a:lnTo>
                <a:lnTo>
                  <a:pt x="348745" y="95025"/>
                </a:lnTo>
                <a:lnTo>
                  <a:pt x="303272" y="108643"/>
                </a:lnTo>
                <a:lnTo>
                  <a:pt x="258407" y="121033"/>
                </a:lnTo>
                <a:lnTo>
                  <a:pt x="213857" y="132348"/>
                </a:lnTo>
                <a:lnTo>
                  <a:pt x="169330" y="142739"/>
                </a:lnTo>
                <a:lnTo>
                  <a:pt x="124533" y="152359"/>
                </a:lnTo>
                <a:lnTo>
                  <a:pt x="112956" y="156043"/>
                </a:lnTo>
                <a:lnTo>
                  <a:pt x="105071" y="161395"/>
                </a:lnTo>
                <a:lnTo>
                  <a:pt x="101056" y="168329"/>
                </a:lnTo>
                <a:lnTo>
                  <a:pt x="101088" y="176756"/>
                </a:lnTo>
                <a:lnTo>
                  <a:pt x="104603" y="185203"/>
                </a:lnTo>
                <a:lnTo>
                  <a:pt x="110934" y="190831"/>
                </a:lnTo>
                <a:lnTo>
                  <a:pt x="120080" y="193644"/>
                </a:lnTo>
                <a:lnTo>
                  <a:pt x="132038" y="193647"/>
                </a:lnTo>
                <a:lnTo>
                  <a:pt x="182031" y="188107"/>
                </a:lnTo>
                <a:lnTo>
                  <a:pt x="228691" y="181533"/>
                </a:lnTo>
                <a:lnTo>
                  <a:pt x="274089" y="173787"/>
                </a:lnTo>
                <a:lnTo>
                  <a:pt x="320298" y="164734"/>
                </a:lnTo>
                <a:lnTo>
                  <a:pt x="369389" y="154239"/>
                </a:lnTo>
                <a:lnTo>
                  <a:pt x="369389" y="330616"/>
                </a:lnTo>
                <a:lnTo>
                  <a:pt x="26031" y="330616"/>
                </a:lnTo>
                <a:lnTo>
                  <a:pt x="6507" y="338530"/>
                </a:lnTo>
                <a:lnTo>
                  <a:pt x="0" y="355940"/>
                </a:lnTo>
                <a:lnTo>
                  <a:pt x="6507" y="373350"/>
                </a:lnTo>
                <a:lnTo>
                  <a:pt x="26031" y="381264"/>
                </a:lnTo>
                <a:lnTo>
                  <a:pt x="369389" y="381264"/>
                </a:lnTo>
                <a:lnTo>
                  <a:pt x="366395" y="414144"/>
                </a:lnTo>
                <a:lnTo>
                  <a:pt x="355137" y="478499"/>
                </a:lnTo>
                <a:lnTo>
                  <a:pt x="330544" y="558057"/>
                </a:lnTo>
                <a:lnTo>
                  <a:pt x="310786" y="600405"/>
                </a:lnTo>
                <a:lnTo>
                  <a:pt x="286811" y="637600"/>
                </a:lnTo>
                <a:lnTo>
                  <a:pt x="257830" y="670398"/>
                </a:lnTo>
                <a:lnTo>
                  <a:pt x="223056" y="699553"/>
                </a:lnTo>
                <a:lnTo>
                  <a:pt x="181702" y="725821"/>
                </a:lnTo>
                <a:lnTo>
                  <a:pt x="132978" y="749958"/>
                </a:lnTo>
                <a:lnTo>
                  <a:pt x="122275" y="756113"/>
                </a:lnTo>
                <a:lnTo>
                  <a:pt x="115620" y="763323"/>
                </a:lnTo>
                <a:lnTo>
                  <a:pt x="113190" y="771587"/>
                </a:lnTo>
                <a:lnTo>
                  <a:pt x="115160" y="780908"/>
                </a:lnTo>
                <a:lnTo>
                  <a:pt x="119906" y="789146"/>
                </a:lnTo>
                <a:lnTo>
                  <a:pt x="127115" y="794044"/>
                </a:lnTo>
                <a:lnTo>
                  <a:pt x="136789" y="795426"/>
                </a:lnTo>
                <a:lnTo>
                  <a:pt x="148929" y="793112"/>
                </a:lnTo>
                <a:lnTo>
                  <a:pt x="203096" y="774094"/>
                </a:lnTo>
                <a:lnTo>
                  <a:pt x="251744" y="750909"/>
                </a:lnTo>
                <a:lnTo>
                  <a:pt x="295070" y="723701"/>
                </a:lnTo>
                <a:lnTo>
                  <a:pt x="333273" y="692612"/>
                </a:lnTo>
                <a:lnTo>
                  <a:pt x="366550" y="657786"/>
                </a:lnTo>
                <a:lnTo>
                  <a:pt x="395099" y="619364"/>
                </a:lnTo>
                <a:lnTo>
                  <a:pt x="419119" y="577489"/>
                </a:lnTo>
                <a:lnTo>
                  <a:pt x="438807" y="532305"/>
                </a:lnTo>
                <a:lnTo>
                  <a:pt x="448335" y="494721"/>
                </a:lnTo>
                <a:lnTo>
                  <a:pt x="456633" y="456785"/>
                </a:lnTo>
                <a:lnTo>
                  <a:pt x="462819" y="418848"/>
                </a:lnTo>
                <a:lnTo>
                  <a:pt x="466010" y="381264"/>
                </a:lnTo>
                <a:lnTo>
                  <a:pt x="752141" y="381264"/>
                </a:lnTo>
                <a:lnTo>
                  <a:pt x="771665" y="373350"/>
                </a:lnTo>
                <a:lnTo>
                  <a:pt x="778173" y="355940"/>
                </a:lnTo>
                <a:lnTo>
                  <a:pt x="771665" y="338530"/>
                </a:lnTo>
                <a:lnTo>
                  <a:pt x="752141" y="330616"/>
                </a:lnTo>
                <a:lnTo>
                  <a:pt x="466950" y="330616"/>
                </a:lnTo>
                <a:lnTo>
                  <a:pt x="469769" y="132674"/>
                </a:lnTo>
                <a:lnTo>
                  <a:pt x="531091" y="113316"/>
                </a:lnTo>
                <a:lnTo>
                  <a:pt x="572529" y="99288"/>
                </a:lnTo>
                <a:lnTo>
                  <a:pt x="628303" y="79195"/>
                </a:lnTo>
                <a:lnTo>
                  <a:pt x="647436" y="53600"/>
                </a:lnTo>
                <a:lnTo>
                  <a:pt x="644255" y="41666"/>
                </a:lnTo>
                <a:lnTo>
                  <a:pt x="633002" y="17282"/>
                </a:lnTo>
                <a:lnTo>
                  <a:pt x="626347" y="7298"/>
                </a:lnTo>
                <a:lnTo>
                  <a:pt x="617758" y="1450"/>
                </a:lnTo>
                <a:lnTo>
                  <a:pt x="6074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4090860" y="4040315"/>
            <a:ext cx="765810" cy="62230"/>
          </a:xfrm>
          <a:custGeom>
            <a:avLst/>
            <a:gdLst/>
            <a:ahLst/>
            <a:cxnLst/>
            <a:rect l="l" t="t" r="r" b="b"/>
            <a:pathLst>
              <a:path w="765810" h="62229">
                <a:moveTo>
                  <a:pt x="740181" y="0"/>
                </a:moveTo>
                <a:lnTo>
                  <a:pt x="25323" y="0"/>
                </a:lnTo>
                <a:lnTo>
                  <a:pt x="14246" y="1583"/>
                </a:lnTo>
                <a:lnTo>
                  <a:pt x="6332" y="6332"/>
                </a:lnTo>
                <a:lnTo>
                  <a:pt x="1583" y="14246"/>
                </a:lnTo>
                <a:lnTo>
                  <a:pt x="0" y="25323"/>
                </a:lnTo>
                <a:lnTo>
                  <a:pt x="0" y="36588"/>
                </a:lnTo>
                <a:lnTo>
                  <a:pt x="1583" y="47666"/>
                </a:lnTo>
                <a:lnTo>
                  <a:pt x="6332" y="55579"/>
                </a:lnTo>
                <a:lnTo>
                  <a:pt x="14246" y="60329"/>
                </a:lnTo>
                <a:lnTo>
                  <a:pt x="25323" y="61912"/>
                </a:lnTo>
                <a:lnTo>
                  <a:pt x="740181" y="61912"/>
                </a:lnTo>
                <a:lnTo>
                  <a:pt x="751264" y="60329"/>
                </a:lnTo>
                <a:lnTo>
                  <a:pt x="759177" y="55579"/>
                </a:lnTo>
                <a:lnTo>
                  <a:pt x="763923" y="47666"/>
                </a:lnTo>
                <a:lnTo>
                  <a:pt x="765505" y="36588"/>
                </a:lnTo>
                <a:lnTo>
                  <a:pt x="765505" y="25323"/>
                </a:lnTo>
                <a:lnTo>
                  <a:pt x="763923" y="14246"/>
                </a:lnTo>
                <a:lnTo>
                  <a:pt x="759177" y="6332"/>
                </a:lnTo>
                <a:lnTo>
                  <a:pt x="751264" y="1583"/>
                </a:lnTo>
                <a:lnTo>
                  <a:pt x="7401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956264" y="3618166"/>
            <a:ext cx="1660525" cy="804545"/>
          </a:xfrm>
          <a:custGeom>
            <a:avLst/>
            <a:gdLst/>
            <a:ahLst/>
            <a:cxnLst/>
            <a:rect l="l" t="t" r="r" b="b"/>
            <a:pathLst>
              <a:path w="1660525" h="804545">
                <a:moveTo>
                  <a:pt x="726643" y="23456"/>
                </a:moveTo>
                <a:lnTo>
                  <a:pt x="724928" y="13055"/>
                </a:lnTo>
                <a:lnTo>
                  <a:pt x="719963" y="5740"/>
                </a:lnTo>
                <a:lnTo>
                  <a:pt x="712000" y="1422"/>
                </a:lnTo>
                <a:lnTo>
                  <a:pt x="701319" y="0"/>
                </a:lnTo>
                <a:lnTo>
                  <a:pt x="695693" y="0"/>
                </a:lnTo>
                <a:lnTo>
                  <a:pt x="684758" y="1422"/>
                </a:lnTo>
                <a:lnTo>
                  <a:pt x="677164" y="5740"/>
                </a:lnTo>
                <a:lnTo>
                  <a:pt x="672731" y="13055"/>
                </a:lnTo>
                <a:lnTo>
                  <a:pt x="671296" y="23456"/>
                </a:lnTo>
                <a:lnTo>
                  <a:pt x="671296" y="127584"/>
                </a:lnTo>
                <a:lnTo>
                  <a:pt x="672731" y="137972"/>
                </a:lnTo>
                <a:lnTo>
                  <a:pt x="677164" y="145288"/>
                </a:lnTo>
                <a:lnTo>
                  <a:pt x="684758" y="149618"/>
                </a:lnTo>
                <a:lnTo>
                  <a:pt x="695693" y="151041"/>
                </a:lnTo>
                <a:lnTo>
                  <a:pt x="701319" y="151041"/>
                </a:lnTo>
                <a:lnTo>
                  <a:pt x="712000" y="149618"/>
                </a:lnTo>
                <a:lnTo>
                  <a:pt x="719963" y="145288"/>
                </a:lnTo>
                <a:lnTo>
                  <a:pt x="724928" y="137972"/>
                </a:lnTo>
                <a:lnTo>
                  <a:pt x="726643" y="127584"/>
                </a:lnTo>
                <a:lnTo>
                  <a:pt x="726643" y="23456"/>
                </a:lnTo>
                <a:close/>
              </a:path>
              <a:path w="1660525" h="804545">
                <a:moveTo>
                  <a:pt x="760882" y="742403"/>
                </a:moveTo>
                <a:lnTo>
                  <a:pt x="717511" y="676630"/>
                </a:lnTo>
                <a:lnTo>
                  <a:pt x="681609" y="636955"/>
                </a:lnTo>
                <a:lnTo>
                  <a:pt x="646061" y="600913"/>
                </a:lnTo>
                <a:lnTo>
                  <a:pt x="610781" y="568032"/>
                </a:lnTo>
                <a:lnTo>
                  <a:pt x="575678" y="537781"/>
                </a:lnTo>
                <a:lnTo>
                  <a:pt x="540651" y="509663"/>
                </a:lnTo>
                <a:lnTo>
                  <a:pt x="505637" y="483171"/>
                </a:lnTo>
                <a:lnTo>
                  <a:pt x="470535" y="457809"/>
                </a:lnTo>
                <a:lnTo>
                  <a:pt x="498144" y="418846"/>
                </a:lnTo>
                <a:lnTo>
                  <a:pt x="523494" y="380987"/>
                </a:lnTo>
                <a:lnTo>
                  <a:pt x="547585" y="341706"/>
                </a:lnTo>
                <a:lnTo>
                  <a:pt x="571436" y="298526"/>
                </a:lnTo>
                <a:lnTo>
                  <a:pt x="596074" y="248932"/>
                </a:lnTo>
                <a:lnTo>
                  <a:pt x="622515" y="190436"/>
                </a:lnTo>
                <a:lnTo>
                  <a:pt x="628129" y="166776"/>
                </a:lnTo>
                <a:lnTo>
                  <a:pt x="622401" y="150329"/>
                </a:lnTo>
                <a:lnTo>
                  <a:pt x="607339" y="140576"/>
                </a:lnTo>
                <a:lnTo>
                  <a:pt x="584987" y="136969"/>
                </a:lnTo>
                <a:lnTo>
                  <a:pt x="131876" y="136969"/>
                </a:lnTo>
                <a:lnTo>
                  <a:pt x="119964" y="138544"/>
                </a:lnTo>
                <a:lnTo>
                  <a:pt x="111125" y="143294"/>
                </a:lnTo>
                <a:lnTo>
                  <a:pt x="105625" y="151218"/>
                </a:lnTo>
                <a:lnTo>
                  <a:pt x="103746" y="162293"/>
                </a:lnTo>
                <a:lnTo>
                  <a:pt x="105625" y="173520"/>
                </a:lnTo>
                <a:lnTo>
                  <a:pt x="111125" y="181762"/>
                </a:lnTo>
                <a:lnTo>
                  <a:pt x="119964" y="186842"/>
                </a:lnTo>
                <a:lnTo>
                  <a:pt x="131876" y="188569"/>
                </a:lnTo>
                <a:lnTo>
                  <a:pt x="497751" y="188569"/>
                </a:lnTo>
                <a:lnTo>
                  <a:pt x="476923" y="238721"/>
                </a:lnTo>
                <a:lnTo>
                  <a:pt x="454939" y="286816"/>
                </a:lnTo>
                <a:lnTo>
                  <a:pt x="431660" y="332905"/>
                </a:lnTo>
                <a:lnTo>
                  <a:pt x="407022" y="377075"/>
                </a:lnTo>
                <a:lnTo>
                  <a:pt x="380898" y="419417"/>
                </a:lnTo>
                <a:lnTo>
                  <a:pt x="353199" y="459994"/>
                </a:lnTo>
                <a:lnTo>
                  <a:pt x="323824" y="498881"/>
                </a:lnTo>
                <a:lnTo>
                  <a:pt x="292671" y="536181"/>
                </a:lnTo>
                <a:lnTo>
                  <a:pt x="259651" y="571944"/>
                </a:lnTo>
                <a:lnTo>
                  <a:pt x="224650" y="606272"/>
                </a:lnTo>
                <a:lnTo>
                  <a:pt x="187566" y="639229"/>
                </a:lnTo>
                <a:lnTo>
                  <a:pt x="148310" y="670890"/>
                </a:lnTo>
                <a:lnTo>
                  <a:pt x="106781" y="701344"/>
                </a:lnTo>
                <a:lnTo>
                  <a:pt x="62865" y="730669"/>
                </a:lnTo>
                <a:lnTo>
                  <a:pt x="16484" y="758939"/>
                </a:lnTo>
                <a:lnTo>
                  <a:pt x="6654" y="766330"/>
                </a:lnTo>
                <a:lnTo>
                  <a:pt x="1130" y="774420"/>
                </a:lnTo>
                <a:lnTo>
                  <a:pt x="0" y="783209"/>
                </a:lnTo>
                <a:lnTo>
                  <a:pt x="3365" y="792708"/>
                </a:lnTo>
                <a:lnTo>
                  <a:pt x="9309" y="800481"/>
                </a:lnTo>
                <a:lnTo>
                  <a:pt x="17195" y="804202"/>
                </a:lnTo>
                <a:lnTo>
                  <a:pt x="26835" y="804049"/>
                </a:lnTo>
                <a:lnTo>
                  <a:pt x="84963" y="776224"/>
                </a:lnTo>
                <a:lnTo>
                  <a:pt x="130467" y="750989"/>
                </a:lnTo>
                <a:lnTo>
                  <a:pt x="174472" y="724458"/>
                </a:lnTo>
                <a:lnTo>
                  <a:pt x="216877" y="696633"/>
                </a:lnTo>
                <a:lnTo>
                  <a:pt x="257581" y="667473"/>
                </a:lnTo>
                <a:lnTo>
                  <a:pt x="296506" y="636955"/>
                </a:lnTo>
                <a:lnTo>
                  <a:pt x="333489" y="605078"/>
                </a:lnTo>
                <a:lnTo>
                  <a:pt x="368490" y="571792"/>
                </a:lnTo>
                <a:lnTo>
                  <a:pt x="401383" y="537095"/>
                </a:lnTo>
                <a:lnTo>
                  <a:pt x="432079" y="500964"/>
                </a:lnTo>
                <a:lnTo>
                  <a:pt x="470458" y="538060"/>
                </a:lnTo>
                <a:lnTo>
                  <a:pt x="506323" y="575665"/>
                </a:lnTo>
                <a:lnTo>
                  <a:pt x="540105" y="614133"/>
                </a:lnTo>
                <a:lnTo>
                  <a:pt x="572300" y="653846"/>
                </a:lnTo>
                <a:lnTo>
                  <a:pt x="603326" y="695198"/>
                </a:lnTo>
                <a:lnTo>
                  <a:pt x="633666" y="738543"/>
                </a:lnTo>
                <a:lnTo>
                  <a:pt x="663790" y="784263"/>
                </a:lnTo>
                <a:lnTo>
                  <a:pt x="672185" y="793610"/>
                </a:lnTo>
                <a:lnTo>
                  <a:pt x="681736" y="797864"/>
                </a:lnTo>
                <a:lnTo>
                  <a:pt x="692162" y="797191"/>
                </a:lnTo>
                <a:lnTo>
                  <a:pt x="703199" y="791781"/>
                </a:lnTo>
                <a:lnTo>
                  <a:pt x="748233" y="760818"/>
                </a:lnTo>
                <a:lnTo>
                  <a:pt x="757021" y="752271"/>
                </a:lnTo>
                <a:lnTo>
                  <a:pt x="760882" y="742403"/>
                </a:lnTo>
                <a:close/>
              </a:path>
              <a:path w="1660525" h="804545">
                <a:moveTo>
                  <a:pt x="811085" y="23456"/>
                </a:moveTo>
                <a:lnTo>
                  <a:pt x="809650" y="13055"/>
                </a:lnTo>
                <a:lnTo>
                  <a:pt x="805218" y="5740"/>
                </a:lnTo>
                <a:lnTo>
                  <a:pt x="797623" y="1422"/>
                </a:lnTo>
                <a:lnTo>
                  <a:pt x="786688" y="0"/>
                </a:lnTo>
                <a:lnTo>
                  <a:pt x="781062" y="0"/>
                </a:lnTo>
                <a:lnTo>
                  <a:pt x="770369" y="1422"/>
                </a:lnTo>
                <a:lnTo>
                  <a:pt x="762406" y="5740"/>
                </a:lnTo>
                <a:lnTo>
                  <a:pt x="757440" y="13055"/>
                </a:lnTo>
                <a:lnTo>
                  <a:pt x="755726" y="23456"/>
                </a:lnTo>
                <a:lnTo>
                  <a:pt x="755726" y="127584"/>
                </a:lnTo>
                <a:lnTo>
                  <a:pt x="757440" y="137972"/>
                </a:lnTo>
                <a:lnTo>
                  <a:pt x="762406" y="145288"/>
                </a:lnTo>
                <a:lnTo>
                  <a:pt x="770369" y="149618"/>
                </a:lnTo>
                <a:lnTo>
                  <a:pt x="781062" y="151041"/>
                </a:lnTo>
                <a:lnTo>
                  <a:pt x="786688" y="151041"/>
                </a:lnTo>
                <a:lnTo>
                  <a:pt x="797623" y="149618"/>
                </a:lnTo>
                <a:lnTo>
                  <a:pt x="805218" y="145288"/>
                </a:lnTo>
                <a:lnTo>
                  <a:pt x="809650" y="137972"/>
                </a:lnTo>
                <a:lnTo>
                  <a:pt x="811085" y="127584"/>
                </a:lnTo>
                <a:lnTo>
                  <a:pt x="811085" y="23456"/>
                </a:lnTo>
                <a:close/>
              </a:path>
              <a:path w="1660525" h="804545">
                <a:moveTo>
                  <a:pt x="1182712" y="211747"/>
                </a:moveTo>
                <a:lnTo>
                  <a:pt x="1105700" y="172605"/>
                </a:lnTo>
                <a:lnTo>
                  <a:pt x="1093431" y="172300"/>
                </a:lnTo>
                <a:lnTo>
                  <a:pt x="1083437" y="175780"/>
                </a:lnTo>
                <a:lnTo>
                  <a:pt x="1075893" y="183299"/>
                </a:lnTo>
                <a:lnTo>
                  <a:pt x="1070991" y="195122"/>
                </a:lnTo>
                <a:lnTo>
                  <a:pt x="1058913" y="244970"/>
                </a:lnTo>
                <a:lnTo>
                  <a:pt x="1045946" y="292938"/>
                </a:lnTo>
                <a:lnTo>
                  <a:pt x="1031824" y="339305"/>
                </a:lnTo>
                <a:lnTo>
                  <a:pt x="1016279" y="384378"/>
                </a:lnTo>
                <a:lnTo>
                  <a:pt x="999058" y="428472"/>
                </a:lnTo>
                <a:lnTo>
                  <a:pt x="979893" y="471868"/>
                </a:lnTo>
                <a:lnTo>
                  <a:pt x="958507" y="514883"/>
                </a:lnTo>
                <a:lnTo>
                  <a:pt x="934669" y="557796"/>
                </a:lnTo>
                <a:lnTo>
                  <a:pt x="908075" y="600925"/>
                </a:lnTo>
                <a:lnTo>
                  <a:pt x="878497" y="644563"/>
                </a:lnTo>
                <a:lnTo>
                  <a:pt x="845654" y="689000"/>
                </a:lnTo>
                <a:lnTo>
                  <a:pt x="809269" y="734542"/>
                </a:lnTo>
                <a:lnTo>
                  <a:pt x="802551" y="744397"/>
                </a:lnTo>
                <a:lnTo>
                  <a:pt x="819111" y="780262"/>
                </a:lnTo>
                <a:lnTo>
                  <a:pt x="828738" y="782281"/>
                </a:lnTo>
                <a:lnTo>
                  <a:pt x="838708" y="779894"/>
                </a:lnTo>
                <a:lnTo>
                  <a:pt x="888746" y="729322"/>
                </a:lnTo>
                <a:lnTo>
                  <a:pt x="925918" y="686460"/>
                </a:lnTo>
                <a:lnTo>
                  <a:pt x="960335" y="644258"/>
                </a:lnTo>
                <a:lnTo>
                  <a:pt x="992111" y="602551"/>
                </a:lnTo>
                <a:lnTo>
                  <a:pt x="1021384" y="561162"/>
                </a:lnTo>
                <a:lnTo>
                  <a:pt x="1048308" y="519925"/>
                </a:lnTo>
                <a:lnTo>
                  <a:pt x="1072997" y="478675"/>
                </a:lnTo>
                <a:lnTo>
                  <a:pt x="1095578" y="437248"/>
                </a:lnTo>
                <a:lnTo>
                  <a:pt x="1116203" y="395465"/>
                </a:lnTo>
                <a:lnTo>
                  <a:pt x="1134986" y="353148"/>
                </a:lnTo>
                <a:lnTo>
                  <a:pt x="1152080" y="310146"/>
                </a:lnTo>
                <a:lnTo>
                  <a:pt x="1167612" y="266280"/>
                </a:lnTo>
                <a:lnTo>
                  <a:pt x="1181696" y="221386"/>
                </a:lnTo>
                <a:lnTo>
                  <a:pt x="1182712" y="211747"/>
                </a:lnTo>
                <a:close/>
              </a:path>
              <a:path w="1660525" h="804545">
                <a:moveTo>
                  <a:pt x="1660207" y="693356"/>
                </a:moveTo>
                <a:lnTo>
                  <a:pt x="1641868" y="629767"/>
                </a:lnTo>
                <a:lnTo>
                  <a:pt x="1624495" y="580415"/>
                </a:lnTo>
                <a:lnTo>
                  <a:pt x="1605927" y="532968"/>
                </a:lnTo>
                <a:lnTo>
                  <a:pt x="1586026" y="487413"/>
                </a:lnTo>
                <a:lnTo>
                  <a:pt x="1564601" y="443674"/>
                </a:lnTo>
                <a:lnTo>
                  <a:pt x="1541462" y="401751"/>
                </a:lnTo>
                <a:lnTo>
                  <a:pt x="1516456" y="361581"/>
                </a:lnTo>
                <a:lnTo>
                  <a:pt x="1489405" y="323126"/>
                </a:lnTo>
                <a:lnTo>
                  <a:pt x="1460119" y="286359"/>
                </a:lnTo>
                <a:lnTo>
                  <a:pt x="1428419" y="251231"/>
                </a:lnTo>
                <a:lnTo>
                  <a:pt x="1394155" y="217703"/>
                </a:lnTo>
                <a:lnTo>
                  <a:pt x="1357122" y="185737"/>
                </a:lnTo>
                <a:lnTo>
                  <a:pt x="1337665" y="178473"/>
                </a:lnTo>
                <a:lnTo>
                  <a:pt x="1328369" y="180733"/>
                </a:lnTo>
                <a:lnTo>
                  <a:pt x="1319593" y="186677"/>
                </a:lnTo>
                <a:lnTo>
                  <a:pt x="1314119" y="195300"/>
                </a:lnTo>
                <a:lnTo>
                  <a:pt x="1313040" y="204279"/>
                </a:lnTo>
                <a:lnTo>
                  <a:pt x="1316177" y="213601"/>
                </a:lnTo>
                <a:lnTo>
                  <a:pt x="1323352" y="223266"/>
                </a:lnTo>
                <a:lnTo>
                  <a:pt x="1356131" y="261493"/>
                </a:lnTo>
                <a:lnTo>
                  <a:pt x="1385531" y="301345"/>
                </a:lnTo>
                <a:lnTo>
                  <a:pt x="1411833" y="342722"/>
                </a:lnTo>
                <a:lnTo>
                  <a:pt x="1435290" y="385483"/>
                </a:lnTo>
                <a:lnTo>
                  <a:pt x="1456169" y="429501"/>
                </a:lnTo>
                <a:lnTo>
                  <a:pt x="1474724" y="474649"/>
                </a:lnTo>
                <a:lnTo>
                  <a:pt x="1491234" y="520801"/>
                </a:lnTo>
                <a:lnTo>
                  <a:pt x="1505940" y="567842"/>
                </a:lnTo>
                <a:lnTo>
                  <a:pt x="1519123" y="615632"/>
                </a:lnTo>
                <a:lnTo>
                  <a:pt x="1531035" y="664057"/>
                </a:lnTo>
                <a:lnTo>
                  <a:pt x="1541932" y="712965"/>
                </a:lnTo>
                <a:lnTo>
                  <a:pt x="1546313" y="724369"/>
                </a:lnTo>
                <a:lnTo>
                  <a:pt x="1553667" y="731735"/>
                </a:lnTo>
                <a:lnTo>
                  <a:pt x="1563839" y="734872"/>
                </a:lnTo>
                <a:lnTo>
                  <a:pt x="1576641" y="733602"/>
                </a:lnTo>
                <a:lnTo>
                  <a:pt x="1639506" y="715784"/>
                </a:lnTo>
                <a:lnTo>
                  <a:pt x="1650746" y="710895"/>
                </a:lnTo>
                <a:lnTo>
                  <a:pt x="1657680" y="703364"/>
                </a:lnTo>
                <a:lnTo>
                  <a:pt x="1660207" y="6933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735318" y="3703523"/>
            <a:ext cx="1607820" cy="736600"/>
          </a:xfrm>
          <a:custGeom>
            <a:avLst/>
            <a:gdLst/>
            <a:ahLst/>
            <a:cxnLst/>
            <a:rect l="l" t="t" r="r" b="b"/>
            <a:pathLst>
              <a:path w="1607820" h="736600">
                <a:moveTo>
                  <a:pt x="302831" y="144830"/>
                </a:moveTo>
                <a:lnTo>
                  <a:pt x="238683" y="100190"/>
                </a:lnTo>
                <a:lnTo>
                  <a:pt x="190423" y="75222"/>
                </a:lnTo>
                <a:lnTo>
                  <a:pt x="142392" y="52425"/>
                </a:lnTo>
                <a:lnTo>
                  <a:pt x="93472" y="31508"/>
                </a:lnTo>
                <a:lnTo>
                  <a:pt x="42506" y="12204"/>
                </a:lnTo>
                <a:lnTo>
                  <a:pt x="30835" y="9385"/>
                </a:lnTo>
                <a:lnTo>
                  <a:pt x="20929" y="10680"/>
                </a:lnTo>
                <a:lnTo>
                  <a:pt x="12420" y="16027"/>
                </a:lnTo>
                <a:lnTo>
                  <a:pt x="4978" y="25336"/>
                </a:lnTo>
                <a:lnTo>
                  <a:pt x="4025" y="26276"/>
                </a:lnTo>
                <a:lnTo>
                  <a:pt x="0" y="37160"/>
                </a:lnTo>
                <a:lnTo>
                  <a:pt x="635" y="47155"/>
                </a:lnTo>
                <a:lnTo>
                  <a:pt x="6019" y="56095"/>
                </a:lnTo>
                <a:lnTo>
                  <a:pt x="16230" y="63804"/>
                </a:lnTo>
                <a:lnTo>
                  <a:pt x="62255" y="91935"/>
                </a:lnTo>
                <a:lnTo>
                  <a:pt x="106108" y="121158"/>
                </a:lnTo>
                <a:lnTo>
                  <a:pt x="148348" y="151409"/>
                </a:lnTo>
                <a:lnTo>
                  <a:pt x="189509" y="182651"/>
                </a:lnTo>
                <a:lnTo>
                  <a:pt x="230124" y="214833"/>
                </a:lnTo>
                <a:lnTo>
                  <a:pt x="240614" y="221221"/>
                </a:lnTo>
                <a:lnTo>
                  <a:pt x="297662" y="166992"/>
                </a:lnTo>
                <a:lnTo>
                  <a:pt x="302806" y="155435"/>
                </a:lnTo>
                <a:lnTo>
                  <a:pt x="302831" y="144830"/>
                </a:lnTo>
                <a:close/>
              </a:path>
              <a:path w="1607820" h="736600">
                <a:moveTo>
                  <a:pt x="736244" y="153746"/>
                </a:moveTo>
                <a:lnTo>
                  <a:pt x="732396" y="145084"/>
                </a:lnTo>
                <a:lnTo>
                  <a:pt x="724509" y="137909"/>
                </a:lnTo>
                <a:lnTo>
                  <a:pt x="714171" y="133692"/>
                </a:lnTo>
                <a:lnTo>
                  <a:pt x="704342" y="133692"/>
                </a:lnTo>
                <a:lnTo>
                  <a:pt x="695236" y="137909"/>
                </a:lnTo>
                <a:lnTo>
                  <a:pt x="686993" y="146354"/>
                </a:lnTo>
                <a:lnTo>
                  <a:pt x="653808" y="188607"/>
                </a:lnTo>
                <a:lnTo>
                  <a:pt x="620001" y="229171"/>
                </a:lnTo>
                <a:lnTo>
                  <a:pt x="585533" y="268097"/>
                </a:lnTo>
                <a:lnTo>
                  <a:pt x="550367" y="305422"/>
                </a:lnTo>
                <a:lnTo>
                  <a:pt x="514438" y="341172"/>
                </a:lnTo>
                <a:lnTo>
                  <a:pt x="477710" y="375399"/>
                </a:lnTo>
                <a:lnTo>
                  <a:pt x="440143" y="408127"/>
                </a:lnTo>
                <a:lnTo>
                  <a:pt x="401688" y="439407"/>
                </a:lnTo>
                <a:lnTo>
                  <a:pt x="362292" y="469265"/>
                </a:lnTo>
                <a:lnTo>
                  <a:pt x="321919" y="497751"/>
                </a:lnTo>
                <a:lnTo>
                  <a:pt x="280517" y="524878"/>
                </a:lnTo>
                <a:lnTo>
                  <a:pt x="238048" y="550710"/>
                </a:lnTo>
                <a:lnTo>
                  <a:pt x="194475" y="575259"/>
                </a:lnTo>
                <a:lnTo>
                  <a:pt x="149720" y="598589"/>
                </a:lnTo>
                <a:lnTo>
                  <a:pt x="103771" y="620712"/>
                </a:lnTo>
                <a:lnTo>
                  <a:pt x="56565" y="641680"/>
                </a:lnTo>
                <a:lnTo>
                  <a:pt x="46050" y="648335"/>
                </a:lnTo>
                <a:lnTo>
                  <a:pt x="39928" y="656932"/>
                </a:lnTo>
                <a:lnTo>
                  <a:pt x="38366" y="667283"/>
                </a:lnTo>
                <a:lnTo>
                  <a:pt x="41554" y="679208"/>
                </a:lnTo>
                <a:lnTo>
                  <a:pt x="59385" y="718604"/>
                </a:lnTo>
                <a:lnTo>
                  <a:pt x="66027" y="729005"/>
                </a:lnTo>
                <a:lnTo>
                  <a:pt x="74510" y="734910"/>
                </a:lnTo>
                <a:lnTo>
                  <a:pt x="84582" y="736422"/>
                </a:lnTo>
                <a:lnTo>
                  <a:pt x="95973" y="733615"/>
                </a:lnTo>
                <a:lnTo>
                  <a:pt x="144411" y="712266"/>
                </a:lnTo>
                <a:lnTo>
                  <a:pt x="191376" y="689267"/>
                </a:lnTo>
                <a:lnTo>
                  <a:pt x="236893" y="664679"/>
                </a:lnTo>
                <a:lnTo>
                  <a:pt x="280974" y="638530"/>
                </a:lnTo>
                <a:lnTo>
                  <a:pt x="323646" y="610857"/>
                </a:lnTo>
                <a:lnTo>
                  <a:pt x="364921" y="581710"/>
                </a:lnTo>
                <a:lnTo>
                  <a:pt x="404799" y="551116"/>
                </a:lnTo>
                <a:lnTo>
                  <a:pt x="443318" y="519125"/>
                </a:lnTo>
                <a:lnTo>
                  <a:pt x="480491" y="485762"/>
                </a:lnTo>
                <a:lnTo>
                  <a:pt x="516318" y="451078"/>
                </a:lnTo>
                <a:lnTo>
                  <a:pt x="550837" y="415112"/>
                </a:lnTo>
                <a:lnTo>
                  <a:pt x="584034" y="377901"/>
                </a:lnTo>
                <a:lnTo>
                  <a:pt x="615962" y="339483"/>
                </a:lnTo>
                <a:lnTo>
                  <a:pt x="646607" y="299885"/>
                </a:lnTo>
                <a:lnTo>
                  <a:pt x="675995" y="259168"/>
                </a:lnTo>
                <a:lnTo>
                  <a:pt x="704151" y="217360"/>
                </a:lnTo>
                <a:lnTo>
                  <a:pt x="731075" y="174498"/>
                </a:lnTo>
                <a:lnTo>
                  <a:pt x="735863" y="163639"/>
                </a:lnTo>
                <a:lnTo>
                  <a:pt x="736244" y="153746"/>
                </a:lnTo>
                <a:close/>
              </a:path>
              <a:path w="1607820" h="736600">
                <a:moveTo>
                  <a:pt x="1129906" y="130149"/>
                </a:moveTo>
                <a:lnTo>
                  <a:pt x="1052918" y="90995"/>
                </a:lnTo>
                <a:lnTo>
                  <a:pt x="1040638" y="90703"/>
                </a:lnTo>
                <a:lnTo>
                  <a:pt x="1030643" y="94170"/>
                </a:lnTo>
                <a:lnTo>
                  <a:pt x="1023099" y="101688"/>
                </a:lnTo>
                <a:lnTo>
                  <a:pt x="1018209" y="113512"/>
                </a:lnTo>
                <a:lnTo>
                  <a:pt x="1006119" y="163372"/>
                </a:lnTo>
                <a:lnTo>
                  <a:pt x="993140" y="211328"/>
                </a:lnTo>
                <a:lnTo>
                  <a:pt x="979017" y="257695"/>
                </a:lnTo>
                <a:lnTo>
                  <a:pt x="963472" y="302780"/>
                </a:lnTo>
                <a:lnTo>
                  <a:pt x="946251" y="346875"/>
                </a:lnTo>
                <a:lnTo>
                  <a:pt x="927087" y="390271"/>
                </a:lnTo>
                <a:lnTo>
                  <a:pt x="905713" y="433273"/>
                </a:lnTo>
                <a:lnTo>
                  <a:pt x="881862" y="476199"/>
                </a:lnTo>
                <a:lnTo>
                  <a:pt x="855281" y="519315"/>
                </a:lnTo>
                <a:lnTo>
                  <a:pt x="825690" y="562952"/>
                </a:lnTo>
                <a:lnTo>
                  <a:pt x="792848" y="607402"/>
                </a:lnTo>
                <a:lnTo>
                  <a:pt x="756475" y="652945"/>
                </a:lnTo>
                <a:lnTo>
                  <a:pt x="749757" y="662800"/>
                </a:lnTo>
                <a:lnTo>
                  <a:pt x="766318" y="698665"/>
                </a:lnTo>
                <a:lnTo>
                  <a:pt x="775931" y="700671"/>
                </a:lnTo>
                <a:lnTo>
                  <a:pt x="785914" y="698284"/>
                </a:lnTo>
                <a:lnTo>
                  <a:pt x="835952" y="647712"/>
                </a:lnTo>
                <a:lnTo>
                  <a:pt x="873125" y="604850"/>
                </a:lnTo>
                <a:lnTo>
                  <a:pt x="907529" y="562648"/>
                </a:lnTo>
                <a:lnTo>
                  <a:pt x="939304" y="520941"/>
                </a:lnTo>
                <a:lnTo>
                  <a:pt x="968590" y="479552"/>
                </a:lnTo>
                <a:lnTo>
                  <a:pt x="995502" y="438327"/>
                </a:lnTo>
                <a:lnTo>
                  <a:pt x="1020191" y="397078"/>
                </a:lnTo>
                <a:lnTo>
                  <a:pt x="1042771" y="355638"/>
                </a:lnTo>
                <a:lnTo>
                  <a:pt x="1063396" y="313855"/>
                </a:lnTo>
                <a:lnTo>
                  <a:pt x="1082179" y="271551"/>
                </a:lnTo>
                <a:lnTo>
                  <a:pt x="1099273" y="228549"/>
                </a:lnTo>
                <a:lnTo>
                  <a:pt x="1114806" y="184683"/>
                </a:lnTo>
                <a:lnTo>
                  <a:pt x="1128903" y="139788"/>
                </a:lnTo>
                <a:lnTo>
                  <a:pt x="1129906" y="130149"/>
                </a:lnTo>
                <a:close/>
              </a:path>
              <a:path w="1607820" h="736600">
                <a:moveTo>
                  <a:pt x="1467561" y="23456"/>
                </a:moveTo>
                <a:lnTo>
                  <a:pt x="1465846" y="13068"/>
                </a:lnTo>
                <a:lnTo>
                  <a:pt x="1460881" y="5753"/>
                </a:lnTo>
                <a:lnTo>
                  <a:pt x="1452918" y="1422"/>
                </a:lnTo>
                <a:lnTo>
                  <a:pt x="1442237" y="0"/>
                </a:lnTo>
                <a:lnTo>
                  <a:pt x="1436611" y="0"/>
                </a:lnTo>
                <a:lnTo>
                  <a:pt x="1425676" y="1422"/>
                </a:lnTo>
                <a:lnTo>
                  <a:pt x="1418082" y="5753"/>
                </a:lnTo>
                <a:lnTo>
                  <a:pt x="1413662" y="13068"/>
                </a:lnTo>
                <a:lnTo>
                  <a:pt x="1412227" y="23456"/>
                </a:lnTo>
                <a:lnTo>
                  <a:pt x="1412227" y="127584"/>
                </a:lnTo>
                <a:lnTo>
                  <a:pt x="1413662" y="137985"/>
                </a:lnTo>
                <a:lnTo>
                  <a:pt x="1418082" y="145300"/>
                </a:lnTo>
                <a:lnTo>
                  <a:pt x="1425676" y="149631"/>
                </a:lnTo>
                <a:lnTo>
                  <a:pt x="1436611" y="151041"/>
                </a:lnTo>
                <a:lnTo>
                  <a:pt x="1442237" y="151041"/>
                </a:lnTo>
                <a:lnTo>
                  <a:pt x="1452918" y="149631"/>
                </a:lnTo>
                <a:lnTo>
                  <a:pt x="1460881" y="145300"/>
                </a:lnTo>
                <a:lnTo>
                  <a:pt x="1465846" y="137985"/>
                </a:lnTo>
                <a:lnTo>
                  <a:pt x="1467561" y="127584"/>
                </a:lnTo>
                <a:lnTo>
                  <a:pt x="1467561" y="23456"/>
                </a:lnTo>
                <a:close/>
              </a:path>
              <a:path w="1607820" h="736600">
                <a:moveTo>
                  <a:pt x="1552003" y="23456"/>
                </a:moveTo>
                <a:lnTo>
                  <a:pt x="1550555" y="13068"/>
                </a:lnTo>
                <a:lnTo>
                  <a:pt x="1546136" y="5753"/>
                </a:lnTo>
                <a:lnTo>
                  <a:pt x="1538541" y="1422"/>
                </a:lnTo>
                <a:lnTo>
                  <a:pt x="1527606" y="0"/>
                </a:lnTo>
                <a:lnTo>
                  <a:pt x="1521980" y="0"/>
                </a:lnTo>
                <a:lnTo>
                  <a:pt x="1511287" y="1422"/>
                </a:lnTo>
                <a:lnTo>
                  <a:pt x="1503324" y="5753"/>
                </a:lnTo>
                <a:lnTo>
                  <a:pt x="1498358" y="13068"/>
                </a:lnTo>
                <a:lnTo>
                  <a:pt x="1496644" y="23456"/>
                </a:lnTo>
                <a:lnTo>
                  <a:pt x="1496644" y="127584"/>
                </a:lnTo>
                <a:lnTo>
                  <a:pt x="1498358" y="137985"/>
                </a:lnTo>
                <a:lnTo>
                  <a:pt x="1503324" y="145300"/>
                </a:lnTo>
                <a:lnTo>
                  <a:pt x="1511287" y="149631"/>
                </a:lnTo>
                <a:lnTo>
                  <a:pt x="1521980" y="151041"/>
                </a:lnTo>
                <a:lnTo>
                  <a:pt x="1527606" y="151041"/>
                </a:lnTo>
                <a:lnTo>
                  <a:pt x="1538541" y="149631"/>
                </a:lnTo>
                <a:lnTo>
                  <a:pt x="1546136" y="145300"/>
                </a:lnTo>
                <a:lnTo>
                  <a:pt x="1550555" y="137985"/>
                </a:lnTo>
                <a:lnTo>
                  <a:pt x="1552003" y="127584"/>
                </a:lnTo>
                <a:lnTo>
                  <a:pt x="1552003" y="23456"/>
                </a:lnTo>
                <a:close/>
              </a:path>
              <a:path w="1607820" h="736600">
                <a:moveTo>
                  <a:pt x="1607413" y="611759"/>
                </a:moveTo>
                <a:lnTo>
                  <a:pt x="1589074" y="548157"/>
                </a:lnTo>
                <a:lnTo>
                  <a:pt x="1571688" y="498805"/>
                </a:lnTo>
                <a:lnTo>
                  <a:pt x="1553133" y="451358"/>
                </a:lnTo>
                <a:lnTo>
                  <a:pt x="1533232" y="405803"/>
                </a:lnTo>
                <a:lnTo>
                  <a:pt x="1511795" y="362077"/>
                </a:lnTo>
                <a:lnTo>
                  <a:pt x="1488668" y="320141"/>
                </a:lnTo>
                <a:lnTo>
                  <a:pt x="1463662" y="279971"/>
                </a:lnTo>
                <a:lnTo>
                  <a:pt x="1436611" y="241528"/>
                </a:lnTo>
                <a:lnTo>
                  <a:pt x="1407325" y="204762"/>
                </a:lnTo>
                <a:lnTo>
                  <a:pt x="1375625" y="169633"/>
                </a:lnTo>
                <a:lnTo>
                  <a:pt x="1341361" y="136105"/>
                </a:lnTo>
                <a:lnTo>
                  <a:pt x="1304340" y="104140"/>
                </a:lnTo>
                <a:lnTo>
                  <a:pt x="1284871" y="96875"/>
                </a:lnTo>
                <a:lnTo>
                  <a:pt x="1275575" y="99123"/>
                </a:lnTo>
                <a:lnTo>
                  <a:pt x="1266812" y="105067"/>
                </a:lnTo>
                <a:lnTo>
                  <a:pt x="1261325" y="113690"/>
                </a:lnTo>
                <a:lnTo>
                  <a:pt x="1260233" y="122669"/>
                </a:lnTo>
                <a:lnTo>
                  <a:pt x="1263383" y="131991"/>
                </a:lnTo>
                <a:lnTo>
                  <a:pt x="1270571" y="141655"/>
                </a:lnTo>
                <a:lnTo>
                  <a:pt x="1303324" y="179882"/>
                </a:lnTo>
                <a:lnTo>
                  <a:pt x="1332738" y="219735"/>
                </a:lnTo>
                <a:lnTo>
                  <a:pt x="1359027" y="261112"/>
                </a:lnTo>
                <a:lnTo>
                  <a:pt x="1382483" y="303872"/>
                </a:lnTo>
                <a:lnTo>
                  <a:pt x="1403362" y="347891"/>
                </a:lnTo>
                <a:lnTo>
                  <a:pt x="1421917" y="393039"/>
                </a:lnTo>
                <a:lnTo>
                  <a:pt x="1438427" y="439204"/>
                </a:lnTo>
                <a:lnTo>
                  <a:pt x="1453146" y="486244"/>
                </a:lnTo>
                <a:lnTo>
                  <a:pt x="1466329" y="534035"/>
                </a:lnTo>
                <a:lnTo>
                  <a:pt x="1478241" y="582447"/>
                </a:lnTo>
                <a:lnTo>
                  <a:pt x="1489151" y="631355"/>
                </a:lnTo>
                <a:lnTo>
                  <a:pt x="1493520" y="642772"/>
                </a:lnTo>
                <a:lnTo>
                  <a:pt x="1500873" y="650125"/>
                </a:lnTo>
                <a:lnTo>
                  <a:pt x="1511046" y="653262"/>
                </a:lnTo>
                <a:lnTo>
                  <a:pt x="1523860" y="651992"/>
                </a:lnTo>
                <a:lnTo>
                  <a:pt x="1586712" y="634174"/>
                </a:lnTo>
                <a:lnTo>
                  <a:pt x="1597952" y="629285"/>
                </a:lnTo>
                <a:lnTo>
                  <a:pt x="1604886" y="621753"/>
                </a:lnTo>
                <a:lnTo>
                  <a:pt x="1607413" y="6117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8406522" y="4040315"/>
            <a:ext cx="765810" cy="62230"/>
          </a:xfrm>
          <a:custGeom>
            <a:avLst/>
            <a:gdLst/>
            <a:ahLst/>
            <a:cxnLst/>
            <a:rect l="l" t="t" r="r" b="b"/>
            <a:pathLst>
              <a:path w="765809" h="62229">
                <a:moveTo>
                  <a:pt x="740168" y="0"/>
                </a:moveTo>
                <a:lnTo>
                  <a:pt x="25323" y="0"/>
                </a:lnTo>
                <a:lnTo>
                  <a:pt x="14246" y="1583"/>
                </a:lnTo>
                <a:lnTo>
                  <a:pt x="6332" y="6332"/>
                </a:lnTo>
                <a:lnTo>
                  <a:pt x="1583" y="14246"/>
                </a:lnTo>
                <a:lnTo>
                  <a:pt x="0" y="25323"/>
                </a:lnTo>
                <a:lnTo>
                  <a:pt x="0" y="36588"/>
                </a:lnTo>
                <a:lnTo>
                  <a:pt x="1583" y="47666"/>
                </a:lnTo>
                <a:lnTo>
                  <a:pt x="6332" y="55579"/>
                </a:lnTo>
                <a:lnTo>
                  <a:pt x="14246" y="60329"/>
                </a:lnTo>
                <a:lnTo>
                  <a:pt x="25323" y="61912"/>
                </a:lnTo>
                <a:lnTo>
                  <a:pt x="740168" y="61912"/>
                </a:lnTo>
                <a:lnTo>
                  <a:pt x="751253" y="60329"/>
                </a:lnTo>
                <a:lnTo>
                  <a:pt x="759171" y="55579"/>
                </a:lnTo>
                <a:lnTo>
                  <a:pt x="763921" y="47666"/>
                </a:lnTo>
                <a:lnTo>
                  <a:pt x="765505" y="36588"/>
                </a:lnTo>
                <a:lnTo>
                  <a:pt x="765505" y="25323"/>
                </a:lnTo>
                <a:lnTo>
                  <a:pt x="763921" y="14246"/>
                </a:lnTo>
                <a:lnTo>
                  <a:pt x="759171" y="6332"/>
                </a:lnTo>
                <a:lnTo>
                  <a:pt x="751253" y="1583"/>
                </a:lnTo>
                <a:lnTo>
                  <a:pt x="7401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9303795" y="3622845"/>
            <a:ext cx="781685" cy="829310"/>
          </a:xfrm>
          <a:custGeom>
            <a:avLst/>
            <a:gdLst/>
            <a:ahLst/>
            <a:cxnLst/>
            <a:rect l="l" t="t" r="r" b="b"/>
            <a:pathLst>
              <a:path w="781684" h="829310">
                <a:moveTo>
                  <a:pt x="756688" y="0"/>
                </a:moveTo>
                <a:lnTo>
                  <a:pt x="751061" y="0"/>
                </a:lnTo>
                <a:lnTo>
                  <a:pt x="740373" y="1422"/>
                </a:lnTo>
                <a:lnTo>
                  <a:pt x="732411" y="5746"/>
                </a:lnTo>
                <a:lnTo>
                  <a:pt x="727441" y="13062"/>
                </a:lnTo>
                <a:lnTo>
                  <a:pt x="725725" y="23456"/>
                </a:lnTo>
                <a:lnTo>
                  <a:pt x="725725" y="127584"/>
                </a:lnTo>
                <a:lnTo>
                  <a:pt x="727441" y="137978"/>
                </a:lnTo>
                <a:lnTo>
                  <a:pt x="732411" y="145294"/>
                </a:lnTo>
                <a:lnTo>
                  <a:pt x="740373" y="149619"/>
                </a:lnTo>
                <a:lnTo>
                  <a:pt x="751061" y="151041"/>
                </a:lnTo>
                <a:lnTo>
                  <a:pt x="756688" y="151041"/>
                </a:lnTo>
                <a:lnTo>
                  <a:pt x="767625" y="149619"/>
                </a:lnTo>
                <a:lnTo>
                  <a:pt x="775220" y="145294"/>
                </a:lnTo>
                <a:lnTo>
                  <a:pt x="779648" y="137978"/>
                </a:lnTo>
                <a:lnTo>
                  <a:pt x="781084" y="127584"/>
                </a:lnTo>
                <a:lnTo>
                  <a:pt x="781084" y="23456"/>
                </a:lnTo>
                <a:lnTo>
                  <a:pt x="779648" y="13062"/>
                </a:lnTo>
                <a:lnTo>
                  <a:pt x="775220" y="5746"/>
                </a:lnTo>
                <a:lnTo>
                  <a:pt x="767625" y="1422"/>
                </a:lnTo>
                <a:lnTo>
                  <a:pt x="756688" y="0"/>
                </a:lnTo>
                <a:close/>
              </a:path>
              <a:path w="781684" h="829310">
                <a:moveTo>
                  <a:pt x="688447" y="222338"/>
                </a:moveTo>
                <a:lnTo>
                  <a:pt x="560625" y="222338"/>
                </a:lnTo>
                <a:lnTo>
                  <a:pt x="540705" y="273592"/>
                </a:lnTo>
                <a:lnTo>
                  <a:pt x="519853" y="322363"/>
                </a:lnTo>
                <a:lnTo>
                  <a:pt x="497887" y="368768"/>
                </a:lnTo>
                <a:lnTo>
                  <a:pt x="474625" y="412927"/>
                </a:lnTo>
                <a:lnTo>
                  <a:pt x="449886" y="454959"/>
                </a:lnTo>
                <a:lnTo>
                  <a:pt x="423488" y="494980"/>
                </a:lnTo>
                <a:lnTo>
                  <a:pt x="395249" y="533110"/>
                </a:lnTo>
                <a:lnTo>
                  <a:pt x="364986" y="569468"/>
                </a:lnTo>
                <a:lnTo>
                  <a:pt x="332520" y="604171"/>
                </a:lnTo>
                <a:lnTo>
                  <a:pt x="297666" y="637338"/>
                </a:lnTo>
                <a:lnTo>
                  <a:pt x="260245" y="669087"/>
                </a:lnTo>
                <a:lnTo>
                  <a:pt x="220073" y="699537"/>
                </a:lnTo>
                <a:lnTo>
                  <a:pt x="176969" y="728806"/>
                </a:lnTo>
                <a:lnTo>
                  <a:pt x="130751" y="757013"/>
                </a:lnTo>
                <a:lnTo>
                  <a:pt x="81238" y="784275"/>
                </a:lnTo>
                <a:lnTo>
                  <a:pt x="67494" y="799741"/>
                </a:lnTo>
                <a:lnTo>
                  <a:pt x="69754" y="817229"/>
                </a:lnTo>
                <a:lnTo>
                  <a:pt x="83620" y="829263"/>
                </a:lnTo>
                <a:lnTo>
                  <a:pt x="104695" y="828370"/>
                </a:lnTo>
                <a:lnTo>
                  <a:pt x="157661" y="804115"/>
                </a:lnTo>
                <a:lnTo>
                  <a:pt x="207413" y="778964"/>
                </a:lnTo>
                <a:lnTo>
                  <a:pt x="254127" y="752819"/>
                </a:lnTo>
                <a:lnTo>
                  <a:pt x="297979" y="725584"/>
                </a:lnTo>
                <a:lnTo>
                  <a:pt x="339143" y="697161"/>
                </a:lnTo>
                <a:lnTo>
                  <a:pt x="377794" y="667452"/>
                </a:lnTo>
                <a:lnTo>
                  <a:pt x="414108" y="636361"/>
                </a:lnTo>
                <a:lnTo>
                  <a:pt x="448261" y="603789"/>
                </a:lnTo>
                <a:lnTo>
                  <a:pt x="480427" y="569639"/>
                </a:lnTo>
                <a:lnTo>
                  <a:pt x="510781" y="533815"/>
                </a:lnTo>
                <a:lnTo>
                  <a:pt x="539500" y="496218"/>
                </a:lnTo>
                <a:lnTo>
                  <a:pt x="566758" y="456751"/>
                </a:lnTo>
                <a:lnTo>
                  <a:pt x="592730" y="415318"/>
                </a:lnTo>
                <a:lnTo>
                  <a:pt x="617592" y="371820"/>
                </a:lnTo>
                <a:lnTo>
                  <a:pt x="641572" y="326051"/>
                </a:lnTo>
                <a:lnTo>
                  <a:pt x="664686" y="278240"/>
                </a:lnTo>
                <a:lnTo>
                  <a:pt x="687269" y="227965"/>
                </a:lnTo>
                <a:lnTo>
                  <a:pt x="688447" y="222338"/>
                </a:lnTo>
                <a:close/>
              </a:path>
              <a:path w="781684" h="829310">
                <a:moveTo>
                  <a:pt x="292597" y="47067"/>
                </a:moveTo>
                <a:lnTo>
                  <a:pt x="282350" y="48899"/>
                </a:lnTo>
                <a:lnTo>
                  <a:pt x="274040" y="55130"/>
                </a:lnTo>
                <a:lnTo>
                  <a:pt x="267928" y="65671"/>
                </a:lnTo>
                <a:lnTo>
                  <a:pt x="247931" y="112813"/>
                </a:lnTo>
                <a:lnTo>
                  <a:pt x="226019" y="158519"/>
                </a:lnTo>
                <a:lnTo>
                  <a:pt x="202084" y="202742"/>
                </a:lnTo>
                <a:lnTo>
                  <a:pt x="176017" y="245436"/>
                </a:lnTo>
                <a:lnTo>
                  <a:pt x="147712" y="286554"/>
                </a:lnTo>
                <a:lnTo>
                  <a:pt x="116965" y="326160"/>
                </a:lnTo>
                <a:lnTo>
                  <a:pt x="83952" y="363881"/>
                </a:lnTo>
                <a:lnTo>
                  <a:pt x="48282" y="399997"/>
                </a:lnTo>
                <a:lnTo>
                  <a:pt x="9940" y="434352"/>
                </a:lnTo>
                <a:lnTo>
                  <a:pt x="0" y="451854"/>
                </a:lnTo>
                <a:lnTo>
                  <a:pt x="4309" y="468830"/>
                </a:lnTo>
                <a:lnTo>
                  <a:pt x="19175" y="478418"/>
                </a:lnTo>
                <a:lnTo>
                  <a:pt x="40903" y="473760"/>
                </a:lnTo>
                <a:lnTo>
                  <a:pt x="86081" y="444468"/>
                </a:lnTo>
                <a:lnTo>
                  <a:pt x="127682" y="412339"/>
                </a:lnTo>
                <a:lnTo>
                  <a:pt x="165920" y="377750"/>
                </a:lnTo>
                <a:lnTo>
                  <a:pt x="201008" y="341078"/>
                </a:lnTo>
                <a:lnTo>
                  <a:pt x="233160" y="302701"/>
                </a:lnTo>
                <a:lnTo>
                  <a:pt x="262588" y="262995"/>
                </a:lnTo>
                <a:lnTo>
                  <a:pt x="289505" y="222338"/>
                </a:lnTo>
                <a:lnTo>
                  <a:pt x="688447" y="222338"/>
                </a:lnTo>
                <a:lnTo>
                  <a:pt x="692078" y="204997"/>
                </a:lnTo>
                <a:lnTo>
                  <a:pt x="685628" y="188450"/>
                </a:lnTo>
                <a:lnTo>
                  <a:pt x="670382" y="178764"/>
                </a:lnTo>
                <a:lnTo>
                  <a:pt x="648801" y="176377"/>
                </a:lnTo>
                <a:lnTo>
                  <a:pt x="321408" y="176377"/>
                </a:lnTo>
                <a:lnTo>
                  <a:pt x="333674" y="157727"/>
                </a:lnTo>
                <a:lnTo>
                  <a:pt x="344272" y="140488"/>
                </a:lnTo>
                <a:lnTo>
                  <a:pt x="353992" y="123604"/>
                </a:lnTo>
                <a:lnTo>
                  <a:pt x="363623" y="106019"/>
                </a:lnTo>
                <a:lnTo>
                  <a:pt x="367487" y="94085"/>
                </a:lnTo>
                <a:lnTo>
                  <a:pt x="366429" y="83735"/>
                </a:lnTo>
                <a:lnTo>
                  <a:pt x="360447" y="75146"/>
                </a:lnTo>
                <a:lnTo>
                  <a:pt x="349538" y="68491"/>
                </a:lnTo>
                <a:lnTo>
                  <a:pt x="304517" y="49720"/>
                </a:lnTo>
                <a:lnTo>
                  <a:pt x="292597" y="47067"/>
                </a:lnTo>
                <a:close/>
              </a:path>
              <a:path w="781684" h="829310">
                <a:moveTo>
                  <a:pt x="671318" y="0"/>
                </a:moveTo>
                <a:lnTo>
                  <a:pt x="665692" y="0"/>
                </a:lnTo>
                <a:lnTo>
                  <a:pt x="654754" y="1422"/>
                </a:lnTo>
                <a:lnTo>
                  <a:pt x="647160" y="5746"/>
                </a:lnTo>
                <a:lnTo>
                  <a:pt x="642732" y="13062"/>
                </a:lnTo>
                <a:lnTo>
                  <a:pt x="641295" y="23456"/>
                </a:lnTo>
                <a:lnTo>
                  <a:pt x="641295" y="127584"/>
                </a:lnTo>
                <a:lnTo>
                  <a:pt x="642732" y="137978"/>
                </a:lnTo>
                <a:lnTo>
                  <a:pt x="647160" y="145294"/>
                </a:lnTo>
                <a:lnTo>
                  <a:pt x="654754" y="149619"/>
                </a:lnTo>
                <a:lnTo>
                  <a:pt x="665692" y="151041"/>
                </a:lnTo>
                <a:lnTo>
                  <a:pt x="671318" y="151041"/>
                </a:lnTo>
                <a:lnTo>
                  <a:pt x="682004" y="149619"/>
                </a:lnTo>
                <a:lnTo>
                  <a:pt x="689962" y="145294"/>
                </a:lnTo>
                <a:lnTo>
                  <a:pt x="694928" y="137978"/>
                </a:lnTo>
                <a:lnTo>
                  <a:pt x="696642" y="127584"/>
                </a:lnTo>
                <a:lnTo>
                  <a:pt x="696642" y="23456"/>
                </a:lnTo>
                <a:lnTo>
                  <a:pt x="694928" y="13062"/>
                </a:lnTo>
                <a:lnTo>
                  <a:pt x="689962" y="5746"/>
                </a:lnTo>
                <a:lnTo>
                  <a:pt x="682004" y="1422"/>
                </a:lnTo>
                <a:lnTo>
                  <a:pt x="6713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2" name="object 42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307075" y="14817000"/>
              <a:ext cx="337820" cy="86995"/>
            </a:xfrm>
            <a:custGeom>
              <a:avLst/>
              <a:gdLst/>
              <a:ahLst/>
              <a:cxnLst/>
              <a:rect l="l" t="t" r="r" b="b"/>
              <a:pathLst>
                <a:path w="337820" h="86994">
                  <a:moveTo>
                    <a:pt x="326813" y="6083"/>
                  </a:moveTo>
                  <a:lnTo>
                    <a:pt x="322046" y="6083"/>
                  </a:lnTo>
                  <a:lnTo>
                    <a:pt x="327126" y="13957"/>
                  </a:lnTo>
                  <a:lnTo>
                    <a:pt x="327051" y="23736"/>
                  </a:lnTo>
                  <a:lnTo>
                    <a:pt x="326325" y="29900"/>
                  </a:lnTo>
                  <a:lnTo>
                    <a:pt x="323476" y="35440"/>
                  </a:lnTo>
                  <a:lnTo>
                    <a:pt x="317916" y="41126"/>
                  </a:lnTo>
                  <a:lnTo>
                    <a:pt x="308978" y="48361"/>
                  </a:lnTo>
                  <a:lnTo>
                    <a:pt x="297978" y="58028"/>
                  </a:lnTo>
                  <a:lnTo>
                    <a:pt x="289987" y="67457"/>
                  </a:lnTo>
                  <a:lnTo>
                    <a:pt x="285112" y="76413"/>
                  </a:lnTo>
                  <a:lnTo>
                    <a:pt x="283464" y="84658"/>
                  </a:lnTo>
                  <a:lnTo>
                    <a:pt x="283464" y="85039"/>
                  </a:lnTo>
                  <a:lnTo>
                    <a:pt x="336397" y="85039"/>
                  </a:lnTo>
                  <a:lnTo>
                    <a:pt x="337540" y="78816"/>
                  </a:lnTo>
                  <a:lnTo>
                    <a:pt x="290830" y="78816"/>
                  </a:lnTo>
                  <a:lnTo>
                    <a:pt x="293659" y="72717"/>
                  </a:lnTo>
                  <a:lnTo>
                    <a:pt x="298332" y="66460"/>
                  </a:lnTo>
                  <a:lnTo>
                    <a:pt x="304838" y="59844"/>
                  </a:lnTo>
                  <a:lnTo>
                    <a:pt x="313169" y="52666"/>
                  </a:lnTo>
                  <a:lnTo>
                    <a:pt x="322972" y="44455"/>
                  </a:lnTo>
                  <a:lnTo>
                    <a:pt x="329445" y="37788"/>
                  </a:lnTo>
                  <a:lnTo>
                    <a:pt x="333016" y="31074"/>
                  </a:lnTo>
                  <a:lnTo>
                    <a:pt x="334111" y="22720"/>
                  </a:lnTo>
                  <a:lnTo>
                    <a:pt x="332716" y="14455"/>
                  </a:lnTo>
                  <a:lnTo>
                    <a:pt x="328382" y="7169"/>
                  </a:lnTo>
                  <a:lnTo>
                    <a:pt x="326813" y="6083"/>
                  </a:lnTo>
                  <a:close/>
                </a:path>
                <a:path w="337820" h="86994">
                  <a:moveTo>
                    <a:pt x="309994" y="0"/>
                  </a:moveTo>
                  <a:lnTo>
                    <a:pt x="299575" y="1744"/>
                  </a:lnTo>
                  <a:lnTo>
                    <a:pt x="291749" y="6629"/>
                  </a:lnTo>
                  <a:lnTo>
                    <a:pt x="286539" y="14133"/>
                  </a:lnTo>
                  <a:lnTo>
                    <a:pt x="283972" y="23736"/>
                  </a:lnTo>
                  <a:lnTo>
                    <a:pt x="290449" y="23736"/>
                  </a:lnTo>
                  <a:lnTo>
                    <a:pt x="292806" y="15834"/>
                  </a:lnTo>
                  <a:lnTo>
                    <a:pt x="296745" y="10337"/>
                  </a:lnTo>
                  <a:lnTo>
                    <a:pt x="302421" y="7127"/>
                  </a:lnTo>
                  <a:lnTo>
                    <a:pt x="309994" y="6083"/>
                  </a:lnTo>
                  <a:lnTo>
                    <a:pt x="326813" y="6083"/>
                  </a:lnTo>
                  <a:lnTo>
                    <a:pt x="320883" y="1978"/>
                  </a:lnTo>
                  <a:lnTo>
                    <a:pt x="309994" y="0"/>
                  </a:lnTo>
                  <a:close/>
                </a:path>
                <a:path w="337820" h="86994">
                  <a:moveTo>
                    <a:pt x="264401" y="9512"/>
                  </a:moveTo>
                  <a:lnTo>
                    <a:pt x="257797" y="9512"/>
                  </a:lnTo>
                  <a:lnTo>
                    <a:pt x="257797" y="85039"/>
                  </a:lnTo>
                  <a:lnTo>
                    <a:pt x="264401" y="85039"/>
                  </a:lnTo>
                  <a:lnTo>
                    <a:pt x="264401" y="9512"/>
                  </a:lnTo>
                  <a:close/>
                </a:path>
                <a:path w="337820" h="86994">
                  <a:moveTo>
                    <a:pt x="264401" y="888"/>
                  </a:moveTo>
                  <a:lnTo>
                    <a:pt x="258940" y="888"/>
                  </a:lnTo>
                  <a:lnTo>
                    <a:pt x="252590" y="6464"/>
                  </a:lnTo>
                  <a:lnTo>
                    <a:pt x="244475" y="11417"/>
                  </a:lnTo>
                  <a:lnTo>
                    <a:pt x="239014" y="13322"/>
                  </a:lnTo>
                  <a:lnTo>
                    <a:pt x="239014" y="19291"/>
                  </a:lnTo>
                  <a:lnTo>
                    <a:pt x="243967" y="18148"/>
                  </a:lnTo>
                  <a:lnTo>
                    <a:pt x="253479" y="13322"/>
                  </a:lnTo>
                  <a:lnTo>
                    <a:pt x="257797" y="9512"/>
                  </a:lnTo>
                  <a:lnTo>
                    <a:pt x="264401" y="9512"/>
                  </a:lnTo>
                  <a:lnTo>
                    <a:pt x="264401" y="888"/>
                  </a:lnTo>
                  <a:close/>
                </a:path>
                <a:path w="337820" h="86994">
                  <a:moveTo>
                    <a:pt x="221094" y="9512"/>
                  </a:moveTo>
                  <a:lnTo>
                    <a:pt x="214490" y="9512"/>
                  </a:lnTo>
                  <a:lnTo>
                    <a:pt x="214490" y="85039"/>
                  </a:lnTo>
                  <a:lnTo>
                    <a:pt x="221094" y="85039"/>
                  </a:lnTo>
                  <a:lnTo>
                    <a:pt x="221094" y="9512"/>
                  </a:lnTo>
                  <a:close/>
                </a:path>
                <a:path w="337820" h="86994">
                  <a:moveTo>
                    <a:pt x="221094" y="888"/>
                  </a:moveTo>
                  <a:lnTo>
                    <a:pt x="215633" y="888"/>
                  </a:lnTo>
                  <a:lnTo>
                    <a:pt x="209283" y="6464"/>
                  </a:lnTo>
                  <a:lnTo>
                    <a:pt x="201168" y="11417"/>
                  </a:lnTo>
                  <a:lnTo>
                    <a:pt x="195707" y="13322"/>
                  </a:lnTo>
                  <a:lnTo>
                    <a:pt x="195707" y="19291"/>
                  </a:lnTo>
                  <a:lnTo>
                    <a:pt x="200660" y="18148"/>
                  </a:lnTo>
                  <a:lnTo>
                    <a:pt x="210172" y="13322"/>
                  </a:lnTo>
                  <a:lnTo>
                    <a:pt x="214490" y="9512"/>
                  </a:lnTo>
                  <a:lnTo>
                    <a:pt x="221094" y="9512"/>
                  </a:lnTo>
                  <a:lnTo>
                    <a:pt x="221094" y="888"/>
                  </a:lnTo>
                  <a:close/>
                </a:path>
                <a:path w="337820" h="86994">
                  <a:moveTo>
                    <a:pt x="175937" y="6083"/>
                  </a:moveTo>
                  <a:lnTo>
                    <a:pt x="171170" y="6083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49" y="29900"/>
                  </a:lnTo>
                  <a:lnTo>
                    <a:pt x="172600" y="35440"/>
                  </a:lnTo>
                  <a:lnTo>
                    <a:pt x="167040" y="41126"/>
                  </a:lnTo>
                  <a:lnTo>
                    <a:pt x="158102" y="48361"/>
                  </a:lnTo>
                  <a:lnTo>
                    <a:pt x="147102" y="58028"/>
                  </a:lnTo>
                  <a:lnTo>
                    <a:pt x="139111" y="67457"/>
                  </a:lnTo>
                  <a:lnTo>
                    <a:pt x="134236" y="76413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21" y="85039"/>
                  </a:lnTo>
                  <a:lnTo>
                    <a:pt x="186664" y="78816"/>
                  </a:lnTo>
                  <a:lnTo>
                    <a:pt x="139954" y="78816"/>
                  </a:lnTo>
                  <a:lnTo>
                    <a:pt x="142783" y="72717"/>
                  </a:lnTo>
                  <a:lnTo>
                    <a:pt x="147456" y="66460"/>
                  </a:lnTo>
                  <a:lnTo>
                    <a:pt x="153962" y="59844"/>
                  </a:lnTo>
                  <a:lnTo>
                    <a:pt x="162293" y="52666"/>
                  </a:lnTo>
                  <a:lnTo>
                    <a:pt x="172096" y="44455"/>
                  </a:lnTo>
                  <a:lnTo>
                    <a:pt x="178569" y="37788"/>
                  </a:lnTo>
                  <a:lnTo>
                    <a:pt x="182140" y="31074"/>
                  </a:lnTo>
                  <a:lnTo>
                    <a:pt x="183235" y="22720"/>
                  </a:lnTo>
                  <a:lnTo>
                    <a:pt x="181840" y="14455"/>
                  </a:lnTo>
                  <a:lnTo>
                    <a:pt x="177506" y="7169"/>
                  </a:lnTo>
                  <a:lnTo>
                    <a:pt x="175937" y="6083"/>
                  </a:lnTo>
                  <a:close/>
                </a:path>
                <a:path w="337820" h="86994">
                  <a:moveTo>
                    <a:pt x="159118" y="0"/>
                  </a:moveTo>
                  <a:lnTo>
                    <a:pt x="148694" y="1744"/>
                  </a:lnTo>
                  <a:lnTo>
                    <a:pt x="140868" y="6629"/>
                  </a:lnTo>
                  <a:lnTo>
                    <a:pt x="135661" y="14133"/>
                  </a:lnTo>
                  <a:lnTo>
                    <a:pt x="133096" y="23736"/>
                  </a:lnTo>
                  <a:lnTo>
                    <a:pt x="139573" y="23736"/>
                  </a:lnTo>
                  <a:lnTo>
                    <a:pt x="141930" y="15834"/>
                  </a:lnTo>
                  <a:lnTo>
                    <a:pt x="145869" y="10337"/>
                  </a:lnTo>
                  <a:lnTo>
                    <a:pt x="151545" y="7127"/>
                  </a:lnTo>
                  <a:lnTo>
                    <a:pt x="159118" y="6083"/>
                  </a:lnTo>
                  <a:lnTo>
                    <a:pt x="175937" y="6083"/>
                  </a:lnTo>
                  <a:lnTo>
                    <a:pt x="170007" y="1978"/>
                  </a:lnTo>
                  <a:lnTo>
                    <a:pt x="159118" y="0"/>
                  </a:lnTo>
                  <a:close/>
                </a:path>
                <a:path w="337820" h="86994">
                  <a:moveTo>
                    <a:pt x="92697" y="0"/>
                  </a:moveTo>
                  <a:lnTo>
                    <a:pt x="66402" y="27898"/>
                  </a:lnTo>
                  <a:lnTo>
                    <a:pt x="65160" y="43408"/>
                  </a:lnTo>
                  <a:lnTo>
                    <a:pt x="66343" y="58718"/>
                  </a:lnTo>
                  <a:lnTo>
                    <a:pt x="70594" y="72632"/>
                  </a:lnTo>
                  <a:lnTo>
                    <a:pt x="78915" y="82691"/>
                  </a:lnTo>
                  <a:lnTo>
                    <a:pt x="92316" y="86563"/>
                  </a:lnTo>
                  <a:lnTo>
                    <a:pt x="106005" y="82396"/>
                  </a:lnTo>
                  <a:lnTo>
                    <a:pt x="107521" y="80467"/>
                  </a:lnTo>
                  <a:lnTo>
                    <a:pt x="92316" y="80467"/>
                  </a:lnTo>
                  <a:lnTo>
                    <a:pt x="82169" y="76961"/>
                  </a:lnTo>
                  <a:lnTo>
                    <a:pt x="76055" y="68029"/>
                  </a:lnTo>
                  <a:lnTo>
                    <a:pt x="73058" y="56051"/>
                  </a:lnTo>
                  <a:lnTo>
                    <a:pt x="72263" y="43408"/>
                  </a:lnTo>
                  <a:lnTo>
                    <a:pt x="73048" y="29759"/>
                  </a:lnTo>
                  <a:lnTo>
                    <a:pt x="76071" y="17797"/>
                  </a:lnTo>
                  <a:lnTo>
                    <a:pt x="82330" y="9309"/>
                  </a:lnTo>
                  <a:lnTo>
                    <a:pt x="92824" y="6083"/>
                  </a:lnTo>
                  <a:lnTo>
                    <a:pt x="107922" y="6083"/>
                  </a:lnTo>
                  <a:lnTo>
                    <a:pt x="106112" y="3879"/>
                  </a:lnTo>
                  <a:lnTo>
                    <a:pt x="92697" y="0"/>
                  </a:lnTo>
                  <a:close/>
                </a:path>
                <a:path w="337820" h="86994">
                  <a:moveTo>
                    <a:pt x="107922" y="6083"/>
                  </a:moveTo>
                  <a:lnTo>
                    <a:pt x="92824" y="6083"/>
                  </a:lnTo>
                  <a:lnTo>
                    <a:pt x="102877" y="9547"/>
                  </a:lnTo>
                  <a:lnTo>
                    <a:pt x="108910" y="18368"/>
                  </a:lnTo>
                  <a:lnTo>
                    <a:pt x="111849" y="30188"/>
                  </a:lnTo>
                  <a:lnTo>
                    <a:pt x="112623" y="42646"/>
                  </a:lnTo>
                  <a:lnTo>
                    <a:pt x="111841" y="56105"/>
                  </a:lnTo>
                  <a:lnTo>
                    <a:pt x="108846" y="68267"/>
                  </a:lnTo>
                  <a:lnTo>
                    <a:pt x="102663" y="77074"/>
                  </a:lnTo>
                  <a:lnTo>
                    <a:pt x="92316" y="80467"/>
                  </a:lnTo>
                  <a:lnTo>
                    <a:pt x="107521" y="80467"/>
                  </a:lnTo>
                  <a:lnTo>
                    <a:pt x="114339" y="71791"/>
                  </a:lnTo>
                  <a:lnTo>
                    <a:pt x="118485" y="57593"/>
                  </a:lnTo>
                  <a:lnTo>
                    <a:pt x="119608" y="42646"/>
                  </a:lnTo>
                  <a:lnTo>
                    <a:pt x="118473" y="27630"/>
                  </a:lnTo>
                  <a:lnTo>
                    <a:pt x="114339" y="13898"/>
                  </a:lnTo>
                  <a:lnTo>
                    <a:pt x="107922" y="6083"/>
                  </a:lnTo>
                  <a:close/>
                </a:path>
                <a:path w="337820" h="86994">
                  <a:moveTo>
                    <a:pt x="43349" y="6083"/>
                  </a:moveTo>
                  <a:lnTo>
                    <a:pt x="38582" y="6083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1" y="29900"/>
                  </a:lnTo>
                  <a:lnTo>
                    <a:pt x="40012" y="35440"/>
                  </a:lnTo>
                  <a:lnTo>
                    <a:pt x="34452" y="41126"/>
                  </a:lnTo>
                  <a:lnTo>
                    <a:pt x="25514" y="48361"/>
                  </a:lnTo>
                  <a:lnTo>
                    <a:pt x="14514" y="58028"/>
                  </a:lnTo>
                  <a:lnTo>
                    <a:pt x="6523" y="67457"/>
                  </a:lnTo>
                  <a:lnTo>
                    <a:pt x="1648" y="76413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76" y="78816"/>
                  </a:lnTo>
                  <a:lnTo>
                    <a:pt x="7366" y="78816"/>
                  </a:lnTo>
                  <a:lnTo>
                    <a:pt x="10195" y="72717"/>
                  </a:lnTo>
                  <a:lnTo>
                    <a:pt x="14868" y="66460"/>
                  </a:lnTo>
                  <a:lnTo>
                    <a:pt x="21374" y="59844"/>
                  </a:lnTo>
                  <a:lnTo>
                    <a:pt x="29705" y="52666"/>
                  </a:lnTo>
                  <a:lnTo>
                    <a:pt x="39508" y="44455"/>
                  </a:lnTo>
                  <a:lnTo>
                    <a:pt x="45981" y="37788"/>
                  </a:lnTo>
                  <a:lnTo>
                    <a:pt x="49552" y="31074"/>
                  </a:lnTo>
                  <a:lnTo>
                    <a:pt x="50647" y="22720"/>
                  </a:lnTo>
                  <a:lnTo>
                    <a:pt x="49252" y="14455"/>
                  </a:lnTo>
                  <a:lnTo>
                    <a:pt x="44918" y="7169"/>
                  </a:lnTo>
                  <a:lnTo>
                    <a:pt x="43349" y="6083"/>
                  </a:lnTo>
                  <a:close/>
                </a:path>
                <a:path w="337820" h="86994">
                  <a:moveTo>
                    <a:pt x="26530" y="0"/>
                  </a:moveTo>
                  <a:lnTo>
                    <a:pt x="16111" y="1744"/>
                  </a:lnTo>
                  <a:lnTo>
                    <a:pt x="8285" y="6629"/>
                  </a:lnTo>
                  <a:lnTo>
                    <a:pt x="3075" y="14133"/>
                  </a:lnTo>
                  <a:lnTo>
                    <a:pt x="507" y="23736"/>
                  </a:lnTo>
                  <a:lnTo>
                    <a:pt x="6985" y="23736"/>
                  </a:lnTo>
                  <a:lnTo>
                    <a:pt x="9342" y="15834"/>
                  </a:lnTo>
                  <a:lnTo>
                    <a:pt x="13281" y="10337"/>
                  </a:lnTo>
                  <a:lnTo>
                    <a:pt x="18957" y="7127"/>
                  </a:lnTo>
                  <a:lnTo>
                    <a:pt x="26530" y="6083"/>
                  </a:lnTo>
                  <a:lnTo>
                    <a:pt x="43349" y="6083"/>
                  </a:lnTo>
                  <a:lnTo>
                    <a:pt x="37419" y="197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44090" y="14387824"/>
              <a:ext cx="1857422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2022-08-09T01:06:47Z</dcterms:created>
  <dcterms:modified xsi:type="dcterms:W3CDTF">2022-08-09T01:06:47Z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2022-08-09T00:00:00Z</vt:filetime>
  </property>
  <property fmtid="{D5CDD505-2E9C-101B-9397-08002B2CF9AE}" pid="3" name="LastSaved">
    <vt:filetime>2022-08-09T00:00:00Z</vt:filetime>
  </property>
  <property fmtid="{D5CDD505-2E9C-101B-9397-08002B2CF9AE}" pid="4" name="Producer">
    <vt:lpwstr>iLovePDF</vt:lpwstr>
  </property>
</Properties>
</file>