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46" y="3135281"/>
            <a:ext cx="924350" cy="20031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01" y="3130259"/>
            <a:ext cx="1990390" cy="20466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87" y="393789"/>
            <a:ext cx="6300934" cy="294355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17" y="11974581"/>
            <a:ext cx="4664870" cy="17470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22" y="12222963"/>
            <a:ext cx="3926751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26" y="12466558"/>
            <a:ext cx="516255" cy="175895"/>
            <a:chOff x="931626" y="1246655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26" y="12470435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34" y="12466558"/>
              <a:ext cx="149072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11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12" y="12480585"/>
            <a:ext cx="121386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74" y="12490735"/>
            <a:ext cx="148323" cy="142227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478" y="12485750"/>
            <a:ext cx="173443" cy="156253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453" y="12466558"/>
            <a:ext cx="304165" cy="171450"/>
            <a:chOff x="2233453" y="1246655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453" y="12466558"/>
              <a:ext cx="149072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03229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96431" y="12480585"/>
            <a:ext cx="121386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75793" y="12490735"/>
            <a:ext cx="148323" cy="142227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91335" y="1248371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551" y="12479109"/>
            <a:ext cx="225425" cy="163195"/>
            <a:chOff x="3161551" y="12479109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61551" y="12479109"/>
              <a:ext cx="154701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464" y="12591089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18157" y="12470256"/>
            <a:ext cx="2821415" cy="17249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1618" y="12713086"/>
            <a:ext cx="1343176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07843" y="12716789"/>
            <a:ext cx="1236322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38" y="12718998"/>
            <a:ext cx="779145" cy="170180"/>
            <a:chOff x="3710438" y="12718998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10438" y="12727119"/>
              <a:ext cx="145554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85196" y="12730620"/>
              <a:ext cx="171386" cy="15829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77285" y="12718998"/>
              <a:ext cx="340969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66" y="1283706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10490" y="3604895"/>
            <a:ext cx="2264795" cy="3006656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159037" y="3610365"/>
            <a:ext cx="582295" cy="413384"/>
          </a:xfrm>
          <a:custGeom>
            <a:avLst/>
            <a:gdLst/>
            <a:ahLst/>
            <a:cxnLst/>
            <a:rect l="l" t="t" r="r" b="b"/>
            <a:pathLst>
              <a:path w="582295" h="413385">
                <a:moveTo>
                  <a:pt x="363550" y="4177"/>
                </a:moveTo>
                <a:lnTo>
                  <a:pt x="357259" y="5705"/>
                </a:lnTo>
                <a:lnTo>
                  <a:pt x="351326" y="9733"/>
                </a:lnTo>
                <a:lnTo>
                  <a:pt x="347621" y="15567"/>
                </a:lnTo>
                <a:lnTo>
                  <a:pt x="346887" y="21639"/>
                </a:lnTo>
                <a:lnTo>
                  <a:pt x="349011" y="27949"/>
                </a:lnTo>
                <a:lnTo>
                  <a:pt x="353879" y="34498"/>
                </a:lnTo>
                <a:lnTo>
                  <a:pt x="387700" y="75653"/>
                </a:lnTo>
                <a:lnTo>
                  <a:pt x="416146" y="119431"/>
                </a:lnTo>
                <a:lnTo>
                  <a:pt x="439904" y="165499"/>
                </a:lnTo>
                <a:lnTo>
                  <a:pt x="459663" y="213522"/>
                </a:lnTo>
                <a:lnTo>
                  <a:pt x="476112" y="263168"/>
                </a:lnTo>
                <a:lnTo>
                  <a:pt x="489939" y="314103"/>
                </a:lnTo>
                <a:lnTo>
                  <a:pt x="501834" y="365993"/>
                </a:lnTo>
                <a:lnTo>
                  <a:pt x="504792" y="373712"/>
                </a:lnTo>
                <a:lnTo>
                  <a:pt x="509778" y="378693"/>
                </a:lnTo>
                <a:lnTo>
                  <a:pt x="516668" y="380817"/>
                </a:lnTo>
                <a:lnTo>
                  <a:pt x="525341" y="379963"/>
                </a:lnTo>
                <a:lnTo>
                  <a:pt x="567874" y="367886"/>
                </a:lnTo>
                <a:lnTo>
                  <a:pt x="575486" y="364574"/>
                </a:lnTo>
                <a:lnTo>
                  <a:pt x="580182" y="359478"/>
                </a:lnTo>
                <a:lnTo>
                  <a:pt x="581899" y="352716"/>
                </a:lnTo>
                <a:lnTo>
                  <a:pt x="580574" y="344403"/>
                </a:lnTo>
                <a:lnTo>
                  <a:pt x="563693" y="292800"/>
                </a:lnTo>
                <a:lnTo>
                  <a:pt x="545158" y="244145"/>
                </a:lnTo>
                <a:lnTo>
                  <a:pt x="524567" y="198348"/>
                </a:lnTo>
                <a:lnTo>
                  <a:pt x="501519" y="155319"/>
                </a:lnTo>
                <a:lnTo>
                  <a:pt x="475613" y="114970"/>
                </a:lnTo>
                <a:lnTo>
                  <a:pt x="446446" y="77209"/>
                </a:lnTo>
                <a:lnTo>
                  <a:pt x="413618" y="41948"/>
                </a:lnTo>
                <a:lnTo>
                  <a:pt x="376726" y="9098"/>
                </a:lnTo>
                <a:lnTo>
                  <a:pt x="370078" y="5268"/>
                </a:lnTo>
                <a:lnTo>
                  <a:pt x="363550" y="4177"/>
                </a:lnTo>
                <a:close/>
              </a:path>
              <a:path w="582295" h="413385">
                <a:moveTo>
                  <a:pt x="198229" y="0"/>
                </a:moveTo>
                <a:lnTo>
                  <a:pt x="191458" y="2351"/>
                </a:lnTo>
                <a:lnTo>
                  <a:pt x="186354" y="7441"/>
                </a:lnTo>
                <a:lnTo>
                  <a:pt x="183038" y="15448"/>
                </a:lnTo>
                <a:lnTo>
                  <a:pt x="170556" y="65572"/>
                </a:lnTo>
                <a:lnTo>
                  <a:pt x="156519" y="113047"/>
                </a:lnTo>
                <a:lnTo>
                  <a:pt x="140324" y="158556"/>
                </a:lnTo>
                <a:lnTo>
                  <a:pt x="121369" y="202784"/>
                </a:lnTo>
                <a:lnTo>
                  <a:pt x="99049" y="246416"/>
                </a:lnTo>
                <a:lnTo>
                  <a:pt x="72762" y="290138"/>
                </a:lnTo>
                <a:lnTo>
                  <a:pt x="41904" y="334632"/>
                </a:lnTo>
                <a:lnTo>
                  <a:pt x="5873" y="380586"/>
                </a:lnTo>
                <a:lnTo>
                  <a:pt x="1329" y="387260"/>
                </a:lnTo>
                <a:lnTo>
                  <a:pt x="19050" y="412904"/>
                </a:lnTo>
                <a:lnTo>
                  <a:pt x="25796" y="411287"/>
                </a:lnTo>
                <a:lnTo>
                  <a:pt x="71089" y="364098"/>
                </a:lnTo>
                <a:lnTo>
                  <a:pt x="105626" y="322629"/>
                </a:lnTo>
                <a:lnTo>
                  <a:pt x="136428" y="281882"/>
                </a:lnTo>
                <a:lnTo>
                  <a:pt x="163764" y="241511"/>
                </a:lnTo>
                <a:lnTo>
                  <a:pt x="187908" y="201172"/>
                </a:lnTo>
                <a:lnTo>
                  <a:pt x="209130" y="160519"/>
                </a:lnTo>
                <a:lnTo>
                  <a:pt x="227701" y="119208"/>
                </a:lnTo>
                <a:lnTo>
                  <a:pt x="243895" y="76892"/>
                </a:lnTo>
                <a:lnTo>
                  <a:pt x="257981" y="33228"/>
                </a:lnTo>
                <a:lnTo>
                  <a:pt x="258666" y="26699"/>
                </a:lnTo>
                <a:lnTo>
                  <a:pt x="256790" y="19575"/>
                </a:lnTo>
                <a:lnTo>
                  <a:pt x="252177" y="13404"/>
                </a:lnTo>
                <a:lnTo>
                  <a:pt x="244646" y="9733"/>
                </a:lnTo>
                <a:lnTo>
                  <a:pt x="206546" y="208"/>
                </a:lnTo>
                <a:lnTo>
                  <a:pt x="1982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834003" y="3551516"/>
            <a:ext cx="1101090" cy="499109"/>
          </a:xfrm>
          <a:custGeom>
            <a:avLst/>
            <a:gdLst/>
            <a:ahLst/>
            <a:cxnLst/>
            <a:rect l="l" t="t" r="r" b="b"/>
            <a:pathLst>
              <a:path w="1101089" h="499110">
                <a:moveTo>
                  <a:pt x="204990" y="98044"/>
                </a:moveTo>
                <a:lnTo>
                  <a:pt x="153352" y="63449"/>
                </a:lnTo>
                <a:lnTo>
                  <a:pt x="112674" y="43027"/>
                </a:lnTo>
                <a:lnTo>
                  <a:pt x="71640" y="24752"/>
                </a:lnTo>
                <a:lnTo>
                  <a:pt x="28778" y="8255"/>
                </a:lnTo>
                <a:lnTo>
                  <a:pt x="20878" y="6337"/>
                </a:lnTo>
                <a:lnTo>
                  <a:pt x="14173" y="7226"/>
                </a:lnTo>
                <a:lnTo>
                  <a:pt x="8407" y="10845"/>
                </a:lnTo>
                <a:lnTo>
                  <a:pt x="3378" y="17145"/>
                </a:lnTo>
                <a:lnTo>
                  <a:pt x="2730" y="17792"/>
                </a:lnTo>
                <a:lnTo>
                  <a:pt x="0" y="25146"/>
                </a:lnTo>
                <a:lnTo>
                  <a:pt x="431" y="31915"/>
                </a:lnTo>
                <a:lnTo>
                  <a:pt x="4076" y="37973"/>
                </a:lnTo>
                <a:lnTo>
                  <a:pt x="10998" y="43192"/>
                </a:lnTo>
                <a:lnTo>
                  <a:pt x="49682" y="67106"/>
                </a:lnTo>
                <a:lnTo>
                  <a:pt x="86245" y="92163"/>
                </a:lnTo>
                <a:lnTo>
                  <a:pt x="121361" y="118287"/>
                </a:lnTo>
                <a:lnTo>
                  <a:pt x="155778" y="145427"/>
                </a:lnTo>
                <a:lnTo>
                  <a:pt x="162877" y="149733"/>
                </a:lnTo>
                <a:lnTo>
                  <a:pt x="201510" y="113042"/>
                </a:lnTo>
                <a:lnTo>
                  <a:pt x="204965" y="105219"/>
                </a:lnTo>
                <a:lnTo>
                  <a:pt x="204990" y="98044"/>
                </a:lnTo>
                <a:close/>
              </a:path>
              <a:path w="1101089" h="499110">
                <a:moveTo>
                  <a:pt x="498386" y="104076"/>
                </a:moveTo>
                <a:lnTo>
                  <a:pt x="495782" y="98209"/>
                </a:lnTo>
                <a:lnTo>
                  <a:pt x="490448" y="93357"/>
                </a:lnTo>
                <a:lnTo>
                  <a:pt x="483438" y="90500"/>
                </a:lnTo>
                <a:lnTo>
                  <a:pt x="476796" y="90500"/>
                </a:lnTo>
                <a:lnTo>
                  <a:pt x="470623" y="93357"/>
                </a:lnTo>
                <a:lnTo>
                  <a:pt x="465048" y="99085"/>
                </a:lnTo>
                <a:lnTo>
                  <a:pt x="432231" y="140296"/>
                </a:lnTo>
                <a:lnTo>
                  <a:pt x="398500" y="179133"/>
                </a:lnTo>
                <a:lnTo>
                  <a:pt x="363766" y="215658"/>
                </a:lnTo>
                <a:lnTo>
                  <a:pt x="327939" y="249974"/>
                </a:lnTo>
                <a:lnTo>
                  <a:pt x="290906" y="282143"/>
                </a:lnTo>
                <a:lnTo>
                  <a:pt x="252577" y="312229"/>
                </a:lnTo>
                <a:lnTo>
                  <a:pt x="212877" y="340334"/>
                </a:lnTo>
                <a:lnTo>
                  <a:pt x="171691" y="366522"/>
                </a:lnTo>
                <a:lnTo>
                  <a:pt x="128917" y="390880"/>
                </a:lnTo>
                <a:lnTo>
                  <a:pt x="84493" y="413461"/>
                </a:lnTo>
                <a:lnTo>
                  <a:pt x="38303" y="434378"/>
                </a:lnTo>
                <a:lnTo>
                  <a:pt x="31178" y="438873"/>
                </a:lnTo>
                <a:lnTo>
                  <a:pt x="27025" y="444690"/>
                </a:lnTo>
                <a:lnTo>
                  <a:pt x="25971" y="451700"/>
                </a:lnTo>
                <a:lnTo>
                  <a:pt x="28143" y="459778"/>
                </a:lnTo>
                <a:lnTo>
                  <a:pt x="40195" y="486448"/>
                </a:lnTo>
                <a:lnTo>
                  <a:pt x="44691" y="493483"/>
                </a:lnTo>
                <a:lnTo>
                  <a:pt x="50444" y="497471"/>
                </a:lnTo>
                <a:lnTo>
                  <a:pt x="57251" y="498500"/>
                </a:lnTo>
                <a:lnTo>
                  <a:pt x="64973" y="496608"/>
                </a:lnTo>
                <a:lnTo>
                  <a:pt x="111112" y="475792"/>
                </a:lnTo>
                <a:lnTo>
                  <a:pt x="155295" y="452780"/>
                </a:lnTo>
                <a:lnTo>
                  <a:pt x="197510" y="427634"/>
                </a:lnTo>
                <a:lnTo>
                  <a:pt x="237820" y="400456"/>
                </a:lnTo>
                <a:lnTo>
                  <a:pt x="276237" y="371284"/>
                </a:lnTo>
                <a:lnTo>
                  <a:pt x="312788" y="340220"/>
                </a:lnTo>
                <a:lnTo>
                  <a:pt x="347522" y="307340"/>
                </a:lnTo>
                <a:lnTo>
                  <a:pt x="380466" y="272694"/>
                </a:lnTo>
                <a:lnTo>
                  <a:pt x="411645" y="236385"/>
                </a:lnTo>
                <a:lnTo>
                  <a:pt x="441083" y="198462"/>
                </a:lnTo>
                <a:lnTo>
                  <a:pt x="468820" y="159016"/>
                </a:lnTo>
                <a:lnTo>
                  <a:pt x="494893" y="118135"/>
                </a:lnTo>
                <a:lnTo>
                  <a:pt x="498119" y="110769"/>
                </a:lnTo>
                <a:lnTo>
                  <a:pt x="498386" y="104076"/>
                </a:lnTo>
                <a:close/>
              </a:path>
              <a:path w="1101089" h="499110">
                <a:moveTo>
                  <a:pt x="777494" y="88099"/>
                </a:moveTo>
                <a:lnTo>
                  <a:pt x="725373" y="61607"/>
                </a:lnTo>
                <a:lnTo>
                  <a:pt x="717054" y="61391"/>
                </a:lnTo>
                <a:lnTo>
                  <a:pt x="710285" y="63741"/>
                </a:lnTo>
                <a:lnTo>
                  <a:pt x="705192" y="68834"/>
                </a:lnTo>
                <a:lnTo>
                  <a:pt x="701878" y="76835"/>
                </a:lnTo>
                <a:lnTo>
                  <a:pt x="689394" y="126961"/>
                </a:lnTo>
                <a:lnTo>
                  <a:pt x="675360" y="174447"/>
                </a:lnTo>
                <a:lnTo>
                  <a:pt x="659155" y="219951"/>
                </a:lnTo>
                <a:lnTo>
                  <a:pt x="640207" y="264185"/>
                </a:lnTo>
                <a:lnTo>
                  <a:pt x="617880" y="307809"/>
                </a:lnTo>
                <a:lnTo>
                  <a:pt x="591591" y="351536"/>
                </a:lnTo>
                <a:lnTo>
                  <a:pt x="560730" y="396036"/>
                </a:lnTo>
                <a:lnTo>
                  <a:pt x="524700" y="441985"/>
                </a:lnTo>
                <a:lnTo>
                  <a:pt x="520153" y="448652"/>
                </a:lnTo>
                <a:lnTo>
                  <a:pt x="537870" y="474294"/>
                </a:lnTo>
                <a:lnTo>
                  <a:pt x="544626" y="472681"/>
                </a:lnTo>
                <a:lnTo>
                  <a:pt x="589915" y="425500"/>
                </a:lnTo>
                <a:lnTo>
                  <a:pt x="624459" y="384035"/>
                </a:lnTo>
                <a:lnTo>
                  <a:pt x="655256" y="343281"/>
                </a:lnTo>
                <a:lnTo>
                  <a:pt x="682599" y="302907"/>
                </a:lnTo>
                <a:lnTo>
                  <a:pt x="706742" y="262572"/>
                </a:lnTo>
                <a:lnTo>
                  <a:pt x="727964" y="221919"/>
                </a:lnTo>
                <a:lnTo>
                  <a:pt x="746531" y="180606"/>
                </a:lnTo>
                <a:lnTo>
                  <a:pt x="762723" y="138277"/>
                </a:lnTo>
                <a:lnTo>
                  <a:pt x="776808" y="94615"/>
                </a:lnTo>
                <a:lnTo>
                  <a:pt x="777494" y="88099"/>
                </a:lnTo>
                <a:close/>
              </a:path>
              <a:path w="1101089" h="499110">
                <a:moveTo>
                  <a:pt x="1006055" y="5080"/>
                </a:moveTo>
                <a:lnTo>
                  <a:pt x="999705" y="0"/>
                </a:lnTo>
                <a:lnTo>
                  <a:pt x="973670" y="0"/>
                </a:lnTo>
                <a:lnTo>
                  <a:pt x="968590" y="5080"/>
                </a:lnTo>
                <a:lnTo>
                  <a:pt x="968590" y="97167"/>
                </a:lnTo>
                <a:lnTo>
                  <a:pt x="973670" y="102247"/>
                </a:lnTo>
                <a:lnTo>
                  <a:pt x="999705" y="102247"/>
                </a:lnTo>
                <a:lnTo>
                  <a:pt x="1006055" y="97167"/>
                </a:lnTo>
                <a:lnTo>
                  <a:pt x="1006055" y="5080"/>
                </a:lnTo>
                <a:close/>
              </a:path>
              <a:path w="1101089" h="499110">
                <a:moveTo>
                  <a:pt x="1063218" y="5080"/>
                </a:moveTo>
                <a:lnTo>
                  <a:pt x="1058125" y="0"/>
                </a:lnTo>
                <a:lnTo>
                  <a:pt x="1032103" y="0"/>
                </a:lnTo>
                <a:lnTo>
                  <a:pt x="1025753" y="5080"/>
                </a:lnTo>
                <a:lnTo>
                  <a:pt x="1025753" y="97167"/>
                </a:lnTo>
                <a:lnTo>
                  <a:pt x="1032103" y="102247"/>
                </a:lnTo>
                <a:lnTo>
                  <a:pt x="1058125" y="102247"/>
                </a:lnTo>
                <a:lnTo>
                  <a:pt x="1063218" y="97167"/>
                </a:lnTo>
                <a:lnTo>
                  <a:pt x="1063218" y="5080"/>
                </a:lnTo>
                <a:close/>
              </a:path>
              <a:path w="1101089" h="499110">
                <a:moveTo>
                  <a:pt x="1100721" y="414108"/>
                </a:moveTo>
                <a:lnTo>
                  <a:pt x="1082522" y="354190"/>
                </a:lnTo>
                <a:lnTo>
                  <a:pt x="1063980" y="305536"/>
                </a:lnTo>
                <a:lnTo>
                  <a:pt x="1043393" y="259740"/>
                </a:lnTo>
                <a:lnTo>
                  <a:pt x="1020343" y="216700"/>
                </a:lnTo>
                <a:lnTo>
                  <a:pt x="994448" y="176352"/>
                </a:lnTo>
                <a:lnTo>
                  <a:pt x="965276" y="138595"/>
                </a:lnTo>
                <a:lnTo>
                  <a:pt x="932446" y="103339"/>
                </a:lnTo>
                <a:lnTo>
                  <a:pt x="895565" y="70485"/>
                </a:lnTo>
                <a:lnTo>
                  <a:pt x="882383" y="65570"/>
                </a:lnTo>
                <a:lnTo>
                  <a:pt x="876096" y="67106"/>
                </a:lnTo>
                <a:lnTo>
                  <a:pt x="870165" y="71132"/>
                </a:lnTo>
                <a:lnTo>
                  <a:pt x="866457" y="76962"/>
                </a:lnTo>
                <a:lnTo>
                  <a:pt x="865720" y="83032"/>
                </a:lnTo>
                <a:lnTo>
                  <a:pt x="867841" y="89357"/>
                </a:lnTo>
                <a:lnTo>
                  <a:pt x="872705" y="95897"/>
                </a:lnTo>
                <a:lnTo>
                  <a:pt x="906526" y="137058"/>
                </a:lnTo>
                <a:lnTo>
                  <a:pt x="934974" y="180835"/>
                </a:lnTo>
                <a:lnTo>
                  <a:pt x="958735" y="226898"/>
                </a:lnTo>
                <a:lnTo>
                  <a:pt x="978484" y="274929"/>
                </a:lnTo>
                <a:lnTo>
                  <a:pt x="994943" y="324573"/>
                </a:lnTo>
                <a:lnTo>
                  <a:pt x="1008761" y="375500"/>
                </a:lnTo>
                <a:lnTo>
                  <a:pt x="1020660" y="427393"/>
                </a:lnTo>
                <a:lnTo>
                  <a:pt x="1023620" y="435114"/>
                </a:lnTo>
                <a:lnTo>
                  <a:pt x="1028598" y="440080"/>
                </a:lnTo>
                <a:lnTo>
                  <a:pt x="1035494" y="442214"/>
                </a:lnTo>
                <a:lnTo>
                  <a:pt x="1044168" y="441350"/>
                </a:lnTo>
                <a:lnTo>
                  <a:pt x="1086700" y="429285"/>
                </a:lnTo>
                <a:lnTo>
                  <a:pt x="1094320" y="425970"/>
                </a:lnTo>
                <a:lnTo>
                  <a:pt x="1099007" y="420878"/>
                </a:lnTo>
                <a:lnTo>
                  <a:pt x="1100721" y="4141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990541" y="3779495"/>
            <a:ext cx="518795" cy="41910"/>
          </a:xfrm>
          <a:custGeom>
            <a:avLst/>
            <a:gdLst/>
            <a:ahLst/>
            <a:cxnLst/>
            <a:rect l="l" t="t" r="r" b="b"/>
            <a:pathLst>
              <a:path w="518795" h="41910">
                <a:moveTo>
                  <a:pt x="512470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36194"/>
                </a:lnTo>
                <a:lnTo>
                  <a:pt x="5714" y="41909"/>
                </a:lnTo>
                <a:lnTo>
                  <a:pt x="501040" y="41909"/>
                </a:lnTo>
                <a:lnTo>
                  <a:pt x="512470" y="41909"/>
                </a:lnTo>
                <a:lnTo>
                  <a:pt x="518185" y="36194"/>
                </a:lnTo>
                <a:lnTo>
                  <a:pt x="518185" y="5714"/>
                </a:lnTo>
                <a:lnTo>
                  <a:pt x="5124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5610549" y="3496894"/>
            <a:ext cx="528955" cy="561975"/>
          </a:xfrm>
          <a:custGeom>
            <a:avLst/>
            <a:gdLst/>
            <a:ahLst/>
            <a:cxnLst/>
            <a:rect l="l" t="t" r="r" b="b"/>
            <a:pathLst>
              <a:path w="528954" h="561975">
                <a:moveTo>
                  <a:pt x="523654" y="0"/>
                </a:moveTo>
                <a:lnTo>
                  <a:pt x="497619" y="0"/>
                </a:lnTo>
                <a:lnTo>
                  <a:pt x="491269" y="5092"/>
                </a:lnTo>
                <a:lnTo>
                  <a:pt x="491269" y="97167"/>
                </a:lnTo>
                <a:lnTo>
                  <a:pt x="497619" y="102247"/>
                </a:lnTo>
                <a:lnTo>
                  <a:pt x="523654" y="102247"/>
                </a:lnTo>
                <a:lnTo>
                  <a:pt x="528734" y="97167"/>
                </a:lnTo>
                <a:lnTo>
                  <a:pt x="528734" y="5092"/>
                </a:lnTo>
                <a:lnTo>
                  <a:pt x="523654" y="0"/>
                </a:lnTo>
                <a:close/>
              </a:path>
              <a:path w="528954" h="561975">
                <a:moveTo>
                  <a:pt x="466031" y="150520"/>
                </a:moveTo>
                <a:lnTo>
                  <a:pt x="379497" y="150520"/>
                </a:lnTo>
                <a:lnTo>
                  <a:pt x="358978" y="202066"/>
                </a:lnTo>
                <a:lnTo>
                  <a:pt x="337032" y="249637"/>
                </a:lnTo>
                <a:lnTo>
                  <a:pt x="312981" y="294030"/>
                </a:lnTo>
                <a:lnTo>
                  <a:pt x="286671" y="335071"/>
                </a:lnTo>
                <a:lnTo>
                  <a:pt x="257491" y="373332"/>
                </a:lnTo>
                <a:lnTo>
                  <a:pt x="225092" y="408983"/>
                </a:lnTo>
                <a:lnTo>
                  <a:pt x="189059" y="442295"/>
                </a:lnTo>
                <a:lnTo>
                  <a:pt x="148975" y="473538"/>
                </a:lnTo>
                <a:lnTo>
                  <a:pt x="104427" y="502982"/>
                </a:lnTo>
                <a:lnTo>
                  <a:pt x="54999" y="530898"/>
                </a:lnTo>
                <a:lnTo>
                  <a:pt x="45692" y="541373"/>
                </a:lnTo>
                <a:lnTo>
                  <a:pt x="47220" y="553213"/>
                </a:lnTo>
                <a:lnTo>
                  <a:pt x="56606" y="561360"/>
                </a:lnTo>
                <a:lnTo>
                  <a:pt x="70874" y="560755"/>
                </a:lnTo>
                <a:lnTo>
                  <a:pt x="121019" y="537316"/>
                </a:lnTo>
                <a:lnTo>
                  <a:pt x="166897" y="512605"/>
                </a:lnTo>
                <a:lnTo>
                  <a:pt x="208845" y="486436"/>
                </a:lnTo>
                <a:lnTo>
                  <a:pt x="247202" y="458620"/>
                </a:lnTo>
                <a:lnTo>
                  <a:pt x="282304" y="428971"/>
                </a:lnTo>
                <a:lnTo>
                  <a:pt x="314489" y="397300"/>
                </a:lnTo>
                <a:lnTo>
                  <a:pt x="344094" y="363421"/>
                </a:lnTo>
                <a:lnTo>
                  <a:pt x="371457" y="327145"/>
                </a:lnTo>
                <a:lnTo>
                  <a:pt x="396915" y="288286"/>
                </a:lnTo>
                <a:lnTo>
                  <a:pt x="420805" y="246655"/>
                </a:lnTo>
                <a:lnTo>
                  <a:pt x="443531" y="201924"/>
                </a:lnTo>
                <a:lnTo>
                  <a:pt x="465234" y="154330"/>
                </a:lnTo>
                <a:lnTo>
                  <a:pt x="466031" y="150520"/>
                </a:lnTo>
                <a:close/>
              </a:path>
              <a:path w="528954" h="561975">
                <a:moveTo>
                  <a:pt x="198064" y="31871"/>
                </a:moveTo>
                <a:lnTo>
                  <a:pt x="191132" y="33112"/>
                </a:lnTo>
                <a:lnTo>
                  <a:pt x="185507" y="37328"/>
                </a:lnTo>
                <a:lnTo>
                  <a:pt x="181364" y="44462"/>
                </a:lnTo>
                <a:lnTo>
                  <a:pt x="160579" y="91969"/>
                </a:lnTo>
                <a:lnTo>
                  <a:pt x="136796" y="137252"/>
                </a:lnTo>
                <a:lnTo>
                  <a:pt x="109766" y="180205"/>
                </a:lnTo>
                <a:lnTo>
                  <a:pt x="79243" y="220722"/>
                </a:lnTo>
                <a:lnTo>
                  <a:pt x="44979" y="258699"/>
                </a:lnTo>
                <a:lnTo>
                  <a:pt x="6726" y="294030"/>
                </a:lnTo>
                <a:lnTo>
                  <a:pt x="0" y="305877"/>
                </a:lnTo>
                <a:lnTo>
                  <a:pt x="2918" y="317366"/>
                </a:lnTo>
                <a:lnTo>
                  <a:pt x="12982" y="323855"/>
                </a:lnTo>
                <a:lnTo>
                  <a:pt x="27694" y="320700"/>
                </a:lnTo>
                <a:lnTo>
                  <a:pt x="69823" y="292393"/>
                </a:lnTo>
                <a:lnTo>
                  <a:pt x="107319" y="260519"/>
                </a:lnTo>
                <a:lnTo>
                  <a:pt x="140579" y="225780"/>
                </a:lnTo>
                <a:lnTo>
                  <a:pt x="170001" y="188879"/>
                </a:lnTo>
                <a:lnTo>
                  <a:pt x="195982" y="150520"/>
                </a:lnTo>
                <a:lnTo>
                  <a:pt x="466031" y="150520"/>
                </a:lnTo>
                <a:lnTo>
                  <a:pt x="468487" y="138775"/>
                </a:lnTo>
                <a:lnTo>
                  <a:pt x="464118" y="127571"/>
                </a:lnTo>
                <a:lnTo>
                  <a:pt x="453799" y="121015"/>
                </a:lnTo>
                <a:lnTo>
                  <a:pt x="439199" y="119405"/>
                </a:lnTo>
                <a:lnTo>
                  <a:pt x="217572" y="119405"/>
                </a:lnTo>
                <a:lnTo>
                  <a:pt x="225876" y="106777"/>
                </a:lnTo>
                <a:lnTo>
                  <a:pt x="233050" y="95105"/>
                </a:lnTo>
                <a:lnTo>
                  <a:pt x="239628" y="83674"/>
                </a:lnTo>
                <a:lnTo>
                  <a:pt x="246147" y="71767"/>
                </a:lnTo>
                <a:lnTo>
                  <a:pt x="248766" y="63691"/>
                </a:lnTo>
                <a:lnTo>
                  <a:pt x="248052" y="56686"/>
                </a:lnTo>
                <a:lnTo>
                  <a:pt x="244004" y="50872"/>
                </a:lnTo>
                <a:lnTo>
                  <a:pt x="236622" y="46367"/>
                </a:lnTo>
                <a:lnTo>
                  <a:pt x="206129" y="33667"/>
                </a:lnTo>
                <a:lnTo>
                  <a:pt x="198064" y="31871"/>
                </a:lnTo>
                <a:close/>
              </a:path>
              <a:path w="528954" h="561975">
                <a:moveTo>
                  <a:pt x="465234" y="0"/>
                </a:moveTo>
                <a:lnTo>
                  <a:pt x="439199" y="0"/>
                </a:lnTo>
                <a:lnTo>
                  <a:pt x="434119" y="5092"/>
                </a:lnTo>
                <a:lnTo>
                  <a:pt x="434119" y="97167"/>
                </a:lnTo>
                <a:lnTo>
                  <a:pt x="439199" y="102247"/>
                </a:lnTo>
                <a:lnTo>
                  <a:pt x="465234" y="102247"/>
                </a:lnTo>
                <a:lnTo>
                  <a:pt x="471584" y="97167"/>
                </a:lnTo>
                <a:lnTo>
                  <a:pt x="471584" y="5092"/>
                </a:lnTo>
                <a:lnTo>
                  <a:pt x="4652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159037" y="4182510"/>
            <a:ext cx="582295" cy="413384"/>
          </a:xfrm>
          <a:custGeom>
            <a:avLst/>
            <a:gdLst/>
            <a:ahLst/>
            <a:cxnLst/>
            <a:rect l="l" t="t" r="r" b="b"/>
            <a:pathLst>
              <a:path w="582295" h="413385">
                <a:moveTo>
                  <a:pt x="363550" y="4177"/>
                </a:moveTo>
                <a:lnTo>
                  <a:pt x="357259" y="5705"/>
                </a:lnTo>
                <a:lnTo>
                  <a:pt x="351326" y="9733"/>
                </a:lnTo>
                <a:lnTo>
                  <a:pt x="347621" y="15567"/>
                </a:lnTo>
                <a:lnTo>
                  <a:pt x="346887" y="21639"/>
                </a:lnTo>
                <a:lnTo>
                  <a:pt x="349011" y="27949"/>
                </a:lnTo>
                <a:lnTo>
                  <a:pt x="353879" y="34498"/>
                </a:lnTo>
                <a:lnTo>
                  <a:pt x="387700" y="75653"/>
                </a:lnTo>
                <a:lnTo>
                  <a:pt x="416146" y="119431"/>
                </a:lnTo>
                <a:lnTo>
                  <a:pt x="439904" y="165499"/>
                </a:lnTo>
                <a:lnTo>
                  <a:pt x="459663" y="213522"/>
                </a:lnTo>
                <a:lnTo>
                  <a:pt x="476112" y="263168"/>
                </a:lnTo>
                <a:lnTo>
                  <a:pt x="489939" y="314103"/>
                </a:lnTo>
                <a:lnTo>
                  <a:pt x="501834" y="365993"/>
                </a:lnTo>
                <a:lnTo>
                  <a:pt x="504792" y="373712"/>
                </a:lnTo>
                <a:lnTo>
                  <a:pt x="509778" y="378693"/>
                </a:lnTo>
                <a:lnTo>
                  <a:pt x="516668" y="380817"/>
                </a:lnTo>
                <a:lnTo>
                  <a:pt x="525341" y="379963"/>
                </a:lnTo>
                <a:lnTo>
                  <a:pt x="567874" y="367886"/>
                </a:lnTo>
                <a:lnTo>
                  <a:pt x="575486" y="364574"/>
                </a:lnTo>
                <a:lnTo>
                  <a:pt x="580182" y="359478"/>
                </a:lnTo>
                <a:lnTo>
                  <a:pt x="581899" y="352716"/>
                </a:lnTo>
                <a:lnTo>
                  <a:pt x="580574" y="344403"/>
                </a:lnTo>
                <a:lnTo>
                  <a:pt x="563693" y="292800"/>
                </a:lnTo>
                <a:lnTo>
                  <a:pt x="545158" y="244145"/>
                </a:lnTo>
                <a:lnTo>
                  <a:pt x="524567" y="198348"/>
                </a:lnTo>
                <a:lnTo>
                  <a:pt x="501519" y="155319"/>
                </a:lnTo>
                <a:lnTo>
                  <a:pt x="475613" y="114970"/>
                </a:lnTo>
                <a:lnTo>
                  <a:pt x="446446" y="77209"/>
                </a:lnTo>
                <a:lnTo>
                  <a:pt x="413618" y="41948"/>
                </a:lnTo>
                <a:lnTo>
                  <a:pt x="376726" y="9098"/>
                </a:lnTo>
                <a:lnTo>
                  <a:pt x="370078" y="5268"/>
                </a:lnTo>
                <a:lnTo>
                  <a:pt x="363550" y="4177"/>
                </a:lnTo>
                <a:close/>
              </a:path>
              <a:path w="582295" h="413385">
                <a:moveTo>
                  <a:pt x="198229" y="0"/>
                </a:moveTo>
                <a:lnTo>
                  <a:pt x="191458" y="2351"/>
                </a:lnTo>
                <a:lnTo>
                  <a:pt x="186354" y="7441"/>
                </a:lnTo>
                <a:lnTo>
                  <a:pt x="183038" y="15448"/>
                </a:lnTo>
                <a:lnTo>
                  <a:pt x="170556" y="65572"/>
                </a:lnTo>
                <a:lnTo>
                  <a:pt x="156519" y="113047"/>
                </a:lnTo>
                <a:lnTo>
                  <a:pt x="140324" y="158556"/>
                </a:lnTo>
                <a:lnTo>
                  <a:pt x="121369" y="202784"/>
                </a:lnTo>
                <a:lnTo>
                  <a:pt x="99049" y="246416"/>
                </a:lnTo>
                <a:lnTo>
                  <a:pt x="72762" y="290138"/>
                </a:lnTo>
                <a:lnTo>
                  <a:pt x="41904" y="334632"/>
                </a:lnTo>
                <a:lnTo>
                  <a:pt x="5873" y="380586"/>
                </a:lnTo>
                <a:lnTo>
                  <a:pt x="1329" y="387260"/>
                </a:lnTo>
                <a:lnTo>
                  <a:pt x="19050" y="412904"/>
                </a:lnTo>
                <a:lnTo>
                  <a:pt x="25796" y="411287"/>
                </a:lnTo>
                <a:lnTo>
                  <a:pt x="71089" y="364098"/>
                </a:lnTo>
                <a:lnTo>
                  <a:pt x="105626" y="322629"/>
                </a:lnTo>
                <a:lnTo>
                  <a:pt x="136428" y="281882"/>
                </a:lnTo>
                <a:lnTo>
                  <a:pt x="163764" y="241511"/>
                </a:lnTo>
                <a:lnTo>
                  <a:pt x="187908" y="201172"/>
                </a:lnTo>
                <a:lnTo>
                  <a:pt x="209130" y="160519"/>
                </a:lnTo>
                <a:lnTo>
                  <a:pt x="227701" y="119208"/>
                </a:lnTo>
                <a:lnTo>
                  <a:pt x="243895" y="76892"/>
                </a:lnTo>
                <a:lnTo>
                  <a:pt x="257981" y="33228"/>
                </a:lnTo>
                <a:lnTo>
                  <a:pt x="258666" y="26699"/>
                </a:lnTo>
                <a:lnTo>
                  <a:pt x="256790" y="19575"/>
                </a:lnTo>
                <a:lnTo>
                  <a:pt x="252177" y="13404"/>
                </a:lnTo>
                <a:lnTo>
                  <a:pt x="244646" y="9733"/>
                </a:lnTo>
                <a:lnTo>
                  <a:pt x="206546" y="208"/>
                </a:lnTo>
                <a:lnTo>
                  <a:pt x="1982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3797368" y="4198597"/>
            <a:ext cx="517525" cy="347980"/>
          </a:xfrm>
          <a:custGeom>
            <a:avLst/>
            <a:gdLst/>
            <a:ahLst/>
            <a:cxnLst/>
            <a:rect l="l" t="t" r="r" b="b"/>
            <a:pathLst>
              <a:path w="517525" h="347979">
                <a:moveTo>
                  <a:pt x="440093" y="0"/>
                </a:moveTo>
                <a:lnTo>
                  <a:pt x="76835" y="0"/>
                </a:lnTo>
                <a:lnTo>
                  <a:pt x="68773" y="1190"/>
                </a:lnTo>
                <a:lnTo>
                  <a:pt x="62790" y="4762"/>
                </a:lnTo>
                <a:lnTo>
                  <a:pt x="59066" y="10715"/>
                </a:lnTo>
                <a:lnTo>
                  <a:pt x="57785" y="19050"/>
                </a:lnTo>
                <a:lnTo>
                  <a:pt x="57785" y="21590"/>
                </a:lnTo>
                <a:lnTo>
                  <a:pt x="58975" y="29656"/>
                </a:lnTo>
                <a:lnTo>
                  <a:pt x="62547" y="35639"/>
                </a:lnTo>
                <a:lnTo>
                  <a:pt x="68500" y="39360"/>
                </a:lnTo>
                <a:lnTo>
                  <a:pt x="76835" y="40640"/>
                </a:lnTo>
                <a:lnTo>
                  <a:pt x="440093" y="40640"/>
                </a:lnTo>
                <a:lnTo>
                  <a:pt x="448427" y="39360"/>
                </a:lnTo>
                <a:lnTo>
                  <a:pt x="454380" y="35639"/>
                </a:lnTo>
                <a:lnTo>
                  <a:pt x="457952" y="29656"/>
                </a:lnTo>
                <a:lnTo>
                  <a:pt x="459143" y="21590"/>
                </a:lnTo>
                <a:lnTo>
                  <a:pt x="459143" y="19050"/>
                </a:lnTo>
                <a:lnTo>
                  <a:pt x="457952" y="10715"/>
                </a:lnTo>
                <a:lnTo>
                  <a:pt x="454380" y="4762"/>
                </a:lnTo>
                <a:lnTo>
                  <a:pt x="448427" y="1190"/>
                </a:lnTo>
                <a:lnTo>
                  <a:pt x="440093" y="0"/>
                </a:lnTo>
                <a:close/>
              </a:path>
              <a:path w="517525" h="347979">
                <a:moveTo>
                  <a:pt x="497865" y="306717"/>
                </a:moveTo>
                <a:lnTo>
                  <a:pt x="19050" y="306717"/>
                </a:lnTo>
                <a:lnTo>
                  <a:pt x="10983" y="307908"/>
                </a:lnTo>
                <a:lnTo>
                  <a:pt x="5000" y="311480"/>
                </a:lnTo>
                <a:lnTo>
                  <a:pt x="1279" y="317433"/>
                </a:lnTo>
                <a:lnTo>
                  <a:pt x="0" y="325767"/>
                </a:lnTo>
                <a:lnTo>
                  <a:pt x="0" y="328320"/>
                </a:lnTo>
                <a:lnTo>
                  <a:pt x="1279" y="336386"/>
                </a:lnTo>
                <a:lnTo>
                  <a:pt x="5000" y="342369"/>
                </a:lnTo>
                <a:lnTo>
                  <a:pt x="10983" y="346090"/>
                </a:lnTo>
                <a:lnTo>
                  <a:pt x="19050" y="347370"/>
                </a:lnTo>
                <a:lnTo>
                  <a:pt x="497865" y="347370"/>
                </a:lnTo>
                <a:lnTo>
                  <a:pt x="506199" y="346090"/>
                </a:lnTo>
                <a:lnTo>
                  <a:pt x="512152" y="342369"/>
                </a:lnTo>
                <a:lnTo>
                  <a:pt x="515724" y="336386"/>
                </a:lnTo>
                <a:lnTo>
                  <a:pt x="516915" y="328320"/>
                </a:lnTo>
                <a:lnTo>
                  <a:pt x="516915" y="325767"/>
                </a:lnTo>
                <a:lnTo>
                  <a:pt x="515637" y="317433"/>
                </a:lnTo>
                <a:lnTo>
                  <a:pt x="511919" y="311480"/>
                </a:lnTo>
                <a:lnTo>
                  <a:pt x="505937" y="307908"/>
                </a:lnTo>
                <a:lnTo>
                  <a:pt x="497865" y="3067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4393641" y="4351639"/>
            <a:ext cx="518795" cy="41910"/>
          </a:xfrm>
          <a:custGeom>
            <a:avLst/>
            <a:gdLst/>
            <a:ahLst/>
            <a:cxnLst/>
            <a:rect l="l" t="t" r="r" b="b"/>
            <a:pathLst>
              <a:path w="518795" h="41910">
                <a:moveTo>
                  <a:pt x="512470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36194"/>
                </a:lnTo>
                <a:lnTo>
                  <a:pt x="5714" y="41909"/>
                </a:lnTo>
                <a:lnTo>
                  <a:pt x="501040" y="41909"/>
                </a:lnTo>
                <a:lnTo>
                  <a:pt x="512470" y="41909"/>
                </a:lnTo>
                <a:lnTo>
                  <a:pt x="518185" y="36194"/>
                </a:lnTo>
                <a:lnTo>
                  <a:pt x="518185" y="5714"/>
                </a:lnTo>
                <a:lnTo>
                  <a:pt x="5124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5003243" y="4191616"/>
            <a:ext cx="500380" cy="410845"/>
          </a:xfrm>
          <a:custGeom>
            <a:avLst/>
            <a:gdLst/>
            <a:ahLst/>
            <a:cxnLst/>
            <a:rect l="l" t="t" r="r" b="b"/>
            <a:pathLst>
              <a:path w="500379" h="410845">
                <a:moveTo>
                  <a:pt x="480072" y="0"/>
                </a:moveTo>
                <a:lnTo>
                  <a:pt x="19049" y="0"/>
                </a:lnTo>
                <a:lnTo>
                  <a:pt x="11065" y="1069"/>
                </a:lnTo>
                <a:lnTo>
                  <a:pt x="5229" y="4279"/>
                </a:lnTo>
                <a:lnTo>
                  <a:pt x="1540" y="9633"/>
                </a:lnTo>
                <a:lnTo>
                  <a:pt x="0" y="17132"/>
                </a:lnTo>
                <a:lnTo>
                  <a:pt x="922" y="24739"/>
                </a:lnTo>
                <a:lnTo>
                  <a:pt x="4524" y="30319"/>
                </a:lnTo>
                <a:lnTo>
                  <a:pt x="10626" y="33754"/>
                </a:lnTo>
                <a:lnTo>
                  <a:pt x="19049" y="34925"/>
                </a:lnTo>
                <a:lnTo>
                  <a:pt x="403872" y="34925"/>
                </a:lnTo>
                <a:lnTo>
                  <a:pt x="378198" y="84552"/>
                </a:lnTo>
                <a:lnTo>
                  <a:pt x="348743" y="130799"/>
                </a:lnTo>
                <a:lnTo>
                  <a:pt x="315996" y="172870"/>
                </a:lnTo>
                <a:lnTo>
                  <a:pt x="280442" y="209972"/>
                </a:lnTo>
                <a:lnTo>
                  <a:pt x="242569" y="241312"/>
                </a:lnTo>
                <a:lnTo>
                  <a:pt x="218431" y="219398"/>
                </a:lnTo>
                <a:lnTo>
                  <a:pt x="190425" y="197964"/>
                </a:lnTo>
                <a:lnTo>
                  <a:pt x="159439" y="177726"/>
                </a:lnTo>
                <a:lnTo>
                  <a:pt x="126364" y="159397"/>
                </a:lnTo>
                <a:lnTo>
                  <a:pt x="118735" y="156614"/>
                </a:lnTo>
                <a:lnTo>
                  <a:pt x="111998" y="156692"/>
                </a:lnTo>
                <a:lnTo>
                  <a:pt x="106094" y="159390"/>
                </a:lnTo>
                <a:lnTo>
                  <a:pt x="100964" y="164465"/>
                </a:lnTo>
                <a:lnTo>
                  <a:pt x="97839" y="170646"/>
                </a:lnTo>
                <a:lnTo>
                  <a:pt x="97869" y="176768"/>
                </a:lnTo>
                <a:lnTo>
                  <a:pt x="100875" y="182770"/>
                </a:lnTo>
                <a:lnTo>
                  <a:pt x="106679" y="188595"/>
                </a:lnTo>
                <a:lnTo>
                  <a:pt x="146435" y="220578"/>
                </a:lnTo>
                <a:lnTo>
                  <a:pt x="181307" y="252898"/>
                </a:lnTo>
                <a:lnTo>
                  <a:pt x="212332" y="286313"/>
                </a:lnTo>
                <a:lnTo>
                  <a:pt x="240553" y="321581"/>
                </a:lnTo>
                <a:lnTo>
                  <a:pt x="267007" y="359461"/>
                </a:lnTo>
                <a:lnTo>
                  <a:pt x="292734" y="400710"/>
                </a:lnTo>
                <a:lnTo>
                  <a:pt x="298063" y="407321"/>
                </a:lnTo>
                <a:lnTo>
                  <a:pt x="304404" y="410781"/>
                </a:lnTo>
                <a:lnTo>
                  <a:pt x="311581" y="410793"/>
                </a:lnTo>
                <a:lnTo>
                  <a:pt x="319417" y="407060"/>
                </a:lnTo>
                <a:lnTo>
                  <a:pt x="348627" y="386727"/>
                </a:lnTo>
                <a:lnTo>
                  <a:pt x="354685" y="381042"/>
                </a:lnTo>
                <a:lnTo>
                  <a:pt x="357522" y="374583"/>
                </a:lnTo>
                <a:lnTo>
                  <a:pt x="357023" y="367528"/>
                </a:lnTo>
                <a:lnTo>
                  <a:pt x="334637" y="335431"/>
                </a:lnTo>
                <a:lnTo>
                  <a:pt x="297530" y="292370"/>
                </a:lnTo>
                <a:lnTo>
                  <a:pt x="276237" y="269887"/>
                </a:lnTo>
                <a:lnTo>
                  <a:pt x="319378" y="239702"/>
                </a:lnTo>
                <a:lnTo>
                  <a:pt x="359925" y="206660"/>
                </a:lnTo>
                <a:lnTo>
                  <a:pt x="397930" y="170340"/>
                </a:lnTo>
                <a:lnTo>
                  <a:pt x="433447" y="130316"/>
                </a:lnTo>
                <a:lnTo>
                  <a:pt x="466529" y="86166"/>
                </a:lnTo>
                <a:lnTo>
                  <a:pt x="497230" y="37465"/>
                </a:lnTo>
                <a:lnTo>
                  <a:pt x="499998" y="16335"/>
                </a:lnTo>
                <a:lnTo>
                  <a:pt x="496514" y="5154"/>
                </a:lnTo>
                <a:lnTo>
                  <a:pt x="489099" y="762"/>
                </a:lnTo>
                <a:lnTo>
                  <a:pt x="4800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5594054" y="4153501"/>
            <a:ext cx="515620" cy="452120"/>
          </a:xfrm>
          <a:custGeom>
            <a:avLst/>
            <a:gdLst/>
            <a:ahLst/>
            <a:cxnLst/>
            <a:rect l="l" t="t" r="r" b="b"/>
            <a:pathLst>
              <a:path w="515620" h="452120">
                <a:moveTo>
                  <a:pt x="391547" y="0"/>
                </a:moveTo>
                <a:lnTo>
                  <a:pt x="89261" y="0"/>
                </a:lnTo>
                <a:lnTo>
                  <a:pt x="76410" y="5459"/>
                </a:lnTo>
                <a:lnTo>
                  <a:pt x="72126" y="17468"/>
                </a:lnTo>
                <a:lnTo>
                  <a:pt x="76410" y="29478"/>
                </a:lnTo>
                <a:lnTo>
                  <a:pt x="89261" y="34937"/>
                </a:lnTo>
                <a:lnTo>
                  <a:pt x="336937" y="34937"/>
                </a:lnTo>
                <a:lnTo>
                  <a:pt x="315505" y="85336"/>
                </a:lnTo>
                <a:lnTo>
                  <a:pt x="292206" y="132637"/>
                </a:lnTo>
                <a:lnTo>
                  <a:pt x="266811" y="177021"/>
                </a:lnTo>
                <a:lnTo>
                  <a:pt x="239091" y="218665"/>
                </a:lnTo>
                <a:lnTo>
                  <a:pt x="208817" y="257749"/>
                </a:lnTo>
                <a:lnTo>
                  <a:pt x="175763" y="294452"/>
                </a:lnTo>
                <a:lnTo>
                  <a:pt x="139698" y="328953"/>
                </a:lnTo>
                <a:lnTo>
                  <a:pt x="100394" y="361430"/>
                </a:lnTo>
                <a:lnTo>
                  <a:pt x="57623" y="392063"/>
                </a:lnTo>
                <a:lnTo>
                  <a:pt x="11156" y="421030"/>
                </a:lnTo>
                <a:lnTo>
                  <a:pt x="4499" y="426032"/>
                </a:lnTo>
                <a:lnTo>
                  <a:pt x="760" y="431512"/>
                </a:lnTo>
                <a:lnTo>
                  <a:pt x="0" y="437466"/>
                </a:lnTo>
                <a:lnTo>
                  <a:pt x="2279" y="443890"/>
                </a:lnTo>
                <a:lnTo>
                  <a:pt x="6302" y="449150"/>
                </a:lnTo>
                <a:lnTo>
                  <a:pt x="11639" y="451675"/>
                </a:lnTo>
                <a:lnTo>
                  <a:pt x="18167" y="451580"/>
                </a:lnTo>
                <a:lnTo>
                  <a:pt x="70831" y="425527"/>
                </a:lnTo>
                <a:lnTo>
                  <a:pt x="113910" y="400318"/>
                </a:lnTo>
                <a:lnTo>
                  <a:pt x="154801" y="373310"/>
                </a:lnTo>
                <a:lnTo>
                  <a:pt x="193302" y="344458"/>
                </a:lnTo>
                <a:lnTo>
                  <a:pt x="229214" y="313718"/>
                </a:lnTo>
                <a:lnTo>
                  <a:pt x="262338" y="281044"/>
                </a:lnTo>
                <a:lnTo>
                  <a:pt x="292474" y="246392"/>
                </a:lnTo>
                <a:lnTo>
                  <a:pt x="328360" y="281644"/>
                </a:lnTo>
                <a:lnTo>
                  <a:pt x="361136" y="317746"/>
                </a:lnTo>
                <a:lnTo>
                  <a:pt x="391655" y="355403"/>
                </a:lnTo>
                <a:lnTo>
                  <a:pt x="420773" y="395316"/>
                </a:lnTo>
                <a:lnTo>
                  <a:pt x="449344" y="438188"/>
                </a:lnTo>
                <a:lnTo>
                  <a:pt x="455030" y="444516"/>
                </a:lnTo>
                <a:lnTo>
                  <a:pt x="461489" y="447389"/>
                </a:lnTo>
                <a:lnTo>
                  <a:pt x="468543" y="446928"/>
                </a:lnTo>
                <a:lnTo>
                  <a:pt x="476014" y="443255"/>
                </a:lnTo>
                <a:lnTo>
                  <a:pt x="506494" y="422300"/>
                </a:lnTo>
                <a:lnTo>
                  <a:pt x="512446" y="416516"/>
                </a:lnTo>
                <a:lnTo>
                  <a:pt x="515062" y="409840"/>
                </a:lnTo>
                <a:lnTo>
                  <a:pt x="514347" y="402571"/>
                </a:lnTo>
                <a:lnTo>
                  <a:pt x="471096" y="348894"/>
                </a:lnTo>
                <a:lnTo>
                  <a:pt x="432556" y="309457"/>
                </a:lnTo>
                <a:lnTo>
                  <a:pt x="394442" y="275295"/>
                </a:lnTo>
                <a:lnTo>
                  <a:pt x="356511" y="245008"/>
                </a:lnTo>
                <a:lnTo>
                  <a:pt x="318522" y="217195"/>
                </a:lnTo>
                <a:lnTo>
                  <a:pt x="345918" y="177411"/>
                </a:lnTo>
                <a:lnTo>
                  <a:pt x="370517" y="137093"/>
                </a:lnTo>
                <a:lnTo>
                  <a:pt x="394519" y="91894"/>
                </a:lnTo>
                <a:lnTo>
                  <a:pt x="420122" y="37465"/>
                </a:lnTo>
                <a:lnTo>
                  <a:pt x="422979" y="23486"/>
                </a:lnTo>
                <a:lnTo>
                  <a:pt x="418693" y="11831"/>
                </a:lnTo>
                <a:lnTo>
                  <a:pt x="407977" y="3626"/>
                </a:lnTo>
                <a:lnTo>
                  <a:pt x="3915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6206796" y="4094111"/>
            <a:ext cx="472440" cy="544830"/>
          </a:xfrm>
          <a:custGeom>
            <a:avLst/>
            <a:gdLst/>
            <a:ahLst/>
            <a:cxnLst/>
            <a:rect l="l" t="t" r="r" b="b"/>
            <a:pathLst>
              <a:path w="472440" h="544829">
                <a:moveTo>
                  <a:pt x="201066" y="202915"/>
                </a:moveTo>
                <a:lnTo>
                  <a:pt x="134394" y="202915"/>
                </a:lnTo>
                <a:lnTo>
                  <a:pt x="179088" y="231353"/>
                </a:lnTo>
                <a:lnTo>
                  <a:pt x="217584" y="259436"/>
                </a:lnTo>
                <a:lnTo>
                  <a:pt x="252268" y="288472"/>
                </a:lnTo>
                <a:lnTo>
                  <a:pt x="285524" y="319767"/>
                </a:lnTo>
                <a:lnTo>
                  <a:pt x="251102" y="360933"/>
                </a:lnTo>
                <a:lnTo>
                  <a:pt x="215462" y="397849"/>
                </a:lnTo>
                <a:lnTo>
                  <a:pt x="178128" y="431130"/>
                </a:lnTo>
                <a:lnTo>
                  <a:pt x="138624" y="461396"/>
                </a:lnTo>
                <a:lnTo>
                  <a:pt x="96472" y="489262"/>
                </a:lnTo>
                <a:lnTo>
                  <a:pt x="51196" y="515347"/>
                </a:lnTo>
                <a:lnTo>
                  <a:pt x="44447" y="519971"/>
                </a:lnTo>
                <a:lnTo>
                  <a:pt x="40490" y="525190"/>
                </a:lnTo>
                <a:lnTo>
                  <a:pt x="39506" y="530885"/>
                </a:lnTo>
                <a:lnTo>
                  <a:pt x="41671" y="536937"/>
                </a:lnTo>
                <a:lnTo>
                  <a:pt x="45705" y="541666"/>
                </a:lnTo>
                <a:lnTo>
                  <a:pt x="51044" y="544246"/>
                </a:lnTo>
                <a:lnTo>
                  <a:pt x="57573" y="544445"/>
                </a:lnTo>
                <a:lnTo>
                  <a:pt x="65179" y="542030"/>
                </a:lnTo>
                <a:lnTo>
                  <a:pt x="111669" y="520186"/>
                </a:lnTo>
                <a:lnTo>
                  <a:pt x="157066" y="495131"/>
                </a:lnTo>
                <a:lnTo>
                  <a:pt x="201229" y="466617"/>
                </a:lnTo>
                <a:lnTo>
                  <a:pt x="244018" y="434400"/>
                </a:lnTo>
                <a:lnTo>
                  <a:pt x="285290" y="398232"/>
                </a:lnTo>
                <a:lnTo>
                  <a:pt x="324907" y="357867"/>
                </a:lnTo>
                <a:lnTo>
                  <a:pt x="402569" y="357867"/>
                </a:lnTo>
                <a:lnTo>
                  <a:pt x="382751" y="338363"/>
                </a:lnTo>
                <a:lnTo>
                  <a:pt x="374278" y="330316"/>
                </a:lnTo>
                <a:lnTo>
                  <a:pt x="366043" y="322862"/>
                </a:lnTo>
                <a:lnTo>
                  <a:pt x="357927" y="315945"/>
                </a:lnTo>
                <a:lnTo>
                  <a:pt x="382430" y="280385"/>
                </a:lnTo>
                <a:lnTo>
                  <a:pt x="310924" y="280385"/>
                </a:lnTo>
                <a:lnTo>
                  <a:pt x="277403" y="254072"/>
                </a:lnTo>
                <a:lnTo>
                  <a:pt x="241317" y="228473"/>
                </a:lnTo>
                <a:lnTo>
                  <a:pt x="202252" y="203589"/>
                </a:lnTo>
                <a:lnTo>
                  <a:pt x="201066" y="202915"/>
                </a:lnTo>
                <a:close/>
              </a:path>
              <a:path w="472440" h="544829">
                <a:moveTo>
                  <a:pt x="402569" y="357867"/>
                </a:moveTo>
                <a:lnTo>
                  <a:pt x="324907" y="357867"/>
                </a:lnTo>
                <a:lnTo>
                  <a:pt x="333192" y="369585"/>
                </a:lnTo>
                <a:lnTo>
                  <a:pt x="343084" y="382553"/>
                </a:lnTo>
                <a:lnTo>
                  <a:pt x="355051" y="397849"/>
                </a:lnTo>
                <a:lnTo>
                  <a:pt x="369357" y="416287"/>
                </a:lnTo>
                <a:lnTo>
                  <a:pt x="375766" y="422330"/>
                </a:lnTo>
                <a:lnTo>
                  <a:pt x="382533" y="425098"/>
                </a:lnTo>
                <a:lnTo>
                  <a:pt x="389538" y="424413"/>
                </a:lnTo>
                <a:lnTo>
                  <a:pt x="396662" y="420097"/>
                </a:lnTo>
                <a:lnTo>
                  <a:pt x="418264" y="402317"/>
                </a:lnTo>
                <a:lnTo>
                  <a:pt x="423729" y="395900"/>
                </a:lnTo>
                <a:lnTo>
                  <a:pt x="425799" y="389130"/>
                </a:lnTo>
                <a:lnTo>
                  <a:pt x="424415" y="382124"/>
                </a:lnTo>
                <a:lnTo>
                  <a:pt x="419522" y="375000"/>
                </a:lnTo>
                <a:lnTo>
                  <a:pt x="412031" y="367248"/>
                </a:lnTo>
                <a:lnTo>
                  <a:pt x="404837" y="360087"/>
                </a:lnTo>
                <a:lnTo>
                  <a:pt x="402569" y="357867"/>
                </a:lnTo>
                <a:close/>
              </a:path>
              <a:path w="472440" h="544829">
                <a:moveTo>
                  <a:pt x="205167" y="0"/>
                </a:moveTo>
                <a:lnTo>
                  <a:pt x="198450" y="1766"/>
                </a:lnTo>
                <a:lnTo>
                  <a:pt x="193042" y="6151"/>
                </a:lnTo>
                <a:lnTo>
                  <a:pt x="189004" y="13037"/>
                </a:lnTo>
                <a:lnTo>
                  <a:pt x="166300" y="63123"/>
                </a:lnTo>
                <a:lnTo>
                  <a:pt x="141990" y="108922"/>
                </a:lnTo>
                <a:lnTo>
                  <a:pt x="115104" y="150913"/>
                </a:lnTo>
                <a:lnTo>
                  <a:pt x="84672" y="189571"/>
                </a:lnTo>
                <a:lnTo>
                  <a:pt x="49723" y="225372"/>
                </a:lnTo>
                <a:lnTo>
                  <a:pt x="9286" y="258795"/>
                </a:lnTo>
                <a:lnTo>
                  <a:pt x="2946" y="264624"/>
                </a:lnTo>
                <a:lnTo>
                  <a:pt x="0" y="270626"/>
                </a:lnTo>
                <a:lnTo>
                  <a:pt x="267" y="276745"/>
                </a:lnTo>
                <a:lnTo>
                  <a:pt x="3571" y="282925"/>
                </a:lnTo>
                <a:lnTo>
                  <a:pt x="9058" y="288179"/>
                </a:lnTo>
                <a:lnTo>
                  <a:pt x="15081" y="290629"/>
                </a:lnTo>
                <a:lnTo>
                  <a:pt x="21699" y="290338"/>
                </a:lnTo>
                <a:lnTo>
                  <a:pt x="61076" y="266673"/>
                </a:lnTo>
                <a:lnTo>
                  <a:pt x="113369" y="225040"/>
                </a:lnTo>
                <a:lnTo>
                  <a:pt x="134394" y="202915"/>
                </a:lnTo>
                <a:lnTo>
                  <a:pt x="201066" y="202915"/>
                </a:lnTo>
                <a:lnTo>
                  <a:pt x="159794" y="179420"/>
                </a:lnTo>
                <a:lnTo>
                  <a:pt x="174607" y="161122"/>
                </a:lnTo>
                <a:lnTo>
                  <a:pt x="187337" y="143536"/>
                </a:lnTo>
                <a:lnTo>
                  <a:pt x="198995" y="125474"/>
                </a:lnTo>
                <a:lnTo>
                  <a:pt x="210594" y="105747"/>
                </a:lnTo>
                <a:lnTo>
                  <a:pt x="469850" y="105747"/>
                </a:lnTo>
                <a:lnTo>
                  <a:pt x="228374" y="75915"/>
                </a:lnTo>
                <a:lnTo>
                  <a:pt x="233982" y="65045"/>
                </a:lnTo>
                <a:lnTo>
                  <a:pt x="239414" y="54239"/>
                </a:lnTo>
                <a:lnTo>
                  <a:pt x="244726" y="43314"/>
                </a:lnTo>
                <a:lnTo>
                  <a:pt x="249977" y="32087"/>
                </a:lnTo>
                <a:lnTo>
                  <a:pt x="252386" y="23673"/>
                </a:lnTo>
                <a:lnTo>
                  <a:pt x="251161" y="16688"/>
                </a:lnTo>
                <a:lnTo>
                  <a:pt x="246483" y="11370"/>
                </a:lnTo>
                <a:lnTo>
                  <a:pt x="238534" y="7957"/>
                </a:lnTo>
                <a:lnTo>
                  <a:pt x="213134" y="972"/>
                </a:lnTo>
                <a:lnTo>
                  <a:pt x="205167" y="0"/>
                </a:lnTo>
                <a:close/>
              </a:path>
              <a:path w="472440" h="544829">
                <a:moveTo>
                  <a:pt x="469850" y="105747"/>
                </a:moveTo>
                <a:lnTo>
                  <a:pt x="387772" y="105747"/>
                </a:lnTo>
                <a:lnTo>
                  <a:pt x="372284" y="152953"/>
                </a:lnTo>
                <a:lnTo>
                  <a:pt x="353877" y="197595"/>
                </a:lnTo>
                <a:lnTo>
                  <a:pt x="333206" y="239973"/>
                </a:lnTo>
                <a:lnTo>
                  <a:pt x="310924" y="280385"/>
                </a:lnTo>
                <a:lnTo>
                  <a:pt x="382430" y="280385"/>
                </a:lnTo>
                <a:lnTo>
                  <a:pt x="409297" y="237627"/>
                </a:lnTo>
                <a:lnTo>
                  <a:pt x="430944" y="197933"/>
                </a:lnTo>
                <a:lnTo>
                  <a:pt x="450674" y="155771"/>
                </a:lnTo>
                <a:lnTo>
                  <a:pt x="469064" y="109557"/>
                </a:lnTo>
                <a:lnTo>
                  <a:pt x="469850" y="1057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6781241" y="4351639"/>
            <a:ext cx="518795" cy="41910"/>
          </a:xfrm>
          <a:custGeom>
            <a:avLst/>
            <a:gdLst/>
            <a:ahLst/>
            <a:cxnLst/>
            <a:rect l="l" t="t" r="r" b="b"/>
            <a:pathLst>
              <a:path w="518795" h="41910">
                <a:moveTo>
                  <a:pt x="512470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36194"/>
                </a:lnTo>
                <a:lnTo>
                  <a:pt x="5714" y="41909"/>
                </a:lnTo>
                <a:lnTo>
                  <a:pt x="501040" y="41909"/>
                </a:lnTo>
                <a:lnTo>
                  <a:pt x="512470" y="41909"/>
                </a:lnTo>
                <a:lnTo>
                  <a:pt x="518185" y="36194"/>
                </a:lnTo>
                <a:lnTo>
                  <a:pt x="518185" y="5714"/>
                </a:lnTo>
                <a:lnTo>
                  <a:pt x="5124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528004" y="4108415"/>
            <a:ext cx="334645" cy="525780"/>
          </a:xfrm>
          <a:custGeom>
            <a:avLst/>
            <a:gdLst/>
            <a:ahLst/>
            <a:cxnLst/>
            <a:rect l="l" t="t" r="r" b="b"/>
            <a:pathLst>
              <a:path w="334645" h="525779">
                <a:moveTo>
                  <a:pt x="43827" y="0"/>
                </a:moveTo>
                <a:lnTo>
                  <a:pt x="19685" y="0"/>
                </a:lnTo>
                <a:lnTo>
                  <a:pt x="11787" y="1470"/>
                </a:lnTo>
                <a:lnTo>
                  <a:pt x="5556" y="5561"/>
                </a:lnTo>
                <a:lnTo>
                  <a:pt x="1468" y="11792"/>
                </a:lnTo>
                <a:lnTo>
                  <a:pt x="0" y="19684"/>
                </a:lnTo>
                <a:lnTo>
                  <a:pt x="0" y="505498"/>
                </a:lnTo>
                <a:lnTo>
                  <a:pt x="1468" y="513395"/>
                </a:lnTo>
                <a:lnTo>
                  <a:pt x="5556" y="519626"/>
                </a:lnTo>
                <a:lnTo>
                  <a:pt x="11787" y="523714"/>
                </a:lnTo>
                <a:lnTo>
                  <a:pt x="19685" y="525183"/>
                </a:lnTo>
                <a:lnTo>
                  <a:pt x="43827" y="525183"/>
                </a:lnTo>
                <a:lnTo>
                  <a:pt x="51718" y="523714"/>
                </a:lnTo>
                <a:lnTo>
                  <a:pt x="57945" y="519626"/>
                </a:lnTo>
                <a:lnTo>
                  <a:pt x="62031" y="513395"/>
                </a:lnTo>
                <a:lnTo>
                  <a:pt x="63500" y="505498"/>
                </a:lnTo>
                <a:lnTo>
                  <a:pt x="63500" y="205765"/>
                </a:lnTo>
                <a:lnTo>
                  <a:pt x="154911" y="205765"/>
                </a:lnTo>
                <a:lnTo>
                  <a:pt x="142008" y="200070"/>
                </a:lnTo>
                <a:lnTo>
                  <a:pt x="102100" y="183827"/>
                </a:lnTo>
                <a:lnTo>
                  <a:pt x="63500" y="169557"/>
                </a:lnTo>
                <a:lnTo>
                  <a:pt x="63500" y="19684"/>
                </a:lnTo>
                <a:lnTo>
                  <a:pt x="62031" y="11792"/>
                </a:lnTo>
                <a:lnTo>
                  <a:pt x="57945" y="5561"/>
                </a:lnTo>
                <a:lnTo>
                  <a:pt x="51718" y="1470"/>
                </a:lnTo>
                <a:lnTo>
                  <a:pt x="43827" y="0"/>
                </a:lnTo>
                <a:close/>
              </a:path>
              <a:path w="334645" h="525779">
                <a:moveTo>
                  <a:pt x="154911" y="205765"/>
                </a:moveTo>
                <a:lnTo>
                  <a:pt x="63500" y="205765"/>
                </a:lnTo>
                <a:lnTo>
                  <a:pt x="103425" y="227660"/>
                </a:lnTo>
                <a:lnTo>
                  <a:pt x="146217" y="252755"/>
                </a:lnTo>
                <a:lnTo>
                  <a:pt x="191847" y="280746"/>
                </a:lnTo>
                <a:lnTo>
                  <a:pt x="240281" y="311327"/>
                </a:lnTo>
                <a:lnTo>
                  <a:pt x="291490" y="344195"/>
                </a:lnTo>
                <a:lnTo>
                  <a:pt x="299698" y="347479"/>
                </a:lnTo>
                <a:lnTo>
                  <a:pt x="332130" y="314985"/>
                </a:lnTo>
                <a:lnTo>
                  <a:pt x="334405" y="307603"/>
                </a:lnTo>
                <a:lnTo>
                  <a:pt x="333706" y="300221"/>
                </a:lnTo>
                <a:lnTo>
                  <a:pt x="274149" y="262409"/>
                </a:lnTo>
                <a:lnTo>
                  <a:pt x="227574" y="239184"/>
                </a:lnTo>
                <a:lnTo>
                  <a:pt x="183680" y="218463"/>
                </a:lnTo>
                <a:lnTo>
                  <a:pt x="154911" y="205765"/>
                </a:lnTo>
                <a:close/>
              </a:path>
              <a:path w="334645" h="525779">
                <a:moveTo>
                  <a:pt x="243217" y="51434"/>
                </a:moveTo>
                <a:lnTo>
                  <a:pt x="217182" y="51434"/>
                </a:lnTo>
                <a:lnTo>
                  <a:pt x="212102" y="56527"/>
                </a:lnTo>
                <a:lnTo>
                  <a:pt x="212102" y="148615"/>
                </a:lnTo>
                <a:lnTo>
                  <a:pt x="217182" y="153682"/>
                </a:lnTo>
                <a:lnTo>
                  <a:pt x="243217" y="153682"/>
                </a:lnTo>
                <a:lnTo>
                  <a:pt x="249567" y="148615"/>
                </a:lnTo>
                <a:lnTo>
                  <a:pt x="249567" y="56527"/>
                </a:lnTo>
                <a:lnTo>
                  <a:pt x="243217" y="51434"/>
                </a:lnTo>
                <a:close/>
              </a:path>
              <a:path w="334645" h="525779">
                <a:moveTo>
                  <a:pt x="301637" y="51434"/>
                </a:moveTo>
                <a:lnTo>
                  <a:pt x="275615" y="51434"/>
                </a:lnTo>
                <a:lnTo>
                  <a:pt x="269265" y="56527"/>
                </a:lnTo>
                <a:lnTo>
                  <a:pt x="269265" y="148615"/>
                </a:lnTo>
                <a:lnTo>
                  <a:pt x="275615" y="153682"/>
                </a:lnTo>
                <a:lnTo>
                  <a:pt x="301637" y="153682"/>
                </a:lnTo>
                <a:lnTo>
                  <a:pt x="306730" y="148615"/>
                </a:lnTo>
                <a:lnTo>
                  <a:pt x="306730" y="56527"/>
                </a:lnTo>
                <a:lnTo>
                  <a:pt x="301637" y="514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8006945" y="4132867"/>
            <a:ext cx="464184" cy="481965"/>
          </a:xfrm>
          <a:custGeom>
            <a:avLst/>
            <a:gdLst/>
            <a:ahLst/>
            <a:cxnLst/>
            <a:rect l="l" t="t" r="r" b="b"/>
            <a:pathLst>
              <a:path w="464184" h="481964">
                <a:moveTo>
                  <a:pt x="399856" y="0"/>
                </a:moveTo>
                <a:lnTo>
                  <a:pt x="393093" y="1905"/>
                </a:lnTo>
                <a:lnTo>
                  <a:pt x="387995" y="6667"/>
                </a:lnTo>
                <a:lnTo>
                  <a:pt x="384681" y="14287"/>
                </a:lnTo>
                <a:lnTo>
                  <a:pt x="370171" y="64725"/>
                </a:lnTo>
                <a:lnTo>
                  <a:pt x="353854" y="113132"/>
                </a:lnTo>
                <a:lnTo>
                  <a:pt x="335501" y="159457"/>
                </a:lnTo>
                <a:lnTo>
                  <a:pt x="314877" y="203652"/>
                </a:lnTo>
                <a:lnTo>
                  <a:pt x="291752" y="245669"/>
                </a:lnTo>
                <a:lnTo>
                  <a:pt x="265893" y="285459"/>
                </a:lnTo>
                <a:lnTo>
                  <a:pt x="237069" y="322973"/>
                </a:lnTo>
                <a:lnTo>
                  <a:pt x="205047" y="358163"/>
                </a:lnTo>
                <a:lnTo>
                  <a:pt x="169595" y="390980"/>
                </a:lnTo>
                <a:lnTo>
                  <a:pt x="130482" y="421375"/>
                </a:lnTo>
                <a:lnTo>
                  <a:pt x="87476" y="449300"/>
                </a:lnTo>
                <a:lnTo>
                  <a:pt x="80828" y="454408"/>
                </a:lnTo>
                <a:lnTo>
                  <a:pt x="77157" y="460168"/>
                </a:lnTo>
                <a:lnTo>
                  <a:pt x="76581" y="466524"/>
                </a:lnTo>
                <a:lnTo>
                  <a:pt x="79221" y="473417"/>
                </a:lnTo>
                <a:lnTo>
                  <a:pt x="83715" y="478866"/>
                </a:lnTo>
                <a:lnTo>
                  <a:pt x="89460" y="481757"/>
                </a:lnTo>
                <a:lnTo>
                  <a:pt x="96276" y="481906"/>
                </a:lnTo>
                <a:lnTo>
                  <a:pt x="103986" y="479132"/>
                </a:lnTo>
                <a:lnTo>
                  <a:pt x="150508" y="453337"/>
                </a:lnTo>
                <a:lnTo>
                  <a:pt x="193627" y="425486"/>
                </a:lnTo>
                <a:lnTo>
                  <a:pt x="233455" y="395588"/>
                </a:lnTo>
                <a:lnTo>
                  <a:pt x="270109" y="363653"/>
                </a:lnTo>
                <a:lnTo>
                  <a:pt x="303702" y="329689"/>
                </a:lnTo>
                <a:lnTo>
                  <a:pt x="334349" y="293704"/>
                </a:lnTo>
                <a:lnTo>
                  <a:pt x="362165" y="255709"/>
                </a:lnTo>
                <a:lnTo>
                  <a:pt x="387264" y="215712"/>
                </a:lnTo>
                <a:lnTo>
                  <a:pt x="409761" y="173721"/>
                </a:lnTo>
                <a:lnTo>
                  <a:pt x="429771" y="129746"/>
                </a:lnTo>
                <a:lnTo>
                  <a:pt x="447407" y="83795"/>
                </a:lnTo>
                <a:lnTo>
                  <a:pt x="462786" y="35877"/>
                </a:lnTo>
                <a:lnTo>
                  <a:pt x="463738" y="27562"/>
                </a:lnTo>
                <a:lnTo>
                  <a:pt x="461833" y="20796"/>
                </a:lnTo>
                <a:lnTo>
                  <a:pt x="457071" y="15696"/>
                </a:lnTo>
                <a:lnTo>
                  <a:pt x="449451" y="12382"/>
                </a:lnTo>
                <a:lnTo>
                  <a:pt x="408163" y="952"/>
                </a:lnTo>
                <a:lnTo>
                  <a:pt x="399856" y="0"/>
                </a:lnTo>
                <a:close/>
              </a:path>
              <a:path w="464184" h="481964">
                <a:moveTo>
                  <a:pt x="26117" y="2301"/>
                </a:moveTo>
                <a:lnTo>
                  <a:pt x="0" y="21986"/>
                </a:lnTo>
                <a:lnTo>
                  <a:pt x="1054" y="29041"/>
                </a:lnTo>
                <a:lnTo>
                  <a:pt x="5561" y="36512"/>
                </a:lnTo>
                <a:lnTo>
                  <a:pt x="33054" y="70661"/>
                </a:lnTo>
                <a:lnTo>
                  <a:pt x="57870" y="105817"/>
                </a:lnTo>
                <a:lnTo>
                  <a:pt x="80665" y="142520"/>
                </a:lnTo>
                <a:lnTo>
                  <a:pt x="102093" y="181305"/>
                </a:lnTo>
                <a:lnTo>
                  <a:pt x="106958" y="188210"/>
                </a:lnTo>
                <a:lnTo>
                  <a:pt x="112956" y="191782"/>
                </a:lnTo>
                <a:lnTo>
                  <a:pt x="120029" y="192020"/>
                </a:lnTo>
                <a:lnTo>
                  <a:pt x="128116" y="188925"/>
                </a:lnTo>
                <a:lnTo>
                  <a:pt x="156068" y="173050"/>
                </a:lnTo>
                <a:lnTo>
                  <a:pt x="162580" y="167821"/>
                </a:lnTo>
                <a:lnTo>
                  <a:pt x="165822" y="161699"/>
                </a:lnTo>
                <a:lnTo>
                  <a:pt x="165616" y="154744"/>
                </a:lnTo>
                <a:lnTo>
                  <a:pt x="133875" y="108040"/>
                </a:lnTo>
                <a:lnTo>
                  <a:pt x="104779" y="71920"/>
                </a:lnTo>
                <a:lnTo>
                  <a:pt x="73540" y="38419"/>
                </a:lnTo>
                <a:lnTo>
                  <a:pt x="39203" y="7302"/>
                </a:lnTo>
                <a:lnTo>
                  <a:pt x="32632" y="3462"/>
                </a:lnTo>
                <a:lnTo>
                  <a:pt x="26117" y="23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8571941" y="4351639"/>
            <a:ext cx="518795" cy="41910"/>
          </a:xfrm>
          <a:custGeom>
            <a:avLst/>
            <a:gdLst/>
            <a:ahLst/>
            <a:cxnLst/>
            <a:rect l="l" t="t" r="r" b="b"/>
            <a:pathLst>
              <a:path w="518795" h="41910">
                <a:moveTo>
                  <a:pt x="512470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36194"/>
                </a:lnTo>
                <a:lnTo>
                  <a:pt x="5714" y="41909"/>
                </a:lnTo>
                <a:lnTo>
                  <a:pt x="501040" y="41909"/>
                </a:lnTo>
                <a:lnTo>
                  <a:pt x="512470" y="41909"/>
                </a:lnTo>
                <a:lnTo>
                  <a:pt x="518185" y="36194"/>
                </a:lnTo>
                <a:lnTo>
                  <a:pt x="518185" y="5714"/>
                </a:lnTo>
                <a:lnTo>
                  <a:pt x="5124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9175454" y="4153501"/>
            <a:ext cx="515620" cy="452120"/>
          </a:xfrm>
          <a:custGeom>
            <a:avLst/>
            <a:gdLst/>
            <a:ahLst/>
            <a:cxnLst/>
            <a:rect l="l" t="t" r="r" b="b"/>
            <a:pathLst>
              <a:path w="515620" h="452120">
                <a:moveTo>
                  <a:pt x="391547" y="0"/>
                </a:moveTo>
                <a:lnTo>
                  <a:pt x="89261" y="0"/>
                </a:lnTo>
                <a:lnTo>
                  <a:pt x="76410" y="5459"/>
                </a:lnTo>
                <a:lnTo>
                  <a:pt x="72126" y="17468"/>
                </a:lnTo>
                <a:lnTo>
                  <a:pt x="76410" y="29478"/>
                </a:lnTo>
                <a:lnTo>
                  <a:pt x="89261" y="34937"/>
                </a:lnTo>
                <a:lnTo>
                  <a:pt x="336937" y="34937"/>
                </a:lnTo>
                <a:lnTo>
                  <a:pt x="315505" y="85336"/>
                </a:lnTo>
                <a:lnTo>
                  <a:pt x="292206" y="132637"/>
                </a:lnTo>
                <a:lnTo>
                  <a:pt x="266811" y="177021"/>
                </a:lnTo>
                <a:lnTo>
                  <a:pt x="239091" y="218665"/>
                </a:lnTo>
                <a:lnTo>
                  <a:pt x="208817" y="257749"/>
                </a:lnTo>
                <a:lnTo>
                  <a:pt x="175763" y="294452"/>
                </a:lnTo>
                <a:lnTo>
                  <a:pt x="139698" y="328953"/>
                </a:lnTo>
                <a:lnTo>
                  <a:pt x="100394" y="361430"/>
                </a:lnTo>
                <a:lnTo>
                  <a:pt x="57623" y="392063"/>
                </a:lnTo>
                <a:lnTo>
                  <a:pt x="11156" y="421030"/>
                </a:lnTo>
                <a:lnTo>
                  <a:pt x="4499" y="426032"/>
                </a:lnTo>
                <a:lnTo>
                  <a:pt x="760" y="431512"/>
                </a:lnTo>
                <a:lnTo>
                  <a:pt x="0" y="437466"/>
                </a:lnTo>
                <a:lnTo>
                  <a:pt x="2279" y="443890"/>
                </a:lnTo>
                <a:lnTo>
                  <a:pt x="6302" y="449150"/>
                </a:lnTo>
                <a:lnTo>
                  <a:pt x="11639" y="451675"/>
                </a:lnTo>
                <a:lnTo>
                  <a:pt x="18167" y="451580"/>
                </a:lnTo>
                <a:lnTo>
                  <a:pt x="70831" y="425527"/>
                </a:lnTo>
                <a:lnTo>
                  <a:pt x="113910" y="400318"/>
                </a:lnTo>
                <a:lnTo>
                  <a:pt x="154801" y="373310"/>
                </a:lnTo>
                <a:lnTo>
                  <a:pt x="193302" y="344458"/>
                </a:lnTo>
                <a:lnTo>
                  <a:pt x="229214" y="313718"/>
                </a:lnTo>
                <a:lnTo>
                  <a:pt x="262338" y="281044"/>
                </a:lnTo>
                <a:lnTo>
                  <a:pt x="292474" y="246392"/>
                </a:lnTo>
                <a:lnTo>
                  <a:pt x="328360" y="281644"/>
                </a:lnTo>
                <a:lnTo>
                  <a:pt x="361136" y="317746"/>
                </a:lnTo>
                <a:lnTo>
                  <a:pt x="391655" y="355403"/>
                </a:lnTo>
                <a:lnTo>
                  <a:pt x="420773" y="395316"/>
                </a:lnTo>
                <a:lnTo>
                  <a:pt x="449344" y="438188"/>
                </a:lnTo>
                <a:lnTo>
                  <a:pt x="455030" y="444516"/>
                </a:lnTo>
                <a:lnTo>
                  <a:pt x="461489" y="447389"/>
                </a:lnTo>
                <a:lnTo>
                  <a:pt x="468543" y="446928"/>
                </a:lnTo>
                <a:lnTo>
                  <a:pt x="476014" y="443255"/>
                </a:lnTo>
                <a:lnTo>
                  <a:pt x="506494" y="422300"/>
                </a:lnTo>
                <a:lnTo>
                  <a:pt x="512446" y="416516"/>
                </a:lnTo>
                <a:lnTo>
                  <a:pt x="515062" y="409840"/>
                </a:lnTo>
                <a:lnTo>
                  <a:pt x="514347" y="402571"/>
                </a:lnTo>
                <a:lnTo>
                  <a:pt x="471096" y="348894"/>
                </a:lnTo>
                <a:lnTo>
                  <a:pt x="432556" y="309457"/>
                </a:lnTo>
                <a:lnTo>
                  <a:pt x="394442" y="275295"/>
                </a:lnTo>
                <a:lnTo>
                  <a:pt x="356511" y="245008"/>
                </a:lnTo>
                <a:lnTo>
                  <a:pt x="318522" y="217195"/>
                </a:lnTo>
                <a:lnTo>
                  <a:pt x="345918" y="177411"/>
                </a:lnTo>
                <a:lnTo>
                  <a:pt x="370517" y="137093"/>
                </a:lnTo>
                <a:lnTo>
                  <a:pt x="394519" y="91894"/>
                </a:lnTo>
                <a:lnTo>
                  <a:pt x="420122" y="37465"/>
                </a:lnTo>
                <a:lnTo>
                  <a:pt x="422979" y="23486"/>
                </a:lnTo>
                <a:lnTo>
                  <a:pt x="418693" y="11831"/>
                </a:lnTo>
                <a:lnTo>
                  <a:pt x="407977" y="3626"/>
                </a:lnTo>
                <a:lnTo>
                  <a:pt x="3915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0" name="object 50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51" name="object 51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6739" y="14817000"/>
              <a:ext cx="379064" cy="8656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95467" y="14394536"/>
              <a:ext cx="1907799" cy="4322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2022-08-02T08:11:38Z</dcterms:created>
  <dcterms:modified xsi:type="dcterms:W3CDTF">2022-08-02T08:11:38Z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2022-08-02T00:00:00Z</vt:filetime>
  </property>
  <property fmtid="{D5CDD505-2E9C-101B-9397-08002B2CF9AE}" pid="3" name="Producer">
    <vt:lpwstr>iLovePDF</vt:lpwstr>
  </property>
</Properties>
</file>