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706100" cy="15106650"/>
  <p:notesSz cx="10706100" cy="15106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395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957" y="4683061"/>
            <a:ext cx="9100185" cy="3172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5915" y="8459724"/>
            <a:ext cx="7494270" cy="377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305" y="3474529"/>
            <a:ext cx="4657153" cy="997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3641" y="3474529"/>
            <a:ext cx="4657153" cy="997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305" y="604266"/>
            <a:ext cx="9635490" cy="24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305" y="3474529"/>
            <a:ext cx="9635490" cy="997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074" y="14049185"/>
            <a:ext cx="3425952" cy="755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305" y="14049185"/>
            <a:ext cx="2462403" cy="755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8392" y="14049185"/>
            <a:ext cx="2462403" cy="755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05566" cy="14843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1612ほうれん草の豆乳スンドゥブb</dc:title>
  <dc:creator>夫松 遥那</dc:creator>
  <cp:lastModifiedBy>夫松 遥那</cp:lastModifiedBy>
  <cp:revision>1</cp:revision>
  <dcterms:created xsi:type="dcterms:W3CDTF">2022-08-23T00:28:16Z</dcterms:created>
  <dcterms:modified xsi:type="dcterms:W3CDTF">2022-08-23T00:37:09Z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2022-08-23T00:00:00Z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2022-08-23T00:00:00Z</vt:filetime>
  </property>
  <property fmtid="{D5CDD505-2E9C-101B-9397-08002B2CF9AE}" pid="5" name="Producer">
    <vt:lpwstr>Adobe PDF library 16.07</vt:lpwstr>
  </property>
</Properties>
</file>