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8" r:id="rId4"/>
  </p:sldMasterIdLst>
  <p:notesMasterIdLst>
    <p:notesMasterId r:id="rId6"/>
  </p:notesMasterIdLst>
  <p:handoutMasterIdLst>
    <p:handoutMasterId r:id="rId7"/>
  </p:handoutMasterIdLst>
  <p:sldIdLst>
    <p:sldId id="413" r:id="rId5"/>
  </p:sldIdLst>
  <p:sldSz cx="9906000" cy="6858000" type="A4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0" clrIdx="2"/>
  <p:cmAuthor id="4" name="望月 敦司" initials="望月" lastIdx="1" clrIdx="3">
    <p:extLst>
      <p:ext uri="{19B8F6BF-5375-455C-9EA6-DF929625EA0E}">
        <p15:presenceInfo xmlns:p15="http://schemas.microsoft.com/office/powerpoint/2012/main" userId="S-1-5-21-2582723873-3388669448-35375466-11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034E78-7F5D-4C2E-B375-FC64B27BC917}" styleName="スタイル (濃色)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7" autoAdjust="0"/>
    <p:restoredTop sz="94280" autoAdjust="0"/>
  </p:normalViewPr>
  <p:slideViewPr>
    <p:cSldViewPr snapToGrid="0">
      <p:cViewPr varScale="1">
        <p:scale>
          <a:sx n="95" d="100"/>
          <a:sy n="95" d="100"/>
        </p:scale>
        <p:origin x="6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288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E6D13E5-4CEC-3A4A-8E5D-AFCEE7512EEC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991E478D-94BF-439A-8693-6C13D9D6CB12}" type="datetime1">
              <a:rPr lang="ja-JP" altLang="en-US" smtClean="0"/>
              <a:t>2022/6/22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A89C7E07-3C67-C64C-8DA0-0404F6303970}" type="slidenum">
              <a:rPr lang="en-US" altLang="ja-JP" smtClean="0"/>
              <a:pPr/>
              <a:t>‹#›</a:t>
            </a:fld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89C7E07-3C67-C64C-8DA0-0404F6303970}" type="slidenum">
              <a:rPr lang="en-US" altLang="ja-JP" smtClean="0"/>
              <a:t>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0851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​​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フリーフォーム(F) 10">
            <a:extLst>
              <a:ext uri="{FF2B5EF4-FFF2-40B4-BE49-F238E27FC236}">
                <a16:creationId xmlns:a16="http://schemas.microsoft.com/office/drawing/2014/main" id="{43B40037-7481-524B-8685-404D965690F2}"/>
              </a:ext>
            </a:extLst>
          </p:cNvPr>
          <p:cNvSpPr>
            <a:spLocks/>
          </p:cNvSpPr>
          <p:nvPr/>
        </p:nvSpPr>
        <p:spPr bwMode="auto">
          <a:xfrm>
            <a:off x="1" y="4862132"/>
            <a:ext cx="1622099" cy="1995868"/>
          </a:xfrm>
          <a:custGeom>
            <a:avLst/>
            <a:gdLst>
              <a:gd name="T0" fmla="*/ 0 w 1162"/>
              <a:gd name="T1" fmla="+- 0 14679 14679"/>
              <a:gd name="T2" fmla="*/ 14679 h 1162"/>
              <a:gd name="T3" fmla="*/ 0 w 1162"/>
              <a:gd name="T4" fmla="+- 0 15840 14679"/>
              <a:gd name="T5" fmla="*/ 15840 h 1162"/>
              <a:gd name="T6" fmla="*/ 1161 w 1162"/>
              <a:gd name="T7" fmla="+- 0 15840 14679"/>
              <a:gd name="T8" fmla="*/ 15840 h 1162"/>
              <a:gd name="T9" fmla="*/ 0 w 1162"/>
              <a:gd name="T10" fmla="+- 0 14679 14679"/>
              <a:gd name="T11" fmla="*/ 14679 h 1162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1162" h="1162">
                <a:moveTo>
                  <a:pt x="0" y="0"/>
                </a:moveTo>
                <a:lnTo>
                  <a:pt x="0" y="1161"/>
                </a:lnTo>
                <a:lnTo>
                  <a:pt x="1161" y="116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  <a:lumOff val="25000"/>
            </a:schemeClr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ja-JP" altLang="en-US" sz="180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3232" y="2116183"/>
            <a:ext cx="4461901" cy="1514019"/>
          </a:xfrm>
          <a:prstGeom prst="rect">
            <a:avLst/>
          </a:prstGeom>
        </p:spPr>
        <p:txBody>
          <a:bodyPr lIns="0" tIns="0" rIns="0" bIns="0" rtlCol="0" anchor="b">
            <a:noAutofit/>
          </a:bodyPr>
          <a:lstStyle>
            <a:lvl1pPr algn="l">
              <a:defRPr sz="3200" b="1" i="0" spc="10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10" name="フリーフォーム(F) 9">
            <a:extLst>
              <a:ext uri="{FF2B5EF4-FFF2-40B4-BE49-F238E27FC236}">
                <a16:creationId xmlns:a16="http://schemas.microsoft.com/office/drawing/2014/main" id="{C07CC263-2515-F147-8CC5-F8E9FF9FA8E4}"/>
              </a:ext>
            </a:extLst>
          </p:cNvPr>
          <p:cNvSpPr>
            <a:spLocks/>
          </p:cNvSpPr>
          <p:nvPr/>
        </p:nvSpPr>
        <p:spPr bwMode="auto">
          <a:xfrm>
            <a:off x="1" y="758753"/>
            <a:ext cx="2724149" cy="4098227"/>
          </a:xfrm>
          <a:custGeom>
            <a:avLst/>
            <a:gdLst>
              <a:gd name="T0" fmla="*/ 0 w 1789"/>
              <a:gd name="T1" fmla="+- 0 12290 12290"/>
              <a:gd name="T2" fmla="*/ 12290 h 2386"/>
              <a:gd name="T3" fmla="*/ 0 w 1789"/>
              <a:gd name="T4" fmla="+- 0 13484 12290"/>
              <a:gd name="T5" fmla="*/ 13484 h 2386"/>
              <a:gd name="T6" fmla="*/ 1192 w 1789"/>
              <a:gd name="T7" fmla="+- 0 14676 12290"/>
              <a:gd name="T8" fmla="*/ 14676 h 2386"/>
              <a:gd name="T9" fmla="*/ 1789 w 1789"/>
              <a:gd name="T10" fmla="+- 0 14079 12290"/>
              <a:gd name="T11" fmla="*/ 14079 h 2386"/>
              <a:gd name="T12" fmla="*/ 0 w 1789"/>
              <a:gd name="T13" fmla="+- 0 12290 12290"/>
              <a:gd name="T14" fmla="*/ 12290 h 2386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  <a:cxn ang="0">
                <a:pos x="T12" y="T14"/>
              </a:cxn>
            </a:cxnLst>
            <a:rect l="0" t="0" r="r" b="b"/>
            <a:pathLst>
              <a:path w="1789" h="2386">
                <a:moveTo>
                  <a:pt x="0" y="0"/>
                </a:moveTo>
                <a:lnTo>
                  <a:pt x="0" y="1194"/>
                </a:lnTo>
                <a:lnTo>
                  <a:pt x="1192" y="2386"/>
                </a:lnTo>
                <a:lnTo>
                  <a:pt x="1789" y="178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ja-JP" altLang="en-US" sz="180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フリーフォーム(F) 11">
            <a:extLst>
              <a:ext uri="{FF2B5EF4-FFF2-40B4-BE49-F238E27FC236}">
                <a16:creationId xmlns:a16="http://schemas.microsoft.com/office/drawing/2014/main" id="{7B759713-8408-EE47-9394-3DA6F5E4B624}"/>
              </a:ext>
            </a:extLst>
          </p:cNvPr>
          <p:cNvSpPr>
            <a:spLocks/>
          </p:cNvSpPr>
          <p:nvPr/>
        </p:nvSpPr>
        <p:spPr bwMode="auto">
          <a:xfrm>
            <a:off x="1704462" y="4856980"/>
            <a:ext cx="3251178" cy="2001021"/>
          </a:xfrm>
          <a:custGeom>
            <a:avLst/>
            <a:gdLst>
              <a:gd name="T0" fmla="+- 0 3550 1221"/>
              <a:gd name="T1" fmla="*/ T0 w 2329"/>
              <a:gd name="T2" fmla="+- 0 15840 14676"/>
              <a:gd name="T3" fmla="*/ 15840 h 1165"/>
              <a:gd name="T4" fmla="+- 0 2386 1221"/>
              <a:gd name="T5" fmla="*/ T4 w 2329"/>
              <a:gd name="T6" fmla="+- 0 14676 14676"/>
              <a:gd name="T7" fmla="*/ 14676 h 1165"/>
              <a:gd name="T8" fmla="+- 0 1221 1221"/>
              <a:gd name="T9" fmla="*/ T8 w 2329"/>
              <a:gd name="T10" fmla="+- 0 15840 14676"/>
              <a:gd name="T11" fmla="*/ 15840 h 1165"/>
              <a:gd name="T12" fmla="+- 0 3550 1221"/>
              <a:gd name="T13" fmla="*/ T12 w 2329"/>
              <a:gd name="T14" fmla="+- 0 15840 14676"/>
              <a:gd name="T15" fmla="*/ 15840 h 116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329" h="1165">
                <a:moveTo>
                  <a:pt x="2329" y="1164"/>
                </a:moveTo>
                <a:lnTo>
                  <a:pt x="1165" y="0"/>
                </a:lnTo>
                <a:lnTo>
                  <a:pt x="0" y="1164"/>
                </a:lnTo>
                <a:lnTo>
                  <a:pt x="2329" y="1164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vert="horz" wrap="square" lIns="91440" tIns="45720" rIns="91440" bIns="45720" rtlCol="0" anchor="t" anchorCtr="0" upright="1">
            <a:noAutofit/>
          </a:bodyPr>
          <a:lstStyle/>
          <a:p>
            <a:pPr rtl="0"/>
            <a:endParaRPr lang="ja-JP" altLang="en-US" sz="1800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プレースホルダー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5173232" y="4549554"/>
            <a:ext cx="4461901" cy="953337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cxnSp>
        <p:nvCxnSpPr>
          <p:cNvPr id="13" name="直線​​コネクタ(S)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5173232" y="4252111"/>
            <a:ext cx="1733550" cy="3992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図 13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FB704F99-2370-47EE-8282-B614251D2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9" y="84066"/>
            <a:ext cx="1366294" cy="556014"/>
          </a:xfrm>
          <a:prstGeom prst="rect">
            <a:avLst/>
          </a:prstGeom>
        </p:spPr>
      </p:pic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EB619227-1EE8-4EC5-812E-AEE4A1C4D3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51426"/>
            <a:ext cx="425133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列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B599A70C-90C0-4CB4-8054-0427176D67B7}"/>
              </a:ext>
            </a:extLst>
          </p:cNvPr>
          <p:cNvGrpSpPr/>
          <p:nvPr userDrawn="1"/>
        </p:nvGrpSpPr>
        <p:grpSpPr>
          <a:xfrm>
            <a:off x="2" y="3900133"/>
            <a:ext cx="6408720" cy="2959227"/>
            <a:chOff x="2" y="3900133"/>
            <a:chExt cx="6408720" cy="2959227"/>
          </a:xfrm>
        </p:grpSpPr>
        <p:sp>
          <p:nvSpPr>
            <p:cNvPr id="30" name="フリーフォーム(F) 14">
              <a:extLst>
                <a:ext uri="{FF2B5EF4-FFF2-40B4-BE49-F238E27FC236}">
                  <a16:creationId xmlns:a16="http://schemas.microsoft.com/office/drawing/2014/main" id="{2EDD8920-1836-446E-85D3-392668F2ADC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988264" y="4438901"/>
              <a:ext cx="1621322" cy="3219595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1" name="フリーフォーム(F) 15">
              <a:extLst>
                <a:ext uri="{FF2B5EF4-FFF2-40B4-BE49-F238E27FC236}">
                  <a16:creationId xmlns:a16="http://schemas.microsoft.com/office/drawing/2014/main" id="{DFDCE8CD-9C11-47DC-A800-2264D3858792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-90918" y="5981654"/>
              <a:ext cx="968626" cy="786786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4" name="フリーフォーム(F) 18">
              <a:extLst>
                <a:ext uri="{FF2B5EF4-FFF2-40B4-BE49-F238E27FC236}">
                  <a16:creationId xmlns:a16="http://schemas.microsoft.com/office/drawing/2014/main" id="{1DAC2811-E51A-4AA3-B07D-A0B9F5283C0E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-576299" y="4476434"/>
              <a:ext cx="1941419" cy="788818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2" name="タイトル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269" y="879064"/>
            <a:ext cx="4014950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cxnSp>
        <p:nvCxnSpPr>
          <p:cNvPr id="33" name="直線​​コネクタ(S)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773906" y="1939108"/>
            <a:ext cx="1733550" cy="3992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プレースホルダー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73906" y="2300156"/>
            <a:ext cx="2467138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b="1" spc="0" baseline="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ja-JP" altLang="en-US" noProof="0" dirty="0"/>
              <a:t>クリックして編集する </a:t>
            </a:r>
          </a:p>
        </p:txBody>
      </p:sp>
      <p:sp>
        <p:nvSpPr>
          <p:cNvPr id="27" name="コンテンツ プレースホルダー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3906" y="2799146"/>
            <a:ext cx="246713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20" name="テキスト プレースホルダー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712615" y="2300156"/>
            <a:ext cx="2467138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b="1" spc="0" baseline="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ja-JP" altLang="en-US" noProof="0" dirty="0"/>
              <a:t>クリックして編集する </a:t>
            </a:r>
          </a:p>
        </p:txBody>
      </p:sp>
      <p:sp>
        <p:nvSpPr>
          <p:cNvPr id="21" name="コンテンツ プレースホルダー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712615" y="2799146"/>
            <a:ext cx="2478635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22" name="テキスト プレースホルダー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651952" y="2300156"/>
            <a:ext cx="2467138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b="1" spc="0" baseline="0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rtl="0">
              <a:buNone/>
            </a:pPr>
            <a:r>
              <a:rPr lang="ja-JP" altLang="en-US" noProof="0" dirty="0"/>
              <a:t>クリックして編集する </a:t>
            </a:r>
          </a:p>
        </p:txBody>
      </p:sp>
      <p:sp>
        <p:nvSpPr>
          <p:cNvPr id="24" name="コンテンツ プレースホルダー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651952" y="2799146"/>
            <a:ext cx="2467138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cxnSp>
        <p:nvCxnSpPr>
          <p:cNvPr id="26" name="直線​​コネクタ(S)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3712615" y="1939108"/>
            <a:ext cx="1733550" cy="3992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線​​コネクタ(S)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6651951" y="1939108"/>
            <a:ext cx="1733550" cy="3992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概要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3B0CDF47-CFCB-441E-983D-E4CDC961243B}"/>
              </a:ext>
            </a:extLst>
          </p:cNvPr>
          <p:cNvGrpSpPr/>
          <p:nvPr userDrawn="1"/>
        </p:nvGrpSpPr>
        <p:grpSpPr>
          <a:xfrm>
            <a:off x="5268245" y="1"/>
            <a:ext cx="4245649" cy="3242057"/>
            <a:chOff x="5268245" y="1"/>
            <a:chExt cx="4245649" cy="3242057"/>
          </a:xfrm>
        </p:grpSpPr>
        <p:sp>
          <p:nvSpPr>
            <p:cNvPr id="20" name="フリーフォーム(F) 10">
              <a:extLst>
                <a:ext uri="{FF2B5EF4-FFF2-40B4-BE49-F238E27FC236}">
                  <a16:creationId xmlns:a16="http://schemas.microsoft.com/office/drawing/2014/main" id="{772F2F18-1606-4157-BF6E-CCA597AB8D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25335" y="1619721"/>
              <a:ext cx="1688559" cy="1622337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bg1">
                <a:lumMod val="75000"/>
                <a:lumOff val="25000"/>
              </a:scheme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" name="フリーフォーム(F) 9">
              <a:extLst>
                <a:ext uri="{FF2B5EF4-FFF2-40B4-BE49-F238E27FC236}">
                  <a16:creationId xmlns:a16="http://schemas.microsoft.com/office/drawing/2014/main" id="{2C826361-A2C8-4D0A-94C2-BC707C12D43C}"/>
                </a:ext>
              </a:extLst>
            </p:cNvPr>
            <p:cNvSpPr>
              <a:spLocks/>
            </p:cNvSpPr>
            <p:nvPr userDrawn="1"/>
          </p:nvSpPr>
          <p:spPr bwMode="auto">
            <a:xfrm rot="16200000" flipH="1">
              <a:off x="5749672" y="-481426"/>
              <a:ext cx="2420953" cy="3383808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2" name="タイトル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269" y="879064"/>
            <a:ext cx="4014950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cxnSp>
        <p:nvCxnSpPr>
          <p:cNvPr id="33" name="直線​​コネクタ(S)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773906" y="1939108"/>
            <a:ext cx="1733550" cy="3992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3906" y="2656904"/>
            <a:ext cx="3931444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3906" y="2286001"/>
            <a:ext cx="3931444" cy="315915"/>
          </a:xfrm>
        </p:spPr>
        <p:txBody>
          <a:bodyPr rtlCol="0">
            <a:noAutofit/>
          </a:bodyPr>
          <a:lstStyle>
            <a:lvl1pPr>
              <a:buNone/>
              <a:defRPr sz="1800" b="1" spc="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クリックして編集する</a:t>
            </a:r>
          </a:p>
        </p:txBody>
      </p:sp>
      <p:sp>
        <p:nvSpPr>
          <p:cNvPr id="21" name="テキスト プレースホルダー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845" y="3841846"/>
            <a:ext cx="3931444" cy="636754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22" name="テキスト プレースホルダー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4845" y="3470943"/>
            <a:ext cx="3931444" cy="315915"/>
          </a:xfrm>
        </p:spPr>
        <p:txBody>
          <a:bodyPr rtlCol="0">
            <a:noAutofit/>
          </a:bodyPr>
          <a:lstStyle>
            <a:lvl1pPr>
              <a:buNone/>
              <a:defRPr sz="1800" b="1" spc="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クリックして編集する</a:t>
            </a:r>
          </a:p>
        </p:txBody>
      </p:sp>
      <p:sp>
        <p:nvSpPr>
          <p:cNvPr id="23" name="テキスト プレースホルダー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3906" y="5017901"/>
            <a:ext cx="3931444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24" name="テキスト プレースホルダー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3906" y="4646998"/>
            <a:ext cx="3931444" cy="315915"/>
          </a:xfrm>
        </p:spPr>
        <p:txBody>
          <a:bodyPr rtlCol="0">
            <a:noAutofit/>
          </a:bodyPr>
          <a:lstStyle>
            <a:lvl1pPr>
              <a:buNone/>
              <a:defRPr sz="1800" b="1" spc="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クリックして編集する</a:t>
            </a:r>
          </a:p>
        </p:txBody>
      </p:sp>
      <p:sp>
        <p:nvSpPr>
          <p:cNvPr id="25" name="テキスト プレースホルダー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99713" y="2656904"/>
            <a:ext cx="3931444" cy="574318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26" name="テキスト プレースホルダー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99713" y="2286001"/>
            <a:ext cx="3931444" cy="315915"/>
          </a:xfrm>
        </p:spPr>
        <p:txBody>
          <a:bodyPr rtlCol="0">
            <a:noAutofit/>
          </a:bodyPr>
          <a:lstStyle>
            <a:lvl1pPr>
              <a:buNone/>
              <a:defRPr sz="1800" b="1" spc="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クリックして編集する</a:t>
            </a:r>
          </a:p>
        </p:txBody>
      </p:sp>
      <p:sp>
        <p:nvSpPr>
          <p:cNvPr id="27" name="テキスト プレースホルダー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99713" y="3841846"/>
            <a:ext cx="3931444" cy="908340"/>
          </a:xfrm>
        </p:spPr>
        <p:txBody>
          <a:bodyPr rtlCol="0">
            <a:noAutofit/>
          </a:bodyPr>
          <a:lstStyle>
            <a:lvl1pPr marL="0" indent="0">
              <a:buNone/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28" name="テキスト プレースホルダー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99713" y="3470943"/>
            <a:ext cx="3931444" cy="315915"/>
          </a:xfrm>
        </p:spPr>
        <p:txBody>
          <a:bodyPr rtlCol="0">
            <a:noAutofit/>
          </a:bodyPr>
          <a:lstStyle>
            <a:lvl1pPr>
              <a:buNone/>
              <a:defRPr sz="1800" b="1" spc="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ja-JP" altLang="en-US" noProof="0" dirty="0"/>
              <a:t>クリックして編集する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pos="62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ありがとうございます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プレースホルダー 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3081" y="5102064"/>
            <a:ext cx="3993356" cy="588795"/>
          </a:xfrm>
        </p:spPr>
        <p:txBody>
          <a:bodyPr lIns="0" tIns="0" rIns="0" bIns="0" rtlCol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7" name="サブタイトル 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2444" y="3591099"/>
            <a:ext cx="3983994" cy="1057791"/>
          </a:xfrm>
        </p:spPr>
        <p:txBody>
          <a:bodyPr lIns="0" tIns="0" rIns="0" bIns="0" rtlCol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/>
              <a:t>マスター サブタイトルの書式設定</a:t>
            </a:r>
            <a:endParaRPr lang="ja-JP" altLang="en-US" noProof="0" dirty="0"/>
          </a:p>
        </p:txBody>
      </p:sp>
      <p:sp>
        <p:nvSpPr>
          <p:cNvPr id="26" name="タイトル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2444" y="2173659"/>
            <a:ext cx="3983994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cxnSp>
        <p:nvCxnSpPr>
          <p:cNvPr id="27" name="直線​​コネクタ(S) 26">
            <a:extLst>
              <a:ext uri="{FF2B5EF4-FFF2-40B4-BE49-F238E27FC236}">
                <a16:creationId xmlns:a16="http://schemas.microsoft.com/office/drawing/2014/main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5603081" y="3233703"/>
            <a:ext cx="3993356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図プレースホルダー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953000" cy="6858000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7" name="スライド番号プレースホルダー 5">
            <a:extLst>
              <a:ext uri="{FF2B5EF4-FFF2-40B4-BE49-F238E27FC236}">
                <a16:creationId xmlns:a16="http://schemas.microsoft.com/office/drawing/2014/main" id="{F15677F7-DBA7-45EF-B80F-3D43656DB0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51426"/>
            <a:ext cx="425133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91307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議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06206EB-57F7-40BD-86A4-B41507244B58}"/>
              </a:ext>
            </a:extLst>
          </p:cNvPr>
          <p:cNvGrpSpPr/>
          <p:nvPr userDrawn="1"/>
        </p:nvGrpSpPr>
        <p:grpSpPr>
          <a:xfrm>
            <a:off x="5268245" y="1"/>
            <a:ext cx="4245649" cy="3242057"/>
            <a:chOff x="5268245" y="1"/>
            <a:chExt cx="4245649" cy="3242057"/>
          </a:xfrm>
        </p:grpSpPr>
        <p:sp>
          <p:nvSpPr>
            <p:cNvPr id="11" name="フリーフォーム(F)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25335" y="1619721"/>
              <a:ext cx="1688559" cy="1622337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bg1">
                <a:lumMod val="75000"/>
                <a:lumOff val="25000"/>
              </a:scheme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9" name="フリーフォーム(F) 9">
              <a:extLst>
                <a:ext uri="{FF2B5EF4-FFF2-40B4-BE49-F238E27FC236}">
                  <a16:creationId xmlns:a16="http://schemas.microsoft.com/office/drawing/2014/main" id="{942D6EB8-2601-4FA0-B5D5-4B48F5335C63}"/>
                </a:ext>
              </a:extLst>
            </p:cNvPr>
            <p:cNvSpPr>
              <a:spLocks/>
            </p:cNvSpPr>
            <p:nvPr userDrawn="1"/>
          </p:nvSpPr>
          <p:spPr bwMode="auto">
            <a:xfrm rot="16200000" flipH="1">
              <a:off x="5749672" y="-481426"/>
              <a:ext cx="2420953" cy="3383808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2" name="タイトル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83269" y="879064"/>
            <a:ext cx="4014950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 spc="50" baseline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cxnSp>
        <p:nvCxnSpPr>
          <p:cNvPr id="13" name="直線​​コネクタ(S)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773906" y="1934655"/>
            <a:ext cx="1733550" cy="3992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テキスト プレースホルダー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73906" y="2818296"/>
            <a:ext cx="1733550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5" name="テキスト プレースホルダー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73906" y="2209801"/>
            <a:ext cx="1733550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1" i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 dirty="0"/>
              <a:t>クリックして編集する </a:t>
            </a:r>
          </a:p>
        </p:txBody>
      </p:sp>
      <p:cxnSp>
        <p:nvCxnSpPr>
          <p:cNvPr id="16" name="直線​​コネクタ(S)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2976222" y="1939108"/>
            <a:ext cx="1733550" cy="3992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テキスト プレースホルダー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976222" y="2818296"/>
            <a:ext cx="1729128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8" name="テキスト プレースホルダー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976222" y="2209801"/>
            <a:ext cx="1729128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1" i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 dirty="0"/>
              <a:t>クリックして編集する</a:t>
            </a:r>
          </a:p>
        </p:txBody>
      </p:sp>
      <p:cxnSp>
        <p:nvCxnSpPr>
          <p:cNvPr id="20" name="直線​​コネクタ(S)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773906" y="4248119"/>
            <a:ext cx="1733550" cy="3992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テキスト プレースホルダー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773906" y="5131299"/>
            <a:ext cx="1733550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22" name="テキスト プレースホルダー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773906" y="4522804"/>
            <a:ext cx="1733550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1" i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 dirty="0"/>
              <a:t>クリックして編集する </a:t>
            </a:r>
          </a:p>
        </p:txBody>
      </p:sp>
      <p:cxnSp>
        <p:nvCxnSpPr>
          <p:cNvPr id="23" name="直線​​コネクタ(S)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2976222" y="4252111"/>
            <a:ext cx="1733550" cy="3992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テキスト プレースホルダー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2976222" y="5131299"/>
            <a:ext cx="1729128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25" name="テキスト プレースホルダー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2976222" y="4522804"/>
            <a:ext cx="1729128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1" i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 dirty="0"/>
              <a:t>クリックして編集する </a:t>
            </a:r>
          </a:p>
        </p:txBody>
      </p:sp>
      <p:cxnSp>
        <p:nvCxnSpPr>
          <p:cNvPr id="26" name="直線​​コネクタ(S)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5173232" y="4252111"/>
            <a:ext cx="1733550" cy="3992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テキスト プレースホルダー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5173232" y="5131299"/>
            <a:ext cx="1730012" cy="3693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28" name="テキスト プレースホルダー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5173232" y="4522804"/>
            <a:ext cx="1730012" cy="205837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1" i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 dirty="0"/>
              <a:t>クリックして編集する </a:t>
            </a:r>
          </a:p>
        </p:txBody>
      </p:sp>
      <p:sp>
        <p:nvSpPr>
          <p:cNvPr id="30" name="スライド番号プレースホルダー 5">
            <a:extLst>
              <a:ext uri="{FF2B5EF4-FFF2-40B4-BE49-F238E27FC236}">
                <a16:creationId xmlns:a16="http://schemas.microsoft.com/office/drawing/2014/main" id="{6F84F16E-4420-4498-92C2-3C4A559E51D3}"/>
              </a:ext>
            </a:extLst>
          </p:cNvPr>
          <p:cNvSpPr txBox="1">
            <a:spLocks/>
          </p:cNvSpPr>
          <p:nvPr userDrawn="1"/>
        </p:nvSpPr>
        <p:spPr>
          <a:xfrm>
            <a:off x="0" y="6551426"/>
            <a:ext cx="425133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 rtl="0">
              <a:defRPr lang="ja-jp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30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概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8D9BFF6-13E7-4E45-A3B2-5687C053A08C}"/>
              </a:ext>
            </a:extLst>
          </p:cNvPr>
          <p:cNvGrpSpPr/>
          <p:nvPr userDrawn="1"/>
        </p:nvGrpSpPr>
        <p:grpSpPr>
          <a:xfrm>
            <a:off x="2" y="3900133"/>
            <a:ext cx="6408720" cy="2959227"/>
            <a:chOff x="2" y="3900133"/>
            <a:chExt cx="6408720" cy="2959227"/>
          </a:xfrm>
        </p:grpSpPr>
        <p:sp>
          <p:nvSpPr>
            <p:cNvPr id="15" name="フリーフォーム(F)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988264" y="4438901"/>
              <a:ext cx="1621322" cy="3219595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フリーフォーム(F)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-90918" y="5981654"/>
              <a:ext cx="968626" cy="786786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フリーフォーム(F)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-576299" y="4476434"/>
              <a:ext cx="1941419" cy="788818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4" name="図プレースホルダー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953000" y="-22543"/>
            <a:ext cx="4953000" cy="6903086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83269" y="879064"/>
            <a:ext cx="4014950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cxnSp>
        <p:nvCxnSpPr>
          <p:cNvPr id="17" name="直線​​コネクタ(S)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773906" y="1939108"/>
            <a:ext cx="3714751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テキスト プレースホルダー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 userDrawn="1">
            <p:ph type="body" sz="quarter" idx="11"/>
          </p:nvPr>
        </p:nvSpPr>
        <p:spPr>
          <a:xfrm>
            <a:off x="773906" y="2289363"/>
            <a:ext cx="3714751" cy="2795232"/>
          </a:xfrm>
        </p:spPr>
        <p:txBody>
          <a:bodyPr lIns="0" tIns="0" rIns="0" b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11" name="スライド番号プレースホルダー 5">
            <a:extLst>
              <a:ext uri="{FF2B5EF4-FFF2-40B4-BE49-F238E27FC236}">
                <a16:creationId xmlns:a16="http://schemas.microsoft.com/office/drawing/2014/main" id="{B2E6F36E-75B1-4E1E-9C2F-F448F3149A61}"/>
              </a:ext>
            </a:extLst>
          </p:cNvPr>
          <p:cNvSpPr txBox="1">
            <a:spLocks/>
          </p:cNvSpPr>
          <p:nvPr userDrawn="1"/>
        </p:nvSpPr>
        <p:spPr>
          <a:xfrm>
            <a:off x="0" y="6551426"/>
            <a:ext cx="425133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 rtl="0">
              <a:defRPr lang="ja-jp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376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  <p15:guide id="7" orient="horz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休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5079" y="3045438"/>
            <a:ext cx="4014950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cxnSp>
        <p:nvCxnSpPr>
          <p:cNvPr id="20" name="直線​​コネクタ(S)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5813211" y="4003877"/>
            <a:ext cx="1733550" cy="3992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グループ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7726680" y="-3"/>
            <a:ext cx="217931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フリーフォーム(F)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4" name="フリーフォーム(F)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" name="フリーフォーム(F)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3D9307B-B75B-410D-8449-A49F4F42F34E}"/>
              </a:ext>
            </a:extLst>
          </p:cNvPr>
          <p:cNvSpPr txBox="1"/>
          <p:nvPr userDrawn="1"/>
        </p:nvSpPr>
        <p:spPr>
          <a:xfrm>
            <a:off x="7123768" y="19053"/>
            <a:ext cx="495182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90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© SHIDAX</a:t>
            </a:r>
            <a:r>
              <a:rPr lang="ja-JP" altLang="en-US" sz="90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90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CORPORATION. All Right Reserved.</a:t>
            </a:r>
            <a:endParaRPr lang="ja-JP" altLang="en-US" sz="9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A083F5FC-ED36-48D3-BF24-7A12A51F5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51426"/>
            <a:ext cx="425133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788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5751" userDrawn="1">
          <p15:clr>
            <a:srgbClr val="FBAE40"/>
          </p15:clr>
        </p15:guide>
        <p15:guide id="3" pos="3530" userDrawn="1">
          <p15:clr>
            <a:srgbClr val="FBAE40"/>
          </p15:clr>
        </p15:guide>
        <p15:guide id="4" pos="3705" userDrawn="1">
          <p15:clr>
            <a:srgbClr val="FBAE40"/>
          </p15:clr>
        </p15:guide>
        <p15:guide id="8" orient="horz" pos="18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グラフ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4B7649AD-B2D1-4406-BBDA-5AE6C83A1A2B}"/>
              </a:ext>
            </a:extLst>
          </p:cNvPr>
          <p:cNvGrpSpPr/>
          <p:nvPr userDrawn="1"/>
        </p:nvGrpSpPr>
        <p:grpSpPr>
          <a:xfrm>
            <a:off x="5268245" y="1"/>
            <a:ext cx="4245649" cy="3242057"/>
            <a:chOff x="5268245" y="1"/>
            <a:chExt cx="4245649" cy="3242057"/>
          </a:xfrm>
        </p:grpSpPr>
        <p:sp>
          <p:nvSpPr>
            <p:cNvPr id="9" name="フリーフォーム(F) 10">
              <a:extLst>
                <a:ext uri="{FF2B5EF4-FFF2-40B4-BE49-F238E27FC236}">
                  <a16:creationId xmlns:a16="http://schemas.microsoft.com/office/drawing/2014/main" id="{07DA1AEE-DF52-4801-916D-DCECAFCB87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825335" y="1619721"/>
              <a:ext cx="1688559" cy="1622337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bg1">
                <a:lumMod val="75000"/>
                <a:lumOff val="25000"/>
              </a:schemeClr>
            </a:solidFill>
            <a:ln>
              <a:solidFill>
                <a:schemeClr val="bg1">
                  <a:lumMod val="75000"/>
                  <a:lumOff val="25000"/>
                </a:schemeClr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" name="フリーフォーム(F) 9">
              <a:extLst>
                <a:ext uri="{FF2B5EF4-FFF2-40B4-BE49-F238E27FC236}">
                  <a16:creationId xmlns:a16="http://schemas.microsoft.com/office/drawing/2014/main" id="{7759C484-BDD5-4858-820F-C2920EFC4065}"/>
                </a:ext>
              </a:extLst>
            </p:cNvPr>
            <p:cNvSpPr>
              <a:spLocks/>
            </p:cNvSpPr>
            <p:nvPr userDrawn="1"/>
          </p:nvSpPr>
          <p:spPr bwMode="auto">
            <a:xfrm rot="16200000" flipH="1">
              <a:off x="5749672" y="-481426"/>
              <a:ext cx="2420953" cy="3383808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6" name="グラフ プレースホルダー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773906" y="1939108"/>
            <a:ext cx="8411658" cy="4110702"/>
          </a:xfrm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ja-JP" altLang="en-US" noProof="0"/>
              <a:t>グラフを追加</a:t>
            </a:r>
          </a:p>
        </p:txBody>
      </p:sp>
      <p:sp>
        <p:nvSpPr>
          <p:cNvPr id="16" name="タイトル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3269" y="879064"/>
            <a:ext cx="4014950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ja-JP" altLang="en-US" noProof="0"/>
              <a:t>クリックして編集する </a:t>
            </a:r>
          </a:p>
        </p:txBody>
      </p:sp>
      <p:sp>
        <p:nvSpPr>
          <p:cNvPr id="11" name="スライド番号プレースホルダー 5">
            <a:extLst>
              <a:ext uri="{FF2B5EF4-FFF2-40B4-BE49-F238E27FC236}">
                <a16:creationId xmlns:a16="http://schemas.microsoft.com/office/drawing/2014/main" id="{0D74CDDB-AED2-41BB-9B78-3CDF02F6D093}"/>
              </a:ext>
            </a:extLst>
          </p:cNvPr>
          <p:cNvSpPr txBox="1">
            <a:spLocks/>
          </p:cNvSpPr>
          <p:nvPr userDrawn="1"/>
        </p:nvSpPr>
        <p:spPr>
          <a:xfrm>
            <a:off x="0" y="6551426"/>
            <a:ext cx="425133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 rtl="0">
              <a:defRPr lang="ja-jp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 userDrawn="1">
          <p15:clr>
            <a:srgbClr val="FBAE40"/>
          </p15:clr>
        </p15:guide>
        <p15:guide id="2" pos="5728" userDrawn="1">
          <p15:clr>
            <a:srgbClr val="FBAE40"/>
          </p15:clr>
        </p15:guide>
        <p15:guide id="3" pos="2340" userDrawn="1">
          <p15:clr>
            <a:srgbClr val="FBAE40"/>
          </p15:clr>
        </p15:guide>
        <p15:guide id="4" pos="4193" userDrawn="1">
          <p15:clr>
            <a:srgbClr val="FBAE40"/>
          </p15:clr>
        </p15:guide>
        <p15:guide id="5" pos="2048" userDrawn="1">
          <p15:clr>
            <a:srgbClr val="FBAE40"/>
          </p15:clr>
        </p15:guide>
        <p15:guide id="6" pos="39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FAFD3FAB-DB8E-462B-9BBF-5FCDB6E84D50}"/>
              </a:ext>
            </a:extLst>
          </p:cNvPr>
          <p:cNvGrpSpPr/>
          <p:nvPr userDrawn="1"/>
        </p:nvGrpSpPr>
        <p:grpSpPr>
          <a:xfrm>
            <a:off x="2" y="3900133"/>
            <a:ext cx="6408720" cy="2959227"/>
            <a:chOff x="2" y="3900133"/>
            <a:chExt cx="6408720" cy="2959227"/>
          </a:xfrm>
        </p:grpSpPr>
        <p:sp>
          <p:nvSpPr>
            <p:cNvPr id="11" name="フリーフォーム(F) 14">
              <a:extLst>
                <a:ext uri="{FF2B5EF4-FFF2-40B4-BE49-F238E27FC236}">
                  <a16:creationId xmlns:a16="http://schemas.microsoft.com/office/drawing/2014/main" id="{8BF5122F-0930-4CDB-9B18-3912058216A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988264" y="4438901"/>
              <a:ext cx="1621322" cy="3219595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フリーフォーム(F) 15">
              <a:extLst>
                <a:ext uri="{FF2B5EF4-FFF2-40B4-BE49-F238E27FC236}">
                  <a16:creationId xmlns:a16="http://schemas.microsoft.com/office/drawing/2014/main" id="{D1013544-AB69-47E3-B14B-44375DB902C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-90918" y="5981654"/>
              <a:ext cx="968626" cy="786786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3" name="フリーフォーム(F) 18">
              <a:extLst>
                <a:ext uri="{FF2B5EF4-FFF2-40B4-BE49-F238E27FC236}">
                  <a16:creationId xmlns:a16="http://schemas.microsoft.com/office/drawing/2014/main" id="{93E30521-5329-470B-A5A4-0A6D81848F8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-576299" y="4476434"/>
              <a:ext cx="1941419" cy="788818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6" name="タイトル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3269" y="879064"/>
            <a:ext cx="4014950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ja-JP" altLang="en-US" noProof="0"/>
              <a:t>クリックして編集する </a:t>
            </a:r>
          </a:p>
        </p:txBody>
      </p:sp>
      <p:sp>
        <p:nvSpPr>
          <p:cNvPr id="9" name="表プレースホルダー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773906" y="2209801"/>
            <a:ext cx="8358188" cy="2593109"/>
          </a:xfrm>
        </p:spPr>
        <p:txBody>
          <a:bodyPr rtlCol="0"/>
          <a:lstStyle/>
          <a:p>
            <a:pPr rtl="0"/>
            <a:r>
              <a:rPr lang="ja-JP" altLang="en-US" noProof="0"/>
              <a:t>表を追加</a:t>
            </a:r>
          </a:p>
        </p:txBody>
      </p:sp>
      <p:sp>
        <p:nvSpPr>
          <p:cNvPr id="14" name="スライド番号プレースホルダー 5">
            <a:extLst>
              <a:ext uri="{FF2B5EF4-FFF2-40B4-BE49-F238E27FC236}">
                <a16:creationId xmlns:a16="http://schemas.microsoft.com/office/drawing/2014/main" id="{FFED0F6E-262F-4B4B-8BD0-1FF9E980B0B8}"/>
              </a:ext>
            </a:extLst>
          </p:cNvPr>
          <p:cNvSpPr txBox="1">
            <a:spLocks/>
          </p:cNvSpPr>
          <p:nvPr userDrawn="1"/>
        </p:nvSpPr>
        <p:spPr>
          <a:xfrm>
            <a:off x="0" y="6551426"/>
            <a:ext cx="425133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 rtl="0">
              <a:defRPr lang="ja-jp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131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 userDrawn="1">
          <p15:clr>
            <a:srgbClr val="FBAE40"/>
          </p15:clr>
        </p15:guide>
        <p15:guide id="2" pos="5753" userDrawn="1">
          <p15:clr>
            <a:srgbClr val="FBAE40"/>
          </p15:clr>
        </p15:guide>
        <p15:guide id="3" pos="2340" userDrawn="1">
          <p15:clr>
            <a:srgbClr val="FBAE40"/>
          </p15:clr>
        </p15:guide>
        <p15:guide id="4" pos="4193" userDrawn="1">
          <p15:clr>
            <a:srgbClr val="FBAE40"/>
          </p15:clr>
        </p15:guide>
        <p15:guide id="5" pos="2048" userDrawn="1">
          <p15:clr>
            <a:srgbClr val="FBAE40"/>
          </p15:clr>
        </p15:guide>
        <p15:guide id="6" pos="3900" userDrawn="1">
          <p15:clr>
            <a:srgbClr val="FBAE40"/>
          </p15:clr>
        </p15:guide>
        <p15:guide id="7" orient="horz" pos="1230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引用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2179A6DF-0934-4538-AA44-1117B027348E}"/>
              </a:ext>
            </a:extLst>
          </p:cNvPr>
          <p:cNvGrpSpPr/>
          <p:nvPr userDrawn="1"/>
        </p:nvGrpSpPr>
        <p:grpSpPr>
          <a:xfrm>
            <a:off x="2" y="3900133"/>
            <a:ext cx="6408720" cy="2959227"/>
            <a:chOff x="2" y="3900133"/>
            <a:chExt cx="6408720" cy="2959227"/>
          </a:xfrm>
        </p:grpSpPr>
        <p:sp>
          <p:nvSpPr>
            <p:cNvPr id="8" name="フリーフォーム(F) 14">
              <a:extLst>
                <a:ext uri="{FF2B5EF4-FFF2-40B4-BE49-F238E27FC236}">
                  <a16:creationId xmlns:a16="http://schemas.microsoft.com/office/drawing/2014/main" id="{5A4CCD7B-70EF-4E33-B0A6-6BBFD3DEC77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988264" y="4438901"/>
              <a:ext cx="1621322" cy="3219595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0" name="フリーフォーム(F) 15">
              <a:extLst>
                <a:ext uri="{FF2B5EF4-FFF2-40B4-BE49-F238E27FC236}">
                  <a16:creationId xmlns:a16="http://schemas.microsoft.com/office/drawing/2014/main" id="{763355B6-3A4A-40B8-AE6F-2E29DF4E6E74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-90918" y="5981654"/>
              <a:ext cx="968626" cy="786786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1" name="フリーフォーム(F) 18">
              <a:extLst>
                <a:ext uri="{FF2B5EF4-FFF2-40B4-BE49-F238E27FC236}">
                  <a16:creationId xmlns:a16="http://schemas.microsoft.com/office/drawing/2014/main" id="{B8A5B04C-2A79-4942-B082-06D02789975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-576299" y="4476434"/>
              <a:ext cx="1941419" cy="788818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9" name="タイトル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268" y="2476501"/>
            <a:ext cx="5795010" cy="3289971"/>
          </a:xfrm>
          <a:prstGeom prst="rect">
            <a:avLst/>
          </a:prstGeom>
          <a:ln>
            <a:noFill/>
          </a:ln>
        </p:spPr>
        <p:txBody>
          <a:bodyPr lIns="0" tIns="0" rIns="0" bIns="0" rtlCol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sp>
        <p:nvSpPr>
          <p:cNvPr id="12" name="スライド番号プレースホルダー 5">
            <a:extLst>
              <a:ext uri="{FF2B5EF4-FFF2-40B4-BE49-F238E27FC236}">
                <a16:creationId xmlns:a16="http://schemas.microsoft.com/office/drawing/2014/main" id="{DF1E3790-F2BE-4BE3-8CDB-5BFC93070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51426"/>
            <a:ext cx="425133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チーム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151231E1-BE45-4117-A467-70D17B44CF2E}"/>
              </a:ext>
            </a:extLst>
          </p:cNvPr>
          <p:cNvGrpSpPr/>
          <p:nvPr userDrawn="1"/>
        </p:nvGrpSpPr>
        <p:grpSpPr>
          <a:xfrm>
            <a:off x="2" y="3900133"/>
            <a:ext cx="6408720" cy="2959227"/>
            <a:chOff x="2" y="3900133"/>
            <a:chExt cx="6408720" cy="2959227"/>
          </a:xfrm>
        </p:grpSpPr>
        <p:sp>
          <p:nvSpPr>
            <p:cNvPr id="24" name="フリーフォーム(F) 14">
              <a:extLst>
                <a:ext uri="{FF2B5EF4-FFF2-40B4-BE49-F238E27FC236}">
                  <a16:creationId xmlns:a16="http://schemas.microsoft.com/office/drawing/2014/main" id="{7EA68821-77BA-44B7-A302-8F4BE3585AA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988264" y="4438901"/>
              <a:ext cx="1621322" cy="3219595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5" name="フリーフォーム(F) 15">
              <a:extLst>
                <a:ext uri="{FF2B5EF4-FFF2-40B4-BE49-F238E27FC236}">
                  <a16:creationId xmlns:a16="http://schemas.microsoft.com/office/drawing/2014/main" id="{40BE8127-EC2C-4396-88FC-334DD309ABB5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-90918" y="5981654"/>
              <a:ext cx="968626" cy="786786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32" name="フリーフォーム(F) 18">
              <a:extLst>
                <a:ext uri="{FF2B5EF4-FFF2-40B4-BE49-F238E27FC236}">
                  <a16:creationId xmlns:a16="http://schemas.microsoft.com/office/drawing/2014/main" id="{6224B4F7-686B-408B-B3E7-55AA11DB0381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-576299" y="4476434"/>
              <a:ext cx="1941419" cy="788818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8" name="図プレースホルダー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5343" y="2572883"/>
            <a:ext cx="1721074" cy="2037217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61" name="タイトル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268" y="879064"/>
            <a:ext cx="6119975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cxnSp>
        <p:nvCxnSpPr>
          <p:cNvPr id="62" name="直線​​コネクタ(S)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773906" y="1939108"/>
            <a:ext cx="173355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図プレースホルダー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2972353" y="2572883"/>
            <a:ext cx="1721074" cy="2037217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72" name="テキスト プレースホルダー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3906" y="5393169"/>
            <a:ext cx="1733550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73" name="テキスト プレースホルダー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3906" y="4986746"/>
            <a:ext cx="1733550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1" i="0" spc="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 dirty="0"/>
              <a:t>クリックして編集する </a:t>
            </a:r>
          </a:p>
        </p:txBody>
      </p:sp>
      <p:sp>
        <p:nvSpPr>
          <p:cNvPr id="74" name="テキスト プレースホルダー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76222" y="5393169"/>
            <a:ext cx="1729128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75" name="テキスト プレースホルダー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6222" y="4986746"/>
            <a:ext cx="1729128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1" i="0" spc="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 dirty="0"/>
              <a:t>クリックして編集する </a:t>
            </a:r>
          </a:p>
        </p:txBody>
      </p:sp>
      <p:sp>
        <p:nvSpPr>
          <p:cNvPr id="76" name="テキスト プレースホルダー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73232" y="5393169"/>
            <a:ext cx="1730012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77" name="テキスト プレースホルダー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73232" y="4986746"/>
            <a:ext cx="1730012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1" i="0" spc="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 dirty="0"/>
              <a:t>クリックして編集する </a:t>
            </a:r>
          </a:p>
        </p:txBody>
      </p:sp>
      <p:sp>
        <p:nvSpPr>
          <p:cNvPr id="78" name="テキスト プレースホルダー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02082" y="5393169"/>
            <a:ext cx="1730012" cy="369332"/>
          </a:xfrm>
        </p:spPr>
        <p:txBody>
          <a:bodyPr lIns="0" tIns="0" rIns="0" bIns="0" rtlCol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79" name="テキスト プレースホルダー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02082" y="4986746"/>
            <a:ext cx="1730012" cy="205837"/>
          </a:xfrm>
        </p:spPr>
        <p:txBody>
          <a:bodyPr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sz="1800" b="1" i="0" spc="0" baseline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 rtl="0"/>
            <a:r>
              <a:rPr lang="ja-JP" altLang="en-US" noProof="0" dirty="0"/>
              <a:t>クリックして編集する </a:t>
            </a:r>
          </a:p>
        </p:txBody>
      </p:sp>
      <p:sp>
        <p:nvSpPr>
          <p:cNvPr id="66" name="図プレースホルダー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169363" y="2572883"/>
            <a:ext cx="1721074" cy="2037217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69" name="図プレースホルダー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03519" y="2572883"/>
            <a:ext cx="1721074" cy="2037217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4" pos="62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列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BE6435BC-A52C-41EC-9330-DA2E36080F1F}"/>
              </a:ext>
            </a:extLst>
          </p:cNvPr>
          <p:cNvGrpSpPr/>
          <p:nvPr userDrawn="1"/>
        </p:nvGrpSpPr>
        <p:grpSpPr>
          <a:xfrm>
            <a:off x="2" y="3900133"/>
            <a:ext cx="6408720" cy="2959227"/>
            <a:chOff x="2" y="3900133"/>
            <a:chExt cx="6408720" cy="2959227"/>
          </a:xfrm>
        </p:grpSpPr>
        <p:sp>
          <p:nvSpPr>
            <p:cNvPr id="16" name="フリーフォーム(F) 14">
              <a:extLst>
                <a:ext uri="{FF2B5EF4-FFF2-40B4-BE49-F238E27FC236}">
                  <a16:creationId xmlns:a16="http://schemas.microsoft.com/office/drawing/2014/main" id="{55403B7D-F45F-4BA1-AAF9-F8F5DDA9757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3988264" y="4438901"/>
              <a:ext cx="1621322" cy="3219595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  <a:ln>
              <a:solidFill>
                <a:schemeClr val="tx1">
                  <a:lumMod val="85000"/>
                </a:schemeClr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7" name="フリーフォーム(F) 15">
              <a:extLst>
                <a:ext uri="{FF2B5EF4-FFF2-40B4-BE49-F238E27FC236}">
                  <a16:creationId xmlns:a16="http://schemas.microsoft.com/office/drawing/2014/main" id="{BFD875AD-1870-4897-A2E9-ED50D48DE05A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-90918" y="5981654"/>
              <a:ext cx="968626" cy="786786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solidFill>
                <a:schemeClr val="tx1">
                  <a:lumMod val="50000"/>
                </a:schemeClr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8" name="フリーフォーム(F) 18">
              <a:extLst>
                <a:ext uri="{FF2B5EF4-FFF2-40B4-BE49-F238E27FC236}">
                  <a16:creationId xmlns:a16="http://schemas.microsoft.com/office/drawing/2014/main" id="{636F0852-F9FB-4630-A9F2-15BA89E6AEE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-576299" y="4476434"/>
              <a:ext cx="1941419" cy="788818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rot="0" vert="horz" wrap="square" lIns="91440" tIns="45720" rIns="91440" bIns="45720" rtlCol="0" anchor="t" anchorCtr="0" upright="1">
              <a:noAutofit/>
            </a:bodyPr>
            <a:lstStyle/>
            <a:p>
              <a:pPr rtl="0"/>
              <a:endParaRPr lang="ja-JP" altLang="en-US" sz="1800" noProof="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32" name="タイトル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269" y="879064"/>
            <a:ext cx="4014950" cy="610863"/>
          </a:xfrm>
          <a:prstGeom prst="rect">
            <a:avLst/>
          </a:prstGeom>
        </p:spPr>
        <p:txBody>
          <a:bodyPr lIns="0" tIns="0" rIns="0" bIns="0" rtlCol="0" anchor="b" anchorCtr="0">
            <a:normAutofit/>
          </a:bodyPr>
          <a:lstStyle>
            <a:lvl1pPr>
              <a:defRPr sz="4400" b="1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/>
              <a:t>マスター タイトルの書式設定</a:t>
            </a:r>
            <a:endParaRPr lang="ja-JP" altLang="en-US" noProof="0" dirty="0"/>
          </a:p>
        </p:txBody>
      </p:sp>
      <p:cxnSp>
        <p:nvCxnSpPr>
          <p:cNvPr id="33" name="直線​​コネクタ(S)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773906" y="1939108"/>
            <a:ext cx="2609374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テキスト プレースホルダー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83269" y="2300984"/>
            <a:ext cx="3922082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0" spc="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 dirty="0"/>
              <a:t>クリックして編集する </a:t>
            </a:r>
          </a:p>
        </p:txBody>
      </p:sp>
      <p:sp>
        <p:nvSpPr>
          <p:cNvPr id="25" name="テキスト プレースホルダー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169694" y="2300984"/>
            <a:ext cx="3871424" cy="404216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0" indent="0">
              <a:buNone/>
              <a:defRPr sz="1800" b="1" i="0" spc="0" baseline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 dirty="0"/>
              <a:t>クリックして編集する </a:t>
            </a:r>
          </a:p>
        </p:txBody>
      </p:sp>
      <p:sp>
        <p:nvSpPr>
          <p:cNvPr id="27" name="コンテンツ プレースホルダー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3269" y="2799146"/>
            <a:ext cx="3922082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28" name="コンテンツ プレースホルダー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169694" y="2799146"/>
            <a:ext cx="3864446" cy="1942138"/>
          </a:xfrm>
          <a:prstGeom prst="rect">
            <a:avLst/>
          </a:prstGeom>
        </p:spPr>
        <p:txBody>
          <a:bodyPr lIns="0" tIns="0" rIns="0" bIns="0" rtlCol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ja-JP" altLang="en-US" noProof="0"/>
              <a:t>マスター テキストの書式設定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cxnSp>
        <p:nvCxnSpPr>
          <p:cNvPr id="22" name="直線​​コネクタ(S) 32">
            <a:extLst>
              <a:ext uri="{FF2B5EF4-FFF2-40B4-BE49-F238E27FC236}">
                <a16:creationId xmlns:a16="http://schemas.microsoft.com/office/drawing/2014/main" id="{1B750DC0-547D-483D-BF54-29FCB68E092B}"/>
              </a:ext>
            </a:extLst>
          </p:cNvPr>
          <p:cNvCxnSpPr>
            <a:cxnSpLocks/>
          </p:cNvCxnSpPr>
          <p:nvPr userDrawn="1"/>
        </p:nvCxnSpPr>
        <p:spPr>
          <a:xfrm>
            <a:off x="5170488" y="1939108"/>
            <a:ext cx="2609374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9384" y="1825625"/>
            <a:ext cx="84355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/>
              <a:t>マスター テキストの書式設定</a:t>
            </a:r>
          </a:p>
          <a:p>
            <a:pPr lvl="1" rtl="0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 rtl="0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 rtl="0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 rtl="0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2" name="タイトル プレースホルダー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906" y="365126"/>
            <a:ext cx="84510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0"/>
              <a:t>マスター タイトルの書式設定</a:t>
            </a:r>
          </a:p>
        </p:txBody>
      </p:sp>
      <p:sp>
        <p:nvSpPr>
          <p:cNvPr id="32" name="スライド番号プレースホルダー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51426"/>
            <a:ext cx="425133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294A09A9-5501-47C1-A89A-A340965A2BE2}" type="slidenum">
              <a:rPr lang="en-US" altLang="ja-JP" smtClean="0"/>
              <a:pPr/>
              <a:t>‹#›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5597DD-9CE8-40F5-ABC1-0E062DFFB6D2}"/>
              </a:ext>
            </a:extLst>
          </p:cNvPr>
          <p:cNvSpPr txBox="1"/>
          <p:nvPr userDrawn="1"/>
        </p:nvSpPr>
        <p:spPr>
          <a:xfrm>
            <a:off x="7123768" y="19053"/>
            <a:ext cx="495182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90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© SHIDAX</a:t>
            </a:r>
            <a:r>
              <a:rPr lang="ja-JP" altLang="en-US" sz="90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900" dirty="0">
                <a:solidFill>
                  <a:prstClr val="black">
                    <a:lumMod val="75000"/>
                    <a:lumOff val="25000"/>
                  </a:prst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CORPORATION. All Right Reserved.</a:t>
            </a:r>
            <a:endParaRPr lang="ja-JP" altLang="en-US" sz="900" dirty="0">
              <a:solidFill>
                <a:prstClr val="black">
                  <a:lumMod val="75000"/>
                  <a:lumOff val="25000"/>
                </a:prst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0170" y="6393953"/>
            <a:ext cx="1531815" cy="40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71" r:id="rId3"/>
    <p:sldLayoutId id="2147483672" r:id="rId4"/>
    <p:sldLayoutId id="2147483673" r:id="rId5"/>
    <p:sldLayoutId id="2147483684" r:id="rId6"/>
    <p:sldLayoutId id="2147483675" r:id="rId7"/>
    <p:sldLayoutId id="2147483676" r:id="rId8"/>
    <p:sldLayoutId id="2147483685" r:id="rId9"/>
    <p:sldLayoutId id="2147483688" r:id="rId10"/>
    <p:sldLayoutId id="2147483692" r:id="rId11"/>
    <p:sldLayoutId id="214748368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1" i="0" kern="1200" spc="100" baseline="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b="0" i="0" kern="120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kern="120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b="0" i="0" kern="120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b="0" i="0" kern="120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b="0" i="0" kern="1200">
          <a:solidFill>
            <a:schemeClr val="bg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9" userDrawn="1">
          <p15:clr>
            <a:srgbClr val="547EBF"/>
          </p15:clr>
        </p15:guide>
        <p15:guide id="12" pos="6240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プレースホルダー 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r="26016"/>
          <a:stretch>
            <a:fillRect/>
          </a:stretch>
        </p:blipFill>
        <p:spPr/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34B9F38-017D-4548-8533-CC3B1A0ECD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altLang="ja-JP" smtClean="0"/>
              <a:pPr/>
              <a:t>0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Picture 3" descr="C:\Users\n.sato1\Downloads\ゴーゴーカレー監修 (1).jpg">
            <a:extLst>
              <a:ext uri="{FF2B5EF4-FFF2-40B4-BE49-F238E27FC236}">
                <a16:creationId xmlns:a16="http://schemas.microsoft.com/office/drawing/2014/main" id="{C3251E00-79A8-454E-98B3-D1BD742F8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0030" y="2225567"/>
            <a:ext cx="2161692" cy="499200"/>
          </a:xfrm>
          <a:prstGeom prst="rect">
            <a:avLst/>
          </a:prstGeom>
          <a:noFill/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B76C4AF-7AF2-483C-8CBE-F86635B589E2}"/>
              </a:ext>
            </a:extLst>
          </p:cNvPr>
          <p:cNvSpPr txBox="1"/>
          <p:nvPr/>
        </p:nvSpPr>
        <p:spPr>
          <a:xfrm>
            <a:off x="5449342" y="5951262"/>
            <a:ext cx="40785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ご依頼事項</a:t>
            </a:r>
            <a:endParaRPr lang="en-US" altLang="ja-JP" sz="11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①数量限定商品になります。数量については協議をお願い致します。</a:t>
            </a:r>
            <a:endParaRPr kumimoji="1" lang="en-US" altLang="ja-JP" sz="11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②売価設定について協議をさせていただきます。</a:t>
            </a:r>
            <a:endParaRPr kumimoji="1" lang="ja-JP" altLang="en-US" sz="11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5812EA42-0C8B-4436-8044-49EC62CE0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34586" t="11438" r="32762" b="7803"/>
          <a:stretch>
            <a:fillRect/>
          </a:stretch>
        </p:blipFill>
        <p:spPr bwMode="auto">
          <a:xfrm>
            <a:off x="5943904" y="3729734"/>
            <a:ext cx="1544693" cy="21479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E0AC3A0F-7596-46B3-AEAC-4A97E20E1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34504" t="11610" r="32844" b="6688"/>
          <a:stretch>
            <a:fillRect/>
          </a:stretch>
        </p:blipFill>
        <p:spPr bwMode="auto">
          <a:xfrm>
            <a:off x="7637281" y="3729734"/>
            <a:ext cx="1527717" cy="21491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6D4498A9-2A11-4F9C-AD35-F1EB6CB73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657" t="26908" r="58614" b="48214"/>
          <a:stretch>
            <a:fillRect/>
          </a:stretch>
        </p:blipFill>
        <p:spPr bwMode="auto">
          <a:xfrm>
            <a:off x="2522352" y="418880"/>
            <a:ext cx="2716696" cy="261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7303F22-65C1-4F27-BAC5-954684AB1E54}"/>
              </a:ext>
            </a:extLst>
          </p:cNvPr>
          <p:cNvSpPr txBox="1"/>
          <p:nvPr/>
        </p:nvSpPr>
        <p:spPr>
          <a:xfrm>
            <a:off x="6865646" y="2152002"/>
            <a:ext cx="703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chemeClr val="bg1"/>
                </a:solidFill>
              </a:rPr>
              <a:t>×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pic>
        <p:nvPicPr>
          <p:cNvPr id="24" name="Picture 2" descr="C:\Users\n.sato1\Downloads\金沢カレー02.jpg">
            <a:extLst>
              <a:ext uri="{FF2B5EF4-FFF2-40B4-BE49-F238E27FC236}">
                <a16:creationId xmlns:a16="http://schemas.microsoft.com/office/drawing/2014/main" id="{D4879874-42F4-495A-AF1B-678369AFD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2821" y="536758"/>
            <a:ext cx="2716696" cy="625061"/>
          </a:xfrm>
          <a:prstGeom prst="rect">
            <a:avLst/>
          </a:prstGeom>
          <a:noFill/>
        </p:spPr>
      </p:pic>
      <p:sp>
        <p:nvSpPr>
          <p:cNvPr id="20" name="タイトル 1">
            <a:extLst>
              <a:ext uri="{FF2B5EF4-FFF2-40B4-BE49-F238E27FC236}">
                <a16:creationId xmlns:a16="http://schemas.microsoft.com/office/drawing/2014/main" id="{5D6D5E43-F1AC-461F-B5C8-F603F3097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9342" y="625134"/>
            <a:ext cx="4141376" cy="1458229"/>
          </a:xfrm>
        </p:spPr>
        <p:txBody>
          <a:bodyPr rtlCol="0">
            <a:normAutofit/>
          </a:bodyPr>
          <a:lstStyle/>
          <a:p>
            <a:pPr algn="ctr" rtl="0"/>
            <a:r>
              <a:rPr kumimoji="1" lang="ja-JP" altLang="en-US" sz="4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コラボメニューの</a:t>
            </a:r>
            <a:r>
              <a:rPr kumimoji="1" lang="en-US" altLang="ja-JP" sz="4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/>
            </a:r>
            <a:br>
              <a:rPr kumimoji="1" lang="en-US" altLang="ja-JP" sz="4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</a:br>
            <a:r>
              <a:rPr kumimoji="1" lang="ja-JP" altLang="en-US" sz="4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メイリオ" pitchFamily="50" charset="-128"/>
              </a:rPr>
              <a:t>ご提案　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28270" y="3286836"/>
            <a:ext cx="4177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mtClean="0">
                <a:solidFill>
                  <a:schemeClr val="bg1"/>
                </a:solidFill>
              </a:rPr>
              <a:t>名店</a:t>
            </a:r>
            <a:r>
              <a:rPr kumimoji="1" lang="ja-JP" altLang="en-US" dirty="0" smtClean="0">
                <a:solidFill>
                  <a:schemeClr val="bg1"/>
                </a:solidFill>
              </a:rPr>
              <a:t>の味をそのまま提供します！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5853" y="13732"/>
            <a:ext cx="740247" cy="740247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665960" y="65517"/>
            <a:ext cx="2735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GOGO</a:t>
            </a:r>
            <a:r>
              <a:rPr kumimoji="1" lang="ja-JP" altLang="en-US" dirty="0" smtClean="0">
                <a:solidFill>
                  <a:schemeClr val="bg1"/>
                </a:solidFill>
              </a:rPr>
              <a:t>カレー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kumimoji="1" lang="en-US" altLang="ja-JP" dirty="0" smtClean="0">
                <a:solidFill>
                  <a:schemeClr val="bg1"/>
                </a:solidFill>
              </a:rPr>
              <a:t>HP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093" y="2274979"/>
            <a:ext cx="1790509" cy="47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92627"/>
      </p:ext>
    </p:extLst>
  </p:cSld>
  <p:clrMapOvr>
    <a:masterClrMapping/>
  </p:clrMapOvr>
</p:sld>
</file>

<file path=ppt/theme/theme1.xml><?xml version="1.0" encoding="utf-8"?>
<a:theme xmlns:a="http://schemas.openxmlformats.org/drawingml/2006/main" name="テーマ 1">
  <a:themeElements>
    <a:clrScheme name="赤味がかったオレンジ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9129434_TF78853419_Win32" id="{C96D9870-224C-4A4B-9DF8-965FF59C1C20}" vid="{B201EFD2-6E68-4AD4-9D89-AEBB510F4B7F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EC1AB0-9704-404D-B6D3-819D938AC55B}">
  <ds:schemaRefs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4F21D10-BD83-491A-AAA6-945C2DB1EB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幾何学模様の年次プレゼンテーション</Template>
  <TotalTime>2473</TotalTime>
  <Words>45</Words>
  <Application>Microsoft Office PowerPoint</Application>
  <PresentationFormat>A4 210 x 297 mm</PresentationFormat>
  <Paragraphs>10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Franklin Gothic Book</vt:lpstr>
      <vt:lpstr>Franklin Gothic Demi</vt:lpstr>
      <vt:lpstr>Meiryo UI</vt:lpstr>
      <vt:lpstr>メイリオ</vt:lpstr>
      <vt:lpstr>Arial</vt:lpstr>
      <vt:lpstr>Wingdings</vt:lpstr>
      <vt:lpstr>テーマ 1</vt:lpstr>
      <vt:lpstr>コラボメニューの ご提案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シダックスコントラクトフードサービス株式会社</dc:title>
  <dc:creator>望月 敦司</dc:creator>
  <cp:lastModifiedBy>shidax_ad</cp:lastModifiedBy>
  <cp:revision>580</cp:revision>
  <dcterms:created xsi:type="dcterms:W3CDTF">2021-11-25T08:38:04Z</dcterms:created>
  <dcterms:modified xsi:type="dcterms:W3CDTF">2022-06-22T08:56:32Z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