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70" r:id="rId2"/>
  </p:sldIdLst>
  <p:sldSz cx="6858000" cy="9906000" type="A4"/>
  <p:notesSz cx="6735763" cy="9866313"/>
  <p:defaultTextStyle>
    <a:defPPr>
      <a:defRPr lang="ja-JP"/>
    </a:defPPr>
    <a:lvl1pPr algn="l" defTabSz="913502" rtl="0" fontAlgn="base">
      <a:spcBef>
        <a:spcPct val="0"/>
      </a:spcBef>
      <a:spcAft>
        <a:spcPct val="0"/>
      </a:spcAft>
      <a:defRPr kumimoji="1" sz="1802" kern="1200">
        <a:solidFill>
          <a:schemeClr val="tx1"/>
        </a:solidFill>
        <a:latin typeface="Arial" charset="0"/>
        <a:ea typeface="ＭＳ Ｐゴシック" charset="-128"/>
        <a:cs typeface="+mn-cs"/>
      </a:defRPr>
    </a:lvl1pPr>
    <a:lvl2pPr marL="456496" indent="-309436" algn="l" defTabSz="913502" rtl="0" fontAlgn="base">
      <a:spcBef>
        <a:spcPct val="0"/>
      </a:spcBef>
      <a:spcAft>
        <a:spcPct val="0"/>
      </a:spcAft>
      <a:defRPr kumimoji="1" sz="1802" kern="1200">
        <a:solidFill>
          <a:schemeClr val="tx1"/>
        </a:solidFill>
        <a:latin typeface="Arial" charset="0"/>
        <a:ea typeface="ＭＳ Ｐゴシック" charset="-128"/>
        <a:cs typeface="+mn-cs"/>
      </a:defRPr>
    </a:lvl2pPr>
    <a:lvl3pPr marL="913502" indent="-619384" algn="l" defTabSz="913502" rtl="0" fontAlgn="base">
      <a:spcBef>
        <a:spcPct val="0"/>
      </a:spcBef>
      <a:spcAft>
        <a:spcPct val="0"/>
      </a:spcAft>
      <a:defRPr kumimoji="1" sz="1802" kern="1200">
        <a:solidFill>
          <a:schemeClr val="tx1"/>
        </a:solidFill>
        <a:latin typeface="Arial" charset="0"/>
        <a:ea typeface="ＭＳ Ｐゴシック" charset="-128"/>
        <a:cs typeface="+mn-cs"/>
      </a:defRPr>
    </a:lvl3pPr>
    <a:lvl4pPr marL="1370507" indent="-929331" algn="l" defTabSz="913502" rtl="0" fontAlgn="base">
      <a:spcBef>
        <a:spcPct val="0"/>
      </a:spcBef>
      <a:spcAft>
        <a:spcPct val="0"/>
      </a:spcAft>
      <a:defRPr kumimoji="1" sz="1802" kern="1200">
        <a:solidFill>
          <a:schemeClr val="tx1"/>
        </a:solidFill>
        <a:latin typeface="Arial" charset="0"/>
        <a:ea typeface="ＭＳ Ｐゴシック" charset="-128"/>
        <a:cs typeface="+mn-cs"/>
      </a:defRPr>
    </a:lvl4pPr>
    <a:lvl5pPr marL="1827514" indent="-1239278" algn="l" defTabSz="913502" rtl="0" fontAlgn="base">
      <a:spcBef>
        <a:spcPct val="0"/>
      </a:spcBef>
      <a:spcAft>
        <a:spcPct val="0"/>
      </a:spcAft>
      <a:defRPr kumimoji="1" sz="1802" kern="1200">
        <a:solidFill>
          <a:schemeClr val="tx1"/>
        </a:solidFill>
        <a:latin typeface="Arial" charset="0"/>
        <a:ea typeface="ＭＳ Ｐゴシック" charset="-128"/>
        <a:cs typeface="+mn-cs"/>
      </a:defRPr>
    </a:lvl5pPr>
    <a:lvl6pPr marL="735295" algn="l" defTabSz="294117" rtl="0" eaLnBrk="1" latinLnBrk="0" hangingPunct="1">
      <a:defRPr kumimoji="1" sz="1802" kern="1200">
        <a:solidFill>
          <a:schemeClr val="tx1"/>
        </a:solidFill>
        <a:latin typeface="Arial" charset="0"/>
        <a:ea typeface="ＭＳ Ｐゴシック" charset="-128"/>
        <a:cs typeface="+mn-cs"/>
      </a:defRPr>
    </a:lvl6pPr>
    <a:lvl7pPr marL="882353" algn="l" defTabSz="294117" rtl="0" eaLnBrk="1" latinLnBrk="0" hangingPunct="1">
      <a:defRPr kumimoji="1" sz="1802" kern="1200">
        <a:solidFill>
          <a:schemeClr val="tx1"/>
        </a:solidFill>
        <a:latin typeface="Arial" charset="0"/>
        <a:ea typeface="ＭＳ Ｐゴシック" charset="-128"/>
        <a:cs typeface="+mn-cs"/>
      </a:defRPr>
    </a:lvl7pPr>
    <a:lvl8pPr marL="1029412" algn="l" defTabSz="294117" rtl="0" eaLnBrk="1" latinLnBrk="0" hangingPunct="1">
      <a:defRPr kumimoji="1" sz="1802" kern="1200">
        <a:solidFill>
          <a:schemeClr val="tx1"/>
        </a:solidFill>
        <a:latin typeface="Arial" charset="0"/>
        <a:ea typeface="ＭＳ Ｐゴシック" charset="-128"/>
        <a:cs typeface="+mn-cs"/>
      </a:defRPr>
    </a:lvl8pPr>
    <a:lvl9pPr marL="1176471" algn="l" defTabSz="294117" rtl="0" eaLnBrk="1" latinLnBrk="0" hangingPunct="1">
      <a:defRPr kumimoji="1" sz="1802"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572"/>
    <a:srgbClr val="6BBC60"/>
    <a:srgbClr val="FB9052"/>
    <a:srgbClr val="CA6D0E"/>
    <a:srgbClr val="6B8F78"/>
    <a:srgbClr val="E7B10E"/>
    <a:srgbClr val="553B18"/>
    <a:srgbClr val="5E3A30"/>
    <a:srgbClr val="884E37"/>
    <a:srgbClr val="23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2" autoAdjust="0"/>
    <p:restoredTop sz="92809" autoAdjust="0"/>
  </p:normalViewPr>
  <p:slideViewPr>
    <p:cSldViewPr snapToGrid="0">
      <p:cViewPr>
        <p:scale>
          <a:sx n="10" d="100"/>
          <a:sy n="10" d="100"/>
        </p:scale>
        <p:origin x="3931" y="1766"/>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870"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9356" cy="495525"/>
          </a:xfrm>
          <a:prstGeom prst="rect">
            <a:avLst/>
          </a:prstGeom>
        </p:spPr>
        <p:txBody>
          <a:bodyPr vert="horz" lIns="90683" tIns="45341" rIns="90683" bIns="45341" rtlCol="0"/>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idx="1"/>
          </p:nvPr>
        </p:nvSpPr>
        <p:spPr>
          <a:xfrm>
            <a:off x="3814836" y="5"/>
            <a:ext cx="2919356" cy="495525"/>
          </a:xfrm>
          <a:prstGeom prst="rect">
            <a:avLst/>
          </a:prstGeom>
        </p:spPr>
        <p:txBody>
          <a:bodyPr vert="horz" lIns="90683" tIns="45341" rIns="90683" bIns="45341" rtlCol="0"/>
          <a:lstStyle>
            <a:lvl1pPr algn="r" defTabSz="2817936" fontAlgn="auto">
              <a:spcBef>
                <a:spcPts val="0"/>
              </a:spcBef>
              <a:spcAft>
                <a:spcPts val="0"/>
              </a:spcAft>
              <a:defRPr sz="1200" smtClean="0">
                <a:latin typeface="+mn-lt"/>
                <a:ea typeface="+mn-ea"/>
              </a:defRPr>
            </a:lvl1pPr>
          </a:lstStyle>
          <a:p>
            <a:pPr>
              <a:defRPr/>
            </a:pPr>
            <a:fld id="{F3CA139E-2583-4B26-A050-17747ADD8A08}" type="datetimeFigureOut">
              <a:rPr lang="ja-JP" altLang="en-US"/>
              <a:pPr>
                <a:defRPr/>
              </a:pPr>
              <a:t>2024/3/27</a:t>
            </a:fld>
            <a:endParaRPr lang="ja-JP" altLang="en-US" dirty="0"/>
          </a:p>
        </p:txBody>
      </p:sp>
      <p:sp>
        <p:nvSpPr>
          <p:cNvPr id="4" name="スライド イメージ プレースホルダー 3"/>
          <p:cNvSpPr>
            <a:spLocks noGrp="1" noRot="1" noChangeAspect="1"/>
          </p:cNvSpPr>
          <p:nvPr>
            <p:ph type="sldImg" idx="2"/>
          </p:nvPr>
        </p:nvSpPr>
        <p:spPr>
          <a:xfrm>
            <a:off x="2214563" y="1231900"/>
            <a:ext cx="2306637" cy="3332163"/>
          </a:xfrm>
          <a:prstGeom prst="rect">
            <a:avLst/>
          </a:prstGeom>
          <a:noFill/>
          <a:ln w="12700">
            <a:solidFill>
              <a:prstClr val="black"/>
            </a:solidFill>
          </a:ln>
        </p:spPr>
        <p:txBody>
          <a:bodyPr vert="horz" lIns="90683" tIns="45341" rIns="90683" bIns="45341" rtlCol="0" anchor="ctr"/>
          <a:lstStyle/>
          <a:p>
            <a:pPr lvl="0"/>
            <a:endParaRPr lang="ja-JP" altLang="en-US" noProof="0" dirty="0"/>
          </a:p>
        </p:txBody>
      </p:sp>
      <p:sp>
        <p:nvSpPr>
          <p:cNvPr id="5" name="ノート プレースホルダー 4"/>
          <p:cNvSpPr>
            <a:spLocks noGrp="1"/>
          </p:cNvSpPr>
          <p:nvPr>
            <p:ph type="body" sz="quarter" idx="3"/>
          </p:nvPr>
        </p:nvSpPr>
        <p:spPr>
          <a:xfrm>
            <a:off x="673579" y="4748521"/>
            <a:ext cx="5388609" cy="3885294"/>
          </a:xfrm>
          <a:prstGeom prst="rect">
            <a:avLst/>
          </a:prstGeom>
        </p:spPr>
        <p:txBody>
          <a:bodyPr vert="horz" lIns="90683" tIns="45341" rIns="90683" bIns="453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370793"/>
            <a:ext cx="2919356" cy="495525"/>
          </a:xfrm>
          <a:prstGeom prst="rect">
            <a:avLst/>
          </a:prstGeom>
        </p:spPr>
        <p:txBody>
          <a:bodyPr vert="horz" lIns="90683" tIns="45341" rIns="90683" bIns="45341" rtlCol="0" anchor="b"/>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836" y="9370793"/>
            <a:ext cx="2919356" cy="495525"/>
          </a:xfrm>
          <a:prstGeom prst="rect">
            <a:avLst/>
          </a:prstGeom>
        </p:spPr>
        <p:txBody>
          <a:bodyPr vert="horz" lIns="90683" tIns="45341" rIns="90683" bIns="45341" rtlCol="0" anchor="b"/>
          <a:lstStyle>
            <a:lvl1pPr algn="r" defTabSz="2817936" fontAlgn="auto">
              <a:spcBef>
                <a:spcPts val="0"/>
              </a:spcBef>
              <a:spcAft>
                <a:spcPts val="0"/>
              </a:spcAft>
              <a:defRPr sz="1200" smtClean="0">
                <a:latin typeface="+mn-lt"/>
                <a:ea typeface="+mn-ea"/>
              </a:defRPr>
            </a:lvl1pPr>
          </a:lstStyle>
          <a:p>
            <a:pPr>
              <a:defRPr/>
            </a:pPr>
            <a:fld id="{F6DF0DD7-F0C1-4171-8C83-683C50B84A60}" type="slidenum">
              <a:rPr lang="ja-JP" altLang="en-US"/>
              <a:pPr>
                <a:defRPr/>
              </a:pPr>
              <a:t>‹#›</a:t>
            </a:fld>
            <a:endParaRPr lang="ja-JP" altLang="en-US" dirty="0"/>
          </a:p>
        </p:txBody>
      </p:sp>
    </p:spTree>
    <p:extLst>
      <p:ext uri="{BB962C8B-B14F-4D97-AF65-F5344CB8AC3E}">
        <p14:creationId xmlns:p14="http://schemas.microsoft.com/office/powerpoint/2010/main" val="3362357426"/>
      </p:ext>
    </p:extLst>
  </p:cSld>
  <p:clrMap bg1="lt1" tx1="dk1" bg2="lt2" tx2="dk2" accent1="accent1" accent2="accent2" accent3="accent3" accent4="accent4" accent5="accent5" accent6="accent6" hlink="hlink" folHlink="folHlink"/>
  <p:notesStyle>
    <a:lvl1pPr algn="l" defTabSz="913502" rtl="0" fontAlgn="base">
      <a:spcBef>
        <a:spcPct val="30000"/>
      </a:spcBef>
      <a:spcAft>
        <a:spcPct val="0"/>
      </a:spcAft>
      <a:defRPr kumimoji="1" sz="1190" kern="1200">
        <a:solidFill>
          <a:schemeClr val="tx1"/>
        </a:solidFill>
        <a:latin typeface="+mn-lt"/>
        <a:ea typeface="+mn-ea"/>
        <a:cs typeface="+mn-cs"/>
      </a:defRPr>
    </a:lvl1pPr>
    <a:lvl2pPr marL="456496" algn="l" defTabSz="913502" rtl="0" fontAlgn="base">
      <a:spcBef>
        <a:spcPct val="30000"/>
      </a:spcBef>
      <a:spcAft>
        <a:spcPct val="0"/>
      </a:spcAft>
      <a:defRPr kumimoji="1" sz="1190" kern="1200">
        <a:solidFill>
          <a:schemeClr val="tx1"/>
        </a:solidFill>
        <a:latin typeface="+mn-lt"/>
        <a:ea typeface="+mn-ea"/>
        <a:cs typeface="+mn-cs"/>
      </a:defRPr>
    </a:lvl2pPr>
    <a:lvl3pPr marL="913502" algn="l" defTabSz="913502" rtl="0" fontAlgn="base">
      <a:spcBef>
        <a:spcPct val="30000"/>
      </a:spcBef>
      <a:spcAft>
        <a:spcPct val="0"/>
      </a:spcAft>
      <a:defRPr kumimoji="1" sz="1190" kern="1200">
        <a:solidFill>
          <a:schemeClr val="tx1"/>
        </a:solidFill>
        <a:latin typeface="+mn-lt"/>
        <a:ea typeface="+mn-ea"/>
        <a:cs typeface="+mn-cs"/>
      </a:defRPr>
    </a:lvl3pPr>
    <a:lvl4pPr marL="1370507" algn="l" defTabSz="913502" rtl="0" fontAlgn="base">
      <a:spcBef>
        <a:spcPct val="30000"/>
      </a:spcBef>
      <a:spcAft>
        <a:spcPct val="0"/>
      </a:spcAft>
      <a:defRPr kumimoji="1" sz="1190" kern="1200">
        <a:solidFill>
          <a:schemeClr val="tx1"/>
        </a:solidFill>
        <a:latin typeface="+mn-lt"/>
        <a:ea typeface="+mn-ea"/>
        <a:cs typeface="+mn-cs"/>
      </a:defRPr>
    </a:lvl4pPr>
    <a:lvl5pPr marL="1827514" algn="l" defTabSz="913502" rtl="0" fontAlgn="base">
      <a:spcBef>
        <a:spcPct val="30000"/>
      </a:spcBef>
      <a:spcAft>
        <a:spcPct val="0"/>
      </a:spcAft>
      <a:defRPr kumimoji="1" sz="1190" kern="1200">
        <a:solidFill>
          <a:schemeClr val="tx1"/>
        </a:solidFill>
        <a:latin typeface="+mn-lt"/>
        <a:ea typeface="+mn-ea"/>
        <a:cs typeface="+mn-cs"/>
      </a:defRPr>
    </a:lvl5pPr>
    <a:lvl6pPr marL="2284931" algn="l" defTabSz="913972" rtl="0" eaLnBrk="1" latinLnBrk="0" hangingPunct="1">
      <a:defRPr kumimoji="1" sz="1190" kern="1200">
        <a:solidFill>
          <a:schemeClr val="tx1"/>
        </a:solidFill>
        <a:latin typeface="+mn-lt"/>
        <a:ea typeface="+mn-ea"/>
        <a:cs typeface="+mn-cs"/>
      </a:defRPr>
    </a:lvl6pPr>
    <a:lvl7pPr marL="2741918" algn="l" defTabSz="913972" rtl="0" eaLnBrk="1" latinLnBrk="0" hangingPunct="1">
      <a:defRPr kumimoji="1" sz="1190" kern="1200">
        <a:solidFill>
          <a:schemeClr val="tx1"/>
        </a:solidFill>
        <a:latin typeface="+mn-lt"/>
        <a:ea typeface="+mn-ea"/>
        <a:cs typeface="+mn-cs"/>
      </a:defRPr>
    </a:lvl7pPr>
    <a:lvl8pPr marL="3198903" algn="l" defTabSz="913972" rtl="0" eaLnBrk="1" latinLnBrk="0" hangingPunct="1">
      <a:defRPr kumimoji="1" sz="1190" kern="1200">
        <a:solidFill>
          <a:schemeClr val="tx1"/>
        </a:solidFill>
        <a:latin typeface="+mn-lt"/>
        <a:ea typeface="+mn-ea"/>
        <a:cs typeface="+mn-cs"/>
      </a:defRPr>
    </a:lvl8pPr>
    <a:lvl9pPr marL="3655889" algn="l" defTabSz="913972" rtl="0" eaLnBrk="1" latinLnBrk="0" hangingPunct="1">
      <a:defRPr kumimoji="1"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4563" y="1231900"/>
            <a:ext cx="2306637" cy="3332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6DF0DD7-F0C1-4171-8C83-683C50B84A60}" type="slidenum">
              <a:rPr lang="ja-JP" altLang="en-US" smtClean="0"/>
              <a:pPr>
                <a:defRPr/>
              </a:pPr>
              <a:t>1</a:t>
            </a:fld>
            <a:endParaRPr lang="ja-JP" altLang="en-US"/>
          </a:p>
        </p:txBody>
      </p:sp>
    </p:spTree>
    <p:extLst>
      <p:ext uri="{BB962C8B-B14F-4D97-AF65-F5344CB8AC3E}">
        <p14:creationId xmlns:p14="http://schemas.microsoft.com/office/powerpoint/2010/main" val="347753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6863787" cy="9944582"/>
          </a:xfrm>
          <a:prstGeom prst="rect">
            <a:avLst/>
          </a:prstGeom>
        </p:spPr>
      </p:pic>
      <p:sp>
        <p:nvSpPr>
          <p:cNvPr id="4" name="正方形/長方形 3"/>
          <p:cNvSpPr/>
          <p:nvPr userDrawn="1"/>
        </p:nvSpPr>
        <p:spPr>
          <a:xfrm>
            <a:off x="5787" y="0"/>
            <a:ext cx="6858000" cy="9906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2"/>
          </a:p>
        </p:txBody>
      </p:sp>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l" defTabSz="2166938" rtl="0" fontAlgn="base">
        <a:lnSpc>
          <a:spcPct val="90000"/>
        </a:lnSpc>
        <a:spcBef>
          <a:spcPct val="0"/>
        </a:spcBef>
        <a:spcAft>
          <a:spcPct val="0"/>
        </a:spcAft>
        <a:defRPr kumimoji="1" sz="10400" kern="1200">
          <a:solidFill>
            <a:schemeClr val="tx1"/>
          </a:solidFill>
          <a:latin typeface="+mj-lt"/>
          <a:ea typeface="+mj-ea"/>
          <a:cs typeface="+mj-cs"/>
        </a:defRPr>
      </a:lvl1pPr>
      <a:lvl2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2pPr>
      <a:lvl3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3pPr>
      <a:lvl4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4pPr>
      <a:lvl5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5pPr>
      <a:lvl6pPr marL="4572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6pPr>
      <a:lvl7pPr marL="9144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7pPr>
      <a:lvl8pPr marL="13716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8pPr>
      <a:lvl9pPr marL="18288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9pPr>
    </p:titleStyle>
    <p:bodyStyle>
      <a:lvl1pPr marL="541338" indent="-541338" algn="l" defTabSz="2166938" rtl="0" fontAlgn="base">
        <a:lnSpc>
          <a:spcPct val="90000"/>
        </a:lnSpc>
        <a:spcBef>
          <a:spcPts val="2375"/>
        </a:spcBef>
        <a:spcAft>
          <a:spcPct val="0"/>
        </a:spcAft>
        <a:buFont typeface="Arial" charset="0"/>
        <a:buChar char="•"/>
        <a:defRPr kumimoji="1" sz="6600" kern="1200">
          <a:solidFill>
            <a:schemeClr val="tx1"/>
          </a:solidFill>
          <a:latin typeface="+mn-lt"/>
          <a:ea typeface="+mn-ea"/>
          <a:cs typeface="+mn-cs"/>
        </a:defRPr>
      </a:lvl1pPr>
      <a:lvl2pPr marL="1625600" indent="-541338" algn="l" defTabSz="2166938" rtl="0" fontAlgn="base">
        <a:lnSpc>
          <a:spcPct val="90000"/>
        </a:lnSpc>
        <a:spcBef>
          <a:spcPts val="1188"/>
        </a:spcBef>
        <a:spcAft>
          <a:spcPct val="0"/>
        </a:spcAft>
        <a:buFont typeface="Arial" charset="0"/>
        <a:buChar char="•"/>
        <a:defRPr kumimoji="1" sz="5700" kern="1200">
          <a:solidFill>
            <a:schemeClr val="tx1"/>
          </a:solidFill>
          <a:latin typeface="+mn-lt"/>
          <a:ea typeface="+mn-ea"/>
          <a:cs typeface="+mn-cs"/>
        </a:defRPr>
      </a:lvl2pPr>
      <a:lvl3pPr marL="2709863" indent="-541338" algn="l" defTabSz="2166938" rtl="0" fontAlgn="base">
        <a:lnSpc>
          <a:spcPct val="90000"/>
        </a:lnSpc>
        <a:spcBef>
          <a:spcPts val="1188"/>
        </a:spcBef>
        <a:spcAft>
          <a:spcPct val="0"/>
        </a:spcAft>
        <a:buFont typeface="Arial" charset="0"/>
        <a:buChar char="•"/>
        <a:defRPr kumimoji="1" sz="4700" kern="1200">
          <a:solidFill>
            <a:schemeClr val="tx1"/>
          </a:solidFill>
          <a:latin typeface="+mn-lt"/>
          <a:ea typeface="+mn-ea"/>
          <a:cs typeface="+mn-cs"/>
        </a:defRPr>
      </a:lvl3pPr>
      <a:lvl4pPr marL="3794125"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4pPr>
      <a:lvl5pPr marL="4876800"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5pPr>
      <a:lvl6pPr marL="596227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6pPr>
      <a:lvl7pPr marL="7046322"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7pPr>
      <a:lvl8pPr marL="8130371"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8pPr>
      <a:lvl9pPr marL="921442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9pPr>
    </p:bodyStyle>
    <p:otherStyle>
      <a:defPPr>
        <a:defRPr lang="en-US"/>
      </a:defPPr>
      <a:lvl1pPr marL="0" algn="l" defTabSz="2168098" rtl="0" eaLnBrk="1" latinLnBrk="0" hangingPunct="1">
        <a:defRPr kumimoji="1" sz="4300" kern="1200">
          <a:solidFill>
            <a:schemeClr val="tx1"/>
          </a:solidFill>
          <a:latin typeface="+mn-lt"/>
          <a:ea typeface="+mn-ea"/>
          <a:cs typeface="+mn-cs"/>
        </a:defRPr>
      </a:lvl1pPr>
      <a:lvl2pPr marL="1084049" algn="l" defTabSz="2168098" rtl="0" eaLnBrk="1" latinLnBrk="0" hangingPunct="1">
        <a:defRPr kumimoji="1" sz="4300" kern="1200">
          <a:solidFill>
            <a:schemeClr val="tx1"/>
          </a:solidFill>
          <a:latin typeface="+mn-lt"/>
          <a:ea typeface="+mn-ea"/>
          <a:cs typeface="+mn-cs"/>
        </a:defRPr>
      </a:lvl2pPr>
      <a:lvl3pPr marL="2168098" algn="l" defTabSz="2168098" rtl="0" eaLnBrk="1" latinLnBrk="0" hangingPunct="1">
        <a:defRPr kumimoji="1" sz="4300" kern="1200">
          <a:solidFill>
            <a:schemeClr val="tx1"/>
          </a:solidFill>
          <a:latin typeface="+mn-lt"/>
          <a:ea typeface="+mn-ea"/>
          <a:cs typeface="+mn-cs"/>
        </a:defRPr>
      </a:lvl3pPr>
      <a:lvl4pPr marL="3252147" algn="l" defTabSz="2168098" rtl="0" eaLnBrk="1" latinLnBrk="0" hangingPunct="1">
        <a:defRPr kumimoji="1" sz="4300" kern="1200">
          <a:solidFill>
            <a:schemeClr val="tx1"/>
          </a:solidFill>
          <a:latin typeface="+mn-lt"/>
          <a:ea typeface="+mn-ea"/>
          <a:cs typeface="+mn-cs"/>
        </a:defRPr>
      </a:lvl4pPr>
      <a:lvl5pPr marL="4336198" algn="l" defTabSz="2168098" rtl="0" eaLnBrk="1" latinLnBrk="0" hangingPunct="1">
        <a:defRPr kumimoji="1" sz="4300" kern="1200">
          <a:solidFill>
            <a:schemeClr val="tx1"/>
          </a:solidFill>
          <a:latin typeface="+mn-lt"/>
          <a:ea typeface="+mn-ea"/>
          <a:cs typeface="+mn-cs"/>
        </a:defRPr>
      </a:lvl5pPr>
      <a:lvl6pPr marL="5420247" algn="l" defTabSz="2168098" rtl="0" eaLnBrk="1" latinLnBrk="0" hangingPunct="1">
        <a:defRPr kumimoji="1" sz="4300" kern="1200">
          <a:solidFill>
            <a:schemeClr val="tx1"/>
          </a:solidFill>
          <a:latin typeface="+mn-lt"/>
          <a:ea typeface="+mn-ea"/>
          <a:cs typeface="+mn-cs"/>
        </a:defRPr>
      </a:lvl6pPr>
      <a:lvl7pPr marL="6504296" algn="l" defTabSz="2168098" rtl="0" eaLnBrk="1" latinLnBrk="0" hangingPunct="1">
        <a:defRPr kumimoji="1" sz="4300" kern="1200">
          <a:solidFill>
            <a:schemeClr val="tx1"/>
          </a:solidFill>
          <a:latin typeface="+mn-lt"/>
          <a:ea typeface="+mn-ea"/>
          <a:cs typeface="+mn-cs"/>
        </a:defRPr>
      </a:lvl7pPr>
      <a:lvl8pPr marL="7588345" algn="l" defTabSz="2168098" rtl="0" eaLnBrk="1" latinLnBrk="0" hangingPunct="1">
        <a:defRPr kumimoji="1" sz="4300" kern="1200">
          <a:solidFill>
            <a:schemeClr val="tx1"/>
          </a:solidFill>
          <a:latin typeface="+mn-lt"/>
          <a:ea typeface="+mn-ea"/>
          <a:cs typeface="+mn-cs"/>
        </a:defRPr>
      </a:lvl8pPr>
      <a:lvl9pPr marL="8672394" algn="l" defTabSz="2168098" rtl="0" eaLnBrk="1" latinLnBrk="0" hangingPunct="1">
        <a:defRPr kumimoji="1"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図 22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9351131">
            <a:off x="5352683" y="-279894"/>
            <a:ext cx="2772713" cy="2076240"/>
          </a:xfrm>
          <a:prstGeom prst="rect">
            <a:avLst/>
          </a:prstGeom>
        </p:spPr>
      </p:pic>
      <p:pic>
        <p:nvPicPr>
          <p:cNvPr id="225" name="図 22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26134" y="-333592"/>
            <a:ext cx="2088727" cy="1564063"/>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3662" y="-174176"/>
            <a:ext cx="1782502" cy="3243945"/>
          </a:xfrm>
          <a:prstGeom prst="rect">
            <a:avLst/>
          </a:prstGeom>
        </p:spPr>
      </p:pic>
      <p:sp>
        <p:nvSpPr>
          <p:cNvPr id="61" name="正方形/長方形 60"/>
          <p:cNvSpPr/>
          <p:nvPr/>
        </p:nvSpPr>
        <p:spPr>
          <a:xfrm>
            <a:off x="76872" y="5654634"/>
            <a:ext cx="3323539" cy="1843971"/>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 name="角丸四角形 8"/>
          <p:cNvSpPr/>
          <p:nvPr/>
        </p:nvSpPr>
        <p:spPr>
          <a:xfrm>
            <a:off x="153612" y="1020944"/>
            <a:ext cx="6493597" cy="4290342"/>
          </a:xfrm>
          <a:prstGeom prst="roundRect">
            <a:avLst>
              <a:gd name="adj" fmla="val 50000"/>
            </a:avLst>
          </a:prstGeom>
          <a:solidFill>
            <a:schemeClr val="bg1">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3" name="正方形/長方形 92"/>
          <p:cNvSpPr/>
          <p:nvPr/>
        </p:nvSpPr>
        <p:spPr>
          <a:xfrm>
            <a:off x="83556" y="7555768"/>
            <a:ext cx="3323539" cy="2241612"/>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5" name="正方形/長方形 94"/>
          <p:cNvSpPr/>
          <p:nvPr/>
        </p:nvSpPr>
        <p:spPr>
          <a:xfrm>
            <a:off x="3449959" y="7555768"/>
            <a:ext cx="3323539" cy="1579371"/>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7" name="正方形/長方形 96"/>
          <p:cNvSpPr/>
          <p:nvPr/>
        </p:nvSpPr>
        <p:spPr>
          <a:xfrm>
            <a:off x="3449959" y="7548401"/>
            <a:ext cx="3323539" cy="420652"/>
          </a:xfrm>
          <a:prstGeom prst="rect">
            <a:avLst/>
          </a:prstGeom>
          <a:solidFill>
            <a:srgbClr val="CA6D0E"/>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特選麺</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19" name="Rectangle 64"/>
          <p:cNvSpPr>
            <a:spLocks noChangeArrowheads="1"/>
          </p:cNvSpPr>
          <p:nvPr/>
        </p:nvSpPr>
        <p:spPr bwMode="auto">
          <a:xfrm>
            <a:off x="27868" y="9293252"/>
            <a:ext cx="3412880" cy="513391"/>
          </a:xfrm>
          <a:prstGeom prst="rect">
            <a:avLst/>
          </a:prstGeom>
          <a:noFill/>
          <a:ln w="9525">
            <a:noFill/>
            <a:miter lim="800000"/>
            <a:headEnd/>
            <a:tailEnd/>
          </a:ln>
        </p:spPr>
        <p:txBody>
          <a:bodyPr/>
          <a:lstStyle/>
          <a:p>
            <a:pPr>
              <a:lnSpc>
                <a:spcPct val="80000"/>
              </a:lnSpc>
            </a:pPr>
            <a:r>
              <a:rPr lang="ja-JP" altLang="en-US" sz="550" dirty="0">
                <a:latin typeface="游明朝" panose="02020400000000000000" pitchFamily="18" charset="-128"/>
                <a:ea typeface="游明朝" panose="02020400000000000000" pitchFamily="18" charset="-128"/>
              </a:rPr>
              <a:t>今月</a:t>
            </a:r>
            <a:r>
              <a:rPr lang="ja-JP" altLang="en-US" sz="550" dirty="0" smtClean="0">
                <a:latin typeface="游明朝" panose="02020400000000000000" pitchFamily="18" charset="-128"/>
                <a:ea typeface="游明朝" panose="02020400000000000000" pitchFamily="18" charset="-128"/>
              </a:rPr>
              <a:t>ご提供</a:t>
            </a:r>
            <a:r>
              <a:rPr lang="ja-JP" altLang="en-US" sz="550" dirty="0">
                <a:latin typeface="游明朝" panose="02020400000000000000" pitchFamily="18" charset="-128"/>
                <a:ea typeface="游明朝" panose="02020400000000000000" pitchFamily="18" charset="-128"/>
              </a:rPr>
              <a:t>致します魚は地球にやさしいブルーシーフードと定義された魚を使用しています。</a:t>
            </a:r>
          </a:p>
          <a:p>
            <a:pPr>
              <a:lnSpc>
                <a:spcPct val="80000"/>
              </a:lnSpc>
            </a:pPr>
            <a:r>
              <a:rPr lang="ja-JP" altLang="en-US" sz="550" dirty="0">
                <a:latin typeface="游明朝" panose="02020400000000000000" pitchFamily="18" charset="-128"/>
                <a:ea typeface="游明朝" panose="02020400000000000000" pitchFamily="18" charset="-128"/>
              </a:rPr>
              <a:t>地球温暖化や乱獲が原因で枯渇する魚介類が増えている中、適切な管理漁業によって激減した魚の資源も回復することが知られています。</a:t>
            </a:r>
          </a:p>
          <a:p>
            <a:pPr>
              <a:lnSpc>
                <a:spcPct val="80000"/>
              </a:lnSpc>
            </a:pPr>
            <a:r>
              <a:rPr lang="ja-JP" altLang="en-US" sz="550" dirty="0">
                <a:latin typeface="游明朝" panose="02020400000000000000" pitchFamily="18" charset="-128"/>
                <a:ea typeface="游明朝" panose="02020400000000000000" pitchFamily="18" charset="-128"/>
              </a:rPr>
              <a:t>ブルーシーフードガイドは持続可能な水産物を優先的に消費することにより、日本の漁業を支援しながら枯渇した水産資源の回復を促進するという考え方に基づいています</a:t>
            </a:r>
            <a:r>
              <a:rPr lang="ja-JP" altLang="en-US" sz="550" dirty="0" smtClean="0">
                <a:latin typeface="游明朝" panose="02020400000000000000" pitchFamily="18" charset="-128"/>
                <a:ea typeface="游明朝" panose="02020400000000000000" pitchFamily="18" charset="-128"/>
              </a:rPr>
              <a:t>。</a:t>
            </a:r>
            <a:endParaRPr lang="ja-JP" altLang="en-US" sz="550" dirty="0">
              <a:latin typeface="游明朝" panose="02020400000000000000" pitchFamily="18" charset="-128"/>
              <a:ea typeface="游明朝" panose="02020400000000000000" pitchFamily="18" charset="-128"/>
            </a:endParaRPr>
          </a:p>
          <a:p>
            <a:pPr>
              <a:lnSpc>
                <a:spcPct val="80000"/>
              </a:lnSpc>
            </a:pPr>
            <a:r>
              <a:rPr lang="ja-JP" altLang="en-US" sz="550" dirty="0">
                <a:latin typeface="游明朝" panose="02020400000000000000" pitchFamily="18" charset="-128"/>
                <a:ea typeface="游明朝" panose="02020400000000000000" pitchFamily="18" charset="-128"/>
              </a:rPr>
              <a:t>ブルーシーフードは持続可能性を証明するため、資源状態、生態系への影響、管理体制を科学に基づき厳正に審査されています。</a:t>
            </a:r>
          </a:p>
        </p:txBody>
      </p:sp>
      <p:pic>
        <p:nvPicPr>
          <p:cNvPr id="122" name="図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507" y="9597119"/>
            <a:ext cx="713885" cy="200260"/>
          </a:xfrm>
          <a:prstGeom prst="rect">
            <a:avLst/>
          </a:prstGeom>
        </p:spPr>
      </p:pic>
      <p:sp>
        <p:nvSpPr>
          <p:cNvPr id="59" name="テキスト ボックス 58"/>
          <p:cNvSpPr txBox="1"/>
          <p:nvPr/>
        </p:nvSpPr>
        <p:spPr>
          <a:xfrm>
            <a:off x="7817" y="9183053"/>
            <a:ext cx="2842540" cy="200055"/>
          </a:xfrm>
          <a:prstGeom prst="rect">
            <a:avLst/>
          </a:prstGeom>
          <a:noFill/>
        </p:spPr>
        <p:txBody>
          <a:bodyPr wrap="square" rtlCol="0">
            <a:spAutoFit/>
          </a:bodyPr>
          <a:lstStyle/>
          <a:p>
            <a:r>
              <a:rPr lang="ja-JP" altLang="en-US" sz="700" b="1" dirty="0">
                <a:solidFill>
                  <a:srgbClr val="C00000"/>
                </a:solidFill>
                <a:latin typeface="メイリオ" pitchFamily="50" charset="-128"/>
                <a:ea typeface="メイリオ" pitchFamily="50" charset="-128"/>
                <a:cs typeface="メイリオ" pitchFamily="50" charset="-128"/>
              </a:rPr>
              <a:t>サステナブルフード</a:t>
            </a:r>
            <a:r>
              <a:rPr lang="ja-JP" altLang="en-US" sz="700" b="1" dirty="0" smtClean="0">
                <a:solidFill>
                  <a:srgbClr val="C00000"/>
                </a:solidFill>
                <a:latin typeface="メイリオ" pitchFamily="50" charset="-128"/>
                <a:ea typeface="メイリオ" pitchFamily="50" charset="-128"/>
                <a:cs typeface="メイリオ" pitchFamily="50" charset="-128"/>
              </a:rPr>
              <a:t>（</a:t>
            </a:r>
            <a:r>
              <a:rPr lang="ja-JP" altLang="en-US" sz="700" b="1" dirty="0">
                <a:solidFill>
                  <a:srgbClr val="C00000"/>
                </a:solidFill>
                <a:latin typeface="メイリオ" pitchFamily="50" charset="-128"/>
                <a:ea typeface="メイリオ" pitchFamily="50" charset="-128"/>
                <a:cs typeface="メイリオ" pitchFamily="50" charset="-128"/>
              </a:rPr>
              <a:t>魚</a:t>
            </a:r>
            <a:r>
              <a:rPr lang="ja-JP" altLang="en-US" sz="700" b="1" dirty="0" smtClean="0">
                <a:solidFill>
                  <a:srgbClr val="C00000"/>
                </a:solidFill>
                <a:latin typeface="メイリオ" pitchFamily="50" charset="-128"/>
                <a:ea typeface="メイリオ" pitchFamily="50" charset="-128"/>
                <a:cs typeface="メイリオ" pitchFamily="50" charset="-128"/>
              </a:rPr>
              <a:t>）を使用</a:t>
            </a:r>
            <a:endParaRPr lang="ja-JP" altLang="en-US" sz="700" b="1" dirty="0">
              <a:solidFill>
                <a:srgbClr val="C00000"/>
              </a:solidFill>
              <a:latin typeface="メイリオ" pitchFamily="50" charset="-128"/>
              <a:ea typeface="メイリオ" pitchFamily="50" charset="-128"/>
              <a:cs typeface="メイリオ" pitchFamily="50" charset="-128"/>
            </a:endParaRPr>
          </a:p>
        </p:txBody>
      </p:sp>
      <p:sp>
        <p:nvSpPr>
          <p:cNvPr id="68" name="角丸四角形 67"/>
          <p:cNvSpPr/>
          <p:nvPr/>
        </p:nvSpPr>
        <p:spPr>
          <a:xfrm>
            <a:off x="198057" y="1205921"/>
            <a:ext cx="6360598" cy="746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角丸四角形 116"/>
          <p:cNvSpPr/>
          <p:nvPr/>
        </p:nvSpPr>
        <p:spPr>
          <a:xfrm>
            <a:off x="3501347" y="9559177"/>
            <a:ext cx="1223054" cy="225019"/>
          </a:xfrm>
          <a:prstGeom prst="roundRect">
            <a:avLst/>
          </a:prstGeom>
          <a:solidFill>
            <a:srgbClr val="C07136"/>
          </a:solidFill>
          <a:ln w="38100">
            <a:solidFill>
              <a:srgbClr val="C07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テキスト ボックス 122"/>
          <p:cNvSpPr txBox="1"/>
          <p:nvPr/>
        </p:nvSpPr>
        <p:spPr>
          <a:xfrm>
            <a:off x="3429375" y="9537842"/>
            <a:ext cx="1130499" cy="261610"/>
          </a:xfrm>
          <a:prstGeom prst="rect">
            <a:avLst/>
          </a:prstGeom>
          <a:noFill/>
        </p:spPr>
        <p:txBody>
          <a:bodyPr wrap="square" rtlCol="0">
            <a:spAutoFit/>
          </a:bodyPr>
          <a:lstStyle/>
          <a:p>
            <a:r>
              <a:rPr lang="ja-JP" altLang="en-US" sz="1100" b="1" dirty="0">
                <a:solidFill>
                  <a:schemeClr val="bg1"/>
                </a:solidFill>
                <a:latin typeface="Meiryo UI" panose="020B0604030504040204" pitchFamily="50" charset="-128"/>
                <a:ea typeface="Meiryo UI" panose="020B0604030504040204" pitchFamily="50" charset="-128"/>
              </a:rPr>
              <a:t>今月のコロッケ</a:t>
            </a:r>
          </a:p>
        </p:txBody>
      </p:sp>
      <p:sp>
        <p:nvSpPr>
          <p:cNvPr id="125" name="正方形/長方形 46"/>
          <p:cNvSpPr>
            <a:spLocks noChangeArrowheads="1"/>
          </p:cNvSpPr>
          <p:nvPr/>
        </p:nvSpPr>
        <p:spPr bwMode="auto">
          <a:xfrm>
            <a:off x="4703470" y="9554043"/>
            <a:ext cx="1625758" cy="241308"/>
          </a:xfrm>
          <a:prstGeom prst="rect">
            <a:avLst/>
          </a:prstGeom>
          <a:noFill/>
          <a:ln w="9525">
            <a:noFill/>
            <a:miter lim="800000"/>
            <a:headEnd/>
            <a:tailEnd/>
          </a:ln>
        </p:spPr>
        <p:txBody>
          <a:bodyPr/>
          <a:lstStyle/>
          <a:p>
            <a:r>
              <a:rPr lang="ja-JP" altLang="en-US" sz="1000" b="1" dirty="0" smtClean="0">
                <a:latin typeface="Meiryo UI" panose="020B0604030504040204" pitchFamily="50" charset="-128"/>
                <a:ea typeface="Meiryo UI" panose="020B0604030504040204" pitchFamily="50" charset="-128"/>
              </a:rPr>
              <a:t>あおの</a:t>
            </a:r>
            <a:r>
              <a:rPr lang="ja-JP" altLang="en-US" sz="1000" b="1" dirty="0">
                <a:latin typeface="Meiryo UI" panose="020B0604030504040204" pitchFamily="50" charset="-128"/>
                <a:ea typeface="Meiryo UI" panose="020B0604030504040204" pitchFamily="50" charset="-128"/>
              </a:rPr>
              <a:t>り</a:t>
            </a:r>
            <a:r>
              <a:rPr lang="ja-JP" altLang="en-US" sz="1000" b="1" dirty="0" smtClean="0">
                <a:latin typeface="Meiryo UI" panose="020B0604030504040204" pitchFamily="50" charset="-128"/>
                <a:ea typeface="Meiryo UI" panose="020B0604030504040204" pitchFamily="50" charset="-128"/>
              </a:rPr>
              <a:t>コロッケ</a:t>
            </a:r>
            <a:endParaRPr lang="ja-JP" altLang="en-US" sz="1000" b="1" dirty="0">
              <a:latin typeface="Meiryo UI" panose="020B0604030504040204" pitchFamily="50" charset="-128"/>
              <a:ea typeface="Meiryo UI" panose="020B0604030504040204" pitchFamily="50" charset="-128"/>
            </a:endParaRPr>
          </a:p>
        </p:txBody>
      </p:sp>
      <p:pic>
        <p:nvPicPr>
          <p:cNvPr id="127" name="図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54635">
            <a:off x="4389654" y="9478236"/>
            <a:ext cx="393849" cy="393849"/>
          </a:xfrm>
          <a:prstGeom prst="rect">
            <a:avLst/>
          </a:prstGeom>
          <a:effectLst>
            <a:outerShdw blurRad="50800" dist="38100" dir="8100000" algn="tr" rotWithShape="0">
              <a:prstClr val="black">
                <a:alpha val="40000"/>
              </a:prstClr>
            </a:outerShdw>
          </a:effectLst>
        </p:spPr>
      </p:pic>
      <p:sp>
        <p:nvSpPr>
          <p:cNvPr id="146" name="テキスト ボックス 145"/>
          <p:cNvSpPr txBox="1"/>
          <p:nvPr/>
        </p:nvSpPr>
        <p:spPr>
          <a:xfrm>
            <a:off x="1497052" y="7996751"/>
            <a:ext cx="1921493"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すけそう鱈の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クラムマッシュソース</a:t>
            </a:r>
            <a:endParaRPr lang="ja-JP" altLang="en-US" sz="1600" b="1" dirty="0">
              <a:latin typeface="Meiryo UI" panose="020B0604030504040204" pitchFamily="50" charset="-128"/>
              <a:ea typeface="Meiryo UI" panose="020B0604030504040204" pitchFamily="50" charset="-128"/>
            </a:endParaRPr>
          </a:p>
        </p:txBody>
      </p:sp>
      <p:sp>
        <p:nvSpPr>
          <p:cNvPr id="152" name="正方形/長方形 46"/>
          <p:cNvSpPr>
            <a:spLocks noChangeArrowheads="1"/>
          </p:cNvSpPr>
          <p:nvPr/>
        </p:nvSpPr>
        <p:spPr bwMode="auto">
          <a:xfrm>
            <a:off x="85105" y="3922079"/>
            <a:ext cx="2175377" cy="615458"/>
          </a:xfrm>
          <a:prstGeom prst="rect">
            <a:avLst/>
          </a:prstGeom>
          <a:noFill/>
          <a:ln w="9525">
            <a:noFill/>
            <a:miter lim="800000"/>
            <a:headEnd/>
            <a:tailEnd/>
          </a:ln>
        </p:spPr>
        <p:txBody>
          <a:bodyPr/>
          <a:lstStyle/>
          <a:p>
            <a:pPr eaLnBrk="1" hangingPunct="1"/>
            <a:r>
              <a:rPr lang="ja-JP" altLang="en-US" sz="1100" dirty="0" smtClean="0">
                <a:solidFill>
                  <a:srgbClr val="5E3A30"/>
                </a:solidFill>
                <a:latin typeface="メイリオ" panose="020B0604030504040204" pitchFamily="50" charset="-128"/>
                <a:ea typeface="メイリオ" panose="020B0604030504040204" pitchFamily="50" charset="-128"/>
              </a:rPr>
              <a:t>ケチャップを</a:t>
            </a:r>
            <a:r>
              <a:rPr lang="ja-JP" altLang="en-US" sz="1100" dirty="0">
                <a:solidFill>
                  <a:srgbClr val="5E3A30"/>
                </a:solidFill>
                <a:latin typeface="メイリオ" panose="020B0604030504040204" pitchFamily="50" charset="-128"/>
                <a:ea typeface="メイリオ" panose="020B0604030504040204" pitchFamily="50" charset="-128"/>
              </a:rPr>
              <a:t>使ったアジアの焼きそば</a:t>
            </a:r>
            <a:r>
              <a:rPr lang="ja-JP" altLang="en-US" sz="1100" dirty="0" smtClean="0">
                <a:solidFill>
                  <a:srgbClr val="5E3A30"/>
                </a:solidFill>
                <a:latin typeface="メイリオ" panose="020B0604030504040204" pitchFamily="50" charset="-128"/>
                <a:ea typeface="メイリオ" panose="020B0604030504040204" pitchFamily="50" charset="-128"/>
              </a:rPr>
              <a:t>「ミーゴレン」。辛さと甘さが融合したおいしさです。</a:t>
            </a:r>
            <a:endParaRPr lang="ja-JP" altLang="en-US" sz="1100" dirty="0">
              <a:solidFill>
                <a:srgbClr val="5E3A30"/>
              </a:solidFill>
              <a:latin typeface="メイリオ" panose="020B0604030504040204" pitchFamily="50" charset="-128"/>
              <a:ea typeface="メイリオ" panose="020B0604030504040204" pitchFamily="50" charset="-128"/>
            </a:endParaRPr>
          </a:p>
        </p:txBody>
      </p:sp>
      <p:sp>
        <p:nvSpPr>
          <p:cNvPr id="165" name="正方形/長方形 46"/>
          <p:cNvSpPr>
            <a:spLocks noChangeArrowheads="1"/>
          </p:cNvSpPr>
          <p:nvPr/>
        </p:nvSpPr>
        <p:spPr bwMode="auto">
          <a:xfrm>
            <a:off x="1480907" y="8515777"/>
            <a:ext cx="1925456" cy="694266"/>
          </a:xfrm>
          <a:prstGeom prst="rect">
            <a:avLst/>
          </a:prstGeom>
          <a:noFill/>
          <a:ln w="9525">
            <a:noFill/>
            <a:miter lim="800000"/>
            <a:headEnd/>
            <a:tailEnd/>
          </a:ln>
        </p:spPr>
        <p:txBody>
          <a:bodyPr/>
          <a:lstStyle/>
          <a:p>
            <a:pPr>
              <a:lnSpc>
                <a:spcPct val="90000"/>
              </a:lnSpc>
            </a:pPr>
            <a:r>
              <a:rPr lang="ja-JP" altLang="en-US" sz="1100" dirty="0">
                <a:latin typeface="Meiryo UI" panose="020B0604030504040204" pitchFamily="50" charset="-128"/>
                <a:ea typeface="Meiryo UI" panose="020B0604030504040204" pitchFamily="50" charset="-128"/>
              </a:rPr>
              <a:t>ホロホロとした</a:t>
            </a:r>
            <a:r>
              <a:rPr lang="ja-JP" altLang="en-US" sz="1100" dirty="0" smtClean="0">
                <a:latin typeface="Meiryo UI" panose="020B0604030504040204" pitchFamily="50" charset="-128"/>
                <a:ea typeface="Meiryo UI" panose="020B0604030504040204" pitchFamily="50" charset="-128"/>
              </a:rPr>
              <a:t>すけそう鱈に、</a:t>
            </a: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種類の貝エキスが入った贅沢なクラムベースマッシュソースかけた至極</a:t>
            </a:r>
            <a:r>
              <a:rPr lang="ja-JP" altLang="en-US" sz="1100" dirty="0">
                <a:latin typeface="Meiryo UI" panose="020B0604030504040204" pitchFamily="50" charset="-128"/>
                <a:ea typeface="Meiryo UI" panose="020B0604030504040204" pitchFamily="50" charset="-128"/>
              </a:rPr>
              <a:t>の一品です。</a:t>
            </a:r>
            <a:endParaRPr lang="en-US" altLang="ja-JP" sz="1100" dirty="0" smtClean="0">
              <a:latin typeface="Meiryo UI" panose="020B0604030504040204" pitchFamily="50" charset="-128"/>
              <a:ea typeface="Meiryo UI" panose="020B0604030504040204" pitchFamily="50" charset="-128"/>
            </a:endParaRPr>
          </a:p>
        </p:txBody>
      </p:sp>
      <p:sp>
        <p:nvSpPr>
          <p:cNvPr id="168" name="正方形/長方形 167"/>
          <p:cNvSpPr/>
          <p:nvPr/>
        </p:nvSpPr>
        <p:spPr>
          <a:xfrm>
            <a:off x="83556" y="7548401"/>
            <a:ext cx="3323539" cy="420652"/>
          </a:xfrm>
          <a:prstGeom prst="rect">
            <a:avLst/>
          </a:prstGeom>
          <a:solidFill>
            <a:srgbClr val="CA6D0E"/>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サステナブル</a:t>
            </a:r>
            <a:endParaRPr lang="en-US" altLang="ja-JP" sz="1600" b="1" dirty="0" smtClean="0">
              <a:solidFill>
                <a:schemeClr val="bg1"/>
              </a:solidFill>
              <a:latin typeface="Meiryo UI" panose="020B0604030504040204" pitchFamily="50" charset="-128"/>
              <a:ea typeface="Meiryo UI" panose="020B0604030504040204" pitchFamily="50" charset="-128"/>
            </a:endParaRPr>
          </a:p>
        </p:txBody>
      </p:sp>
      <p:sp>
        <p:nvSpPr>
          <p:cNvPr id="90" name="正方形/長方形 89"/>
          <p:cNvSpPr/>
          <p:nvPr/>
        </p:nvSpPr>
        <p:spPr>
          <a:xfrm>
            <a:off x="3447162" y="5655138"/>
            <a:ext cx="3323539" cy="1843467"/>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387" name="テキスト ボックス 386"/>
          <p:cNvSpPr txBox="1"/>
          <p:nvPr/>
        </p:nvSpPr>
        <p:spPr>
          <a:xfrm>
            <a:off x="132624" y="1267380"/>
            <a:ext cx="6672472" cy="514731"/>
          </a:xfrm>
          <a:prstGeom prst="rect">
            <a:avLst/>
          </a:prstGeom>
          <a:noFill/>
        </p:spPr>
        <p:txBody>
          <a:bodyPr wrap="square" rtlCol="0" anchor="ctr" anchorCtr="0">
            <a:noAutofit/>
          </a:bodyPr>
          <a:lstStyle/>
          <a:p>
            <a:pPr algn="ctr" defTabSz="912813" eaLnBrk="0" latinLnBrk="1" hangingPunct="0"/>
            <a:r>
              <a:rPr lang="ja-JP" altLang="en-US" sz="1050" b="1" dirty="0" smtClean="0">
                <a:latin typeface="Meiryo UI" panose="020B0604030504040204" pitchFamily="50" charset="-128"/>
                <a:ea typeface="Meiryo UI" panose="020B0604030504040204" pitchFamily="50" charset="-128"/>
              </a:rPr>
              <a:t>食べて</a:t>
            </a:r>
            <a:r>
              <a:rPr lang="ja-JP" altLang="en-US" sz="1050" b="1" dirty="0">
                <a:latin typeface="Meiryo UI" panose="020B0604030504040204" pitchFamily="50" charset="-128"/>
                <a:ea typeface="Meiryo UI" panose="020B0604030504040204" pitchFamily="50" charset="-128"/>
              </a:rPr>
              <a:t>、体験して、旅する！エスニックフェアで、遠い国の風味に出会うことができます</a:t>
            </a:r>
            <a:r>
              <a:rPr lang="ja-JP" altLang="en-US" sz="1050" b="1" dirty="0" smtClean="0">
                <a:latin typeface="Meiryo UI" panose="020B0604030504040204" pitchFamily="50" charset="-128"/>
                <a:ea typeface="Meiryo UI" panose="020B0604030504040204" pitchFamily="50" charset="-128"/>
              </a:rPr>
              <a:t>。</a:t>
            </a:r>
            <a:endParaRPr lang="en-US" altLang="ja-JP" sz="1050" b="1" dirty="0" smtClean="0">
              <a:latin typeface="Meiryo UI" panose="020B0604030504040204" pitchFamily="50" charset="-128"/>
              <a:ea typeface="Meiryo UI" panose="020B0604030504040204" pitchFamily="50" charset="-128"/>
            </a:endParaRPr>
          </a:p>
          <a:p>
            <a:pPr algn="ctr" defTabSz="912813" eaLnBrk="0" latinLnBrk="1" hangingPunct="0"/>
            <a:r>
              <a:rPr lang="ja-JP" altLang="en-US" sz="1050" b="1" dirty="0">
                <a:latin typeface="Meiryo UI" panose="020B0604030504040204" pitchFamily="50" charset="-128"/>
                <a:ea typeface="Meiryo UI" panose="020B0604030504040204" pitchFamily="50" charset="-128"/>
              </a:rPr>
              <a:t>スパイシ</a:t>
            </a:r>
            <a:r>
              <a:rPr lang="ja-JP" altLang="en-US" sz="1050" b="1" dirty="0" smtClean="0">
                <a:latin typeface="Meiryo UI" panose="020B0604030504040204" pitchFamily="50" charset="-128"/>
                <a:ea typeface="Meiryo UI" panose="020B0604030504040204" pitchFamily="50" charset="-128"/>
              </a:rPr>
              <a:t>ーな香りに誘われて、刺激的な体験をしてみませんか。</a:t>
            </a:r>
            <a:endParaRPr lang="en-US" altLang="ja-JP" sz="1050" b="1" dirty="0" smtClean="0">
              <a:latin typeface="Meiryo UI" panose="020B0604030504040204" pitchFamily="50" charset="-128"/>
              <a:ea typeface="Meiryo UI" panose="020B0604030504040204" pitchFamily="50" charset="-128"/>
            </a:endParaRPr>
          </a:p>
        </p:txBody>
      </p:sp>
      <p:sp>
        <p:nvSpPr>
          <p:cNvPr id="130" name="正方形/長方形 129"/>
          <p:cNvSpPr/>
          <p:nvPr/>
        </p:nvSpPr>
        <p:spPr>
          <a:xfrm>
            <a:off x="0" y="1566"/>
            <a:ext cx="6858000" cy="492443"/>
          </a:xfrm>
          <a:prstGeom prst="rect">
            <a:avLst/>
          </a:prstGeom>
          <a:noFill/>
        </p:spPr>
        <p:txBody>
          <a:bodyPr wrap="square" lIns="0" tIns="0" rIns="0" bIns="0">
            <a:spAutoFit/>
          </a:bodyPr>
          <a:lstStyle/>
          <a:p>
            <a:pPr algn="ctr"/>
            <a:r>
              <a:rPr lang="en-US" altLang="ja-JP" sz="3200" b="1" dirty="0">
                <a:solidFill>
                  <a:srgbClr val="CA6D0E"/>
                </a:solidFill>
                <a:latin typeface="Meiryo UI" panose="020B0604030504040204" pitchFamily="50" charset="-128"/>
                <a:ea typeface="Meiryo UI" panose="020B0604030504040204" pitchFamily="50" charset="-128"/>
              </a:rPr>
              <a:t>Fair Menu</a:t>
            </a:r>
            <a:r>
              <a:rPr lang="ja-JP" altLang="en-US" sz="3200" b="1" dirty="0">
                <a:solidFill>
                  <a:srgbClr val="CA6D0E"/>
                </a:solidFill>
                <a:latin typeface="Meiryo UI" panose="020B0604030504040204" pitchFamily="50" charset="-128"/>
                <a:ea typeface="Meiryo UI" panose="020B0604030504040204" pitchFamily="50" charset="-128"/>
              </a:rPr>
              <a:t> </a:t>
            </a:r>
            <a:r>
              <a:rPr lang="en-US" altLang="ja-JP" sz="3200" b="1" dirty="0" smtClean="0">
                <a:solidFill>
                  <a:srgbClr val="CA6D0E"/>
                </a:solidFill>
                <a:latin typeface="Meiryo UI" panose="020B0604030504040204" pitchFamily="50" charset="-128"/>
                <a:ea typeface="Meiryo UI" panose="020B0604030504040204" pitchFamily="50" charset="-128"/>
              </a:rPr>
              <a:t>2024.05</a:t>
            </a:r>
            <a:endParaRPr lang="en-US" altLang="ja-JP" sz="3200" b="1" dirty="0">
              <a:solidFill>
                <a:srgbClr val="CA6D0E"/>
              </a:solidFill>
              <a:latin typeface="Meiryo UI" panose="020B0604030504040204" pitchFamily="50" charset="-128"/>
              <a:ea typeface="Meiryo UI" panose="020B0604030504040204" pitchFamily="50" charset="-128"/>
            </a:endParaRPr>
          </a:p>
        </p:txBody>
      </p:sp>
      <p:sp>
        <p:nvSpPr>
          <p:cNvPr id="92" name="テキスト ボックス 91"/>
          <p:cNvSpPr txBox="1"/>
          <p:nvPr/>
        </p:nvSpPr>
        <p:spPr>
          <a:xfrm>
            <a:off x="325255" y="3621494"/>
            <a:ext cx="1530575" cy="369332"/>
          </a:xfrm>
          <a:prstGeom prst="rect">
            <a:avLst/>
          </a:prstGeom>
          <a:noFill/>
        </p:spPr>
        <p:txBody>
          <a:bodyPr wrap="square" rtlCol="0">
            <a:spAutoFit/>
          </a:bodyPr>
          <a:lstStyle/>
          <a:p>
            <a:pPr algn="ctr"/>
            <a:r>
              <a:rPr lang="ja-JP" altLang="en-US" sz="1800" b="1" dirty="0" smtClean="0">
                <a:solidFill>
                  <a:srgbClr val="5E3A30"/>
                </a:solidFill>
                <a:latin typeface="Meiryo UI" panose="020B0604030504040204" pitchFamily="50" charset="-128"/>
                <a:ea typeface="Meiryo UI" panose="020B0604030504040204" pitchFamily="50" charset="-128"/>
              </a:rPr>
              <a:t>ミーゴレン</a:t>
            </a:r>
            <a:endParaRPr lang="ja-JP" altLang="en-US" sz="1800" b="1" dirty="0">
              <a:solidFill>
                <a:srgbClr val="5E3A30"/>
              </a:solidFill>
              <a:latin typeface="Meiryo UI" panose="020B0604030504040204" pitchFamily="50" charset="-128"/>
              <a:ea typeface="Meiryo UI" panose="020B0604030504040204" pitchFamily="50" charset="-128"/>
            </a:endParaRPr>
          </a:p>
        </p:txBody>
      </p:sp>
      <p:sp>
        <p:nvSpPr>
          <p:cNvPr id="161" name="正方形/長方形 46"/>
          <p:cNvSpPr>
            <a:spLocks noChangeArrowheads="1"/>
          </p:cNvSpPr>
          <p:nvPr/>
        </p:nvSpPr>
        <p:spPr bwMode="auto">
          <a:xfrm>
            <a:off x="5099357" y="6515228"/>
            <a:ext cx="1900136" cy="693770"/>
          </a:xfrm>
          <a:prstGeom prst="rect">
            <a:avLst/>
          </a:prstGeom>
          <a:noFill/>
          <a:ln w="9525">
            <a:noFill/>
            <a:miter lim="800000"/>
            <a:headEnd/>
            <a:tailEnd/>
          </a:ln>
        </p:spPr>
        <p:txBody>
          <a:bodyPr/>
          <a:lstStyle/>
          <a:p>
            <a:pPr eaLnBrk="1" hangingPunct="1"/>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豊か</a:t>
            </a:r>
            <a:r>
              <a:rPr lang="ja-JP" altLang="en-US" sz="1100" dirty="0">
                <a:ln w="76200">
                  <a:solidFill>
                    <a:schemeClr val="bg1"/>
                  </a:solidFill>
                </a:ln>
                <a:solidFill>
                  <a:schemeClr val="bg1"/>
                </a:solidFill>
                <a:latin typeface="Meiryo UI" panose="020B0604030504040204" pitchFamily="50" charset="-128"/>
                <a:ea typeface="Meiryo UI" panose="020B0604030504040204" pitchFamily="50" charset="-128"/>
              </a:rPr>
              <a:t>な香味とピリッと</a:t>
            </a:r>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した</a:t>
            </a:r>
            <a:endParaRPr lang="en-US" altLang="ja-JP" sz="1100" dirty="0" smtClean="0">
              <a:ln w="76200">
                <a:solidFill>
                  <a:schemeClr val="bg1"/>
                </a:solidFill>
              </a:ln>
              <a:solidFill>
                <a:schemeClr val="bg1"/>
              </a:solidFill>
              <a:latin typeface="Meiryo UI" panose="020B0604030504040204" pitchFamily="50" charset="-128"/>
              <a:ea typeface="Meiryo UI" panose="020B0604030504040204" pitchFamily="50" charset="-128"/>
            </a:endParaRPr>
          </a:p>
          <a:p>
            <a:pPr eaLnBrk="1" hangingPunct="1"/>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スパイス</a:t>
            </a:r>
            <a:r>
              <a:rPr lang="ja-JP" altLang="en-US" sz="1100" dirty="0">
                <a:ln w="76200">
                  <a:solidFill>
                    <a:schemeClr val="bg1"/>
                  </a:solidFill>
                </a:ln>
                <a:solidFill>
                  <a:schemeClr val="bg1"/>
                </a:solidFill>
                <a:latin typeface="Meiryo UI" panose="020B0604030504040204" pitchFamily="50" charset="-128"/>
                <a:ea typeface="Meiryo UI" panose="020B0604030504040204" pitchFamily="50" charset="-128"/>
              </a:rPr>
              <a:t>が</a:t>
            </a:r>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融合した、</a:t>
            </a:r>
            <a:endParaRPr lang="en-US" altLang="ja-JP" sz="1100" dirty="0" smtClean="0">
              <a:ln w="76200">
                <a:solidFill>
                  <a:schemeClr val="bg1"/>
                </a:solidFill>
              </a:ln>
              <a:solidFill>
                <a:schemeClr val="bg1"/>
              </a:solidFill>
              <a:latin typeface="Meiryo UI" panose="020B0604030504040204" pitchFamily="50" charset="-128"/>
              <a:ea typeface="Meiryo UI" panose="020B0604030504040204" pitchFamily="50" charset="-128"/>
            </a:endParaRPr>
          </a:p>
          <a:p>
            <a:pPr eaLnBrk="1" hangingPunct="1"/>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箸</a:t>
            </a:r>
            <a:r>
              <a:rPr lang="ja-JP" altLang="en-US" sz="1100" dirty="0">
                <a:ln w="76200">
                  <a:solidFill>
                    <a:schemeClr val="bg1"/>
                  </a:solidFill>
                </a:ln>
                <a:solidFill>
                  <a:schemeClr val="bg1"/>
                </a:solidFill>
                <a:latin typeface="Meiryo UI" panose="020B0604030504040204" pitchFamily="50" charset="-128"/>
                <a:ea typeface="Meiryo UI" panose="020B0604030504040204" pitchFamily="50" charset="-128"/>
              </a:rPr>
              <a:t>の</a:t>
            </a:r>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止まらない逸品です。</a:t>
            </a:r>
            <a:endParaRPr lang="en-US" altLang="ja-JP" sz="1100" dirty="0" smtClean="0">
              <a:ln w="762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49" name="正方形/長方形 148"/>
          <p:cNvSpPr/>
          <p:nvPr/>
        </p:nvSpPr>
        <p:spPr>
          <a:xfrm>
            <a:off x="400367" y="428714"/>
            <a:ext cx="6053884" cy="649583"/>
          </a:xfrm>
          <a:prstGeom prst="rect">
            <a:avLst/>
          </a:prstGeom>
        </p:spPr>
        <p:txBody>
          <a:bodyPr wrap="square" lIns="0" tIns="0" rIns="0" bIns="0">
            <a:noAutofit/>
          </a:bodyPr>
          <a:lstStyle/>
          <a:p>
            <a:pPr algn="ctr"/>
            <a:r>
              <a:rPr lang="ja-JP" altLang="en-US" sz="4400" b="1" dirty="0" smtClean="0">
                <a:ln w="254000">
                  <a:solidFill>
                    <a:schemeClr val="bg1"/>
                  </a:solidFill>
                </a:ln>
                <a:solidFill>
                  <a:schemeClr val="bg1"/>
                </a:solidFill>
                <a:effectLst>
                  <a:innerShdw blurRad="63500" dist="50800">
                    <a:prstClr val="black">
                      <a:alpha val="50000"/>
                    </a:prstClr>
                  </a:innerShdw>
                </a:effectLst>
                <a:latin typeface="HG丸ｺﾞｼｯｸM-PRO" panose="020F0600000000000000" pitchFamily="50" charset="-128"/>
                <a:ea typeface="HG丸ｺﾞｼｯｸM-PRO" panose="020F0600000000000000" pitchFamily="50" charset="-128"/>
              </a:rPr>
              <a:t>エスニックフェア</a:t>
            </a:r>
            <a:endParaRPr lang="ja-JP" altLang="en-US" sz="4400" b="1" dirty="0">
              <a:ln w="254000">
                <a:solidFill>
                  <a:schemeClr val="bg1"/>
                </a:solidFill>
              </a:ln>
              <a:solidFill>
                <a:schemeClr val="bg1"/>
              </a:solidFill>
              <a:effectLst>
                <a:innerShdw blurRad="63500" dist="50800">
                  <a:prstClr val="black">
                    <a:alpha val="50000"/>
                  </a:prstClr>
                </a:innerShdw>
              </a:effectLst>
              <a:latin typeface="HG丸ｺﾞｼｯｸM-PRO" panose="020F0600000000000000" pitchFamily="50" charset="-128"/>
              <a:ea typeface="HG丸ｺﾞｼｯｸM-PRO" panose="020F0600000000000000" pitchFamily="50" charset="-128"/>
            </a:endParaRPr>
          </a:p>
        </p:txBody>
      </p:sp>
      <p:sp>
        <p:nvSpPr>
          <p:cNvPr id="150" name="正方形/長方形 149"/>
          <p:cNvSpPr/>
          <p:nvPr/>
        </p:nvSpPr>
        <p:spPr>
          <a:xfrm>
            <a:off x="377031" y="405221"/>
            <a:ext cx="6053884" cy="649583"/>
          </a:xfrm>
          <a:prstGeom prst="rect">
            <a:avLst/>
          </a:prstGeom>
        </p:spPr>
        <p:txBody>
          <a:bodyPr wrap="square" lIns="0" tIns="0" rIns="0" bIns="0">
            <a:noAutofit/>
          </a:bodyPr>
          <a:lstStyle/>
          <a:p>
            <a:pPr algn="ctr"/>
            <a:r>
              <a:rPr lang="ja-JP" altLang="en-US" sz="4400" b="1" dirty="0" smtClean="0">
                <a:solidFill>
                  <a:srgbClr val="E7B10E"/>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rPr>
              <a:t>エスニックフェア</a:t>
            </a:r>
            <a:endParaRPr lang="ja-JP" altLang="en-US" sz="4400" b="1" dirty="0">
              <a:solidFill>
                <a:srgbClr val="E7B10E"/>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endParaRPr>
          </a:p>
        </p:txBody>
      </p:sp>
      <p:sp>
        <p:nvSpPr>
          <p:cNvPr id="151" name="正方形/長方形 150"/>
          <p:cNvSpPr/>
          <p:nvPr/>
        </p:nvSpPr>
        <p:spPr>
          <a:xfrm>
            <a:off x="2760270" y="1131232"/>
            <a:ext cx="1354438" cy="162276"/>
          </a:xfrm>
          <a:prstGeom prst="rect">
            <a:avLst/>
          </a:prstGeom>
          <a:solidFill>
            <a:srgbClr val="CA6D0E"/>
          </a:solidFill>
        </p:spPr>
        <p:txBody>
          <a:bodyPr wrap="square" lIns="0" tIns="0" rIns="0" bIns="0" anchor="ctr">
            <a:noAutofit/>
          </a:bodyPr>
          <a:lstStyle/>
          <a:p>
            <a:pPr algn="ctr"/>
            <a:r>
              <a:rPr lang="ja-JP" altLang="en-US" sz="1050" b="1" dirty="0">
                <a:solidFill>
                  <a:schemeClr val="bg1"/>
                </a:solidFill>
                <a:latin typeface="Meiryo UI" panose="020B0604030504040204" pitchFamily="50" charset="-128"/>
                <a:ea typeface="Meiryo UI" panose="020B0604030504040204" pitchFamily="50" charset="-128"/>
              </a:rPr>
              <a:t>マンスリーフェア</a:t>
            </a:r>
          </a:p>
        </p:txBody>
      </p:sp>
      <p:sp>
        <p:nvSpPr>
          <p:cNvPr id="76" name="角丸四角形 75"/>
          <p:cNvSpPr/>
          <p:nvPr/>
        </p:nvSpPr>
        <p:spPr>
          <a:xfrm>
            <a:off x="3501347" y="9258782"/>
            <a:ext cx="1223054" cy="225019"/>
          </a:xfrm>
          <a:prstGeom prst="roundRect">
            <a:avLst/>
          </a:prstGeom>
          <a:solidFill>
            <a:srgbClr val="C07136"/>
          </a:solidFill>
          <a:ln w="38100">
            <a:solidFill>
              <a:srgbClr val="C07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テキスト ボックス 77"/>
          <p:cNvSpPr txBox="1"/>
          <p:nvPr/>
        </p:nvSpPr>
        <p:spPr>
          <a:xfrm>
            <a:off x="3429375" y="9237447"/>
            <a:ext cx="1130499" cy="261610"/>
          </a:xfrm>
          <a:prstGeom prst="rect">
            <a:avLst/>
          </a:prstGeom>
          <a:noFill/>
        </p:spPr>
        <p:txBody>
          <a:bodyPr wrap="square" rtlCol="0">
            <a:spAutoFit/>
          </a:bodyPr>
          <a:lstStyle/>
          <a:p>
            <a:r>
              <a:rPr lang="ja-JP" altLang="en-US" sz="1100" b="1" dirty="0" smtClean="0">
                <a:solidFill>
                  <a:schemeClr val="bg1"/>
                </a:solidFill>
                <a:latin typeface="Meiryo UI" panose="020B0604030504040204" pitchFamily="50" charset="-128"/>
                <a:ea typeface="Meiryo UI" panose="020B0604030504040204" pitchFamily="50" charset="-128"/>
              </a:rPr>
              <a:t>おすすめごはん</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79" name="正方形/長方形 46"/>
          <p:cNvSpPr>
            <a:spLocks noChangeArrowheads="1"/>
          </p:cNvSpPr>
          <p:nvPr/>
        </p:nvSpPr>
        <p:spPr bwMode="auto">
          <a:xfrm>
            <a:off x="4703470" y="9253648"/>
            <a:ext cx="1625758" cy="241308"/>
          </a:xfrm>
          <a:prstGeom prst="rect">
            <a:avLst/>
          </a:prstGeom>
          <a:noFill/>
          <a:ln w="9525">
            <a:noFill/>
            <a:miter lim="800000"/>
            <a:headEnd/>
            <a:tailEnd/>
          </a:ln>
        </p:spPr>
        <p:txBody>
          <a:bodyPr/>
          <a:lstStyle/>
          <a:p>
            <a:r>
              <a:rPr lang="ja-JP" altLang="en-US" sz="1000" b="1" dirty="0" smtClean="0">
                <a:latin typeface="Meiryo UI" panose="020B0604030504040204" pitchFamily="50" charset="-128"/>
                <a:ea typeface="Meiryo UI" panose="020B0604030504040204" pitchFamily="50" charset="-128"/>
              </a:rPr>
              <a:t>たけの</a:t>
            </a:r>
            <a:r>
              <a:rPr lang="ja-JP" altLang="en-US" sz="1000" b="1" dirty="0">
                <a:latin typeface="Meiryo UI" panose="020B0604030504040204" pitchFamily="50" charset="-128"/>
                <a:ea typeface="Meiryo UI" panose="020B0604030504040204" pitchFamily="50" charset="-128"/>
              </a:rPr>
              <a:t>こ</a:t>
            </a:r>
            <a:r>
              <a:rPr lang="ja-JP" altLang="en-US" sz="1000" b="1" dirty="0" smtClean="0">
                <a:latin typeface="Meiryo UI" panose="020B0604030504040204" pitchFamily="50" charset="-128"/>
                <a:ea typeface="Meiryo UI" panose="020B0604030504040204" pitchFamily="50" charset="-128"/>
              </a:rPr>
              <a:t>ごはん</a:t>
            </a:r>
            <a:endParaRPr lang="ja-JP" altLang="en-US" sz="1000" b="1" dirty="0">
              <a:latin typeface="Meiryo UI" panose="020B0604030504040204" pitchFamily="50" charset="-128"/>
              <a:ea typeface="Meiryo UI" panose="020B0604030504040204" pitchFamily="50" charset="-128"/>
            </a:endParaRPr>
          </a:p>
        </p:txBody>
      </p:sp>
      <p:pic>
        <p:nvPicPr>
          <p:cNvPr id="1026" name="Picture 2" descr="炊き込みご飯のイラスト | かわいいフリー素材集 いらすとや"/>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6612" y="9183053"/>
            <a:ext cx="389355" cy="352762"/>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p:cNvSpPr txBox="1"/>
          <p:nvPr/>
        </p:nvSpPr>
        <p:spPr>
          <a:xfrm>
            <a:off x="1680944" y="6079519"/>
            <a:ext cx="1921493" cy="683264"/>
          </a:xfrm>
          <a:prstGeom prst="rect">
            <a:avLst/>
          </a:prstGeom>
          <a:noFill/>
        </p:spPr>
        <p:txBody>
          <a:bodyPr wrap="square" rtlCol="0">
            <a:spAutoFit/>
          </a:bodyPr>
          <a:lstStyle/>
          <a:p>
            <a:pPr lvl="1">
              <a:lnSpc>
                <a:spcPct val="80000"/>
              </a:lnSpc>
            </a:pPr>
            <a:r>
              <a:rPr lang="ja-JP" altLang="en-US" sz="1600" b="1" dirty="0" smtClean="0">
                <a:latin typeface="Meiryo UI" panose="020B0604030504040204" pitchFamily="50" charset="-128"/>
                <a:ea typeface="Meiryo UI" panose="020B0604030504040204" pitchFamily="50" charset="-128"/>
              </a:rPr>
              <a:t>茹で鶏と</a:t>
            </a:r>
            <a:endParaRPr lang="en-US" altLang="ja-JP" sz="1600" b="1" dirty="0" smtClean="0">
              <a:latin typeface="Meiryo UI" panose="020B0604030504040204" pitchFamily="50" charset="-128"/>
              <a:ea typeface="Meiryo UI" panose="020B0604030504040204" pitchFamily="50" charset="-128"/>
            </a:endParaRPr>
          </a:p>
          <a:p>
            <a:pPr lvl="1">
              <a:lnSpc>
                <a:spcPct val="80000"/>
              </a:lnSpc>
            </a:pPr>
            <a:r>
              <a:rPr lang="ja-JP" altLang="en-US" sz="1600" b="1" dirty="0" smtClean="0">
                <a:latin typeface="Meiryo UI" panose="020B0604030504040204" pitchFamily="50" charset="-128"/>
                <a:ea typeface="Meiryo UI" panose="020B0604030504040204" pitchFamily="50" charset="-128"/>
              </a:rPr>
              <a:t>たっぷり野菜の</a:t>
            </a:r>
            <a:endParaRPr lang="en-US" altLang="ja-JP" sz="1600" b="1" dirty="0" smtClean="0">
              <a:latin typeface="Meiryo UI" panose="020B0604030504040204" pitchFamily="50" charset="-128"/>
              <a:ea typeface="Meiryo UI" panose="020B0604030504040204" pitchFamily="50" charset="-128"/>
            </a:endParaRPr>
          </a:p>
          <a:p>
            <a:pPr lvl="1">
              <a:lnSpc>
                <a:spcPct val="80000"/>
              </a:lnSpc>
            </a:pPr>
            <a:r>
              <a:rPr lang="ja-JP" altLang="en-US" sz="1600" b="1" dirty="0" smtClean="0">
                <a:latin typeface="Meiryo UI" panose="020B0604030504040204" pitchFamily="50" charset="-128"/>
                <a:ea typeface="Meiryo UI" panose="020B0604030504040204" pitchFamily="50" charset="-128"/>
              </a:rPr>
              <a:t>味噌おろし</a:t>
            </a:r>
            <a:endParaRPr lang="ja-JP" altLang="en-US" sz="1600" b="1" dirty="0">
              <a:latin typeface="Meiryo UI" panose="020B0604030504040204" pitchFamily="50" charset="-128"/>
              <a:ea typeface="Meiryo UI" panose="020B0604030504040204" pitchFamily="50" charset="-128"/>
            </a:endParaRPr>
          </a:p>
        </p:txBody>
      </p:sp>
      <p:sp>
        <p:nvSpPr>
          <p:cNvPr id="98" name="正方形/長方形 46"/>
          <p:cNvSpPr>
            <a:spLocks noChangeArrowheads="1"/>
          </p:cNvSpPr>
          <p:nvPr/>
        </p:nvSpPr>
        <p:spPr bwMode="auto">
          <a:xfrm>
            <a:off x="1855831" y="6665473"/>
            <a:ext cx="1559866" cy="789733"/>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茹で鶏と野菜に、</a:t>
            </a:r>
            <a:r>
              <a:rPr lang="ja-JP" altLang="en-US" sz="1100" dirty="0">
                <a:latin typeface="Meiryo UI" panose="020B0604030504040204" pitchFamily="50" charset="-128"/>
                <a:ea typeface="Meiryo UI" panose="020B0604030504040204" pitchFamily="50" charset="-128"/>
              </a:rPr>
              <a:t>味噌</a:t>
            </a:r>
            <a:r>
              <a:rPr lang="ja-JP" altLang="en-US" sz="1100" dirty="0" smtClean="0">
                <a:latin typeface="Meiryo UI" panose="020B0604030504040204" pitchFamily="50" charset="-128"/>
                <a:ea typeface="Meiryo UI" panose="020B0604030504040204" pitchFamily="50" charset="-128"/>
              </a:rPr>
              <a:t>おろしとポン酢で和のおいしさがギュッ</a:t>
            </a:r>
            <a:r>
              <a:rPr lang="ja-JP" altLang="en-US" sz="1100" dirty="0">
                <a:latin typeface="Meiryo UI" panose="020B0604030504040204" pitchFamily="50" charset="-128"/>
                <a:ea typeface="Meiryo UI" panose="020B0604030504040204" pitchFamily="50" charset="-128"/>
              </a:rPr>
              <a:t>と詰まった一皿です。</a:t>
            </a:r>
            <a:endParaRPr lang="en-US" altLang="ja-JP" sz="1100" dirty="0">
              <a:latin typeface="Meiryo UI" panose="020B0604030504040204" pitchFamily="50" charset="-128"/>
              <a:ea typeface="Meiryo UI" panose="020B0604030504040204" pitchFamily="50" charset="-128"/>
            </a:endParaRPr>
          </a:p>
        </p:txBody>
      </p:sp>
      <p:sp>
        <p:nvSpPr>
          <p:cNvPr id="106" name="正方形/長方形 46"/>
          <p:cNvSpPr>
            <a:spLocks noChangeArrowheads="1"/>
          </p:cNvSpPr>
          <p:nvPr/>
        </p:nvSpPr>
        <p:spPr bwMode="auto">
          <a:xfrm>
            <a:off x="2316483" y="3922079"/>
            <a:ext cx="2317501" cy="615458"/>
          </a:xfrm>
          <a:prstGeom prst="rect">
            <a:avLst/>
          </a:prstGeom>
          <a:noFill/>
          <a:ln w="9525">
            <a:noFill/>
            <a:miter lim="800000"/>
            <a:headEnd/>
            <a:tailEnd/>
          </a:ln>
        </p:spPr>
        <p:txBody>
          <a:bodyPr/>
          <a:lstStyle/>
          <a:p>
            <a:pPr eaLnBrk="1" hangingPunct="1"/>
            <a:r>
              <a:rPr lang="ja-JP" altLang="en-US" sz="1100" dirty="0" smtClean="0">
                <a:solidFill>
                  <a:srgbClr val="5E3A30"/>
                </a:solidFill>
                <a:latin typeface="メイリオ" panose="020B0604030504040204" pitchFamily="50" charset="-128"/>
                <a:ea typeface="メイリオ" panose="020B0604030504040204" pitchFamily="50" charset="-128"/>
              </a:rPr>
              <a:t>ハーブとクミン</a:t>
            </a:r>
            <a:r>
              <a:rPr lang="ja-JP" altLang="en-US" sz="1100" dirty="0">
                <a:solidFill>
                  <a:srgbClr val="5E3A30"/>
                </a:solidFill>
                <a:latin typeface="メイリオ" panose="020B0604030504040204" pitchFamily="50" charset="-128"/>
                <a:ea typeface="メイリオ" panose="020B0604030504040204" pitchFamily="50" charset="-128"/>
              </a:rPr>
              <a:t>の香り</a:t>
            </a:r>
            <a:r>
              <a:rPr lang="ja-JP" altLang="en-US" sz="1100" dirty="0" smtClean="0">
                <a:solidFill>
                  <a:srgbClr val="5E3A30"/>
                </a:solidFill>
                <a:latin typeface="メイリオ" panose="020B0604030504040204" pitchFamily="50" charset="-128"/>
                <a:ea typeface="メイリオ" panose="020B0604030504040204" pitchFamily="50" charset="-128"/>
              </a:rPr>
              <a:t>高いケバブ</a:t>
            </a:r>
            <a:endParaRPr lang="en-US" altLang="ja-JP" sz="1100" dirty="0" smtClean="0">
              <a:solidFill>
                <a:srgbClr val="5E3A30"/>
              </a:solidFill>
              <a:latin typeface="メイリオ" panose="020B0604030504040204" pitchFamily="50" charset="-128"/>
              <a:ea typeface="メイリオ" panose="020B0604030504040204" pitchFamily="50" charset="-128"/>
            </a:endParaRPr>
          </a:p>
          <a:p>
            <a:pPr eaLnBrk="1" hangingPunct="1"/>
            <a:r>
              <a:rPr lang="ja-JP" altLang="en-US" sz="1100" dirty="0" smtClean="0">
                <a:solidFill>
                  <a:srgbClr val="5E3A30"/>
                </a:solidFill>
                <a:latin typeface="メイリオ" panose="020B0604030504040204" pitchFamily="50" charset="-128"/>
                <a:ea typeface="メイリオ" panose="020B0604030504040204" pitchFamily="50" charset="-128"/>
              </a:rPr>
              <a:t>チキンはエキゾチック</a:t>
            </a:r>
            <a:r>
              <a:rPr lang="ja-JP" altLang="en-US" sz="1100" dirty="0">
                <a:solidFill>
                  <a:srgbClr val="5E3A30"/>
                </a:solidFill>
                <a:latin typeface="メイリオ" panose="020B0604030504040204" pitchFamily="50" charset="-128"/>
                <a:ea typeface="メイリオ" panose="020B0604030504040204" pitchFamily="50" charset="-128"/>
              </a:rPr>
              <a:t>な世界へと誘います</a:t>
            </a:r>
            <a:r>
              <a:rPr lang="ja-JP" altLang="en-US" sz="1100" dirty="0" smtClean="0">
                <a:solidFill>
                  <a:srgbClr val="5E3A30"/>
                </a:solidFill>
                <a:latin typeface="メイリオ" panose="020B0604030504040204" pitchFamily="50" charset="-128"/>
                <a:ea typeface="メイリオ" panose="020B0604030504040204" pitchFamily="50" charset="-128"/>
              </a:rPr>
              <a:t>。</a:t>
            </a:r>
            <a:endParaRPr lang="en-US" altLang="ja-JP" sz="1100" dirty="0">
              <a:solidFill>
                <a:srgbClr val="5E3A30"/>
              </a:solidFill>
              <a:latin typeface="メイリオ" panose="020B0604030504040204" pitchFamily="50" charset="-128"/>
              <a:ea typeface="メイリオ" panose="020B0604030504040204" pitchFamily="50" charset="-128"/>
            </a:endParaRPr>
          </a:p>
        </p:txBody>
      </p:sp>
      <p:sp>
        <p:nvSpPr>
          <p:cNvPr id="107" name="テキスト ボックス 106"/>
          <p:cNvSpPr txBox="1"/>
          <p:nvPr/>
        </p:nvSpPr>
        <p:spPr>
          <a:xfrm>
            <a:off x="2632692" y="3621494"/>
            <a:ext cx="1530575" cy="369332"/>
          </a:xfrm>
          <a:prstGeom prst="rect">
            <a:avLst/>
          </a:prstGeom>
          <a:noFill/>
        </p:spPr>
        <p:txBody>
          <a:bodyPr wrap="square" rtlCol="0">
            <a:spAutoFit/>
          </a:bodyPr>
          <a:lstStyle/>
          <a:p>
            <a:pPr algn="ctr"/>
            <a:r>
              <a:rPr lang="ja-JP" altLang="en-US" sz="1800" b="1" dirty="0" smtClean="0">
                <a:solidFill>
                  <a:srgbClr val="5E3A30"/>
                </a:solidFill>
                <a:latin typeface="Meiryo UI" panose="020B0604030504040204" pitchFamily="50" charset="-128"/>
                <a:ea typeface="Meiryo UI" panose="020B0604030504040204" pitchFamily="50" charset="-128"/>
              </a:rPr>
              <a:t>ケバブチキン</a:t>
            </a:r>
            <a:endParaRPr lang="ja-JP" altLang="en-US" sz="1800" b="1" dirty="0">
              <a:solidFill>
                <a:srgbClr val="5E3A30"/>
              </a:solidFill>
              <a:latin typeface="Meiryo UI" panose="020B0604030504040204" pitchFamily="50" charset="-128"/>
              <a:ea typeface="Meiryo UI" panose="020B0604030504040204" pitchFamily="50" charset="-128"/>
            </a:endParaRPr>
          </a:p>
        </p:txBody>
      </p:sp>
      <p:sp>
        <p:nvSpPr>
          <p:cNvPr id="108" name="正方形/長方形 46"/>
          <p:cNvSpPr>
            <a:spLocks noChangeArrowheads="1"/>
          </p:cNvSpPr>
          <p:nvPr/>
        </p:nvSpPr>
        <p:spPr bwMode="auto">
          <a:xfrm>
            <a:off x="4599341" y="3922079"/>
            <a:ext cx="2188514" cy="615458"/>
          </a:xfrm>
          <a:prstGeom prst="rect">
            <a:avLst/>
          </a:prstGeom>
          <a:noFill/>
          <a:ln w="9525">
            <a:noFill/>
            <a:miter lim="800000"/>
            <a:headEnd/>
            <a:tailEnd/>
          </a:ln>
        </p:spPr>
        <p:txBody>
          <a:bodyPr/>
          <a:lstStyle/>
          <a:p>
            <a:pPr eaLnBrk="1" hangingPunct="1"/>
            <a:r>
              <a:rPr lang="ja-JP" altLang="en-US" sz="1050" dirty="0">
                <a:solidFill>
                  <a:srgbClr val="5E3A30"/>
                </a:solidFill>
                <a:latin typeface="メイリオ" panose="020B0604030504040204" pitchFamily="50" charset="-128"/>
                <a:ea typeface="メイリオ" panose="020B0604030504040204" pitchFamily="50" charset="-128"/>
              </a:rPr>
              <a:t>鶏</a:t>
            </a:r>
            <a:r>
              <a:rPr lang="ja-JP" altLang="en-US" sz="1050" dirty="0" smtClean="0">
                <a:solidFill>
                  <a:srgbClr val="5E3A30"/>
                </a:solidFill>
                <a:latin typeface="メイリオ" panose="020B0604030504040204" pitchFamily="50" charset="-128"/>
                <a:ea typeface="メイリオ" panose="020B0604030504040204" pitchFamily="50" charset="-128"/>
              </a:rPr>
              <a:t>だしで炊いたとりめし「カオマンガイ」。茹で鶏に生姜の風味が効いたチリソースが良く合います。</a:t>
            </a:r>
            <a:endParaRPr lang="ja-JP" altLang="en-US" sz="1050" dirty="0">
              <a:solidFill>
                <a:srgbClr val="5E3A30"/>
              </a:solidFill>
              <a:latin typeface="メイリオ" panose="020B0604030504040204" pitchFamily="50" charset="-128"/>
              <a:ea typeface="メイリオ" panose="020B0604030504040204" pitchFamily="50" charset="-128"/>
            </a:endParaRPr>
          </a:p>
        </p:txBody>
      </p:sp>
      <p:sp>
        <p:nvSpPr>
          <p:cNvPr id="109" name="テキスト ボックス 108"/>
          <p:cNvSpPr txBox="1"/>
          <p:nvPr/>
        </p:nvSpPr>
        <p:spPr>
          <a:xfrm>
            <a:off x="4812931" y="3621494"/>
            <a:ext cx="1530575" cy="369332"/>
          </a:xfrm>
          <a:prstGeom prst="rect">
            <a:avLst/>
          </a:prstGeom>
          <a:noFill/>
        </p:spPr>
        <p:txBody>
          <a:bodyPr wrap="square" rtlCol="0">
            <a:spAutoFit/>
          </a:bodyPr>
          <a:lstStyle/>
          <a:p>
            <a:pPr algn="ctr"/>
            <a:r>
              <a:rPr lang="ja-JP" altLang="en-US" sz="1800" b="1" dirty="0" smtClean="0">
                <a:solidFill>
                  <a:srgbClr val="5E3A30"/>
                </a:solidFill>
                <a:latin typeface="Meiryo UI" panose="020B0604030504040204" pitchFamily="50" charset="-128"/>
                <a:ea typeface="Meiryo UI" panose="020B0604030504040204" pitchFamily="50" charset="-128"/>
              </a:rPr>
              <a:t>カオマンガイ</a:t>
            </a:r>
            <a:endParaRPr lang="ja-JP" altLang="en-US" sz="1800" b="1" dirty="0">
              <a:solidFill>
                <a:srgbClr val="5E3A30"/>
              </a:solidFill>
              <a:latin typeface="Meiryo UI" panose="020B0604030504040204" pitchFamily="50" charset="-128"/>
              <a:ea typeface="Meiryo UI" panose="020B0604030504040204" pitchFamily="50" charset="-128"/>
            </a:endParaRPr>
          </a:p>
        </p:txBody>
      </p:sp>
      <p:sp>
        <p:nvSpPr>
          <p:cNvPr id="139" name="正方形/長方形 138"/>
          <p:cNvSpPr/>
          <p:nvPr/>
        </p:nvSpPr>
        <p:spPr>
          <a:xfrm>
            <a:off x="0" y="4503689"/>
            <a:ext cx="6858000" cy="1093822"/>
          </a:xfrm>
          <a:prstGeom prst="rect">
            <a:avLst/>
          </a:prstGeom>
          <a:solidFill>
            <a:srgbClr val="0B8572"/>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40" name="正方形/長方形 46"/>
          <p:cNvSpPr>
            <a:spLocks noChangeArrowheads="1"/>
          </p:cNvSpPr>
          <p:nvPr/>
        </p:nvSpPr>
        <p:spPr bwMode="auto">
          <a:xfrm>
            <a:off x="2235032" y="4822951"/>
            <a:ext cx="2561386" cy="752723"/>
          </a:xfrm>
          <a:prstGeom prst="rect">
            <a:avLst/>
          </a:prstGeom>
          <a:noFill/>
          <a:ln w="9525">
            <a:noFill/>
            <a:miter lim="800000"/>
            <a:headEnd/>
            <a:tailEnd/>
          </a:ln>
        </p:spPr>
        <p:txBody>
          <a:bodyPr/>
          <a:lstStyle/>
          <a:p>
            <a:pPr eaLnBrk="1" hangingPunct="1"/>
            <a:r>
              <a:rPr lang="ja-JP" altLang="en-US" sz="1100" dirty="0" smtClean="0">
                <a:solidFill>
                  <a:schemeClr val="bg1"/>
                </a:solidFill>
                <a:latin typeface="Meiryo UI" panose="020B0604030504040204" pitchFamily="50" charset="-128"/>
                <a:ea typeface="Meiryo UI" panose="020B0604030504040204" pitchFamily="50" charset="-128"/>
              </a:rPr>
              <a:t>生姜</a:t>
            </a:r>
            <a:r>
              <a:rPr lang="ja-JP" altLang="en-US" sz="1100" dirty="0">
                <a:solidFill>
                  <a:schemeClr val="bg1"/>
                </a:solidFill>
                <a:latin typeface="Meiryo UI" panose="020B0604030504040204" pitchFamily="50" charset="-128"/>
                <a:ea typeface="Meiryo UI" panose="020B0604030504040204" pitchFamily="50" charset="-128"/>
              </a:rPr>
              <a:t>や</a:t>
            </a:r>
            <a:r>
              <a:rPr lang="ja-JP" altLang="en-US" sz="1100" dirty="0" smtClean="0">
                <a:solidFill>
                  <a:schemeClr val="bg1"/>
                </a:solidFill>
                <a:latin typeface="Meiryo UI" panose="020B0604030504040204" pitchFamily="50" charset="-128"/>
                <a:ea typeface="Meiryo UI" panose="020B0604030504040204" pitchFamily="50" charset="-128"/>
              </a:rPr>
              <a:t>ねぎ</a:t>
            </a:r>
            <a:r>
              <a:rPr lang="ja-JP" altLang="en-US" sz="1100" dirty="0">
                <a:solidFill>
                  <a:schemeClr val="bg1"/>
                </a:solidFill>
                <a:latin typeface="Meiryo UI" panose="020B0604030504040204" pitchFamily="50" charset="-128"/>
                <a:ea typeface="Meiryo UI" panose="020B0604030504040204" pitchFamily="50" charset="-128"/>
              </a:rPr>
              <a:t>、</a:t>
            </a:r>
            <a:r>
              <a:rPr lang="ja-JP" altLang="en-US" sz="1100" dirty="0" smtClean="0">
                <a:solidFill>
                  <a:schemeClr val="bg1"/>
                </a:solidFill>
                <a:latin typeface="Meiryo UI" panose="020B0604030504040204" pitchFamily="50" charset="-128"/>
                <a:ea typeface="Meiryo UI" panose="020B0604030504040204" pitchFamily="50" charset="-128"/>
              </a:rPr>
              <a:t>みょうがなど、香味野菜を贅沢に使うことで適塩化</a:t>
            </a:r>
            <a:r>
              <a:rPr lang="ja-JP" altLang="en-US" sz="1100" smtClean="0">
                <a:solidFill>
                  <a:schemeClr val="bg1"/>
                </a:solidFill>
                <a:latin typeface="Meiryo UI" panose="020B0604030504040204" pitchFamily="50" charset="-128"/>
                <a:ea typeface="Meiryo UI" panose="020B0604030504040204" pitchFamily="50" charset="-128"/>
              </a:rPr>
              <a:t>しました。マリネ</a:t>
            </a:r>
            <a:r>
              <a:rPr lang="ja-JP" altLang="en-US" sz="1100" dirty="0" smtClean="0">
                <a:solidFill>
                  <a:schemeClr val="bg1"/>
                </a:solidFill>
                <a:latin typeface="Meiryo UI" panose="020B0604030504040204" pitchFamily="50" charset="-128"/>
                <a:ea typeface="Meiryo UI" panose="020B0604030504040204" pitchFamily="50" charset="-128"/>
              </a:rPr>
              <a:t>した色とりどりの野菜と合わせて、満足感を味わえる一皿です。</a:t>
            </a:r>
            <a:endParaRPr lang="ja-JP" altLang="en-US" sz="1100" dirty="0">
              <a:solidFill>
                <a:schemeClr val="bg1"/>
              </a:solidFill>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2261786" y="4527324"/>
            <a:ext cx="1876206" cy="369332"/>
          </a:xfrm>
          <a:prstGeom prst="rect">
            <a:avLst/>
          </a:prstGeom>
          <a:noFill/>
        </p:spPr>
        <p:txBody>
          <a:bodyPr wrap="square" rtlCol="0">
            <a:spAutoFit/>
          </a:bodyPr>
          <a:lstStyle/>
          <a:p>
            <a:r>
              <a:rPr lang="ja-JP" altLang="en-US" sz="1800" b="1" dirty="0" smtClean="0">
                <a:ln w="76200">
                  <a:solidFill>
                    <a:schemeClr val="bg1"/>
                  </a:solidFill>
                </a:ln>
                <a:solidFill>
                  <a:schemeClr val="bg1"/>
                </a:solidFill>
                <a:latin typeface="Meiryo UI" panose="020B0604030504040204" pitchFamily="50" charset="-128"/>
                <a:ea typeface="Meiryo UI" panose="020B0604030504040204" pitchFamily="50" charset="-128"/>
              </a:rPr>
              <a:t>香味豚焼肉</a:t>
            </a:r>
            <a:endParaRPr lang="ja-JP" altLang="en-US" sz="1400" dirty="0">
              <a:ln w="762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43" name="正方形/長方形 142"/>
          <p:cNvSpPr/>
          <p:nvPr/>
        </p:nvSpPr>
        <p:spPr>
          <a:xfrm>
            <a:off x="70856" y="5648352"/>
            <a:ext cx="3336239" cy="420652"/>
          </a:xfrm>
          <a:prstGeom prst="rect">
            <a:avLst/>
          </a:prstGeom>
          <a:solidFill>
            <a:srgbClr val="CA6D0E"/>
          </a:solidFill>
          <a:ln>
            <a:noFill/>
          </a:ln>
        </p:spPr>
        <p:txBody>
          <a:bodyPr wrap="square" lIns="0" tIns="0" rIns="0" bIns="0" anchor="t" anchorCtr="0">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ベジめし</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44" name="Rectangle 39"/>
          <p:cNvSpPr>
            <a:spLocks noChangeArrowheads="1"/>
          </p:cNvSpPr>
          <p:nvPr/>
        </p:nvSpPr>
        <p:spPr bwMode="auto">
          <a:xfrm>
            <a:off x="581381" y="5829079"/>
            <a:ext cx="2635399" cy="294373"/>
          </a:xfrm>
          <a:prstGeom prst="rect">
            <a:avLst/>
          </a:prstGeom>
          <a:noFill/>
          <a:ln w="9525">
            <a:noFill/>
            <a:miter lim="800000"/>
            <a:headEnd/>
            <a:tailEnd/>
          </a:ln>
        </p:spPr>
        <p:txBody>
          <a:bodyPr anchor="ctr"/>
          <a:lstStyle/>
          <a:p>
            <a:pPr defTabSz="1845708"/>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一皿で野菜1７５ｇ以上摂取</a:t>
            </a:r>
            <a:r>
              <a:rPr kumimoji="0" lang="ja-JP" altLang="en-US" sz="700" b="1" u="sng" dirty="0" smtClean="0">
                <a:solidFill>
                  <a:schemeClr val="bg1"/>
                </a:solidFill>
                <a:latin typeface="游ゴシック Medium" panose="020B0500000000000000" pitchFamily="50" charset="-128"/>
                <a:ea typeface="游ゴシック Medium" panose="020B0500000000000000" pitchFamily="50" charset="-128"/>
              </a:rPr>
              <a:t>！野菜</a:t>
            </a:r>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不足の方におすすめです。</a:t>
            </a:r>
          </a:p>
        </p:txBody>
      </p:sp>
      <p:grpSp>
        <p:nvGrpSpPr>
          <p:cNvPr id="173" name="グループ化 172"/>
          <p:cNvGrpSpPr/>
          <p:nvPr/>
        </p:nvGrpSpPr>
        <p:grpSpPr>
          <a:xfrm>
            <a:off x="91353" y="6110067"/>
            <a:ext cx="941868" cy="249253"/>
            <a:chOff x="7850589" y="6255117"/>
            <a:chExt cx="1769935" cy="468391"/>
          </a:xfrm>
        </p:grpSpPr>
        <p:pic>
          <p:nvPicPr>
            <p:cNvPr id="175" name="図 1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0589" y="6255117"/>
              <a:ext cx="1769935" cy="431753"/>
            </a:xfrm>
            <a:prstGeom prst="rect">
              <a:avLst/>
            </a:prstGeom>
          </p:spPr>
        </p:pic>
        <p:pic>
          <p:nvPicPr>
            <p:cNvPr id="176" name="図 1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3297" y="6558167"/>
              <a:ext cx="554498" cy="165341"/>
            </a:xfrm>
            <a:prstGeom prst="rect">
              <a:avLst/>
            </a:prstGeom>
          </p:spPr>
        </p:pic>
      </p:grpSp>
      <p:sp>
        <p:nvSpPr>
          <p:cNvPr id="19" name="角丸四角形 18"/>
          <p:cNvSpPr/>
          <p:nvPr/>
        </p:nvSpPr>
        <p:spPr>
          <a:xfrm>
            <a:off x="555217" y="4918748"/>
            <a:ext cx="1714162" cy="3278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テキスト ボックス 180"/>
          <p:cNvSpPr txBox="1"/>
          <p:nvPr/>
        </p:nvSpPr>
        <p:spPr>
          <a:xfrm>
            <a:off x="882370" y="4909550"/>
            <a:ext cx="1318545" cy="338554"/>
          </a:xfrm>
          <a:prstGeom prst="rect">
            <a:avLst/>
          </a:prstGeom>
          <a:noFill/>
        </p:spPr>
        <p:txBody>
          <a:bodyPr wrap="square" rtlCol="0">
            <a:spAutoFit/>
          </a:bodyPr>
          <a:lstStyle/>
          <a:p>
            <a:r>
              <a:rPr lang="ja-JP" altLang="en-US" sz="1600" b="1" dirty="0" smtClean="0">
                <a:solidFill>
                  <a:srgbClr val="553B18"/>
                </a:solidFill>
                <a:latin typeface="Meiryo UI" panose="020B0604030504040204" pitchFamily="50" charset="-128"/>
                <a:ea typeface="Meiryo UI" panose="020B0604030504040204" pitchFamily="50" charset="-128"/>
              </a:rPr>
              <a:t>適塩メニュー</a:t>
            </a:r>
            <a:endParaRPr lang="ja-JP" altLang="en-US" sz="1200" dirty="0">
              <a:solidFill>
                <a:srgbClr val="553B18"/>
              </a:solidFill>
              <a:latin typeface="Meiryo UI" panose="020B0604030504040204" pitchFamily="50" charset="-128"/>
              <a:ea typeface="Meiryo UI" panose="020B0604030504040204" pitchFamily="50" charset="-128"/>
            </a:endParaRPr>
          </a:p>
        </p:txBody>
      </p:sp>
      <p:pic>
        <p:nvPicPr>
          <p:cNvPr id="184" name="図 183"/>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50774" y="4593342"/>
            <a:ext cx="899855" cy="911023"/>
          </a:xfrm>
          <a:prstGeom prst="rect">
            <a:avLst/>
          </a:prstGeom>
        </p:spPr>
      </p:pic>
      <p:pic>
        <p:nvPicPr>
          <p:cNvPr id="185" name="図 1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03" y="4604230"/>
            <a:ext cx="857245" cy="867884"/>
          </a:xfrm>
          <a:prstGeom prst="rect">
            <a:avLst/>
          </a:prstGeom>
        </p:spPr>
      </p:pic>
      <p:sp>
        <p:nvSpPr>
          <p:cNvPr id="148" name="正方形/長方形 46"/>
          <p:cNvSpPr>
            <a:spLocks noChangeArrowheads="1"/>
          </p:cNvSpPr>
          <p:nvPr/>
        </p:nvSpPr>
        <p:spPr bwMode="auto">
          <a:xfrm>
            <a:off x="5109137" y="8333564"/>
            <a:ext cx="1674304" cy="683774"/>
          </a:xfrm>
          <a:prstGeom prst="rect">
            <a:avLst/>
          </a:prstGeom>
          <a:noFill/>
          <a:ln w="9525">
            <a:noFill/>
            <a:miter lim="800000"/>
            <a:headEnd/>
            <a:tailEnd/>
          </a:ln>
        </p:spPr>
        <p:txBody>
          <a:bodyPr/>
          <a:lstStyle/>
          <a:p>
            <a:pPr eaLnBrk="1" hangingPunct="1"/>
            <a:r>
              <a:rPr lang="ja-JP" altLang="en-US" sz="1100" dirty="0">
                <a:latin typeface="Meiryo UI" panose="020B0604030504040204" pitchFamily="50" charset="-128"/>
                <a:ea typeface="Meiryo UI" panose="020B0604030504040204" pitchFamily="50" charset="-128"/>
              </a:rPr>
              <a:t>じっくり焦がした香ばしいにんにく。濃厚でまろやかな鶏ガラ白湯スープ。技を極めた本物の味わい。</a:t>
            </a:r>
          </a:p>
        </p:txBody>
      </p:sp>
      <p:sp>
        <p:nvSpPr>
          <p:cNvPr id="153" name="テキスト ボックス 152"/>
          <p:cNvSpPr txBox="1"/>
          <p:nvPr/>
        </p:nvSpPr>
        <p:spPr>
          <a:xfrm>
            <a:off x="5100967" y="8050198"/>
            <a:ext cx="187620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黒マー油ラーメン</a:t>
            </a:r>
          </a:p>
        </p:txBody>
      </p:sp>
      <p:pic>
        <p:nvPicPr>
          <p:cNvPr id="4" name="図 3"/>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459901" y="7972836"/>
            <a:ext cx="1615440" cy="1199667"/>
          </a:xfrm>
          <a:prstGeom prst="rect">
            <a:avLst/>
          </a:prstGeom>
        </p:spPr>
      </p:pic>
      <p:sp>
        <p:nvSpPr>
          <p:cNvPr id="126" name="テキスト ボックス 125"/>
          <p:cNvSpPr txBox="1"/>
          <p:nvPr/>
        </p:nvSpPr>
        <p:spPr>
          <a:xfrm>
            <a:off x="4817979" y="6065820"/>
            <a:ext cx="1921493"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山本</a:t>
            </a:r>
            <a:r>
              <a:rPr lang="ja-JP" altLang="en-US" sz="1600" b="1" dirty="0">
                <a:latin typeface="Meiryo UI" panose="020B0604030504040204" pitchFamily="50" charset="-128"/>
                <a:ea typeface="Meiryo UI" panose="020B0604030504040204" pitchFamily="50" charset="-128"/>
              </a:rPr>
              <a:t>牛臓監修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チーズタッカルビ</a:t>
            </a:r>
            <a:endParaRPr lang="ja-JP" altLang="en-US" sz="1600" b="1" dirty="0">
              <a:latin typeface="Meiryo UI" panose="020B0604030504040204" pitchFamily="50" charset="-128"/>
              <a:ea typeface="Meiryo UI" panose="020B0604030504040204" pitchFamily="50" charset="-128"/>
            </a:endParaRPr>
          </a:p>
        </p:txBody>
      </p:sp>
      <p:sp>
        <p:nvSpPr>
          <p:cNvPr id="134" name="正方形/長方形 46"/>
          <p:cNvSpPr>
            <a:spLocks noChangeArrowheads="1"/>
          </p:cNvSpPr>
          <p:nvPr/>
        </p:nvSpPr>
        <p:spPr bwMode="auto">
          <a:xfrm>
            <a:off x="4807992" y="6570348"/>
            <a:ext cx="1942302" cy="693770"/>
          </a:xfrm>
          <a:prstGeom prst="rect">
            <a:avLst/>
          </a:prstGeom>
          <a:noFill/>
          <a:ln w="9525">
            <a:noFill/>
            <a:miter lim="800000"/>
            <a:headEnd/>
            <a:tailEnd/>
          </a:ln>
        </p:spPr>
        <p:txBody>
          <a:bodyPr/>
          <a:lstStyle/>
          <a:p>
            <a:pPr eaLnBrk="1" hangingPunct="1"/>
            <a:r>
              <a:rPr lang="ja-JP" altLang="en-US" sz="1000" dirty="0">
                <a:latin typeface="Meiryo UI" panose="020B0604030504040204" pitchFamily="50" charset="-128"/>
                <a:ea typeface="Meiryo UI" panose="020B0604030504040204" pitchFamily="50" charset="-128"/>
              </a:rPr>
              <a:t>辛さと旨味が絶妙に調和した特製ソースとチーズが、鶏肉に絡みつき、一度食べると虜になること間違いなし！ </a:t>
            </a:r>
          </a:p>
        </p:txBody>
      </p:sp>
      <p:sp>
        <p:nvSpPr>
          <p:cNvPr id="156" name="正方形/長方形 46"/>
          <p:cNvSpPr>
            <a:spLocks noChangeArrowheads="1"/>
          </p:cNvSpPr>
          <p:nvPr/>
        </p:nvSpPr>
        <p:spPr bwMode="auto">
          <a:xfrm>
            <a:off x="4845765" y="7225969"/>
            <a:ext cx="1462050" cy="313548"/>
          </a:xfrm>
          <a:prstGeom prst="rect">
            <a:avLst/>
          </a:prstGeom>
          <a:noFill/>
          <a:ln w="9525">
            <a:noFill/>
            <a:miter lim="800000"/>
            <a:headEnd/>
            <a:tailEnd/>
          </a:ln>
        </p:spPr>
        <p:txBody>
          <a:bodyPr/>
          <a:lstStyle/>
          <a:p>
            <a:pPr algn="r" eaLnBrk="1" hangingPunct="1">
              <a:lnSpc>
                <a:spcPct val="80000"/>
              </a:lnSpc>
            </a:pPr>
            <a:r>
              <a:rPr lang="ja-JP" altLang="en-US" sz="700" dirty="0" smtClean="0">
                <a:latin typeface="Meiryo UI" panose="020B0604030504040204" pitchFamily="50" charset="-128"/>
                <a:ea typeface="Meiryo UI" panose="020B0604030504040204" pitchFamily="50" charset="-128"/>
              </a:rPr>
              <a:t>東京都</a:t>
            </a:r>
            <a:r>
              <a:rPr lang="ja-JP" altLang="en-US" sz="700" dirty="0">
                <a:latin typeface="Meiryo UI" panose="020B0604030504040204" pitchFamily="50" charset="-128"/>
                <a:ea typeface="Meiryo UI" panose="020B0604030504040204" pitchFamily="50" charset="-128"/>
              </a:rPr>
              <a:t>・麻布十番に店を</a:t>
            </a:r>
            <a:r>
              <a:rPr lang="ja-JP" altLang="en-US" sz="700" dirty="0" smtClean="0">
                <a:latin typeface="Meiryo UI" panose="020B0604030504040204" pitchFamily="50" charset="-128"/>
                <a:ea typeface="Meiryo UI" panose="020B0604030504040204" pitchFamily="50" charset="-128"/>
              </a:rPr>
              <a:t>構える</a:t>
            </a:r>
            <a:endParaRPr lang="en-US" altLang="ja-JP" sz="700" dirty="0" smtClean="0">
              <a:latin typeface="Meiryo UI" panose="020B0604030504040204" pitchFamily="50" charset="-128"/>
              <a:ea typeface="Meiryo UI" panose="020B0604030504040204" pitchFamily="50" charset="-128"/>
            </a:endParaRPr>
          </a:p>
          <a:p>
            <a:pPr algn="r" eaLnBrk="1" hangingPunct="1">
              <a:lnSpc>
                <a:spcPct val="80000"/>
              </a:lnSpc>
            </a:pPr>
            <a:r>
              <a:rPr lang="ja-JP" altLang="en-US" sz="700" dirty="0" smtClean="0">
                <a:latin typeface="Meiryo UI" panose="020B0604030504040204" pitchFamily="50" charset="-128"/>
                <a:ea typeface="Meiryo UI" panose="020B0604030504040204" pitchFamily="50" charset="-128"/>
              </a:rPr>
              <a:t>韓国</a:t>
            </a:r>
            <a:r>
              <a:rPr lang="ja-JP" altLang="en-US" sz="700" dirty="0">
                <a:latin typeface="Meiryo UI" panose="020B0604030504040204" pitchFamily="50" charset="-128"/>
                <a:ea typeface="Meiryo UI" panose="020B0604030504040204" pitchFamily="50" charset="-128"/>
              </a:rPr>
              <a:t>料理店「山本牛臓」</a:t>
            </a:r>
            <a:endParaRPr lang="en-US" altLang="ja-JP" sz="700" dirty="0" smtClean="0">
              <a:latin typeface="Meiryo UI" panose="020B0604030504040204" pitchFamily="50" charset="-128"/>
              <a:ea typeface="Meiryo UI" panose="020B0604030504040204" pitchFamily="50" charset="-128"/>
            </a:endParaRPr>
          </a:p>
        </p:txBody>
      </p:sp>
      <p:sp>
        <p:nvSpPr>
          <p:cNvPr id="164" name="正方形/長方形 163"/>
          <p:cNvSpPr/>
          <p:nvPr/>
        </p:nvSpPr>
        <p:spPr>
          <a:xfrm>
            <a:off x="3447162" y="5648352"/>
            <a:ext cx="3323539" cy="420652"/>
          </a:xfrm>
          <a:prstGeom prst="rect">
            <a:avLst/>
          </a:prstGeom>
          <a:solidFill>
            <a:srgbClr val="CA6D0E"/>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グレードアップ</a:t>
            </a:r>
            <a:endParaRPr lang="en-US" altLang="ja-JP" sz="1600" b="1" dirty="0" smtClean="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3953" y="7086421"/>
            <a:ext cx="452016" cy="393496"/>
          </a:xfrm>
          <a:prstGeom prst="rect">
            <a:avLst/>
          </a:prstGeom>
        </p:spPr>
      </p:pic>
      <p:sp>
        <p:nvSpPr>
          <p:cNvPr id="174" name="正方形/長方形 46"/>
          <p:cNvSpPr>
            <a:spLocks noChangeArrowheads="1"/>
          </p:cNvSpPr>
          <p:nvPr/>
        </p:nvSpPr>
        <p:spPr bwMode="auto">
          <a:xfrm>
            <a:off x="2177085" y="7942853"/>
            <a:ext cx="414149" cy="189656"/>
          </a:xfrm>
          <a:prstGeom prst="rect">
            <a:avLst/>
          </a:prstGeom>
          <a:noFill/>
          <a:ln w="9525">
            <a:noFill/>
            <a:miter lim="800000"/>
            <a:headEnd/>
            <a:tailEnd/>
          </a:ln>
        </p:spPr>
        <p:txBody>
          <a:bodyPr/>
          <a:lstStyle/>
          <a:p>
            <a:pPr>
              <a:lnSpc>
                <a:spcPct val="90000"/>
              </a:lnSpc>
            </a:pPr>
            <a:r>
              <a:rPr lang="ja-JP" altLang="en-US" sz="700" dirty="0">
                <a:latin typeface="Meiryo UI" panose="020B0604030504040204" pitchFamily="50" charset="-128"/>
                <a:ea typeface="Meiryo UI" panose="020B0604030504040204" pitchFamily="50" charset="-128"/>
              </a:rPr>
              <a:t>ダラ</a:t>
            </a:r>
            <a:endParaRPr lang="en-US" altLang="ja-JP" sz="700" dirty="0" smtClean="0">
              <a:latin typeface="Meiryo UI" panose="020B0604030504040204" pitchFamily="50" charset="-128"/>
              <a:ea typeface="Meiryo UI" panose="020B0604030504040204" pitchFamily="50" charset="-128"/>
            </a:endParaRPr>
          </a:p>
        </p:txBody>
      </p:sp>
      <p:sp>
        <p:nvSpPr>
          <p:cNvPr id="178" name="正方形/長方形 46"/>
          <p:cNvSpPr>
            <a:spLocks noChangeArrowheads="1"/>
          </p:cNvSpPr>
          <p:nvPr/>
        </p:nvSpPr>
        <p:spPr bwMode="auto">
          <a:xfrm>
            <a:off x="-1905829" y="325697"/>
            <a:ext cx="2717300" cy="1040540"/>
          </a:xfrm>
          <a:prstGeom prst="rect">
            <a:avLst/>
          </a:prstGeom>
          <a:noFill/>
          <a:ln w="9525">
            <a:noFill/>
            <a:miter lim="800000"/>
            <a:headEnd/>
            <a:tailEnd/>
          </a:ln>
        </p:spPr>
        <p:txBody>
          <a:bodyPr/>
          <a:lstStyle/>
          <a:p>
            <a:pPr eaLnBrk="1" hangingPunct="1"/>
            <a:endParaRPr lang="en-US" altLang="ja-JP" sz="1000" dirty="0" smtClean="0">
              <a:latin typeface="Meiryo UI" panose="020B0604030504040204" pitchFamily="50" charset="-128"/>
              <a:ea typeface="Meiryo UI" panose="020B0604030504040204" pitchFamily="50" charset="-128"/>
            </a:endParaRPr>
          </a:p>
        </p:txBody>
      </p:sp>
      <p:pic>
        <p:nvPicPr>
          <p:cNvPr id="182" name="図 1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03" y="4602602"/>
            <a:ext cx="857245" cy="867884"/>
          </a:xfrm>
          <a:prstGeom prst="rect">
            <a:avLst/>
          </a:prstGeom>
        </p:spPr>
      </p:pic>
      <p:sp>
        <p:nvSpPr>
          <p:cNvPr id="188" name="正方形/長方形 46"/>
          <p:cNvSpPr>
            <a:spLocks noChangeArrowheads="1"/>
          </p:cNvSpPr>
          <p:nvPr/>
        </p:nvSpPr>
        <p:spPr bwMode="auto">
          <a:xfrm>
            <a:off x="641757" y="5241963"/>
            <a:ext cx="1667525" cy="162667"/>
          </a:xfrm>
          <a:prstGeom prst="rect">
            <a:avLst/>
          </a:prstGeom>
          <a:noFill/>
          <a:ln w="9525">
            <a:noFill/>
            <a:miter lim="800000"/>
            <a:headEnd/>
            <a:tailEnd/>
          </a:ln>
        </p:spPr>
        <p:txBody>
          <a:bodyPr/>
          <a:lstStyle/>
          <a:p>
            <a:pPr algn="r" eaLnBrk="1" hangingPunct="1">
              <a:lnSpc>
                <a:spcPct val="90000"/>
              </a:lnSpc>
            </a:pPr>
            <a:r>
              <a:rPr lang="ja-JP" altLang="en-US" sz="800" b="1" u="sng" dirty="0" smtClean="0">
                <a:solidFill>
                  <a:schemeClr val="bg1"/>
                </a:solidFill>
                <a:latin typeface="Meiryo UI" panose="020B0604030504040204" pitchFamily="50" charset="-128"/>
                <a:ea typeface="Meiryo UI" panose="020B0604030504040204" pitchFamily="50" charset="-128"/>
              </a:rPr>
              <a:t>食塩相当量が一皿で</a:t>
            </a:r>
            <a:r>
              <a:rPr lang="en-US" altLang="ja-JP" sz="1000" b="1" u="sng" dirty="0" smtClean="0">
                <a:solidFill>
                  <a:schemeClr val="bg1"/>
                </a:solidFill>
                <a:latin typeface="Meiryo UI" panose="020B0604030504040204" pitchFamily="50" charset="-128"/>
                <a:ea typeface="Meiryo UI" panose="020B0604030504040204" pitchFamily="50" charset="-128"/>
              </a:rPr>
              <a:t>1.8</a:t>
            </a:r>
            <a:r>
              <a:rPr lang="en-US" altLang="ja-JP" sz="800" b="1" u="sng" dirty="0" smtClean="0">
                <a:solidFill>
                  <a:schemeClr val="bg1"/>
                </a:solidFill>
                <a:latin typeface="Meiryo UI" panose="020B0604030504040204" pitchFamily="50" charset="-128"/>
                <a:ea typeface="Meiryo UI" panose="020B0604030504040204" pitchFamily="50" charset="-128"/>
              </a:rPr>
              <a:t>g</a:t>
            </a:r>
            <a:r>
              <a:rPr lang="ja-JP" altLang="en-US" sz="800" b="1" u="sng" dirty="0" smtClean="0">
                <a:solidFill>
                  <a:schemeClr val="bg1"/>
                </a:solidFill>
                <a:latin typeface="Meiryo UI" panose="020B0604030504040204" pitchFamily="50" charset="-128"/>
                <a:ea typeface="Meiryo UI" panose="020B0604030504040204" pitchFamily="50" charset="-128"/>
              </a:rPr>
              <a:t>以下</a:t>
            </a:r>
            <a:endParaRPr lang="ja-JP" altLang="en-US" sz="800" b="1" u="sng" dirty="0">
              <a:solidFill>
                <a:schemeClr val="bg1"/>
              </a:solidFill>
              <a:latin typeface="Meiryo UI" panose="020B0604030504040204" pitchFamily="50" charset="-128"/>
              <a:ea typeface="Meiryo UI" panose="020B0604030504040204" pitchFamily="50" charset="-128"/>
            </a:endParaRPr>
          </a:p>
        </p:txBody>
      </p:sp>
      <p:pic>
        <p:nvPicPr>
          <p:cNvPr id="172" name="図 17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29743" y="4565518"/>
            <a:ext cx="458152" cy="457339"/>
          </a:xfrm>
          <a:prstGeom prst="rect">
            <a:avLst/>
          </a:prstGeom>
        </p:spPr>
      </p:pic>
      <p:sp>
        <p:nvSpPr>
          <p:cNvPr id="195" name="テキスト ボックス 194"/>
          <p:cNvSpPr txBox="1"/>
          <p:nvPr/>
        </p:nvSpPr>
        <p:spPr>
          <a:xfrm>
            <a:off x="2259090" y="4532203"/>
            <a:ext cx="1876206" cy="369332"/>
          </a:xfrm>
          <a:prstGeom prst="rect">
            <a:avLst/>
          </a:prstGeom>
          <a:noFill/>
        </p:spPr>
        <p:txBody>
          <a:bodyPr wrap="square" rtlCol="0">
            <a:spAutoFit/>
          </a:bodyPr>
          <a:lstStyle/>
          <a:p>
            <a:r>
              <a:rPr lang="ja-JP" altLang="en-US" sz="1800" b="1" dirty="0" smtClean="0">
                <a:solidFill>
                  <a:sysClr val="windowText" lastClr="000000"/>
                </a:solidFill>
                <a:latin typeface="Meiryo UI" panose="020B0604030504040204" pitchFamily="50" charset="-128"/>
                <a:ea typeface="Meiryo UI" panose="020B0604030504040204" pitchFamily="50" charset="-128"/>
              </a:rPr>
              <a:t>香味豚焼肉</a:t>
            </a:r>
            <a:endParaRPr lang="ja-JP" altLang="en-US" sz="1400" dirty="0">
              <a:solidFill>
                <a:sysClr val="windowText" lastClr="000000"/>
              </a:solidFill>
              <a:latin typeface="Meiryo UI" panose="020B0604030504040204" pitchFamily="50" charset="-128"/>
              <a:ea typeface="Meiryo UI" panose="020B0604030504040204" pitchFamily="50" charset="-128"/>
            </a:endParaRPr>
          </a:p>
        </p:txBody>
      </p:sp>
      <p:pic>
        <p:nvPicPr>
          <p:cNvPr id="259" name="図 25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4577663" y="1808423"/>
            <a:ext cx="2091713" cy="1798570"/>
          </a:xfrm>
          <a:custGeom>
            <a:avLst/>
            <a:gdLst>
              <a:gd name="connsiteX0" fmla="*/ 299768 w 2091713"/>
              <a:gd name="connsiteY0" fmla="*/ 0 h 1798570"/>
              <a:gd name="connsiteX1" fmla="*/ 1791945 w 2091713"/>
              <a:gd name="connsiteY1" fmla="*/ 0 h 1798570"/>
              <a:gd name="connsiteX2" fmla="*/ 2091713 w 2091713"/>
              <a:gd name="connsiteY2" fmla="*/ 299768 h 1798570"/>
              <a:gd name="connsiteX3" fmla="*/ 2091713 w 2091713"/>
              <a:gd name="connsiteY3" fmla="*/ 1498802 h 1798570"/>
              <a:gd name="connsiteX4" fmla="*/ 1791945 w 2091713"/>
              <a:gd name="connsiteY4" fmla="*/ 1798570 h 1798570"/>
              <a:gd name="connsiteX5" fmla="*/ 299768 w 2091713"/>
              <a:gd name="connsiteY5" fmla="*/ 1798570 h 1798570"/>
              <a:gd name="connsiteX6" fmla="*/ 0 w 2091713"/>
              <a:gd name="connsiteY6" fmla="*/ 1498802 h 1798570"/>
              <a:gd name="connsiteX7" fmla="*/ 0 w 2091713"/>
              <a:gd name="connsiteY7" fmla="*/ 299768 h 1798570"/>
              <a:gd name="connsiteX8" fmla="*/ 299768 w 2091713"/>
              <a:gd name="connsiteY8" fmla="*/ 0 h 1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1713" h="1798570">
                <a:moveTo>
                  <a:pt x="299768" y="0"/>
                </a:moveTo>
                <a:lnTo>
                  <a:pt x="1791945" y="0"/>
                </a:lnTo>
                <a:cubicBezTo>
                  <a:pt x="1957502" y="0"/>
                  <a:pt x="2091713" y="134211"/>
                  <a:pt x="2091713" y="299768"/>
                </a:cubicBezTo>
                <a:lnTo>
                  <a:pt x="2091713" y="1498802"/>
                </a:lnTo>
                <a:cubicBezTo>
                  <a:pt x="2091713" y="1664359"/>
                  <a:pt x="1957502" y="1798570"/>
                  <a:pt x="1791945" y="1798570"/>
                </a:cubicBezTo>
                <a:lnTo>
                  <a:pt x="299768" y="1798570"/>
                </a:lnTo>
                <a:cubicBezTo>
                  <a:pt x="134211" y="1798570"/>
                  <a:pt x="0" y="1664359"/>
                  <a:pt x="0" y="1498802"/>
                </a:cubicBezTo>
                <a:lnTo>
                  <a:pt x="0" y="299768"/>
                </a:lnTo>
                <a:cubicBezTo>
                  <a:pt x="0" y="134211"/>
                  <a:pt x="134211" y="0"/>
                  <a:pt x="299768" y="0"/>
                </a:cubicBezTo>
                <a:close/>
              </a:path>
            </a:pathLst>
          </a:custGeom>
        </p:spPr>
      </p:pic>
      <p:pic>
        <p:nvPicPr>
          <p:cNvPr id="239" name="図 238"/>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353362" y="1808423"/>
            <a:ext cx="2091713" cy="1798570"/>
          </a:xfrm>
          <a:custGeom>
            <a:avLst/>
            <a:gdLst>
              <a:gd name="connsiteX0" fmla="*/ 299768 w 2091713"/>
              <a:gd name="connsiteY0" fmla="*/ 0 h 1798570"/>
              <a:gd name="connsiteX1" fmla="*/ 1791945 w 2091713"/>
              <a:gd name="connsiteY1" fmla="*/ 0 h 1798570"/>
              <a:gd name="connsiteX2" fmla="*/ 2091713 w 2091713"/>
              <a:gd name="connsiteY2" fmla="*/ 299768 h 1798570"/>
              <a:gd name="connsiteX3" fmla="*/ 2091713 w 2091713"/>
              <a:gd name="connsiteY3" fmla="*/ 1498802 h 1798570"/>
              <a:gd name="connsiteX4" fmla="*/ 1791945 w 2091713"/>
              <a:gd name="connsiteY4" fmla="*/ 1798570 h 1798570"/>
              <a:gd name="connsiteX5" fmla="*/ 299768 w 2091713"/>
              <a:gd name="connsiteY5" fmla="*/ 1798570 h 1798570"/>
              <a:gd name="connsiteX6" fmla="*/ 0 w 2091713"/>
              <a:gd name="connsiteY6" fmla="*/ 1498802 h 1798570"/>
              <a:gd name="connsiteX7" fmla="*/ 0 w 2091713"/>
              <a:gd name="connsiteY7" fmla="*/ 299768 h 1798570"/>
              <a:gd name="connsiteX8" fmla="*/ 299768 w 2091713"/>
              <a:gd name="connsiteY8" fmla="*/ 0 h 1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1713" h="1798570">
                <a:moveTo>
                  <a:pt x="299768" y="0"/>
                </a:moveTo>
                <a:lnTo>
                  <a:pt x="1791945" y="0"/>
                </a:lnTo>
                <a:cubicBezTo>
                  <a:pt x="1957502" y="0"/>
                  <a:pt x="2091713" y="134211"/>
                  <a:pt x="2091713" y="299768"/>
                </a:cubicBezTo>
                <a:lnTo>
                  <a:pt x="2091713" y="1498802"/>
                </a:lnTo>
                <a:cubicBezTo>
                  <a:pt x="2091713" y="1664359"/>
                  <a:pt x="1957502" y="1798570"/>
                  <a:pt x="1791945" y="1798570"/>
                </a:cubicBezTo>
                <a:lnTo>
                  <a:pt x="299768" y="1798570"/>
                </a:lnTo>
                <a:cubicBezTo>
                  <a:pt x="134211" y="1798570"/>
                  <a:pt x="0" y="1664359"/>
                  <a:pt x="0" y="1498802"/>
                </a:cubicBezTo>
                <a:lnTo>
                  <a:pt x="0" y="299768"/>
                </a:lnTo>
                <a:cubicBezTo>
                  <a:pt x="0" y="134211"/>
                  <a:pt x="134211" y="0"/>
                  <a:pt x="299768" y="0"/>
                </a:cubicBezTo>
                <a:close/>
              </a:path>
            </a:pathLst>
          </a:custGeom>
        </p:spPr>
      </p:pic>
      <p:pic>
        <p:nvPicPr>
          <p:cNvPr id="17" name="図 16"/>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6019" y="7964565"/>
            <a:ext cx="1421725" cy="1235767"/>
          </a:xfrm>
          <a:prstGeom prst="rect">
            <a:avLst/>
          </a:prstGeom>
        </p:spPr>
      </p:pic>
      <p:pic>
        <p:nvPicPr>
          <p:cNvPr id="20" name="図 19"/>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4876778" y="4498248"/>
            <a:ext cx="1988640" cy="1093907"/>
          </a:xfrm>
          <a:prstGeom prst="rect">
            <a:avLst/>
          </a:prstGeom>
        </p:spPr>
      </p:pic>
      <p:pic>
        <p:nvPicPr>
          <p:cNvPr id="26" name="図 25"/>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3474673" y="6284807"/>
            <a:ext cx="1401365" cy="1174642"/>
          </a:xfrm>
          <a:prstGeom prst="rect">
            <a:avLst/>
          </a:prstGeom>
        </p:spPr>
      </p:pic>
      <p:pic>
        <p:nvPicPr>
          <p:cNvPr id="27" name="図 26"/>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80722" y="6062248"/>
            <a:ext cx="1758494" cy="1426094"/>
          </a:xfrm>
          <a:prstGeom prst="rect">
            <a:avLst/>
          </a:prstGeom>
        </p:spPr>
      </p:pic>
      <p:pic>
        <p:nvPicPr>
          <p:cNvPr id="219" name="図 218"/>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1798" y="1789478"/>
            <a:ext cx="2091713" cy="1798570"/>
          </a:xfrm>
          <a:custGeom>
            <a:avLst/>
            <a:gdLst>
              <a:gd name="connsiteX0" fmla="*/ 299768 w 2091713"/>
              <a:gd name="connsiteY0" fmla="*/ 0 h 1798570"/>
              <a:gd name="connsiteX1" fmla="*/ 1791945 w 2091713"/>
              <a:gd name="connsiteY1" fmla="*/ 0 h 1798570"/>
              <a:gd name="connsiteX2" fmla="*/ 2091713 w 2091713"/>
              <a:gd name="connsiteY2" fmla="*/ 299768 h 1798570"/>
              <a:gd name="connsiteX3" fmla="*/ 2091713 w 2091713"/>
              <a:gd name="connsiteY3" fmla="*/ 1498802 h 1798570"/>
              <a:gd name="connsiteX4" fmla="*/ 1791945 w 2091713"/>
              <a:gd name="connsiteY4" fmla="*/ 1798570 h 1798570"/>
              <a:gd name="connsiteX5" fmla="*/ 299768 w 2091713"/>
              <a:gd name="connsiteY5" fmla="*/ 1798570 h 1798570"/>
              <a:gd name="connsiteX6" fmla="*/ 0 w 2091713"/>
              <a:gd name="connsiteY6" fmla="*/ 1498802 h 1798570"/>
              <a:gd name="connsiteX7" fmla="*/ 0 w 2091713"/>
              <a:gd name="connsiteY7" fmla="*/ 299768 h 1798570"/>
              <a:gd name="connsiteX8" fmla="*/ 299768 w 2091713"/>
              <a:gd name="connsiteY8" fmla="*/ 0 h 1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1713" h="1798570">
                <a:moveTo>
                  <a:pt x="299768" y="0"/>
                </a:moveTo>
                <a:lnTo>
                  <a:pt x="1791945" y="0"/>
                </a:lnTo>
                <a:cubicBezTo>
                  <a:pt x="1957502" y="0"/>
                  <a:pt x="2091713" y="134211"/>
                  <a:pt x="2091713" y="299768"/>
                </a:cubicBezTo>
                <a:lnTo>
                  <a:pt x="2091713" y="1498802"/>
                </a:lnTo>
                <a:cubicBezTo>
                  <a:pt x="2091713" y="1664359"/>
                  <a:pt x="1957502" y="1798570"/>
                  <a:pt x="1791945" y="1798570"/>
                </a:cubicBezTo>
                <a:lnTo>
                  <a:pt x="299768" y="1798570"/>
                </a:lnTo>
                <a:cubicBezTo>
                  <a:pt x="134211" y="1798570"/>
                  <a:pt x="0" y="1664359"/>
                  <a:pt x="0" y="1498802"/>
                </a:cubicBezTo>
                <a:lnTo>
                  <a:pt x="0" y="299768"/>
                </a:lnTo>
                <a:cubicBezTo>
                  <a:pt x="0" y="134211"/>
                  <a:pt x="134211" y="0"/>
                  <a:pt x="299768" y="0"/>
                </a:cubicBezTo>
                <a:close/>
              </a:path>
            </a:pathLst>
          </a:custGeom>
        </p:spPr>
      </p:pic>
      <p:grpSp>
        <p:nvGrpSpPr>
          <p:cNvPr id="220" name="グループ化 219"/>
          <p:cNvGrpSpPr/>
          <p:nvPr/>
        </p:nvGrpSpPr>
        <p:grpSpPr>
          <a:xfrm>
            <a:off x="132452" y="1808423"/>
            <a:ext cx="2217267" cy="1926194"/>
            <a:chOff x="132452" y="1808423"/>
            <a:chExt cx="2217267" cy="1926194"/>
          </a:xfrm>
        </p:grpSpPr>
        <p:sp>
          <p:nvSpPr>
            <p:cNvPr id="227" name="角丸四角形 226"/>
            <p:cNvSpPr/>
            <p:nvPr/>
          </p:nvSpPr>
          <p:spPr>
            <a:xfrm>
              <a:off x="132452" y="1808423"/>
              <a:ext cx="2091713" cy="1798570"/>
            </a:xfrm>
            <a:prstGeom prst="roundRect">
              <a:avLst/>
            </a:prstGeom>
            <a:noFill/>
            <a:ln w="76200">
              <a:solidFill>
                <a:srgbClr val="E7B1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8" name="グループ化 227"/>
            <p:cNvGrpSpPr/>
            <p:nvPr/>
          </p:nvGrpSpPr>
          <p:grpSpPr>
            <a:xfrm>
              <a:off x="1456007" y="1932650"/>
              <a:ext cx="884959" cy="531912"/>
              <a:chOff x="2857304" y="6424906"/>
              <a:chExt cx="586847" cy="352729"/>
            </a:xfrm>
          </p:grpSpPr>
          <p:grpSp>
            <p:nvGrpSpPr>
              <p:cNvPr id="232" name="グループ化 231"/>
              <p:cNvGrpSpPr/>
              <p:nvPr/>
            </p:nvGrpSpPr>
            <p:grpSpPr>
              <a:xfrm>
                <a:off x="3049980" y="6424906"/>
                <a:ext cx="201496" cy="201496"/>
                <a:chOff x="8001393" y="2145284"/>
                <a:chExt cx="375425" cy="375425"/>
              </a:xfrm>
            </p:grpSpPr>
            <p:sp>
              <p:nvSpPr>
                <p:cNvPr id="234" name="楕円 233"/>
                <p:cNvSpPr/>
                <p:nvPr/>
              </p:nvSpPr>
              <p:spPr>
                <a:xfrm>
                  <a:off x="8001393" y="2145284"/>
                  <a:ext cx="375425" cy="375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5" name="図 234"/>
                <p:cNvPicPr>
                  <a:picLocks noChangeAspect="1"/>
                </p:cNvPicPr>
                <p:nvPr/>
              </p:nvPicPr>
              <p:blipFill>
                <a:blip r:embed="rId21" cstate="print">
                  <a:biLevel thresh="25000"/>
                  <a:extLst>
                    <a:ext uri="{28A0092B-C50C-407E-A947-70E740481C1C}">
                      <a14:useLocalDpi xmlns:a14="http://schemas.microsoft.com/office/drawing/2010/main" val="0"/>
                    </a:ext>
                  </a:extLst>
                </a:blip>
                <a:stretch>
                  <a:fillRect/>
                </a:stretch>
              </p:blipFill>
              <p:spPr>
                <a:xfrm>
                  <a:off x="8048328" y="2166437"/>
                  <a:ext cx="300603" cy="327941"/>
                </a:xfrm>
                <a:prstGeom prst="rect">
                  <a:avLst/>
                </a:prstGeom>
              </p:spPr>
            </p:pic>
          </p:grpSp>
          <p:sp>
            <p:nvSpPr>
              <p:cNvPr id="233" name="テキスト ボックス 232"/>
              <p:cNvSpPr txBox="1"/>
              <p:nvPr/>
            </p:nvSpPr>
            <p:spPr>
              <a:xfrm>
                <a:off x="2857304" y="6592969"/>
                <a:ext cx="586847" cy="184666"/>
              </a:xfrm>
              <a:prstGeom prst="rect">
                <a:avLst/>
              </a:prstGeom>
              <a:noFill/>
            </p:spPr>
            <p:txBody>
              <a:bodyPr wrap="square" rtlCol="0">
                <a:spAutoFit/>
              </a:bodyPr>
              <a:lstStyle/>
              <a:p>
                <a:pPr algn="ctr"/>
                <a:r>
                  <a:rPr lang="en-US" altLang="ja-JP" sz="600" b="1" dirty="0" smtClean="0">
                    <a:solidFill>
                      <a:srgbClr val="FF0000"/>
                    </a:solidFill>
                    <a:latin typeface="Meiryo UI" panose="020B0604030504040204" pitchFamily="50" charset="-128"/>
                    <a:ea typeface="Meiryo UI" panose="020B0604030504040204" pitchFamily="50" charset="-128"/>
                  </a:rPr>
                  <a:t>-HOT-</a:t>
                </a:r>
                <a:endParaRPr lang="ja-JP" altLang="en-US" sz="600" b="1" dirty="0">
                  <a:solidFill>
                    <a:srgbClr val="FF0000"/>
                  </a:solidFill>
                  <a:latin typeface="Meiryo UI" panose="020B0604030504040204" pitchFamily="50" charset="-128"/>
                  <a:ea typeface="Meiryo UI" panose="020B0604030504040204" pitchFamily="50" charset="-128"/>
                </a:endParaRPr>
              </a:p>
            </p:txBody>
          </p:sp>
        </p:grpSp>
        <p:sp>
          <p:nvSpPr>
            <p:cNvPr id="229" name="十角形 228"/>
            <p:cNvSpPr/>
            <p:nvPr/>
          </p:nvSpPr>
          <p:spPr>
            <a:xfrm>
              <a:off x="1591219" y="3131838"/>
              <a:ext cx="702027" cy="602779"/>
            </a:xfrm>
            <a:prstGeom prst="decagon">
              <a:avLst/>
            </a:prstGeom>
            <a:solidFill>
              <a:srgbClr val="E7B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正方形/長方形 46"/>
            <p:cNvSpPr>
              <a:spLocks noChangeArrowheads="1"/>
            </p:cNvSpPr>
            <p:nvPr/>
          </p:nvSpPr>
          <p:spPr bwMode="auto">
            <a:xfrm>
              <a:off x="1534746" y="3256636"/>
              <a:ext cx="814973" cy="428847"/>
            </a:xfrm>
            <a:prstGeom prst="rect">
              <a:avLst/>
            </a:prstGeom>
            <a:noFill/>
            <a:ln w="9525">
              <a:noFill/>
              <a:miter lim="800000"/>
              <a:headEnd/>
              <a:tailEnd/>
            </a:ln>
          </p:spPr>
          <p:txBody>
            <a:bodyPr/>
            <a:lstStyle/>
            <a:p>
              <a:pPr algn="ctr" eaLnBrk="1" hangingPunct="1"/>
              <a:r>
                <a:rPr lang="ja-JP" altLang="en-US" sz="800" b="1" dirty="0" smtClean="0">
                  <a:solidFill>
                    <a:schemeClr val="bg1"/>
                  </a:solidFill>
                  <a:latin typeface="メイリオ" panose="020B0604030504040204" pitchFamily="50" charset="-128"/>
                  <a:ea typeface="メイリオ" panose="020B0604030504040204" pitchFamily="50" charset="-128"/>
                </a:rPr>
                <a:t>インドネシア</a:t>
              </a:r>
              <a:endParaRPr lang="en-US" altLang="ja-JP" sz="800" b="1" dirty="0" smtClean="0">
                <a:solidFill>
                  <a:schemeClr val="bg1"/>
                </a:solidFill>
                <a:latin typeface="メイリオ" panose="020B0604030504040204" pitchFamily="50" charset="-128"/>
                <a:ea typeface="メイリオ" panose="020B0604030504040204" pitchFamily="50" charset="-128"/>
              </a:endParaRPr>
            </a:p>
            <a:p>
              <a:pPr algn="ctr" eaLnBrk="1" hangingPunct="1"/>
              <a:r>
                <a:rPr lang="ja-JP" altLang="en-US" sz="800" b="1" dirty="0" smtClean="0">
                  <a:solidFill>
                    <a:schemeClr val="bg1"/>
                  </a:solidFill>
                  <a:latin typeface="メイリオ" panose="020B0604030504040204" pitchFamily="50" charset="-128"/>
                  <a:ea typeface="メイリオ" panose="020B0604030504040204" pitchFamily="50" charset="-128"/>
                </a:rPr>
                <a:t>シンガポール</a:t>
              </a:r>
              <a:endParaRPr lang="en-US" altLang="ja-JP" sz="800" b="1" dirty="0" smtClean="0">
                <a:solidFill>
                  <a:schemeClr val="bg1"/>
                </a:solidFill>
                <a:latin typeface="メイリオ" panose="020B0604030504040204" pitchFamily="50" charset="-128"/>
                <a:ea typeface="メイリオ" panose="020B0604030504040204" pitchFamily="50" charset="-128"/>
              </a:endParaRPr>
            </a:p>
            <a:p>
              <a:pPr algn="ctr" eaLnBrk="1" hangingPunct="1"/>
              <a:r>
                <a:rPr lang="ja-JP" altLang="en-US" sz="800" b="1" dirty="0">
                  <a:solidFill>
                    <a:schemeClr val="bg1"/>
                  </a:solidFill>
                  <a:latin typeface="メイリオ" panose="020B0604030504040204" pitchFamily="50" charset="-128"/>
                  <a:ea typeface="メイリオ" panose="020B0604030504040204" pitchFamily="50" charset="-128"/>
                </a:rPr>
                <a:t>マレーシア</a:t>
              </a:r>
            </a:p>
          </p:txBody>
        </p:sp>
        <p:pic>
          <p:nvPicPr>
            <p:cNvPr id="231" name="Picture 2" descr="地球ののイラスト"/>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93406" y="3020040"/>
              <a:ext cx="264899" cy="2596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0" name="グループ化 239"/>
          <p:cNvGrpSpPr/>
          <p:nvPr/>
        </p:nvGrpSpPr>
        <p:grpSpPr>
          <a:xfrm>
            <a:off x="2351548" y="1808423"/>
            <a:ext cx="2208517" cy="1926194"/>
            <a:chOff x="2351548" y="1808423"/>
            <a:chExt cx="2208517" cy="1926194"/>
          </a:xfrm>
        </p:grpSpPr>
        <p:sp>
          <p:nvSpPr>
            <p:cNvPr id="241" name="角丸四角形 240"/>
            <p:cNvSpPr/>
            <p:nvPr/>
          </p:nvSpPr>
          <p:spPr>
            <a:xfrm>
              <a:off x="2351548" y="1808423"/>
              <a:ext cx="2091713" cy="1798570"/>
            </a:xfrm>
            <a:prstGeom prst="roundRect">
              <a:avLst/>
            </a:prstGeom>
            <a:noFill/>
            <a:ln w="76200">
              <a:solidFill>
                <a:srgbClr val="6B8F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十角形 241"/>
            <p:cNvSpPr/>
            <p:nvPr/>
          </p:nvSpPr>
          <p:spPr>
            <a:xfrm>
              <a:off x="3801565" y="3131838"/>
              <a:ext cx="702027" cy="602779"/>
            </a:xfrm>
            <a:prstGeom prst="decagon">
              <a:avLst/>
            </a:prstGeom>
            <a:solidFill>
              <a:srgbClr val="6B8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3" name="正方形/長方形 46"/>
            <p:cNvSpPr>
              <a:spLocks noChangeArrowheads="1"/>
            </p:cNvSpPr>
            <p:nvPr/>
          </p:nvSpPr>
          <p:spPr bwMode="auto">
            <a:xfrm>
              <a:off x="3745092" y="3408961"/>
              <a:ext cx="814973" cy="189664"/>
            </a:xfrm>
            <a:prstGeom prst="rect">
              <a:avLst/>
            </a:prstGeom>
            <a:noFill/>
            <a:ln w="9525">
              <a:noFill/>
              <a:miter lim="800000"/>
              <a:headEnd/>
              <a:tailEnd/>
            </a:ln>
          </p:spPr>
          <p:txBody>
            <a:bodyPr/>
            <a:lstStyle/>
            <a:p>
              <a:pPr algn="ctr" eaLnBrk="1" hangingPunct="1"/>
              <a:r>
                <a:rPr lang="ja-JP" altLang="en-US" sz="800" b="1" dirty="0" smtClean="0">
                  <a:solidFill>
                    <a:schemeClr val="bg1"/>
                  </a:solidFill>
                  <a:latin typeface="メイリオ" panose="020B0604030504040204" pitchFamily="50" charset="-128"/>
                  <a:ea typeface="メイリオ" panose="020B0604030504040204" pitchFamily="50" charset="-128"/>
                </a:rPr>
                <a:t>トルコ</a:t>
              </a:r>
              <a:endParaRPr lang="ja-JP" altLang="en-US" sz="800" b="1" dirty="0">
                <a:solidFill>
                  <a:schemeClr val="bg1"/>
                </a:solidFill>
                <a:latin typeface="メイリオ" panose="020B0604030504040204" pitchFamily="50" charset="-128"/>
                <a:ea typeface="メイリオ" panose="020B0604030504040204" pitchFamily="50" charset="-128"/>
              </a:endParaRPr>
            </a:p>
          </p:txBody>
        </p:sp>
        <p:pic>
          <p:nvPicPr>
            <p:cNvPr id="244" name="Picture 2" descr="地球ののイラスト"/>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003752" y="3135999"/>
              <a:ext cx="264899" cy="2596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0" name="グループ化 259"/>
          <p:cNvGrpSpPr/>
          <p:nvPr/>
        </p:nvGrpSpPr>
        <p:grpSpPr>
          <a:xfrm>
            <a:off x="4570645" y="1808423"/>
            <a:ext cx="2200090" cy="1926194"/>
            <a:chOff x="4570645" y="1808423"/>
            <a:chExt cx="2200090" cy="1926194"/>
          </a:xfrm>
        </p:grpSpPr>
        <p:sp>
          <p:nvSpPr>
            <p:cNvPr id="261" name="角丸四角形 260"/>
            <p:cNvSpPr/>
            <p:nvPr/>
          </p:nvSpPr>
          <p:spPr>
            <a:xfrm>
              <a:off x="4570645" y="1808423"/>
              <a:ext cx="2091713" cy="1798570"/>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2" name="グループ化 261"/>
            <p:cNvGrpSpPr/>
            <p:nvPr/>
          </p:nvGrpSpPr>
          <p:grpSpPr>
            <a:xfrm>
              <a:off x="5865335" y="1932650"/>
              <a:ext cx="884959" cy="531912"/>
              <a:chOff x="2857304" y="6424906"/>
              <a:chExt cx="586847" cy="352729"/>
            </a:xfrm>
          </p:grpSpPr>
          <p:grpSp>
            <p:nvGrpSpPr>
              <p:cNvPr id="266" name="グループ化 265"/>
              <p:cNvGrpSpPr/>
              <p:nvPr/>
            </p:nvGrpSpPr>
            <p:grpSpPr>
              <a:xfrm>
                <a:off x="3049980" y="6424906"/>
                <a:ext cx="201496" cy="201496"/>
                <a:chOff x="8001393" y="2145284"/>
                <a:chExt cx="375425" cy="375425"/>
              </a:xfrm>
            </p:grpSpPr>
            <p:sp>
              <p:nvSpPr>
                <p:cNvPr id="268" name="楕円 267"/>
                <p:cNvSpPr/>
                <p:nvPr/>
              </p:nvSpPr>
              <p:spPr>
                <a:xfrm>
                  <a:off x="8001393" y="2145284"/>
                  <a:ext cx="375425" cy="375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9" name="図 268"/>
                <p:cNvPicPr>
                  <a:picLocks noChangeAspect="1"/>
                </p:cNvPicPr>
                <p:nvPr/>
              </p:nvPicPr>
              <p:blipFill>
                <a:blip r:embed="rId21" cstate="print">
                  <a:biLevel thresh="25000"/>
                  <a:extLst>
                    <a:ext uri="{28A0092B-C50C-407E-A947-70E740481C1C}">
                      <a14:useLocalDpi xmlns:a14="http://schemas.microsoft.com/office/drawing/2010/main" val="0"/>
                    </a:ext>
                  </a:extLst>
                </a:blip>
                <a:stretch>
                  <a:fillRect/>
                </a:stretch>
              </p:blipFill>
              <p:spPr>
                <a:xfrm>
                  <a:off x="8048328" y="2166437"/>
                  <a:ext cx="300603" cy="327941"/>
                </a:xfrm>
                <a:prstGeom prst="rect">
                  <a:avLst/>
                </a:prstGeom>
              </p:spPr>
            </p:pic>
          </p:grpSp>
          <p:sp>
            <p:nvSpPr>
              <p:cNvPr id="267" name="テキスト ボックス 266"/>
              <p:cNvSpPr txBox="1"/>
              <p:nvPr/>
            </p:nvSpPr>
            <p:spPr>
              <a:xfrm>
                <a:off x="2857304" y="6592969"/>
                <a:ext cx="586847" cy="184666"/>
              </a:xfrm>
              <a:prstGeom prst="rect">
                <a:avLst/>
              </a:prstGeom>
              <a:noFill/>
            </p:spPr>
            <p:txBody>
              <a:bodyPr wrap="square" rtlCol="0">
                <a:spAutoFit/>
              </a:bodyPr>
              <a:lstStyle/>
              <a:p>
                <a:pPr algn="ctr"/>
                <a:r>
                  <a:rPr lang="en-US" altLang="ja-JP" sz="600" b="1" dirty="0" smtClean="0">
                    <a:solidFill>
                      <a:srgbClr val="FF0000"/>
                    </a:solidFill>
                    <a:latin typeface="Meiryo UI" panose="020B0604030504040204" pitchFamily="50" charset="-128"/>
                    <a:ea typeface="Meiryo UI" panose="020B0604030504040204" pitchFamily="50" charset="-128"/>
                  </a:rPr>
                  <a:t>-HOT-</a:t>
                </a:r>
                <a:endParaRPr lang="ja-JP" altLang="en-US" sz="600" b="1" dirty="0">
                  <a:solidFill>
                    <a:srgbClr val="FF0000"/>
                  </a:solidFill>
                  <a:latin typeface="Meiryo UI" panose="020B0604030504040204" pitchFamily="50" charset="-128"/>
                  <a:ea typeface="Meiryo UI" panose="020B0604030504040204" pitchFamily="50" charset="-128"/>
                </a:endParaRPr>
              </a:p>
            </p:txBody>
          </p:sp>
        </p:grpSp>
        <p:sp>
          <p:nvSpPr>
            <p:cNvPr id="263" name="十角形 262"/>
            <p:cNvSpPr/>
            <p:nvPr/>
          </p:nvSpPr>
          <p:spPr>
            <a:xfrm>
              <a:off x="6012235" y="3131838"/>
              <a:ext cx="702027" cy="602779"/>
            </a:xfrm>
            <a:prstGeom prst="decagon">
              <a:avLst/>
            </a:prstGeom>
            <a:solidFill>
              <a:srgbClr val="CA6D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4" name="正方形/長方形 46"/>
            <p:cNvSpPr>
              <a:spLocks noChangeArrowheads="1"/>
            </p:cNvSpPr>
            <p:nvPr/>
          </p:nvSpPr>
          <p:spPr bwMode="auto">
            <a:xfrm>
              <a:off x="5955762" y="3408961"/>
              <a:ext cx="814973" cy="189664"/>
            </a:xfrm>
            <a:prstGeom prst="rect">
              <a:avLst/>
            </a:prstGeom>
            <a:noFill/>
            <a:ln w="9525">
              <a:noFill/>
              <a:miter lim="800000"/>
              <a:headEnd/>
              <a:tailEnd/>
            </a:ln>
          </p:spPr>
          <p:txBody>
            <a:bodyPr/>
            <a:lstStyle/>
            <a:p>
              <a:pPr algn="ctr" eaLnBrk="1" hangingPunct="1"/>
              <a:r>
                <a:rPr lang="ja-JP" altLang="en-US" sz="800" b="1" dirty="0" smtClean="0">
                  <a:solidFill>
                    <a:schemeClr val="bg1"/>
                  </a:solidFill>
                  <a:latin typeface="メイリオ" panose="020B0604030504040204" pitchFamily="50" charset="-128"/>
                  <a:ea typeface="メイリオ" panose="020B0604030504040204" pitchFamily="50" charset="-128"/>
                </a:rPr>
                <a:t>タイ</a:t>
              </a:r>
              <a:endParaRPr lang="ja-JP" altLang="en-US" sz="800" b="1" dirty="0">
                <a:solidFill>
                  <a:schemeClr val="bg1"/>
                </a:solidFill>
                <a:latin typeface="メイリオ" panose="020B0604030504040204" pitchFamily="50" charset="-128"/>
                <a:ea typeface="メイリオ" panose="020B0604030504040204" pitchFamily="50" charset="-128"/>
              </a:endParaRPr>
            </a:p>
          </p:txBody>
        </p:sp>
        <p:pic>
          <p:nvPicPr>
            <p:cNvPr id="265" name="Picture 2" descr="地球ののイラスト"/>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4422" y="3135999"/>
              <a:ext cx="264899" cy="2596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0" name="グループ化 269"/>
          <p:cNvGrpSpPr/>
          <p:nvPr/>
        </p:nvGrpSpPr>
        <p:grpSpPr>
          <a:xfrm>
            <a:off x="4780193" y="5219858"/>
            <a:ext cx="776388" cy="395896"/>
            <a:chOff x="7250520" y="5833175"/>
            <a:chExt cx="776388" cy="395896"/>
          </a:xfrm>
        </p:grpSpPr>
        <p:sp>
          <p:nvSpPr>
            <p:cNvPr id="271" name="正方形/長方形 5"/>
            <p:cNvSpPr/>
            <p:nvPr/>
          </p:nvSpPr>
          <p:spPr>
            <a:xfrm>
              <a:off x="7291249" y="5868466"/>
              <a:ext cx="735659" cy="340097"/>
            </a:xfrm>
            <a:custGeom>
              <a:avLst/>
              <a:gdLst>
                <a:gd name="connsiteX0" fmla="*/ 0 w 654379"/>
                <a:gd name="connsiteY0" fmla="*/ 0 h 261720"/>
                <a:gd name="connsiteX1" fmla="*/ 654379 w 654379"/>
                <a:gd name="connsiteY1" fmla="*/ 0 h 261720"/>
                <a:gd name="connsiteX2" fmla="*/ 654379 w 654379"/>
                <a:gd name="connsiteY2" fmla="*/ 261720 h 261720"/>
                <a:gd name="connsiteX3" fmla="*/ 0 w 654379"/>
                <a:gd name="connsiteY3" fmla="*/ 261720 h 261720"/>
                <a:gd name="connsiteX4" fmla="*/ 0 w 654379"/>
                <a:gd name="connsiteY4" fmla="*/ 0 h 261720"/>
                <a:gd name="connsiteX0" fmla="*/ 0 w 654379"/>
                <a:gd name="connsiteY0" fmla="*/ 0 h 261720"/>
                <a:gd name="connsiteX1" fmla="*/ 442924 w 654379"/>
                <a:gd name="connsiteY1" fmla="*/ 1905 h 261720"/>
                <a:gd name="connsiteX2" fmla="*/ 654379 w 654379"/>
                <a:gd name="connsiteY2" fmla="*/ 261720 h 261720"/>
                <a:gd name="connsiteX3" fmla="*/ 0 w 654379"/>
                <a:gd name="connsiteY3" fmla="*/ 261720 h 261720"/>
                <a:gd name="connsiteX4" fmla="*/ 0 w 654379"/>
                <a:gd name="connsiteY4" fmla="*/ 0 h 261720"/>
                <a:gd name="connsiteX0" fmla="*/ 0 w 735659"/>
                <a:gd name="connsiteY0" fmla="*/ 0 h 261720"/>
                <a:gd name="connsiteX1" fmla="*/ 442924 w 735659"/>
                <a:gd name="connsiteY1" fmla="*/ 1905 h 261720"/>
                <a:gd name="connsiteX2" fmla="*/ 735659 w 735659"/>
                <a:gd name="connsiteY2" fmla="*/ 259765 h 261720"/>
                <a:gd name="connsiteX3" fmla="*/ 0 w 735659"/>
                <a:gd name="connsiteY3" fmla="*/ 261720 h 261720"/>
                <a:gd name="connsiteX4" fmla="*/ 0 w 735659"/>
                <a:gd name="connsiteY4" fmla="*/ 0 h 26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659" h="261720">
                  <a:moveTo>
                    <a:pt x="0" y="0"/>
                  </a:moveTo>
                  <a:lnTo>
                    <a:pt x="442924" y="1905"/>
                  </a:lnTo>
                  <a:lnTo>
                    <a:pt x="735659" y="259765"/>
                  </a:lnTo>
                  <a:lnTo>
                    <a:pt x="0" y="261720"/>
                  </a:lnTo>
                  <a:lnTo>
                    <a:pt x="0" y="0"/>
                  </a:lnTo>
                  <a:close/>
                </a:path>
              </a:pathLst>
            </a:custGeom>
            <a:solidFill>
              <a:srgbClr val="0B8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2" name="テキスト ボックス 271"/>
            <p:cNvSpPr txBox="1"/>
            <p:nvPr/>
          </p:nvSpPr>
          <p:spPr>
            <a:xfrm>
              <a:off x="7250520" y="5890517"/>
              <a:ext cx="754703" cy="338554"/>
            </a:xfrm>
            <a:prstGeom prst="rect">
              <a:avLst/>
            </a:prstGeom>
            <a:noFill/>
          </p:spPr>
          <p:txBody>
            <a:bodyPr wrap="square" rtlCol="0">
              <a:spAutoFit/>
            </a:bodyPr>
            <a:lstStyle/>
            <a:p>
              <a:r>
                <a:rPr lang="en-US" altLang="ja-JP" sz="1600" b="1" u="sng" dirty="0" smtClean="0">
                  <a:solidFill>
                    <a:schemeClr val="bg1"/>
                  </a:solidFill>
                  <a:latin typeface="Meiryo UI" panose="020B0604030504040204" pitchFamily="50" charset="-128"/>
                  <a:ea typeface="Meiryo UI" panose="020B0604030504040204" pitchFamily="50" charset="-128"/>
                </a:rPr>
                <a:t>1.4g</a:t>
              </a:r>
              <a:endParaRPr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273" name="テキスト ボックス 272"/>
            <p:cNvSpPr txBox="1"/>
            <p:nvPr/>
          </p:nvSpPr>
          <p:spPr>
            <a:xfrm>
              <a:off x="7270252" y="5833175"/>
              <a:ext cx="754703" cy="184666"/>
            </a:xfrm>
            <a:prstGeom prst="rect">
              <a:avLst/>
            </a:prstGeom>
            <a:noFill/>
          </p:spPr>
          <p:txBody>
            <a:bodyPr wrap="square" rtlCol="0">
              <a:spAutoFit/>
            </a:bodyPr>
            <a:lstStyle/>
            <a:p>
              <a:r>
                <a:rPr lang="ja-JP" altLang="en-US" sz="600" b="1" dirty="0" smtClean="0">
                  <a:solidFill>
                    <a:schemeClr val="bg1"/>
                  </a:solidFill>
                  <a:latin typeface="Meiryo UI" panose="020B0604030504040204" pitchFamily="50" charset="-128"/>
                  <a:ea typeface="Meiryo UI" panose="020B0604030504040204" pitchFamily="50" charset="-128"/>
                </a:rPr>
                <a:t>食塩</a:t>
              </a:r>
              <a:r>
                <a:rPr lang="ja-JP" altLang="en-US" sz="600" b="1" dirty="0">
                  <a:solidFill>
                    <a:schemeClr val="bg1"/>
                  </a:solidFill>
                  <a:latin typeface="Meiryo UI" panose="020B0604030504040204" pitchFamily="50" charset="-128"/>
                  <a:ea typeface="Meiryo UI" panose="020B0604030504040204" pitchFamily="50" charset="-128"/>
                </a:rPr>
                <a:t>相当量</a:t>
              </a:r>
              <a:endParaRPr lang="ja-JP" altLang="en-US" sz="400" dirty="0">
                <a:solidFill>
                  <a:schemeClr val="bg1"/>
                </a:solidFill>
                <a:latin typeface="Meiryo UI" panose="020B0604030504040204" pitchFamily="50" charset="-128"/>
                <a:ea typeface="Meiryo UI" panose="020B0604030504040204" pitchFamily="50" charset="-128"/>
              </a:endParaRPr>
            </a:p>
          </p:txBody>
        </p:sp>
      </p:grpSp>
      <p:pic>
        <p:nvPicPr>
          <p:cNvPr id="274" name="図 2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84873">
            <a:off x="-12430" y="5442930"/>
            <a:ext cx="790890" cy="741702"/>
          </a:xfrm>
          <a:prstGeom prst="rect">
            <a:avLst/>
          </a:prstGeom>
        </p:spPr>
      </p:pic>
      <p:pic>
        <p:nvPicPr>
          <p:cNvPr id="275" name="図 2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0644" y="7529946"/>
            <a:ext cx="831096" cy="820192"/>
          </a:xfrm>
          <a:prstGeom prst="rect">
            <a:avLst/>
          </a:prstGeom>
        </p:spPr>
      </p:pic>
      <p:grpSp>
        <p:nvGrpSpPr>
          <p:cNvPr id="163" name="グループ化 162"/>
          <p:cNvGrpSpPr/>
          <p:nvPr/>
        </p:nvGrpSpPr>
        <p:grpSpPr>
          <a:xfrm>
            <a:off x="4351992" y="6162781"/>
            <a:ext cx="660013" cy="374135"/>
            <a:chOff x="2857305" y="6424906"/>
            <a:chExt cx="586847" cy="332660"/>
          </a:xfrm>
        </p:grpSpPr>
        <p:grpSp>
          <p:nvGrpSpPr>
            <p:cNvPr id="167" name="グループ化 166"/>
            <p:cNvGrpSpPr/>
            <p:nvPr/>
          </p:nvGrpSpPr>
          <p:grpSpPr>
            <a:xfrm>
              <a:off x="3049980" y="6424906"/>
              <a:ext cx="201496" cy="201496"/>
              <a:chOff x="8001393" y="2145284"/>
              <a:chExt cx="375425" cy="375425"/>
            </a:xfrm>
          </p:grpSpPr>
          <p:sp>
            <p:nvSpPr>
              <p:cNvPr id="170" name="楕円 169"/>
              <p:cNvSpPr/>
              <p:nvPr/>
            </p:nvSpPr>
            <p:spPr>
              <a:xfrm>
                <a:off x="8001393" y="2145284"/>
                <a:ext cx="375425" cy="375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1" name="図 170"/>
              <p:cNvPicPr>
                <a:picLocks noChangeAspect="1"/>
              </p:cNvPicPr>
              <p:nvPr/>
            </p:nvPicPr>
            <p:blipFill>
              <a:blip r:embed="rId21" cstate="print">
                <a:biLevel thresh="25000"/>
                <a:extLst>
                  <a:ext uri="{28A0092B-C50C-407E-A947-70E740481C1C}">
                    <a14:useLocalDpi xmlns:a14="http://schemas.microsoft.com/office/drawing/2010/main" val="0"/>
                  </a:ext>
                </a:extLst>
              </a:blip>
              <a:stretch>
                <a:fillRect/>
              </a:stretch>
            </p:blipFill>
            <p:spPr>
              <a:xfrm>
                <a:off x="8048328" y="2166437"/>
                <a:ext cx="300603" cy="327941"/>
              </a:xfrm>
              <a:prstGeom prst="rect">
                <a:avLst/>
              </a:prstGeom>
            </p:spPr>
          </p:pic>
        </p:grpSp>
        <p:sp>
          <p:nvSpPr>
            <p:cNvPr id="169" name="テキスト ボックス 168"/>
            <p:cNvSpPr txBox="1"/>
            <p:nvPr/>
          </p:nvSpPr>
          <p:spPr>
            <a:xfrm>
              <a:off x="2857305" y="6572900"/>
              <a:ext cx="586847" cy="184666"/>
            </a:xfrm>
            <a:prstGeom prst="rect">
              <a:avLst/>
            </a:prstGeom>
            <a:noFill/>
          </p:spPr>
          <p:txBody>
            <a:bodyPr wrap="square" rtlCol="0">
              <a:spAutoFit/>
            </a:bodyPr>
            <a:lstStyle/>
            <a:p>
              <a:pPr algn="ctr"/>
              <a:r>
                <a:rPr lang="en-US" altLang="ja-JP" sz="600" b="1" dirty="0" smtClean="0">
                  <a:solidFill>
                    <a:srgbClr val="FF0000"/>
                  </a:solidFill>
                  <a:latin typeface="Meiryo UI" panose="020B0604030504040204" pitchFamily="50" charset="-128"/>
                  <a:ea typeface="Meiryo UI" panose="020B0604030504040204" pitchFamily="50" charset="-128"/>
                </a:rPr>
                <a:t>-HOT-</a:t>
              </a:r>
              <a:endParaRPr lang="ja-JP" altLang="en-US" sz="600" b="1" dirty="0">
                <a:solidFill>
                  <a:srgbClr val="FF0000"/>
                </a:solidFill>
                <a:latin typeface="Meiryo UI" panose="020B0604030504040204" pitchFamily="50" charset="-128"/>
                <a:ea typeface="Meiryo UI" panose="020B0604030504040204" pitchFamily="50" charset="-128"/>
              </a:endParaRPr>
            </a:p>
          </p:txBody>
        </p:sp>
      </p:grpSp>
      <p:pic>
        <p:nvPicPr>
          <p:cNvPr id="177" name="図 17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52668" y="7366126"/>
            <a:ext cx="985531" cy="844547"/>
          </a:xfrm>
          <a:prstGeom prst="rect">
            <a:avLst/>
          </a:prstGeom>
        </p:spPr>
      </p:pic>
      <p:pic>
        <p:nvPicPr>
          <p:cNvPr id="180" name="図 17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364253" y="5571683"/>
            <a:ext cx="1173146" cy="803516"/>
          </a:xfrm>
          <a:prstGeom prst="rect">
            <a:avLst/>
          </a:prstGeom>
        </p:spPr>
      </p:pic>
      <p:grpSp>
        <p:nvGrpSpPr>
          <p:cNvPr id="111" name="グループ化 110"/>
          <p:cNvGrpSpPr/>
          <p:nvPr/>
        </p:nvGrpSpPr>
        <p:grpSpPr>
          <a:xfrm>
            <a:off x="2400962" y="7243770"/>
            <a:ext cx="941868" cy="249253"/>
            <a:chOff x="7850589" y="6255117"/>
            <a:chExt cx="1769935" cy="468391"/>
          </a:xfrm>
        </p:grpSpPr>
        <p:pic>
          <p:nvPicPr>
            <p:cNvPr id="112" name="図 1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0589" y="6255117"/>
              <a:ext cx="1769935" cy="431753"/>
            </a:xfrm>
            <a:prstGeom prst="rect">
              <a:avLst/>
            </a:prstGeom>
          </p:spPr>
        </p:pic>
        <p:pic>
          <p:nvPicPr>
            <p:cNvPr id="113" name="図 1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3297" y="6558167"/>
              <a:ext cx="554498" cy="165341"/>
            </a:xfrm>
            <a:prstGeom prst="rect">
              <a:avLst/>
            </a:prstGeom>
          </p:spPr>
        </p:pic>
      </p:grpSp>
    </p:spTree>
    <p:extLst>
      <p:ext uri="{BB962C8B-B14F-4D97-AF65-F5344CB8AC3E}">
        <p14:creationId xmlns:p14="http://schemas.microsoft.com/office/powerpoint/2010/main" val="209365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会社指定">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5ADC12-09E9-4162-BF4B-DA7AAD490AEA}" vid="{B7C32699-F9B0-4000-B132-E7DE21CD53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Template>
  <TotalTime>0</TotalTime>
  <Words>466</Words>
  <Application>Microsoft Office PowerPoint</Application>
  <PresentationFormat>A4 210 x 297 mm</PresentationFormat>
  <Paragraphs>61</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HG丸ｺﾞｼｯｸM-PRO</vt:lpstr>
      <vt:lpstr>Meiryo UI</vt:lpstr>
      <vt:lpstr>ＭＳ Ｐゴシック</vt:lpstr>
      <vt:lpstr>メイリオ</vt:lpstr>
      <vt:lpstr>游ゴシック Medium</vt:lpstr>
      <vt:lpstr>游明朝</vt:lpstr>
      <vt:lpstr>Arial</vt:lpstr>
      <vt:lpstr>Calibri</vt:lpstr>
      <vt:lpstr>Calibri Light</vt:lpstr>
      <vt:lpstr>5</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2016-07-14T11:01:02Z</dcterms:created>
  <dcterms:modified xsi:type="dcterms:W3CDTF">2024-03-27T04:24:36Z</dcterms:modified>
</cp:coreProperties>
</file>