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690"/>
            <a:ext cx="10692003" cy="149295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202507カラフル麻婆春雨版下</dc:title>
  <dcterms:created xsi:type="dcterms:W3CDTF">2025-05-19T08:25:10Z</dcterms:created>
  <dcterms:modified xsi:type="dcterms:W3CDTF">2025-05-19T08:25:10Z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