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sldIdLst>
    <p:sldId id="268" r:id="rId2"/>
  </p:sldIdLst>
  <p:sldSz cx="6858000" cy="9906000" type="A4"/>
  <p:notesSz cx="6735763" cy="9866313"/>
  <p:defaultTextStyle>
    <a:defPPr>
      <a:defRPr lang="ja-JP"/>
    </a:defPPr>
    <a:lvl1pPr algn="l" defTabSz="913640" rtl="0" fontAlgn="base">
      <a:spcBef>
        <a:spcPct val="0"/>
      </a:spcBef>
      <a:spcAft>
        <a:spcPct val="0"/>
      </a:spcAft>
      <a:defRPr kumimoji="1" sz="1802" kern="1200">
        <a:solidFill>
          <a:schemeClr val="tx1"/>
        </a:solidFill>
        <a:latin typeface="Arial" charset="0"/>
        <a:ea typeface="ＭＳ Ｐゴシック" charset="-128"/>
        <a:cs typeface="+mn-cs"/>
      </a:defRPr>
    </a:lvl1pPr>
    <a:lvl2pPr marL="456565" indent="-309483" algn="l" defTabSz="913640" rtl="0" fontAlgn="base">
      <a:spcBef>
        <a:spcPct val="0"/>
      </a:spcBef>
      <a:spcAft>
        <a:spcPct val="0"/>
      </a:spcAft>
      <a:defRPr kumimoji="1" sz="1802" kern="1200">
        <a:solidFill>
          <a:schemeClr val="tx1"/>
        </a:solidFill>
        <a:latin typeface="Arial" charset="0"/>
        <a:ea typeface="ＭＳ Ｐゴシック" charset="-128"/>
        <a:cs typeface="+mn-cs"/>
      </a:defRPr>
    </a:lvl2pPr>
    <a:lvl3pPr marL="913640" indent="-619478" algn="l" defTabSz="913640" rtl="0" fontAlgn="base">
      <a:spcBef>
        <a:spcPct val="0"/>
      </a:spcBef>
      <a:spcAft>
        <a:spcPct val="0"/>
      </a:spcAft>
      <a:defRPr kumimoji="1" sz="1802" kern="1200">
        <a:solidFill>
          <a:schemeClr val="tx1"/>
        </a:solidFill>
        <a:latin typeface="Arial" charset="0"/>
        <a:ea typeface="ＭＳ Ｐゴシック" charset="-128"/>
        <a:cs typeface="+mn-cs"/>
      </a:defRPr>
    </a:lvl3pPr>
    <a:lvl4pPr marL="1370715" indent="-929472" algn="l" defTabSz="913640" rtl="0" fontAlgn="base">
      <a:spcBef>
        <a:spcPct val="0"/>
      </a:spcBef>
      <a:spcAft>
        <a:spcPct val="0"/>
      </a:spcAft>
      <a:defRPr kumimoji="1" sz="1802" kern="1200">
        <a:solidFill>
          <a:schemeClr val="tx1"/>
        </a:solidFill>
        <a:latin typeface="Arial" charset="0"/>
        <a:ea typeface="ＭＳ Ｐゴシック" charset="-128"/>
        <a:cs typeface="+mn-cs"/>
      </a:defRPr>
    </a:lvl4pPr>
    <a:lvl5pPr marL="1827791" indent="-1239466" algn="l" defTabSz="913640" rtl="0" fontAlgn="base">
      <a:spcBef>
        <a:spcPct val="0"/>
      </a:spcBef>
      <a:spcAft>
        <a:spcPct val="0"/>
      </a:spcAft>
      <a:defRPr kumimoji="1" sz="1802" kern="1200">
        <a:solidFill>
          <a:schemeClr val="tx1"/>
        </a:solidFill>
        <a:latin typeface="Arial" charset="0"/>
        <a:ea typeface="ＭＳ Ｐゴシック" charset="-128"/>
        <a:cs typeface="+mn-cs"/>
      </a:defRPr>
    </a:lvl5pPr>
    <a:lvl6pPr marL="735406" algn="l" defTabSz="294162" rtl="0" eaLnBrk="1" latinLnBrk="0" hangingPunct="1">
      <a:defRPr kumimoji="1" sz="1802" kern="1200">
        <a:solidFill>
          <a:schemeClr val="tx1"/>
        </a:solidFill>
        <a:latin typeface="Arial" charset="0"/>
        <a:ea typeface="ＭＳ Ｐゴシック" charset="-128"/>
        <a:cs typeface="+mn-cs"/>
      </a:defRPr>
    </a:lvl6pPr>
    <a:lvl7pPr marL="882487" algn="l" defTabSz="294162" rtl="0" eaLnBrk="1" latinLnBrk="0" hangingPunct="1">
      <a:defRPr kumimoji="1" sz="1802" kern="1200">
        <a:solidFill>
          <a:schemeClr val="tx1"/>
        </a:solidFill>
        <a:latin typeface="Arial" charset="0"/>
        <a:ea typeface="ＭＳ Ｐゴシック" charset="-128"/>
        <a:cs typeface="+mn-cs"/>
      </a:defRPr>
    </a:lvl7pPr>
    <a:lvl8pPr marL="1029569" algn="l" defTabSz="294162" rtl="0" eaLnBrk="1" latinLnBrk="0" hangingPunct="1">
      <a:defRPr kumimoji="1" sz="1802" kern="1200">
        <a:solidFill>
          <a:schemeClr val="tx1"/>
        </a:solidFill>
        <a:latin typeface="Arial" charset="0"/>
        <a:ea typeface="ＭＳ Ｐゴシック" charset="-128"/>
        <a:cs typeface="+mn-cs"/>
      </a:defRPr>
    </a:lvl8pPr>
    <a:lvl9pPr marL="1176650" algn="l" defTabSz="294162" rtl="0" eaLnBrk="1" latinLnBrk="0" hangingPunct="1">
      <a:defRPr kumimoji="1" sz="1802"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302E"/>
    <a:srgbClr val="DDE6D7"/>
    <a:srgbClr val="284903"/>
    <a:srgbClr val="056A3A"/>
    <a:srgbClr val="20214C"/>
    <a:srgbClr val="B5793E"/>
    <a:srgbClr val="BE8A5D"/>
    <a:srgbClr val="E6E6E6"/>
    <a:srgbClr val="D32D23"/>
    <a:srgbClr val="F6CA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3" autoAdjust="0"/>
    <p:restoredTop sz="93871" autoAdjust="0"/>
  </p:normalViewPr>
  <p:slideViewPr>
    <p:cSldViewPr snapToGrid="0">
      <p:cViewPr>
        <p:scale>
          <a:sx n="100" d="100"/>
          <a:sy n="100" d="100"/>
        </p:scale>
        <p:origin x="1608" y="-217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2919356" cy="495525"/>
          </a:xfrm>
          <a:prstGeom prst="rect">
            <a:avLst/>
          </a:prstGeom>
        </p:spPr>
        <p:txBody>
          <a:bodyPr vert="horz" lIns="90683" tIns="45341" rIns="90683" bIns="45341" rtlCol="0"/>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ー 2"/>
          <p:cNvSpPr>
            <a:spLocks noGrp="1"/>
          </p:cNvSpPr>
          <p:nvPr>
            <p:ph type="dt" idx="1"/>
          </p:nvPr>
        </p:nvSpPr>
        <p:spPr>
          <a:xfrm>
            <a:off x="3814836" y="5"/>
            <a:ext cx="2919356" cy="495525"/>
          </a:xfrm>
          <a:prstGeom prst="rect">
            <a:avLst/>
          </a:prstGeom>
        </p:spPr>
        <p:txBody>
          <a:bodyPr vert="horz" lIns="90683" tIns="45341" rIns="90683" bIns="45341" rtlCol="0"/>
          <a:lstStyle>
            <a:lvl1pPr algn="r" defTabSz="2817936" fontAlgn="auto">
              <a:spcBef>
                <a:spcPts val="0"/>
              </a:spcBef>
              <a:spcAft>
                <a:spcPts val="0"/>
              </a:spcAft>
              <a:defRPr sz="1200" smtClean="0">
                <a:latin typeface="+mn-lt"/>
                <a:ea typeface="+mn-ea"/>
              </a:defRPr>
            </a:lvl1pPr>
          </a:lstStyle>
          <a:p>
            <a:pPr>
              <a:defRPr/>
            </a:pPr>
            <a:fld id="{F3CA139E-2583-4B26-A050-17747ADD8A08}" type="datetimeFigureOut">
              <a:rPr lang="ja-JP" altLang="en-US"/>
              <a:pPr>
                <a:defRPr/>
              </a:pPr>
              <a:t>2023/9/28</a:t>
            </a:fld>
            <a:endParaRPr lang="ja-JP" altLang="en-US" dirty="0"/>
          </a:p>
        </p:txBody>
      </p:sp>
      <p:sp>
        <p:nvSpPr>
          <p:cNvPr id="4" name="スライド イメージ プレースホルダー 3"/>
          <p:cNvSpPr>
            <a:spLocks noGrp="1" noRot="1" noChangeAspect="1"/>
          </p:cNvSpPr>
          <p:nvPr>
            <p:ph type="sldImg" idx="2"/>
          </p:nvPr>
        </p:nvSpPr>
        <p:spPr>
          <a:xfrm>
            <a:off x="2214563" y="1231900"/>
            <a:ext cx="2306637" cy="3332163"/>
          </a:xfrm>
          <a:prstGeom prst="rect">
            <a:avLst/>
          </a:prstGeom>
          <a:noFill/>
          <a:ln w="12700">
            <a:solidFill>
              <a:prstClr val="black"/>
            </a:solidFill>
          </a:ln>
        </p:spPr>
        <p:txBody>
          <a:bodyPr vert="horz" lIns="90683" tIns="45341" rIns="90683" bIns="45341" rtlCol="0" anchor="ctr"/>
          <a:lstStyle/>
          <a:p>
            <a:pPr lvl="0"/>
            <a:endParaRPr lang="ja-JP" altLang="en-US" noProof="0" dirty="0"/>
          </a:p>
        </p:txBody>
      </p:sp>
      <p:sp>
        <p:nvSpPr>
          <p:cNvPr id="5" name="ノート プレースホルダー 4"/>
          <p:cNvSpPr>
            <a:spLocks noGrp="1"/>
          </p:cNvSpPr>
          <p:nvPr>
            <p:ph type="body" sz="quarter" idx="3"/>
          </p:nvPr>
        </p:nvSpPr>
        <p:spPr>
          <a:xfrm>
            <a:off x="673579" y="4748521"/>
            <a:ext cx="5388609" cy="3885294"/>
          </a:xfrm>
          <a:prstGeom prst="rect">
            <a:avLst/>
          </a:prstGeom>
        </p:spPr>
        <p:txBody>
          <a:bodyPr vert="horz" lIns="90683" tIns="45341" rIns="90683" bIns="4534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2" y="9370793"/>
            <a:ext cx="2919356" cy="495525"/>
          </a:xfrm>
          <a:prstGeom prst="rect">
            <a:avLst/>
          </a:prstGeom>
        </p:spPr>
        <p:txBody>
          <a:bodyPr vert="horz" lIns="90683" tIns="45341" rIns="90683" bIns="45341" rtlCol="0" anchor="b"/>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14836" y="9370793"/>
            <a:ext cx="2919356" cy="495525"/>
          </a:xfrm>
          <a:prstGeom prst="rect">
            <a:avLst/>
          </a:prstGeom>
        </p:spPr>
        <p:txBody>
          <a:bodyPr vert="horz" lIns="90683" tIns="45341" rIns="90683" bIns="45341" rtlCol="0" anchor="b"/>
          <a:lstStyle>
            <a:lvl1pPr algn="r" defTabSz="2817936" fontAlgn="auto">
              <a:spcBef>
                <a:spcPts val="0"/>
              </a:spcBef>
              <a:spcAft>
                <a:spcPts val="0"/>
              </a:spcAft>
              <a:defRPr sz="1200" smtClean="0">
                <a:latin typeface="+mn-lt"/>
                <a:ea typeface="+mn-ea"/>
              </a:defRPr>
            </a:lvl1pPr>
          </a:lstStyle>
          <a:p>
            <a:pPr>
              <a:defRPr/>
            </a:pPr>
            <a:fld id="{F6DF0DD7-F0C1-4171-8C83-683C50B84A60}" type="slidenum">
              <a:rPr lang="ja-JP" altLang="en-US"/>
              <a:pPr>
                <a:defRPr/>
              </a:pPr>
              <a:t>‹#›</a:t>
            </a:fld>
            <a:endParaRPr lang="ja-JP" altLang="en-US" dirty="0"/>
          </a:p>
        </p:txBody>
      </p:sp>
    </p:spTree>
    <p:extLst>
      <p:ext uri="{BB962C8B-B14F-4D97-AF65-F5344CB8AC3E}">
        <p14:creationId xmlns:p14="http://schemas.microsoft.com/office/powerpoint/2010/main" val="3362357426"/>
      </p:ext>
    </p:extLst>
  </p:cSld>
  <p:clrMap bg1="lt1" tx1="dk1" bg2="lt2" tx2="dk2" accent1="accent1" accent2="accent2" accent3="accent3" accent4="accent4" accent5="accent5" accent6="accent6" hlink="hlink" folHlink="folHlink"/>
  <p:notesStyle>
    <a:lvl1pPr algn="l" defTabSz="913640" rtl="0" fontAlgn="base">
      <a:spcBef>
        <a:spcPct val="30000"/>
      </a:spcBef>
      <a:spcAft>
        <a:spcPct val="0"/>
      </a:spcAft>
      <a:defRPr kumimoji="1" sz="1190" kern="1200">
        <a:solidFill>
          <a:schemeClr val="tx1"/>
        </a:solidFill>
        <a:latin typeface="+mn-lt"/>
        <a:ea typeface="+mn-ea"/>
        <a:cs typeface="+mn-cs"/>
      </a:defRPr>
    </a:lvl1pPr>
    <a:lvl2pPr marL="456565" algn="l" defTabSz="913640" rtl="0" fontAlgn="base">
      <a:spcBef>
        <a:spcPct val="30000"/>
      </a:spcBef>
      <a:spcAft>
        <a:spcPct val="0"/>
      </a:spcAft>
      <a:defRPr kumimoji="1" sz="1190" kern="1200">
        <a:solidFill>
          <a:schemeClr val="tx1"/>
        </a:solidFill>
        <a:latin typeface="+mn-lt"/>
        <a:ea typeface="+mn-ea"/>
        <a:cs typeface="+mn-cs"/>
      </a:defRPr>
    </a:lvl2pPr>
    <a:lvl3pPr marL="913640" algn="l" defTabSz="913640" rtl="0" fontAlgn="base">
      <a:spcBef>
        <a:spcPct val="30000"/>
      </a:spcBef>
      <a:spcAft>
        <a:spcPct val="0"/>
      </a:spcAft>
      <a:defRPr kumimoji="1" sz="1190" kern="1200">
        <a:solidFill>
          <a:schemeClr val="tx1"/>
        </a:solidFill>
        <a:latin typeface="+mn-lt"/>
        <a:ea typeface="+mn-ea"/>
        <a:cs typeface="+mn-cs"/>
      </a:defRPr>
    </a:lvl3pPr>
    <a:lvl4pPr marL="1370715" algn="l" defTabSz="913640" rtl="0" fontAlgn="base">
      <a:spcBef>
        <a:spcPct val="30000"/>
      </a:spcBef>
      <a:spcAft>
        <a:spcPct val="0"/>
      </a:spcAft>
      <a:defRPr kumimoji="1" sz="1190" kern="1200">
        <a:solidFill>
          <a:schemeClr val="tx1"/>
        </a:solidFill>
        <a:latin typeface="+mn-lt"/>
        <a:ea typeface="+mn-ea"/>
        <a:cs typeface="+mn-cs"/>
      </a:defRPr>
    </a:lvl4pPr>
    <a:lvl5pPr marL="1827791" algn="l" defTabSz="913640" rtl="0" fontAlgn="base">
      <a:spcBef>
        <a:spcPct val="30000"/>
      </a:spcBef>
      <a:spcAft>
        <a:spcPct val="0"/>
      </a:spcAft>
      <a:defRPr kumimoji="1" sz="1190" kern="1200">
        <a:solidFill>
          <a:schemeClr val="tx1"/>
        </a:solidFill>
        <a:latin typeface="+mn-lt"/>
        <a:ea typeface="+mn-ea"/>
        <a:cs typeface="+mn-cs"/>
      </a:defRPr>
    </a:lvl5pPr>
    <a:lvl6pPr marL="2285278" algn="l" defTabSz="914111" rtl="0" eaLnBrk="1" latinLnBrk="0" hangingPunct="1">
      <a:defRPr kumimoji="1" sz="1190" kern="1200">
        <a:solidFill>
          <a:schemeClr val="tx1"/>
        </a:solidFill>
        <a:latin typeface="+mn-lt"/>
        <a:ea typeface="+mn-ea"/>
        <a:cs typeface="+mn-cs"/>
      </a:defRPr>
    </a:lvl6pPr>
    <a:lvl7pPr marL="2742334" algn="l" defTabSz="914111" rtl="0" eaLnBrk="1" latinLnBrk="0" hangingPunct="1">
      <a:defRPr kumimoji="1" sz="1190" kern="1200">
        <a:solidFill>
          <a:schemeClr val="tx1"/>
        </a:solidFill>
        <a:latin typeface="+mn-lt"/>
        <a:ea typeface="+mn-ea"/>
        <a:cs typeface="+mn-cs"/>
      </a:defRPr>
    </a:lvl7pPr>
    <a:lvl8pPr marL="3199389" algn="l" defTabSz="914111" rtl="0" eaLnBrk="1" latinLnBrk="0" hangingPunct="1">
      <a:defRPr kumimoji="1" sz="1190" kern="1200">
        <a:solidFill>
          <a:schemeClr val="tx1"/>
        </a:solidFill>
        <a:latin typeface="+mn-lt"/>
        <a:ea typeface="+mn-ea"/>
        <a:cs typeface="+mn-cs"/>
      </a:defRPr>
    </a:lvl8pPr>
    <a:lvl9pPr marL="3656444" algn="l" defTabSz="914111" rtl="0" eaLnBrk="1" latinLnBrk="0" hangingPunct="1">
      <a:defRPr kumimoji="1" sz="119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6858000" cy="99059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userDrawn="1"/>
        </p:nvSpPr>
        <p:spPr>
          <a:xfrm>
            <a:off x="0" y="1"/>
            <a:ext cx="6858000" cy="5977889"/>
          </a:xfrm>
          <a:prstGeom prst="rect">
            <a:avLst/>
          </a:prstGeom>
          <a:solidFill>
            <a:srgbClr val="202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角丸四角形 7"/>
          <p:cNvSpPr/>
          <p:nvPr userDrawn="1"/>
        </p:nvSpPr>
        <p:spPr>
          <a:xfrm>
            <a:off x="108934" y="436577"/>
            <a:ext cx="6667997" cy="5447345"/>
          </a:xfrm>
          <a:prstGeom prst="roundRect">
            <a:avLst>
              <a:gd name="adj" fmla="val 0"/>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userDrawn="1"/>
        </p:nvSpPr>
        <p:spPr>
          <a:xfrm>
            <a:off x="1121727" y="32551"/>
            <a:ext cx="4659908" cy="492443"/>
          </a:xfrm>
          <a:prstGeom prst="rect">
            <a:avLst/>
          </a:prstGeom>
          <a:noFill/>
        </p:spPr>
        <p:txBody>
          <a:bodyPr wrap="square" lIns="0" tIns="0" rIns="0" bIns="0">
            <a:spAutoFit/>
          </a:bodyPr>
          <a:lstStyle/>
          <a:p>
            <a:pPr algn="ctr"/>
            <a:r>
              <a:rPr lang="en-US" altLang="ja-JP" sz="3200" b="1" dirty="0" smtClean="0">
                <a:solidFill>
                  <a:schemeClr val="bg1"/>
                </a:solidFill>
                <a:latin typeface="Meiryo UI" panose="020B0604030504040204" pitchFamily="50" charset="-128"/>
                <a:ea typeface="Meiryo UI" panose="020B0604030504040204" pitchFamily="50" charset="-128"/>
              </a:rPr>
              <a:t>Fair Menu</a:t>
            </a:r>
            <a:r>
              <a:rPr lang="ja-JP" altLang="en-US" sz="3200" b="1" dirty="0" smtClean="0">
                <a:solidFill>
                  <a:schemeClr val="bg1"/>
                </a:solidFill>
                <a:latin typeface="Meiryo UI" panose="020B0604030504040204" pitchFamily="50" charset="-128"/>
                <a:ea typeface="Meiryo UI" panose="020B0604030504040204" pitchFamily="50" charset="-128"/>
              </a:rPr>
              <a:t> </a:t>
            </a:r>
            <a:r>
              <a:rPr lang="en-US" altLang="ja-JP" sz="3200" b="1" dirty="0" smtClean="0">
                <a:solidFill>
                  <a:schemeClr val="bg1"/>
                </a:solidFill>
                <a:latin typeface="Meiryo UI" panose="020B0604030504040204" pitchFamily="50" charset="-128"/>
                <a:ea typeface="Meiryo UI" panose="020B0604030504040204" pitchFamily="50" charset="-128"/>
              </a:rPr>
              <a:t>2023.12</a:t>
            </a: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2" name="楕円 1"/>
          <p:cNvSpPr/>
          <p:nvPr userDrawn="1"/>
        </p:nvSpPr>
        <p:spPr>
          <a:xfrm>
            <a:off x="-525887" y="1010893"/>
            <a:ext cx="661476" cy="661476"/>
          </a:xfrm>
          <a:prstGeom prst="ellipse">
            <a:avLst/>
          </a:prstGeom>
          <a:solidFill>
            <a:srgbClr val="D32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 name="グループ化 5"/>
          <p:cNvGrpSpPr/>
          <p:nvPr userDrawn="1"/>
        </p:nvGrpSpPr>
        <p:grpSpPr>
          <a:xfrm>
            <a:off x="136136" y="1010893"/>
            <a:ext cx="6631090" cy="661476"/>
            <a:chOff x="136136" y="1010893"/>
            <a:chExt cx="6631090" cy="661476"/>
          </a:xfrm>
        </p:grpSpPr>
        <p:sp>
          <p:nvSpPr>
            <p:cNvPr id="14" name="楕円 13"/>
            <p:cNvSpPr/>
            <p:nvPr userDrawn="1"/>
          </p:nvSpPr>
          <p:spPr>
            <a:xfrm>
              <a:off x="136136" y="1010893"/>
              <a:ext cx="661476" cy="661476"/>
            </a:xfrm>
            <a:prstGeom prst="ellipse">
              <a:avLst/>
            </a:prstGeom>
            <a:solidFill>
              <a:srgbClr val="D32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楕円 14"/>
            <p:cNvSpPr/>
            <p:nvPr userDrawn="1"/>
          </p:nvSpPr>
          <p:spPr>
            <a:xfrm>
              <a:off x="802326" y="1010893"/>
              <a:ext cx="661476" cy="661476"/>
            </a:xfrm>
            <a:prstGeom prst="ellipse">
              <a:avLst/>
            </a:prstGeom>
            <a:solidFill>
              <a:srgbClr val="D32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p:cNvSpPr/>
            <p:nvPr userDrawn="1"/>
          </p:nvSpPr>
          <p:spPr>
            <a:xfrm>
              <a:off x="1464349" y="1010893"/>
              <a:ext cx="661476" cy="661476"/>
            </a:xfrm>
            <a:prstGeom prst="ellipse">
              <a:avLst/>
            </a:prstGeom>
            <a:solidFill>
              <a:srgbClr val="D32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p:cNvSpPr/>
            <p:nvPr userDrawn="1"/>
          </p:nvSpPr>
          <p:spPr>
            <a:xfrm>
              <a:off x="2125825" y="1010893"/>
              <a:ext cx="661476" cy="661476"/>
            </a:xfrm>
            <a:prstGeom prst="ellipse">
              <a:avLst/>
            </a:prstGeom>
            <a:solidFill>
              <a:srgbClr val="D32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楕円 17"/>
            <p:cNvSpPr/>
            <p:nvPr userDrawn="1"/>
          </p:nvSpPr>
          <p:spPr>
            <a:xfrm>
              <a:off x="2787848" y="1010893"/>
              <a:ext cx="661476" cy="661476"/>
            </a:xfrm>
            <a:prstGeom prst="ellipse">
              <a:avLst/>
            </a:prstGeom>
            <a:solidFill>
              <a:srgbClr val="D32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楕円 18"/>
            <p:cNvSpPr/>
            <p:nvPr userDrawn="1"/>
          </p:nvSpPr>
          <p:spPr>
            <a:xfrm>
              <a:off x="3454038" y="1010893"/>
              <a:ext cx="661476" cy="661476"/>
            </a:xfrm>
            <a:prstGeom prst="ellipse">
              <a:avLst/>
            </a:prstGeom>
            <a:solidFill>
              <a:srgbClr val="D32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楕円 19"/>
            <p:cNvSpPr/>
            <p:nvPr userDrawn="1"/>
          </p:nvSpPr>
          <p:spPr>
            <a:xfrm>
              <a:off x="4116061" y="1010893"/>
              <a:ext cx="661476" cy="661476"/>
            </a:xfrm>
            <a:prstGeom prst="ellipse">
              <a:avLst/>
            </a:prstGeom>
            <a:solidFill>
              <a:srgbClr val="D32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p:cNvSpPr/>
            <p:nvPr userDrawn="1"/>
          </p:nvSpPr>
          <p:spPr>
            <a:xfrm>
              <a:off x="4777537" y="1010893"/>
              <a:ext cx="661476" cy="661476"/>
            </a:xfrm>
            <a:prstGeom prst="ellipse">
              <a:avLst/>
            </a:prstGeom>
            <a:solidFill>
              <a:srgbClr val="D32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楕円 21"/>
            <p:cNvSpPr/>
            <p:nvPr userDrawn="1"/>
          </p:nvSpPr>
          <p:spPr>
            <a:xfrm>
              <a:off x="5439560" y="1010893"/>
              <a:ext cx="661476" cy="661476"/>
            </a:xfrm>
            <a:prstGeom prst="ellipse">
              <a:avLst/>
            </a:prstGeom>
            <a:solidFill>
              <a:srgbClr val="D32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楕円 22"/>
            <p:cNvSpPr/>
            <p:nvPr userDrawn="1"/>
          </p:nvSpPr>
          <p:spPr>
            <a:xfrm>
              <a:off x="6105750" y="1010893"/>
              <a:ext cx="661476" cy="661476"/>
            </a:xfrm>
            <a:prstGeom prst="ellipse">
              <a:avLst/>
            </a:prstGeom>
            <a:solidFill>
              <a:srgbClr val="D32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4" name="楕円 23"/>
          <p:cNvSpPr/>
          <p:nvPr userDrawn="1"/>
        </p:nvSpPr>
        <p:spPr>
          <a:xfrm>
            <a:off x="6767773" y="1010893"/>
            <a:ext cx="661476" cy="661476"/>
          </a:xfrm>
          <a:prstGeom prst="ellipse">
            <a:avLst/>
          </a:prstGeom>
          <a:solidFill>
            <a:srgbClr val="D32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角丸四角形 24"/>
          <p:cNvSpPr/>
          <p:nvPr userDrawn="1"/>
        </p:nvSpPr>
        <p:spPr>
          <a:xfrm>
            <a:off x="108934" y="435465"/>
            <a:ext cx="6667997" cy="942641"/>
          </a:xfrm>
          <a:prstGeom prst="roundRect">
            <a:avLst>
              <a:gd name="adj" fmla="val 0"/>
            </a:avLst>
          </a:prstGeom>
          <a:solidFill>
            <a:srgbClr val="D32D2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userDrawn="1"/>
        </p:nvSpPr>
        <p:spPr>
          <a:xfrm>
            <a:off x="2012890" y="908625"/>
            <a:ext cx="2786867" cy="161965"/>
          </a:xfrm>
          <a:prstGeom prst="rect">
            <a:avLst/>
          </a:prstGeom>
          <a:solidFill>
            <a:srgbClr val="056A3A"/>
          </a:solidFill>
        </p:spPr>
        <p:txBody>
          <a:bodyPr wrap="square" lIns="0" tIns="0" rIns="0" bIns="0" anchor="ctr">
            <a:noAutofit/>
          </a:bodyPr>
          <a:lstStyle/>
          <a:p>
            <a:pPr algn="ctr"/>
            <a:r>
              <a:rPr lang="ja-JP" altLang="en-US" sz="1050" b="1" dirty="0">
                <a:solidFill>
                  <a:schemeClr val="bg1"/>
                </a:solidFill>
                <a:latin typeface="Meiryo UI" panose="020B0604030504040204" pitchFamily="50" charset="-128"/>
                <a:ea typeface="Meiryo UI" panose="020B0604030504040204" pitchFamily="50" charset="-128"/>
              </a:rPr>
              <a:t>マンスリーフェア</a:t>
            </a:r>
          </a:p>
        </p:txBody>
      </p:sp>
      <p:sp>
        <p:nvSpPr>
          <p:cNvPr id="28" name="正方形/長方形 27"/>
          <p:cNvSpPr/>
          <p:nvPr userDrawn="1"/>
        </p:nvSpPr>
        <p:spPr>
          <a:xfrm>
            <a:off x="787827" y="437087"/>
            <a:ext cx="5310962" cy="464651"/>
          </a:xfrm>
          <a:prstGeom prst="rect">
            <a:avLst/>
          </a:prstGeom>
        </p:spPr>
        <p:txBody>
          <a:bodyPr wrap="square" lIns="0" tIns="0" rIns="0" bIns="0">
            <a:noAutofit/>
          </a:bodyPr>
          <a:lstStyle/>
          <a:p>
            <a:pPr algn="ctr"/>
            <a:r>
              <a:rPr lang="ja-JP" altLang="en-US" sz="3600" b="1" dirty="0" smtClean="0">
                <a:solidFill>
                  <a:schemeClr val="bg1"/>
                </a:solidFill>
                <a:latin typeface="ﾒｲﾘｵ"/>
                <a:ea typeface="Meiryo UI" panose="020B0604030504040204" pitchFamily="50" charset="-128"/>
              </a:rPr>
              <a:t>クリスマスフェア</a:t>
            </a:r>
            <a:endParaRPr lang="ja-JP" altLang="en-US" sz="3600" b="1" dirty="0">
              <a:solidFill>
                <a:schemeClr val="bg1"/>
              </a:solidFill>
              <a:latin typeface="ﾒｲﾘｵ"/>
              <a:ea typeface="Meiryo UI" panose="020B0604030504040204" pitchFamily="50" charset="-128"/>
            </a:endParaRPr>
          </a:p>
        </p:txBody>
      </p:sp>
      <p:sp>
        <p:nvSpPr>
          <p:cNvPr id="30" name="楕円 29"/>
          <p:cNvSpPr/>
          <p:nvPr userDrawn="1"/>
        </p:nvSpPr>
        <p:spPr>
          <a:xfrm>
            <a:off x="187960" y="-79977"/>
            <a:ext cx="50800" cy="5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楕円 30"/>
          <p:cNvSpPr/>
          <p:nvPr userDrawn="1"/>
        </p:nvSpPr>
        <p:spPr>
          <a:xfrm>
            <a:off x="480060" y="-79977"/>
            <a:ext cx="50800" cy="5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楕円 31"/>
          <p:cNvSpPr/>
          <p:nvPr userDrawn="1"/>
        </p:nvSpPr>
        <p:spPr>
          <a:xfrm>
            <a:off x="772160" y="-79977"/>
            <a:ext cx="50800" cy="5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楕円 32"/>
          <p:cNvSpPr/>
          <p:nvPr userDrawn="1"/>
        </p:nvSpPr>
        <p:spPr>
          <a:xfrm>
            <a:off x="1064260" y="-79977"/>
            <a:ext cx="50800" cy="5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楕円 33"/>
          <p:cNvSpPr/>
          <p:nvPr userDrawn="1"/>
        </p:nvSpPr>
        <p:spPr>
          <a:xfrm>
            <a:off x="1356360" y="-79977"/>
            <a:ext cx="50800" cy="5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グループ化 4"/>
          <p:cNvGrpSpPr/>
          <p:nvPr userDrawn="1"/>
        </p:nvGrpSpPr>
        <p:grpSpPr>
          <a:xfrm>
            <a:off x="185621" y="1369871"/>
            <a:ext cx="560237" cy="269234"/>
            <a:chOff x="185621" y="1369871"/>
            <a:chExt cx="560237" cy="269234"/>
          </a:xfrm>
          <a:solidFill>
            <a:schemeClr val="bg1">
              <a:alpha val="80000"/>
            </a:schemeClr>
          </a:solidFill>
        </p:grpSpPr>
        <p:sp>
          <p:nvSpPr>
            <p:cNvPr id="35" name="楕円 34"/>
            <p:cNvSpPr/>
            <p:nvPr userDrawn="1"/>
          </p:nvSpPr>
          <p:spPr>
            <a:xfrm>
              <a:off x="185621"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楕円 35"/>
            <p:cNvSpPr/>
            <p:nvPr userDrawn="1"/>
          </p:nvSpPr>
          <p:spPr>
            <a:xfrm>
              <a:off x="236421"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楕円 36"/>
            <p:cNvSpPr/>
            <p:nvPr userDrawn="1"/>
          </p:nvSpPr>
          <p:spPr>
            <a:xfrm>
              <a:off x="325536"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楕円 37"/>
            <p:cNvSpPr/>
            <p:nvPr userDrawn="1"/>
          </p:nvSpPr>
          <p:spPr>
            <a:xfrm>
              <a:off x="695058"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楕円 38"/>
            <p:cNvSpPr/>
            <p:nvPr userDrawn="1"/>
          </p:nvSpPr>
          <p:spPr>
            <a:xfrm>
              <a:off x="644258"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楕円 39"/>
            <p:cNvSpPr/>
            <p:nvPr userDrawn="1"/>
          </p:nvSpPr>
          <p:spPr>
            <a:xfrm>
              <a:off x="555143"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p:cNvSpPr/>
            <p:nvPr userDrawn="1"/>
          </p:nvSpPr>
          <p:spPr>
            <a:xfrm>
              <a:off x="441474" y="158830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2" name="グループ化 41"/>
          <p:cNvGrpSpPr/>
          <p:nvPr userDrawn="1"/>
        </p:nvGrpSpPr>
        <p:grpSpPr>
          <a:xfrm>
            <a:off x="849645" y="1369871"/>
            <a:ext cx="560237" cy="269234"/>
            <a:chOff x="185621" y="1369871"/>
            <a:chExt cx="560237" cy="269234"/>
          </a:xfrm>
          <a:solidFill>
            <a:schemeClr val="bg1">
              <a:alpha val="80000"/>
            </a:schemeClr>
          </a:solidFill>
        </p:grpSpPr>
        <p:sp>
          <p:nvSpPr>
            <p:cNvPr id="43" name="楕円 42"/>
            <p:cNvSpPr/>
            <p:nvPr userDrawn="1"/>
          </p:nvSpPr>
          <p:spPr>
            <a:xfrm>
              <a:off x="185621"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楕円 43"/>
            <p:cNvSpPr/>
            <p:nvPr userDrawn="1"/>
          </p:nvSpPr>
          <p:spPr>
            <a:xfrm>
              <a:off x="236421"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楕円 44"/>
            <p:cNvSpPr/>
            <p:nvPr userDrawn="1"/>
          </p:nvSpPr>
          <p:spPr>
            <a:xfrm>
              <a:off x="325536"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楕円 45"/>
            <p:cNvSpPr/>
            <p:nvPr userDrawn="1"/>
          </p:nvSpPr>
          <p:spPr>
            <a:xfrm>
              <a:off x="695058"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楕円 46"/>
            <p:cNvSpPr/>
            <p:nvPr userDrawn="1"/>
          </p:nvSpPr>
          <p:spPr>
            <a:xfrm>
              <a:off x="644258"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楕円 47"/>
            <p:cNvSpPr/>
            <p:nvPr userDrawn="1"/>
          </p:nvSpPr>
          <p:spPr>
            <a:xfrm>
              <a:off x="555143"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楕円 48"/>
            <p:cNvSpPr/>
            <p:nvPr userDrawn="1"/>
          </p:nvSpPr>
          <p:spPr>
            <a:xfrm>
              <a:off x="441474" y="158830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0" name="グループ化 49"/>
          <p:cNvGrpSpPr/>
          <p:nvPr userDrawn="1"/>
        </p:nvGrpSpPr>
        <p:grpSpPr>
          <a:xfrm>
            <a:off x="1509120" y="1369871"/>
            <a:ext cx="560237" cy="269234"/>
            <a:chOff x="185621" y="1369871"/>
            <a:chExt cx="560237" cy="269234"/>
          </a:xfrm>
          <a:solidFill>
            <a:schemeClr val="bg1">
              <a:alpha val="80000"/>
            </a:schemeClr>
          </a:solidFill>
        </p:grpSpPr>
        <p:sp>
          <p:nvSpPr>
            <p:cNvPr id="51" name="楕円 50"/>
            <p:cNvSpPr/>
            <p:nvPr userDrawn="1"/>
          </p:nvSpPr>
          <p:spPr>
            <a:xfrm>
              <a:off x="185621"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楕円 51"/>
            <p:cNvSpPr/>
            <p:nvPr userDrawn="1"/>
          </p:nvSpPr>
          <p:spPr>
            <a:xfrm>
              <a:off x="236421"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楕円 52"/>
            <p:cNvSpPr/>
            <p:nvPr userDrawn="1"/>
          </p:nvSpPr>
          <p:spPr>
            <a:xfrm>
              <a:off x="325536"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楕円 53"/>
            <p:cNvSpPr/>
            <p:nvPr userDrawn="1"/>
          </p:nvSpPr>
          <p:spPr>
            <a:xfrm>
              <a:off x="695058"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楕円 54"/>
            <p:cNvSpPr/>
            <p:nvPr userDrawn="1"/>
          </p:nvSpPr>
          <p:spPr>
            <a:xfrm>
              <a:off x="644258"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楕円 55"/>
            <p:cNvSpPr/>
            <p:nvPr userDrawn="1"/>
          </p:nvSpPr>
          <p:spPr>
            <a:xfrm>
              <a:off x="555143"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楕円 56"/>
            <p:cNvSpPr/>
            <p:nvPr userDrawn="1"/>
          </p:nvSpPr>
          <p:spPr>
            <a:xfrm>
              <a:off x="441474" y="158830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8" name="グループ化 57"/>
          <p:cNvGrpSpPr/>
          <p:nvPr userDrawn="1"/>
        </p:nvGrpSpPr>
        <p:grpSpPr>
          <a:xfrm>
            <a:off x="2187744" y="1369871"/>
            <a:ext cx="560237" cy="269234"/>
            <a:chOff x="185621" y="1369871"/>
            <a:chExt cx="560237" cy="269234"/>
          </a:xfrm>
          <a:solidFill>
            <a:schemeClr val="bg1">
              <a:alpha val="80000"/>
            </a:schemeClr>
          </a:solidFill>
        </p:grpSpPr>
        <p:sp>
          <p:nvSpPr>
            <p:cNvPr id="59" name="楕円 58"/>
            <p:cNvSpPr/>
            <p:nvPr userDrawn="1"/>
          </p:nvSpPr>
          <p:spPr>
            <a:xfrm>
              <a:off x="185621"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楕円 59"/>
            <p:cNvSpPr/>
            <p:nvPr userDrawn="1"/>
          </p:nvSpPr>
          <p:spPr>
            <a:xfrm>
              <a:off x="236421"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楕円 60"/>
            <p:cNvSpPr/>
            <p:nvPr userDrawn="1"/>
          </p:nvSpPr>
          <p:spPr>
            <a:xfrm>
              <a:off x="325536"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楕円 61"/>
            <p:cNvSpPr/>
            <p:nvPr userDrawn="1"/>
          </p:nvSpPr>
          <p:spPr>
            <a:xfrm>
              <a:off x="695058"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楕円 62"/>
            <p:cNvSpPr/>
            <p:nvPr userDrawn="1"/>
          </p:nvSpPr>
          <p:spPr>
            <a:xfrm>
              <a:off x="644258"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楕円 63"/>
            <p:cNvSpPr/>
            <p:nvPr userDrawn="1"/>
          </p:nvSpPr>
          <p:spPr>
            <a:xfrm>
              <a:off x="555143"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楕円 64"/>
            <p:cNvSpPr/>
            <p:nvPr userDrawn="1"/>
          </p:nvSpPr>
          <p:spPr>
            <a:xfrm>
              <a:off x="441474" y="158830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6" name="グループ化 65"/>
          <p:cNvGrpSpPr/>
          <p:nvPr userDrawn="1"/>
        </p:nvGrpSpPr>
        <p:grpSpPr>
          <a:xfrm>
            <a:off x="2851768" y="1369871"/>
            <a:ext cx="560237" cy="269234"/>
            <a:chOff x="185621" y="1369871"/>
            <a:chExt cx="560237" cy="269234"/>
          </a:xfrm>
          <a:solidFill>
            <a:schemeClr val="bg1">
              <a:alpha val="80000"/>
            </a:schemeClr>
          </a:solidFill>
        </p:grpSpPr>
        <p:sp>
          <p:nvSpPr>
            <p:cNvPr id="67" name="楕円 66"/>
            <p:cNvSpPr/>
            <p:nvPr userDrawn="1"/>
          </p:nvSpPr>
          <p:spPr>
            <a:xfrm>
              <a:off x="185621"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楕円 67"/>
            <p:cNvSpPr/>
            <p:nvPr userDrawn="1"/>
          </p:nvSpPr>
          <p:spPr>
            <a:xfrm>
              <a:off x="236421"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楕円 68"/>
            <p:cNvSpPr/>
            <p:nvPr userDrawn="1"/>
          </p:nvSpPr>
          <p:spPr>
            <a:xfrm>
              <a:off x="325536"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楕円 69"/>
            <p:cNvSpPr/>
            <p:nvPr userDrawn="1"/>
          </p:nvSpPr>
          <p:spPr>
            <a:xfrm>
              <a:off x="695058"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楕円 70"/>
            <p:cNvSpPr/>
            <p:nvPr userDrawn="1"/>
          </p:nvSpPr>
          <p:spPr>
            <a:xfrm>
              <a:off x="644258"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楕円 71"/>
            <p:cNvSpPr/>
            <p:nvPr userDrawn="1"/>
          </p:nvSpPr>
          <p:spPr>
            <a:xfrm>
              <a:off x="555143"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楕円 72"/>
            <p:cNvSpPr/>
            <p:nvPr userDrawn="1"/>
          </p:nvSpPr>
          <p:spPr>
            <a:xfrm>
              <a:off x="441474" y="158830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4" name="グループ化 73"/>
          <p:cNvGrpSpPr/>
          <p:nvPr userDrawn="1"/>
        </p:nvGrpSpPr>
        <p:grpSpPr>
          <a:xfrm>
            <a:off x="3511243" y="1369871"/>
            <a:ext cx="560237" cy="269234"/>
            <a:chOff x="185621" y="1369871"/>
            <a:chExt cx="560237" cy="269234"/>
          </a:xfrm>
          <a:solidFill>
            <a:schemeClr val="bg1">
              <a:alpha val="80000"/>
            </a:schemeClr>
          </a:solidFill>
        </p:grpSpPr>
        <p:sp>
          <p:nvSpPr>
            <p:cNvPr id="75" name="楕円 74"/>
            <p:cNvSpPr/>
            <p:nvPr userDrawn="1"/>
          </p:nvSpPr>
          <p:spPr>
            <a:xfrm>
              <a:off x="185621"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楕円 75"/>
            <p:cNvSpPr/>
            <p:nvPr userDrawn="1"/>
          </p:nvSpPr>
          <p:spPr>
            <a:xfrm>
              <a:off x="236421"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楕円 76"/>
            <p:cNvSpPr/>
            <p:nvPr userDrawn="1"/>
          </p:nvSpPr>
          <p:spPr>
            <a:xfrm>
              <a:off x="325536"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楕円 77"/>
            <p:cNvSpPr/>
            <p:nvPr userDrawn="1"/>
          </p:nvSpPr>
          <p:spPr>
            <a:xfrm>
              <a:off x="695058"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楕円 78"/>
            <p:cNvSpPr/>
            <p:nvPr userDrawn="1"/>
          </p:nvSpPr>
          <p:spPr>
            <a:xfrm>
              <a:off x="644258"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楕円 79"/>
            <p:cNvSpPr/>
            <p:nvPr userDrawn="1"/>
          </p:nvSpPr>
          <p:spPr>
            <a:xfrm>
              <a:off x="555143"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楕円 80"/>
            <p:cNvSpPr/>
            <p:nvPr userDrawn="1"/>
          </p:nvSpPr>
          <p:spPr>
            <a:xfrm>
              <a:off x="441474" y="158830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2" name="グループ化 81"/>
          <p:cNvGrpSpPr/>
          <p:nvPr userDrawn="1"/>
        </p:nvGrpSpPr>
        <p:grpSpPr>
          <a:xfrm>
            <a:off x="4167624" y="1369871"/>
            <a:ext cx="560237" cy="269234"/>
            <a:chOff x="185621" y="1369871"/>
            <a:chExt cx="560237" cy="269234"/>
          </a:xfrm>
          <a:solidFill>
            <a:schemeClr val="bg1">
              <a:alpha val="80000"/>
            </a:schemeClr>
          </a:solidFill>
        </p:grpSpPr>
        <p:sp>
          <p:nvSpPr>
            <p:cNvPr id="83" name="楕円 82"/>
            <p:cNvSpPr/>
            <p:nvPr userDrawn="1"/>
          </p:nvSpPr>
          <p:spPr>
            <a:xfrm>
              <a:off x="185621"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楕円 83"/>
            <p:cNvSpPr/>
            <p:nvPr userDrawn="1"/>
          </p:nvSpPr>
          <p:spPr>
            <a:xfrm>
              <a:off x="236421"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楕円 84"/>
            <p:cNvSpPr/>
            <p:nvPr userDrawn="1"/>
          </p:nvSpPr>
          <p:spPr>
            <a:xfrm>
              <a:off x="325536"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楕円 85"/>
            <p:cNvSpPr/>
            <p:nvPr userDrawn="1"/>
          </p:nvSpPr>
          <p:spPr>
            <a:xfrm>
              <a:off x="695058"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楕円 86"/>
            <p:cNvSpPr/>
            <p:nvPr userDrawn="1"/>
          </p:nvSpPr>
          <p:spPr>
            <a:xfrm>
              <a:off x="644258"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楕円 87"/>
            <p:cNvSpPr/>
            <p:nvPr userDrawn="1"/>
          </p:nvSpPr>
          <p:spPr>
            <a:xfrm>
              <a:off x="555143"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楕円 88"/>
            <p:cNvSpPr/>
            <p:nvPr userDrawn="1"/>
          </p:nvSpPr>
          <p:spPr>
            <a:xfrm>
              <a:off x="441474" y="158830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90" name="グループ化 89"/>
          <p:cNvGrpSpPr/>
          <p:nvPr userDrawn="1"/>
        </p:nvGrpSpPr>
        <p:grpSpPr>
          <a:xfrm>
            <a:off x="4831648" y="1369871"/>
            <a:ext cx="560237" cy="269234"/>
            <a:chOff x="185621" y="1369871"/>
            <a:chExt cx="560237" cy="269234"/>
          </a:xfrm>
          <a:solidFill>
            <a:schemeClr val="bg1">
              <a:alpha val="80000"/>
            </a:schemeClr>
          </a:solidFill>
        </p:grpSpPr>
        <p:sp>
          <p:nvSpPr>
            <p:cNvPr id="91" name="楕円 90"/>
            <p:cNvSpPr/>
            <p:nvPr userDrawn="1"/>
          </p:nvSpPr>
          <p:spPr>
            <a:xfrm>
              <a:off x="185621"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楕円 91"/>
            <p:cNvSpPr/>
            <p:nvPr userDrawn="1"/>
          </p:nvSpPr>
          <p:spPr>
            <a:xfrm>
              <a:off x="236421"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楕円 92"/>
            <p:cNvSpPr/>
            <p:nvPr userDrawn="1"/>
          </p:nvSpPr>
          <p:spPr>
            <a:xfrm>
              <a:off x="325536"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楕円 93"/>
            <p:cNvSpPr/>
            <p:nvPr userDrawn="1"/>
          </p:nvSpPr>
          <p:spPr>
            <a:xfrm>
              <a:off x="695058"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楕円 94"/>
            <p:cNvSpPr/>
            <p:nvPr userDrawn="1"/>
          </p:nvSpPr>
          <p:spPr>
            <a:xfrm>
              <a:off x="644258"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楕円 95"/>
            <p:cNvSpPr/>
            <p:nvPr userDrawn="1"/>
          </p:nvSpPr>
          <p:spPr>
            <a:xfrm>
              <a:off x="555143"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楕円 96"/>
            <p:cNvSpPr/>
            <p:nvPr userDrawn="1"/>
          </p:nvSpPr>
          <p:spPr>
            <a:xfrm>
              <a:off x="441474" y="158830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98" name="グループ化 97"/>
          <p:cNvGrpSpPr/>
          <p:nvPr userDrawn="1"/>
        </p:nvGrpSpPr>
        <p:grpSpPr>
          <a:xfrm>
            <a:off x="5491123" y="1369871"/>
            <a:ext cx="560237" cy="269234"/>
            <a:chOff x="185621" y="1369871"/>
            <a:chExt cx="560237" cy="269234"/>
          </a:xfrm>
          <a:solidFill>
            <a:schemeClr val="bg1">
              <a:alpha val="80000"/>
            </a:schemeClr>
          </a:solidFill>
        </p:grpSpPr>
        <p:sp>
          <p:nvSpPr>
            <p:cNvPr id="99" name="楕円 98"/>
            <p:cNvSpPr/>
            <p:nvPr userDrawn="1"/>
          </p:nvSpPr>
          <p:spPr>
            <a:xfrm>
              <a:off x="185621"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楕円 99"/>
            <p:cNvSpPr/>
            <p:nvPr userDrawn="1"/>
          </p:nvSpPr>
          <p:spPr>
            <a:xfrm>
              <a:off x="236421"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楕円 100"/>
            <p:cNvSpPr/>
            <p:nvPr userDrawn="1"/>
          </p:nvSpPr>
          <p:spPr>
            <a:xfrm>
              <a:off x="325536"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楕円 101"/>
            <p:cNvSpPr/>
            <p:nvPr userDrawn="1"/>
          </p:nvSpPr>
          <p:spPr>
            <a:xfrm>
              <a:off x="695058"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楕円 102"/>
            <p:cNvSpPr/>
            <p:nvPr userDrawn="1"/>
          </p:nvSpPr>
          <p:spPr>
            <a:xfrm>
              <a:off x="644258"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楕円 103"/>
            <p:cNvSpPr/>
            <p:nvPr userDrawn="1"/>
          </p:nvSpPr>
          <p:spPr>
            <a:xfrm>
              <a:off x="555143"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楕円 104"/>
            <p:cNvSpPr/>
            <p:nvPr userDrawn="1"/>
          </p:nvSpPr>
          <p:spPr>
            <a:xfrm>
              <a:off x="441474" y="158830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06" name="グループ化 105"/>
          <p:cNvGrpSpPr/>
          <p:nvPr userDrawn="1"/>
        </p:nvGrpSpPr>
        <p:grpSpPr>
          <a:xfrm>
            <a:off x="6163905" y="1369871"/>
            <a:ext cx="560237" cy="269234"/>
            <a:chOff x="185621" y="1369871"/>
            <a:chExt cx="560237" cy="269234"/>
          </a:xfrm>
          <a:solidFill>
            <a:schemeClr val="bg1">
              <a:alpha val="80000"/>
            </a:schemeClr>
          </a:solidFill>
        </p:grpSpPr>
        <p:sp>
          <p:nvSpPr>
            <p:cNvPr id="107" name="楕円 106"/>
            <p:cNvSpPr/>
            <p:nvPr userDrawn="1"/>
          </p:nvSpPr>
          <p:spPr>
            <a:xfrm>
              <a:off x="185621"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楕円 107"/>
            <p:cNvSpPr/>
            <p:nvPr userDrawn="1"/>
          </p:nvSpPr>
          <p:spPr>
            <a:xfrm>
              <a:off x="236421"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9" name="楕円 108"/>
            <p:cNvSpPr/>
            <p:nvPr userDrawn="1"/>
          </p:nvSpPr>
          <p:spPr>
            <a:xfrm>
              <a:off x="325536"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楕円 109"/>
            <p:cNvSpPr/>
            <p:nvPr userDrawn="1"/>
          </p:nvSpPr>
          <p:spPr>
            <a:xfrm>
              <a:off x="695058" y="1369871"/>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1" name="楕円 110"/>
            <p:cNvSpPr/>
            <p:nvPr userDrawn="1"/>
          </p:nvSpPr>
          <p:spPr>
            <a:xfrm>
              <a:off x="644258" y="1475248"/>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 name="楕円 111"/>
            <p:cNvSpPr/>
            <p:nvPr userDrawn="1"/>
          </p:nvSpPr>
          <p:spPr>
            <a:xfrm>
              <a:off x="555143" y="155456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3" name="楕円 112"/>
            <p:cNvSpPr/>
            <p:nvPr userDrawn="1"/>
          </p:nvSpPr>
          <p:spPr>
            <a:xfrm>
              <a:off x="441474" y="1588305"/>
              <a:ext cx="50800" cy="5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4" name="グループ化 113"/>
          <p:cNvGrpSpPr/>
          <p:nvPr userDrawn="1"/>
        </p:nvGrpSpPr>
        <p:grpSpPr>
          <a:xfrm>
            <a:off x="6827929" y="1369871"/>
            <a:ext cx="560237" cy="269234"/>
            <a:chOff x="185621" y="1369871"/>
            <a:chExt cx="560237" cy="269234"/>
          </a:xfrm>
        </p:grpSpPr>
        <p:sp>
          <p:nvSpPr>
            <p:cNvPr id="115" name="楕円 114"/>
            <p:cNvSpPr/>
            <p:nvPr userDrawn="1"/>
          </p:nvSpPr>
          <p:spPr>
            <a:xfrm>
              <a:off x="185621" y="1369871"/>
              <a:ext cx="50800" cy="5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6" name="楕円 115"/>
            <p:cNvSpPr/>
            <p:nvPr userDrawn="1"/>
          </p:nvSpPr>
          <p:spPr>
            <a:xfrm>
              <a:off x="236421" y="1475248"/>
              <a:ext cx="50800" cy="5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7" name="楕円 116"/>
            <p:cNvSpPr/>
            <p:nvPr userDrawn="1"/>
          </p:nvSpPr>
          <p:spPr>
            <a:xfrm>
              <a:off x="325536" y="1554565"/>
              <a:ext cx="50800" cy="5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楕円 117"/>
            <p:cNvSpPr/>
            <p:nvPr userDrawn="1"/>
          </p:nvSpPr>
          <p:spPr>
            <a:xfrm>
              <a:off x="695058" y="1369871"/>
              <a:ext cx="50800" cy="5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楕円 118"/>
            <p:cNvSpPr/>
            <p:nvPr userDrawn="1"/>
          </p:nvSpPr>
          <p:spPr>
            <a:xfrm>
              <a:off x="644258" y="1475248"/>
              <a:ext cx="50800" cy="5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0" name="楕円 119"/>
            <p:cNvSpPr/>
            <p:nvPr userDrawn="1"/>
          </p:nvSpPr>
          <p:spPr>
            <a:xfrm>
              <a:off x="555143" y="1554565"/>
              <a:ext cx="50800" cy="5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1" name="楕円 120"/>
            <p:cNvSpPr/>
            <p:nvPr userDrawn="1"/>
          </p:nvSpPr>
          <p:spPr>
            <a:xfrm>
              <a:off x="441474" y="1588305"/>
              <a:ext cx="50800" cy="5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3" name="正方形/長方形 46"/>
          <p:cNvSpPr>
            <a:spLocks noChangeArrowheads="1"/>
          </p:cNvSpPr>
          <p:nvPr userDrawn="1"/>
        </p:nvSpPr>
        <p:spPr bwMode="auto">
          <a:xfrm>
            <a:off x="593245" y="1050101"/>
            <a:ext cx="5700131" cy="443504"/>
          </a:xfrm>
          <a:prstGeom prst="rect">
            <a:avLst/>
          </a:prstGeom>
          <a:noFill/>
          <a:ln w="9525">
            <a:noFill/>
            <a:miter lim="800000"/>
            <a:headEnd/>
            <a:tailEnd/>
          </a:ln>
        </p:spPr>
        <p:txBody>
          <a:bodyPr/>
          <a:lstStyle/>
          <a:p>
            <a:pPr algn="ctr" eaLnBrk="1" hangingPunct="1"/>
            <a:r>
              <a:rPr lang="ja-JP" altLang="en-US" sz="1050" b="1" dirty="0" smtClean="0">
                <a:ln w="57150">
                  <a:solidFill>
                    <a:srgbClr val="D32D23"/>
                  </a:solidFill>
                </a:ln>
                <a:solidFill>
                  <a:srgbClr val="D32D23"/>
                </a:solidFill>
                <a:latin typeface="メイリオ" panose="020B0604030504040204" pitchFamily="50" charset="-128"/>
                <a:ea typeface="メイリオ" panose="020B0604030504040204" pitchFamily="50" charset="-128"/>
              </a:rPr>
              <a:t>一年でもっとも特別な日のひとつクリスマスが今年もやってきました♪</a:t>
            </a:r>
            <a:endParaRPr lang="en-US" altLang="ja-JP" sz="1050" b="1" dirty="0" smtClean="0">
              <a:ln w="57150">
                <a:solidFill>
                  <a:srgbClr val="D32D23"/>
                </a:solidFill>
              </a:ln>
              <a:solidFill>
                <a:srgbClr val="D32D23"/>
              </a:solidFill>
              <a:latin typeface="メイリオ" panose="020B0604030504040204" pitchFamily="50" charset="-128"/>
              <a:ea typeface="メイリオ" panose="020B0604030504040204" pitchFamily="50" charset="-128"/>
            </a:endParaRPr>
          </a:p>
          <a:p>
            <a:pPr algn="ctr" eaLnBrk="1" hangingPunct="1"/>
            <a:r>
              <a:rPr lang="ja-JP" altLang="en-US" sz="1050" b="1" dirty="0" smtClean="0">
                <a:ln w="57150">
                  <a:solidFill>
                    <a:srgbClr val="D32D23"/>
                  </a:solidFill>
                </a:ln>
                <a:solidFill>
                  <a:srgbClr val="D32D23"/>
                </a:solidFill>
                <a:latin typeface="メイリオ" panose="020B0604030504040204" pitchFamily="50" charset="-128"/>
                <a:ea typeface="メイリオ" panose="020B0604030504040204" pitchFamily="50" charset="-128"/>
              </a:rPr>
              <a:t>いつもとちょっと違うスペシャルな２品をご用意しました。</a:t>
            </a:r>
            <a:endParaRPr lang="ja-JP" altLang="en-US" sz="1050" b="1" dirty="0">
              <a:ln w="57150">
                <a:solidFill>
                  <a:srgbClr val="D32D23"/>
                </a:solidFill>
              </a:ln>
              <a:solidFill>
                <a:srgbClr val="D32D23"/>
              </a:solidFill>
              <a:latin typeface="メイリオ" panose="020B0604030504040204" pitchFamily="50" charset="-128"/>
              <a:ea typeface="メイリオ" panose="020B0604030504040204" pitchFamily="50" charset="-128"/>
            </a:endParaRPr>
          </a:p>
        </p:txBody>
      </p:sp>
      <p:sp>
        <p:nvSpPr>
          <p:cNvPr id="134" name="正方形/長方形 46"/>
          <p:cNvSpPr>
            <a:spLocks noChangeArrowheads="1"/>
          </p:cNvSpPr>
          <p:nvPr userDrawn="1"/>
        </p:nvSpPr>
        <p:spPr bwMode="auto">
          <a:xfrm>
            <a:off x="593245" y="1050101"/>
            <a:ext cx="5700131" cy="443504"/>
          </a:xfrm>
          <a:prstGeom prst="rect">
            <a:avLst/>
          </a:prstGeom>
          <a:noFill/>
          <a:ln w="9525">
            <a:noFill/>
            <a:miter lim="800000"/>
            <a:headEnd/>
            <a:tailEnd/>
          </a:ln>
        </p:spPr>
        <p:txBody>
          <a:bodyPr/>
          <a:lstStyle/>
          <a:p>
            <a:pPr algn="ctr" eaLnBrk="1" hangingPunct="1"/>
            <a:r>
              <a:rPr lang="ja-JP" altLang="en-US" sz="1050" b="1" dirty="0" smtClean="0">
                <a:solidFill>
                  <a:schemeClr val="bg1"/>
                </a:solidFill>
                <a:latin typeface="メイリオ" panose="020B0604030504040204" pitchFamily="50" charset="-128"/>
                <a:ea typeface="メイリオ" panose="020B0604030504040204" pitchFamily="50" charset="-128"/>
              </a:rPr>
              <a:t>一年でもっとも特別な日のひとつクリスマスが今年もやってきました♪</a:t>
            </a:r>
            <a:endParaRPr lang="en-US" altLang="ja-JP" sz="1050" b="1" dirty="0" smtClean="0">
              <a:solidFill>
                <a:schemeClr val="bg1"/>
              </a:solidFill>
              <a:latin typeface="メイリオ" panose="020B0604030504040204" pitchFamily="50" charset="-128"/>
              <a:ea typeface="メイリオ" panose="020B0604030504040204" pitchFamily="50" charset="-128"/>
            </a:endParaRPr>
          </a:p>
          <a:p>
            <a:pPr algn="ctr" eaLnBrk="1" hangingPunct="1"/>
            <a:r>
              <a:rPr lang="ja-JP" altLang="en-US" sz="1050" b="1" dirty="0" smtClean="0">
                <a:solidFill>
                  <a:schemeClr val="bg1"/>
                </a:solidFill>
                <a:latin typeface="メイリオ" panose="020B0604030504040204" pitchFamily="50" charset="-128"/>
                <a:ea typeface="メイリオ" panose="020B0604030504040204" pitchFamily="50" charset="-128"/>
              </a:rPr>
              <a:t>いつもとちょっと違うスペシャルな２品をご用意しました。</a:t>
            </a:r>
            <a:endParaRPr lang="ja-JP" altLang="en-US" sz="1050" b="1" dirty="0">
              <a:solidFill>
                <a:schemeClr val="bg1"/>
              </a:solidFill>
              <a:latin typeface="メイリオ" panose="020B0604030504040204" pitchFamily="50" charset="-128"/>
              <a:ea typeface="メイリオ" panose="020B0604030504040204" pitchFamily="50" charset="-128"/>
            </a:endParaRPr>
          </a:p>
        </p:txBody>
      </p:sp>
      <p:sp>
        <p:nvSpPr>
          <p:cNvPr id="148" name="正方形/長方形 147"/>
          <p:cNvSpPr/>
          <p:nvPr userDrawn="1"/>
        </p:nvSpPr>
        <p:spPr>
          <a:xfrm>
            <a:off x="-335940" y="524994"/>
            <a:ext cx="444390" cy="2685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9" name="正方形/長方形 148"/>
          <p:cNvSpPr/>
          <p:nvPr userDrawn="1"/>
        </p:nvSpPr>
        <p:spPr>
          <a:xfrm>
            <a:off x="-747673" y="524994"/>
            <a:ext cx="740779" cy="268532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0" name="正方形/長方形 149"/>
          <p:cNvSpPr/>
          <p:nvPr userDrawn="1"/>
        </p:nvSpPr>
        <p:spPr>
          <a:xfrm>
            <a:off x="6779413" y="677394"/>
            <a:ext cx="444390" cy="2685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 name="正方形/長方形 150"/>
          <p:cNvSpPr/>
          <p:nvPr userDrawn="1"/>
        </p:nvSpPr>
        <p:spPr>
          <a:xfrm>
            <a:off x="6858000" y="677394"/>
            <a:ext cx="740779" cy="268532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2" name="フリーフォーム 151"/>
          <p:cNvSpPr/>
          <p:nvPr userDrawn="1"/>
        </p:nvSpPr>
        <p:spPr>
          <a:xfrm>
            <a:off x="-20729" y="534145"/>
            <a:ext cx="2086925" cy="360407"/>
          </a:xfrm>
          <a:custGeom>
            <a:avLst/>
            <a:gdLst>
              <a:gd name="connsiteX0" fmla="*/ 0 w 3558540"/>
              <a:gd name="connsiteY0" fmla="*/ 349635 h 509655"/>
              <a:gd name="connsiteX1" fmla="*/ 327660 w 3558540"/>
              <a:gd name="connsiteY1" fmla="*/ 479175 h 509655"/>
              <a:gd name="connsiteX2" fmla="*/ 662940 w 3558540"/>
              <a:gd name="connsiteY2" fmla="*/ 486795 h 509655"/>
              <a:gd name="connsiteX3" fmla="*/ 944880 w 3558540"/>
              <a:gd name="connsiteY3" fmla="*/ 441075 h 509655"/>
              <a:gd name="connsiteX4" fmla="*/ 998220 w 3558540"/>
              <a:gd name="connsiteY4" fmla="*/ 166755 h 509655"/>
              <a:gd name="connsiteX5" fmla="*/ 883920 w 3558540"/>
              <a:gd name="connsiteY5" fmla="*/ 44835 h 509655"/>
              <a:gd name="connsiteX6" fmla="*/ 662940 w 3558540"/>
              <a:gd name="connsiteY6" fmla="*/ 52455 h 509655"/>
              <a:gd name="connsiteX7" fmla="*/ 632460 w 3558540"/>
              <a:gd name="connsiteY7" fmla="*/ 235335 h 509655"/>
              <a:gd name="connsiteX8" fmla="*/ 685800 w 3558540"/>
              <a:gd name="connsiteY8" fmla="*/ 433455 h 509655"/>
              <a:gd name="connsiteX9" fmla="*/ 975360 w 3558540"/>
              <a:gd name="connsiteY9" fmla="*/ 509655 h 509655"/>
              <a:gd name="connsiteX10" fmla="*/ 1325880 w 3558540"/>
              <a:gd name="connsiteY10" fmla="*/ 433455 h 509655"/>
              <a:gd name="connsiteX11" fmla="*/ 1844040 w 3558540"/>
              <a:gd name="connsiteY11" fmla="*/ 212475 h 509655"/>
              <a:gd name="connsiteX12" fmla="*/ 1562100 w 3558540"/>
              <a:gd name="connsiteY12" fmla="*/ 21975 h 509655"/>
              <a:gd name="connsiteX13" fmla="*/ 1417320 w 3558540"/>
              <a:gd name="connsiteY13" fmla="*/ 75315 h 509655"/>
              <a:gd name="connsiteX14" fmla="*/ 1333500 w 3558540"/>
              <a:gd name="connsiteY14" fmla="*/ 311535 h 509655"/>
              <a:gd name="connsiteX15" fmla="*/ 1432560 w 3558540"/>
              <a:gd name="connsiteY15" fmla="*/ 463935 h 509655"/>
              <a:gd name="connsiteX16" fmla="*/ 1828800 w 3558540"/>
              <a:gd name="connsiteY16" fmla="*/ 494415 h 509655"/>
              <a:gd name="connsiteX17" fmla="*/ 2087880 w 3558540"/>
              <a:gd name="connsiteY17" fmla="*/ 402975 h 509655"/>
              <a:gd name="connsiteX18" fmla="*/ 2194560 w 3558540"/>
              <a:gd name="connsiteY18" fmla="*/ 273435 h 509655"/>
              <a:gd name="connsiteX19" fmla="*/ 2263140 w 3558540"/>
              <a:gd name="connsiteY19" fmla="*/ 67695 h 509655"/>
              <a:gd name="connsiteX20" fmla="*/ 2057400 w 3558540"/>
              <a:gd name="connsiteY20" fmla="*/ 14355 h 509655"/>
              <a:gd name="connsiteX21" fmla="*/ 1973580 w 3558540"/>
              <a:gd name="connsiteY21" fmla="*/ 303915 h 509655"/>
              <a:gd name="connsiteX22" fmla="*/ 2331720 w 3558540"/>
              <a:gd name="connsiteY22" fmla="*/ 441075 h 509655"/>
              <a:gd name="connsiteX23" fmla="*/ 2567940 w 3558540"/>
              <a:gd name="connsiteY23" fmla="*/ 273435 h 509655"/>
              <a:gd name="connsiteX24" fmla="*/ 2872740 w 3558540"/>
              <a:gd name="connsiteY24" fmla="*/ 113415 h 509655"/>
              <a:gd name="connsiteX25" fmla="*/ 3078480 w 3558540"/>
              <a:gd name="connsiteY25" fmla="*/ 82935 h 509655"/>
              <a:gd name="connsiteX26" fmla="*/ 3558540 w 3558540"/>
              <a:gd name="connsiteY26" fmla="*/ 143895 h 50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8540" h="509655">
                <a:moveTo>
                  <a:pt x="0" y="349635"/>
                </a:moveTo>
                <a:cubicBezTo>
                  <a:pt x="108585" y="402975"/>
                  <a:pt x="217170" y="456315"/>
                  <a:pt x="327660" y="479175"/>
                </a:cubicBezTo>
                <a:cubicBezTo>
                  <a:pt x="438150" y="502035"/>
                  <a:pt x="560070" y="493145"/>
                  <a:pt x="662940" y="486795"/>
                </a:cubicBezTo>
                <a:cubicBezTo>
                  <a:pt x="765810" y="480445"/>
                  <a:pt x="889000" y="494415"/>
                  <a:pt x="944880" y="441075"/>
                </a:cubicBezTo>
                <a:cubicBezTo>
                  <a:pt x="1000760" y="387735"/>
                  <a:pt x="1008380" y="232795"/>
                  <a:pt x="998220" y="166755"/>
                </a:cubicBezTo>
                <a:cubicBezTo>
                  <a:pt x="988060" y="100715"/>
                  <a:pt x="939800" y="63885"/>
                  <a:pt x="883920" y="44835"/>
                </a:cubicBezTo>
                <a:cubicBezTo>
                  <a:pt x="828040" y="25785"/>
                  <a:pt x="704850" y="20705"/>
                  <a:pt x="662940" y="52455"/>
                </a:cubicBezTo>
                <a:cubicBezTo>
                  <a:pt x="621030" y="84205"/>
                  <a:pt x="628650" y="171835"/>
                  <a:pt x="632460" y="235335"/>
                </a:cubicBezTo>
                <a:cubicBezTo>
                  <a:pt x="636270" y="298835"/>
                  <a:pt x="628650" y="387735"/>
                  <a:pt x="685800" y="433455"/>
                </a:cubicBezTo>
                <a:cubicBezTo>
                  <a:pt x="742950" y="479175"/>
                  <a:pt x="868680" y="509655"/>
                  <a:pt x="975360" y="509655"/>
                </a:cubicBezTo>
                <a:cubicBezTo>
                  <a:pt x="1082040" y="509655"/>
                  <a:pt x="1181100" y="482985"/>
                  <a:pt x="1325880" y="433455"/>
                </a:cubicBezTo>
                <a:cubicBezTo>
                  <a:pt x="1470660" y="383925"/>
                  <a:pt x="1804670" y="281055"/>
                  <a:pt x="1844040" y="212475"/>
                </a:cubicBezTo>
                <a:cubicBezTo>
                  <a:pt x="1883410" y="143895"/>
                  <a:pt x="1633220" y="44835"/>
                  <a:pt x="1562100" y="21975"/>
                </a:cubicBezTo>
                <a:cubicBezTo>
                  <a:pt x="1490980" y="-885"/>
                  <a:pt x="1455420" y="27055"/>
                  <a:pt x="1417320" y="75315"/>
                </a:cubicBezTo>
                <a:cubicBezTo>
                  <a:pt x="1379220" y="123575"/>
                  <a:pt x="1330960" y="246765"/>
                  <a:pt x="1333500" y="311535"/>
                </a:cubicBezTo>
                <a:cubicBezTo>
                  <a:pt x="1336040" y="376305"/>
                  <a:pt x="1350010" y="433455"/>
                  <a:pt x="1432560" y="463935"/>
                </a:cubicBezTo>
                <a:cubicBezTo>
                  <a:pt x="1515110" y="494415"/>
                  <a:pt x="1719580" y="504575"/>
                  <a:pt x="1828800" y="494415"/>
                </a:cubicBezTo>
                <a:cubicBezTo>
                  <a:pt x="1938020" y="484255"/>
                  <a:pt x="2026920" y="439805"/>
                  <a:pt x="2087880" y="402975"/>
                </a:cubicBezTo>
                <a:cubicBezTo>
                  <a:pt x="2148840" y="366145"/>
                  <a:pt x="2165350" y="329315"/>
                  <a:pt x="2194560" y="273435"/>
                </a:cubicBezTo>
                <a:cubicBezTo>
                  <a:pt x="2223770" y="217555"/>
                  <a:pt x="2286000" y="110875"/>
                  <a:pt x="2263140" y="67695"/>
                </a:cubicBezTo>
                <a:cubicBezTo>
                  <a:pt x="2240280" y="24515"/>
                  <a:pt x="2105660" y="-25015"/>
                  <a:pt x="2057400" y="14355"/>
                </a:cubicBezTo>
                <a:cubicBezTo>
                  <a:pt x="2009140" y="53725"/>
                  <a:pt x="1927860" y="232795"/>
                  <a:pt x="1973580" y="303915"/>
                </a:cubicBezTo>
                <a:cubicBezTo>
                  <a:pt x="2019300" y="375035"/>
                  <a:pt x="2232660" y="446155"/>
                  <a:pt x="2331720" y="441075"/>
                </a:cubicBezTo>
                <a:cubicBezTo>
                  <a:pt x="2430780" y="435995"/>
                  <a:pt x="2477770" y="328045"/>
                  <a:pt x="2567940" y="273435"/>
                </a:cubicBezTo>
                <a:cubicBezTo>
                  <a:pt x="2658110" y="218825"/>
                  <a:pt x="2787650" y="145165"/>
                  <a:pt x="2872740" y="113415"/>
                </a:cubicBezTo>
                <a:cubicBezTo>
                  <a:pt x="2957830" y="81665"/>
                  <a:pt x="2964180" y="77855"/>
                  <a:pt x="3078480" y="82935"/>
                </a:cubicBezTo>
                <a:cubicBezTo>
                  <a:pt x="3192780" y="88015"/>
                  <a:pt x="3375660" y="115955"/>
                  <a:pt x="3558540" y="143895"/>
                </a:cubicBezTo>
              </a:path>
            </a:pathLst>
          </a:cu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3" name="フリーフォーム 152"/>
          <p:cNvSpPr/>
          <p:nvPr userDrawn="1"/>
        </p:nvSpPr>
        <p:spPr>
          <a:xfrm flipH="1">
            <a:off x="-129217" y="522759"/>
            <a:ext cx="2086925" cy="360407"/>
          </a:xfrm>
          <a:custGeom>
            <a:avLst/>
            <a:gdLst>
              <a:gd name="connsiteX0" fmla="*/ 0 w 3558540"/>
              <a:gd name="connsiteY0" fmla="*/ 349635 h 509655"/>
              <a:gd name="connsiteX1" fmla="*/ 327660 w 3558540"/>
              <a:gd name="connsiteY1" fmla="*/ 479175 h 509655"/>
              <a:gd name="connsiteX2" fmla="*/ 662940 w 3558540"/>
              <a:gd name="connsiteY2" fmla="*/ 486795 h 509655"/>
              <a:gd name="connsiteX3" fmla="*/ 944880 w 3558540"/>
              <a:gd name="connsiteY3" fmla="*/ 441075 h 509655"/>
              <a:gd name="connsiteX4" fmla="*/ 998220 w 3558540"/>
              <a:gd name="connsiteY4" fmla="*/ 166755 h 509655"/>
              <a:gd name="connsiteX5" fmla="*/ 883920 w 3558540"/>
              <a:gd name="connsiteY5" fmla="*/ 44835 h 509655"/>
              <a:gd name="connsiteX6" fmla="*/ 662940 w 3558540"/>
              <a:gd name="connsiteY6" fmla="*/ 52455 h 509655"/>
              <a:gd name="connsiteX7" fmla="*/ 632460 w 3558540"/>
              <a:gd name="connsiteY7" fmla="*/ 235335 h 509655"/>
              <a:gd name="connsiteX8" fmla="*/ 685800 w 3558540"/>
              <a:gd name="connsiteY8" fmla="*/ 433455 h 509655"/>
              <a:gd name="connsiteX9" fmla="*/ 975360 w 3558540"/>
              <a:gd name="connsiteY9" fmla="*/ 509655 h 509655"/>
              <a:gd name="connsiteX10" fmla="*/ 1325880 w 3558540"/>
              <a:gd name="connsiteY10" fmla="*/ 433455 h 509655"/>
              <a:gd name="connsiteX11" fmla="*/ 1844040 w 3558540"/>
              <a:gd name="connsiteY11" fmla="*/ 212475 h 509655"/>
              <a:gd name="connsiteX12" fmla="*/ 1562100 w 3558540"/>
              <a:gd name="connsiteY12" fmla="*/ 21975 h 509655"/>
              <a:gd name="connsiteX13" fmla="*/ 1417320 w 3558540"/>
              <a:gd name="connsiteY13" fmla="*/ 75315 h 509655"/>
              <a:gd name="connsiteX14" fmla="*/ 1333500 w 3558540"/>
              <a:gd name="connsiteY14" fmla="*/ 311535 h 509655"/>
              <a:gd name="connsiteX15" fmla="*/ 1432560 w 3558540"/>
              <a:gd name="connsiteY15" fmla="*/ 463935 h 509655"/>
              <a:gd name="connsiteX16" fmla="*/ 1828800 w 3558540"/>
              <a:gd name="connsiteY16" fmla="*/ 494415 h 509655"/>
              <a:gd name="connsiteX17" fmla="*/ 2087880 w 3558540"/>
              <a:gd name="connsiteY17" fmla="*/ 402975 h 509655"/>
              <a:gd name="connsiteX18" fmla="*/ 2194560 w 3558540"/>
              <a:gd name="connsiteY18" fmla="*/ 273435 h 509655"/>
              <a:gd name="connsiteX19" fmla="*/ 2263140 w 3558540"/>
              <a:gd name="connsiteY19" fmla="*/ 67695 h 509655"/>
              <a:gd name="connsiteX20" fmla="*/ 2057400 w 3558540"/>
              <a:gd name="connsiteY20" fmla="*/ 14355 h 509655"/>
              <a:gd name="connsiteX21" fmla="*/ 1973580 w 3558540"/>
              <a:gd name="connsiteY21" fmla="*/ 303915 h 509655"/>
              <a:gd name="connsiteX22" fmla="*/ 2331720 w 3558540"/>
              <a:gd name="connsiteY22" fmla="*/ 441075 h 509655"/>
              <a:gd name="connsiteX23" fmla="*/ 2567940 w 3558540"/>
              <a:gd name="connsiteY23" fmla="*/ 273435 h 509655"/>
              <a:gd name="connsiteX24" fmla="*/ 2872740 w 3558540"/>
              <a:gd name="connsiteY24" fmla="*/ 113415 h 509655"/>
              <a:gd name="connsiteX25" fmla="*/ 3078480 w 3558540"/>
              <a:gd name="connsiteY25" fmla="*/ 82935 h 509655"/>
              <a:gd name="connsiteX26" fmla="*/ 3558540 w 3558540"/>
              <a:gd name="connsiteY26" fmla="*/ 143895 h 50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8540" h="509655">
                <a:moveTo>
                  <a:pt x="0" y="349635"/>
                </a:moveTo>
                <a:cubicBezTo>
                  <a:pt x="108585" y="402975"/>
                  <a:pt x="217170" y="456315"/>
                  <a:pt x="327660" y="479175"/>
                </a:cubicBezTo>
                <a:cubicBezTo>
                  <a:pt x="438150" y="502035"/>
                  <a:pt x="560070" y="493145"/>
                  <a:pt x="662940" y="486795"/>
                </a:cubicBezTo>
                <a:cubicBezTo>
                  <a:pt x="765810" y="480445"/>
                  <a:pt x="889000" y="494415"/>
                  <a:pt x="944880" y="441075"/>
                </a:cubicBezTo>
                <a:cubicBezTo>
                  <a:pt x="1000760" y="387735"/>
                  <a:pt x="1008380" y="232795"/>
                  <a:pt x="998220" y="166755"/>
                </a:cubicBezTo>
                <a:cubicBezTo>
                  <a:pt x="988060" y="100715"/>
                  <a:pt x="939800" y="63885"/>
                  <a:pt x="883920" y="44835"/>
                </a:cubicBezTo>
                <a:cubicBezTo>
                  <a:pt x="828040" y="25785"/>
                  <a:pt x="704850" y="20705"/>
                  <a:pt x="662940" y="52455"/>
                </a:cubicBezTo>
                <a:cubicBezTo>
                  <a:pt x="621030" y="84205"/>
                  <a:pt x="628650" y="171835"/>
                  <a:pt x="632460" y="235335"/>
                </a:cubicBezTo>
                <a:cubicBezTo>
                  <a:pt x="636270" y="298835"/>
                  <a:pt x="628650" y="387735"/>
                  <a:pt x="685800" y="433455"/>
                </a:cubicBezTo>
                <a:cubicBezTo>
                  <a:pt x="742950" y="479175"/>
                  <a:pt x="868680" y="509655"/>
                  <a:pt x="975360" y="509655"/>
                </a:cubicBezTo>
                <a:cubicBezTo>
                  <a:pt x="1082040" y="509655"/>
                  <a:pt x="1181100" y="482985"/>
                  <a:pt x="1325880" y="433455"/>
                </a:cubicBezTo>
                <a:cubicBezTo>
                  <a:pt x="1470660" y="383925"/>
                  <a:pt x="1804670" y="281055"/>
                  <a:pt x="1844040" y="212475"/>
                </a:cubicBezTo>
                <a:cubicBezTo>
                  <a:pt x="1883410" y="143895"/>
                  <a:pt x="1633220" y="44835"/>
                  <a:pt x="1562100" y="21975"/>
                </a:cubicBezTo>
                <a:cubicBezTo>
                  <a:pt x="1490980" y="-885"/>
                  <a:pt x="1455420" y="27055"/>
                  <a:pt x="1417320" y="75315"/>
                </a:cubicBezTo>
                <a:cubicBezTo>
                  <a:pt x="1379220" y="123575"/>
                  <a:pt x="1330960" y="246765"/>
                  <a:pt x="1333500" y="311535"/>
                </a:cubicBezTo>
                <a:cubicBezTo>
                  <a:pt x="1336040" y="376305"/>
                  <a:pt x="1350010" y="433455"/>
                  <a:pt x="1432560" y="463935"/>
                </a:cubicBezTo>
                <a:cubicBezTo>
                  <a:pt x="1515110" y="494415"/>
                  <a:pt x="1719580" y="504575"/>
                  <a:pt x="1828800" y="494415"/>
                </a:cubicBezTo>
                <a:cubicBezTo>
                  <a:pt x="1938020" y="484255"/>
                  <a:pt x="2026920" y="439805"/>
                  <a:pt x="2087880" y="402975"/>
                </a:cubicBezTo>
                <a:cubicBezTo>
                  <a:pt x="2148840" y="366145"/>
                  <a:pt x="2165350" y="329315"/>
                  <a:pt x="2194560" y="273435"/>
                </a:cubicBezTo>
                <a:cubicBezTo>
                  <a:pt x="2223770" y="217555"/>
                  <a:pt x="2286000" y="110875"/>
                  <a:pt x="2263140" y="67695"/>
                </a:cubicBezTo>
                <a:cubicBezTo>
                  <a:pt x="2240280" y="24515"/>
                  <a:pt x="2105660" y="-25015"/>
                  <a:pt x="2057400" y="14355"/>
                </a:cubicBezTo>
                <a:cubicBezTo>
                  <a:pt x="2009140" y="53725"/>
                  <a:pt x="1927860" y="232795"/>
                  <a:pt x="1973580" y="303915"/>
                </a:cubicBezTo>
                <a:cubicBezTo>
                  <a:pt x="2019300" y="375035"/>
                  <a:pt x="2232660" y="446155"/>
                  <a:pt x="2331720" y="441075"/>
                </a:cubicBezTo>
                <a:cubicBezTo>
                  <a:pt x="2430780" y="435995"/>
                  <a:pt x="2477770" y="328045"/>
                  <a:pt x="2567940" y="273435"/>
                </a:cubicBezTo>
                <a:cubicBezTo>
                  <a:pt x="2658110" y="218825"/>
                  <a:pt x="2787650" y="145165"/>
                  <a:pt x="2872740" y="113415"/>
                </a:cubicBezTo>
                <a:cubicBezTo>
                  <a:pt x="2957830" y="81665"/>
                  <a:pt x="2964180" y="77855"/>
                  <a:pt x="3078480" y="82935"/>
                </a:cubicBezTo>
                <a:cubicBezTo>
                  <a:pt x="3192780" y="88015"/>
                  <a:pt x="3375660" y="115955"/>
                  <a:pt x="3558540" y="143895"/>
                </a:cubicBezTo>
              </a:path>
            </a:pathLst>
          </a:cu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4" name="フリーフォーム 153"/>
          <p:cNvSpPr/>
          <p:nvPr userDrawn="1"/>
        </p:nvSpPr>
        <p:spPr>
          <a:xfrm>
            <a:off x="4971563" y="542201"/>
            <a:ext cx="2130139" cy="360407"/>
          </a:xfrm>
          <a:custGeom>
            <a:avLst/>
            <a:gdLst>
              <a:gd name="connsiteX0" fmla="*/ 0 w 3558540"/>
              <a:gd name="connsiteY0" fmla="*/ 349635 h 509655"/>
              <a:gd name="connsiteX1" fmla="*/ 327660 w 3558540"/>
              <a:gd name="connsiteY1" fmla="*/ 479175 h 509655"/>
              <a:gd name="connsiteX2" fmla="*/ 662940 w 3558540"/>
              <a:gd name="connsiteY2" fmla="*/ 486795 h 509655"/>
              <a:gd name="connsiteX3" fmla="*/ 944880 w 3558540"/>
              <a:gd name="connsiteY3" fmla="*/ 441075 h 509655"/>
              <a:gd name="connsiteX4" fmla="*/ 998220 w 3558540"/>
              <a:gd name="connsiteY4" fmla="*/ 166755 h 509655"/>
              <a:gd name="connsiteX5" fmla="*/ 883920 w 3558540"/>
              <a:gd name="connsiteY5" fmla="*/ 44835 h 509655"/>
              <a:gd name="connsiteX6" fmla="*/ 662940 w 3558540"/>
              <a:gd name="connsiteY6" fmla="*/ 52455 h 509655"/>
              <a:gd name="connsiteX7" fmla="*/ 632460 w 3558540"/>
              <a:gd name="connsiteY7" fmla="*/ 235335 h 509655"/>
              <a:gd name="connsiteX8" fmla="*/ 685800 w 3558540"/>
              <a:gd name="connsiteY8" fmla="*/ 433455 h 509655"/>
              <a:gd name="connsiteX9" fmla="*/ 975360 w 3558540"/>
              <a:gd name="connsiteY9" fmla="*/ 509655 h 509655"/>
              <a:gd name="connsiteX10" fmla="*/ 1325880 w 3558540"/>
              <a:gd name="connsiteY10" fmla="*/ 433455 h 509655"/>
              <a:gd name="connsiteX11" fmla="*/ 1844040 w 3558540"/>
              <a:gd name="connsiteY11" fmla="*/ 212475 h 509655"/>
              <a:gd name="connsiteX12" fmla="*/ 1562100 w 3558540"/>
              <a:gd name="connsiteY12" fmla="*/ 21975 h 509655"/>
              <a:gd name="connsiteX13" fmla="*/ 1417320 w 3558540"/>
              <a:gd name="connsiteY13" fmla="*/ 75315 h 509655"/>
              <a:gd name="connsiteX14" fmla="*/ 1333500 w 3558540"/>
              <a:gd name="connsiteY14" fmla="*/ 311535 h 509655"/>
              <a:gd name="connsiteX15" fmla="*/ 1432560 w 3558540"/>
              <a:gd name="connsiteY15" fmla="*/ 463935 h 509655"/>
              <a:gd name="connsiteX16" fmla="*/ 1828800 w 3558540"/>
              <a:gd name="connsiteY16" fmla="*/ 494415 h 509655"/>
              <a:gd name="connsiteX17" fmla="*/ 2087880 w 3558540"/>
              <a:gd name="connsiteY17" fmla="*/ 402975 h 509655"/>
              <a:gd name="connsiteX18" fmla="*/ 2194560 w 3558540"/>
              <a:gd name="connsiteY18" fmla="*/ 273435 h 509655"/>
              <a:gd name="connsiteX19" fmla="*/ 2263140 w 3558540"/>
              <a:gd name="connsiteY19" fmla="*/ 67695 h 509655"/>
              <a:gd name="connsiteX20" fmla="*/ 2057400 w 3558540"/>
              <a:gd name="connsiteY20" fmla="*/ 14355 h 509655"/>
              <a:gd name="connsiteX21" fmla="*/ 1973580 w 3558540"/>
              <a:gd name="connsiteY21" fmla="*/ 303915 h 509655"/>
              <a:gd name="connsiteX22" fmla="*/ 2331720 w 3558540"/>
              <a:gd name="connsiteY22" fmla="*/ 441075 h 509655"/>
              <a:gd name="connsiteX23" fmla="*/ 2567940 w 3558540"/>
              <a:gd name="connsiteY23" fmla="*/ 273435 h 509655"/>
              <a:gd name="connsiteX24" fmla="*/ 2872740 w 3558540"/>
              <a:gd name="connsiteY24" fmla="*/ 113415 h 509655"/>
              <a:gd name="connsiteX25" fmla="*/ 3078480 w 3558540"/>
              <a:gd name="connsiteY25" fmla="*/ 82935 h 509655"/>
              <a:gd name="connsiteX26" fmla="*/ 3558540 w 3558540"/>
              <a:gd name="connsiteY26" fmla="*/ 143895 h 50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8540" h="509655">
                <a:moveTo>
                  <a:pt x="0" y="349635"/>
                </a:moveTo>
                <a:cubicBezTo>
                  <a:pt x="108585" y="402975"/>
                  <a:pt x="217170" y="456315"/>
                  <a:pt x="327660" y="479175"/>
                </a:cubicBezTo>
                <a:cubicBezTo>
                  <a:pt x="438150" y="502035"/>
                  <a:pt x="560070" y="493145"/>
                  <a:pt x="662940" y="486795"/>
                </a:cubicBezTo>
                <a:cubicBezTo>
                  <a:pt x="765810" y="480445"/>
                  <a:pt x="889000" y="494415"/>
                  <a:pt x="944880" y="441075"/>
                </a:cubicBezTo>
                <a:cubicBezTo>
                  <a:pt x="1000760" y="387735"/>
                  <a:pt x="1008380" y="232795"/>
                  <a:pt x="998220" y="166755"/>
                </a:cubicBezTo>
                <a:cubicBezTo>
                  <a:pt x="988060" y="100715"/>
                  <a:pt x="939800" y="63885"/>
                  <a:pt x="883920" y="44835"/>
                </a:cubicBezTo>
                <a:cubicBezTo>
                  <a:pt x="828040" y="25785"/>
                  <a:pt x="704850" y="20705"/>
                  <a:pt x="662940" y="52455"/>
                </a:cubicBezTo>
                <a:cubicBezTo>
                  <a:pt x="621030" y="84205"/>
                  <a:pt x="628650" y="171835"/>
                  <a:pt x="632460" y="235335"/>
                </a:cubicBezTo>
                <a:cubicBezTo>
                  <a:pt x="636270" y="298835"/>
                  <a:pt x="628650" y="387735"/>
                  <a:pt x="685800" y="433455"/>
                </a:cubicBezTo>
                <a:cubicBezTo>
                  <a:pt x="742950" y="479175"/>
                  <a:pt x="868680" y="509655"/>
                  <a:pt x="975360" y="509655"/>
                </a:cubicBezTo>
                <a:cubicBezTo>
                  <a:pt x="1082040" y="509655"/>
                  <a:pt x="1181100" y="482985"/>
                  <a:pt x="1325880" y="433455"/>
                </a:cubicBezTo>
                <a:cubicBezTo>
                  <a:pt x="1470660" y="383925"/>
                  <a:pt x="1804670" y="281055"/>
                  <a:pt x="1844040" y="212475"/>
                </a:cubicBezTo>
                <a:cubicBezTo>
                  <a:pt x="1883410" y="143895"/>
                  <a:pt x="1633220" y="44835"/>
                  <a:pt x="1562100" y="21975"/>
                </a:cubicBezTo>
                <a:cubicBezTo>
                  <a:pt x="1490980" y="-885"/>
                  <a:pt x="1455420" y="27055"/>
                  <a:pt x="1417320" y="75315"/>
                </a:cubicBezTo>
                <a:cubicBezTo>
                  <a:pt x="1379220" y="123575"/>
                  <a:pt x="1330960" y="246765"/>
                  <a:pt x="1333500" y="311535"/>
                </a:cubicBezTo>
                <a:cubicBezTo>
                  <a:pt x="1336040" y="376305"/>
                  <a:pt x="1350010" y="433455"/>
                  <a:pt x="1432560" y="463935"/>
                </a:cubicBezTo>
                <a:cubicBezTo>
                  <a:pt x="1515110" y="494415"/>
                  <a:pt x="1719580" y="504575"/>
                  <a:pt x="1828800" y="494415"/>
                </a:cubicBezTo>
                <a:cubicBezTo>
                  <a:pt x="1938020" y="484255"/>
                  <a:pt x="2026920" y="439805"/>
                  <a:pt x="2087880" y="402975"/>
                </a:cubicBezTo>
                <a:cubicBezTo>
                  <a:pt x="2148840" y="366145"/>
                  <a:pt x="2165350" y="329315"/>
                  <a:pt x="2194560" y="273435"/>
                </a:cubicBezTo>
                <a:cubicBezTo>
                  <a:pt x="2223770" y="217555"/>
                  <a:pt x="2286000" y="110875"/>
                  <a:pt x="2263140" y="67695"/>
                </a:cubicBezTo>
                <a:cubicBezTo>
                  <a:pt x="2240280" y="24515"/>
                  <a:pt x="2105660" y="-25015"/>
                  <a:pt x="2057400" y="14355"/>
                </a:cubicBezTo>
                <a:cubicBezTo>
                  <a:pt x="2009140" y="53725"/>
                  <a:pt x="1927860" y="232795"/>
                  <a:pt x="1973580" y="303915"/>
                </a:cubicBezTo>
                <a:cubicBezTo>
                  <a:pt x="2019300" y="375035"/>
                  <a:pt x="2232660" y="446155"/>
                  <a:pt x="2331720" y="441075"/>
                </a:cubicBezTo>
                <a:cubicBezTo>
                  <a:pt x="2430780" y="435995"/>
                  <a:pt x="2477770" y="328045"/>
                  <a:pt x="2567940" y="273435"/>
                </a:cubicBezTo>
                <a:cubicBezTo>
                  <a:pt x="2658110" y="218825"/>
                  <a:pt x="2787650" y="145165"/>
                  <a:pt x="2872740" y="113415"/>
                </a:cubicBezTo>
                <a:cubicBezTo>
                  <a:pt x="2957830" y="81665"/>
                  <a:pt x="2964180" y="77855"/>
                  <a:pt x="3078480" y="82935"/>
                </a:cubicBezTo>
                <a:cubicBezTo>
                  <a:pt x="3192780" y="88015"/>
                  <a:pt x="3375660" y="115955"/>
                  <a:pt x="3558540" y="143895"/>
                </a:cubicBezTo>
              </a:path>
            </a:pathLst>
          </a:cu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5" name="フリーフォーム 154"/>
          <p:cNvSpPr/>
          <p:nvPr userDrawn="1"/>
        </p:nvSpPr>
        <p:spPr>
          <a:xfrm flipH="1">
            <a:off x="4861200" y="592830"/>
            <a:ext cx="2130139" cy="360407"/>
          </a:xfrm>
          <a:custGeom>
            <a:avLst/>
            <a:gdLst>
              <a:gd name="connsiteX0" fmla="*/ 0 w 3558540"/>
              <a:gd name="connsiteY0" fmla="*/ 349635 h 509655"/>
              <a:gd name="connsiteX1" fmla="*/ 327660 w 3558540"/>
              <a:gd name="connsiteY1" fmla="*/ 479175 h 509655"/>
              <a:gd name="connsiteX2" fmla="*/ 662940 w 3558540"/>
              <a:gd name="connsiteY2" fmla="*/ 486795 h 509655"/>
              <a:gd name="connsiteX3" fmla="*/ 944880 w 3558540"/>
              <a:gd name="connsiteY3" fmla="*/ 441075 h 509655"/>
              <a:gd name="connsiteX4" fmla="*/ 998220 w 3558540"/>
              <a:gd name="connsiteY4" fmla="*/ 166755 h 509655"/>
              <a:gd name="connsiteX5" fmla="*/ 883920 w 3558540"/>
              <a:gd name="connsiteY5" fmla="*/ 44835 h 509655"/>
              <a:gd name="connsiteX6" fmla="*/ 662940 w 3558540"/>
              <a:gd name="connsiteY6" fmla="*/ 52455 h 509655"/>
              <a:gd name="connsiteX7" fmla="*/ 632460 w 3558540"/>
              <a:gd name="connsiteY7" fmla="*/ 235335 h 509655"/>
              <a:gd name="connsiteX8" fmla="*/ 685800 w 3558540"/>
              <a:gd name="connsiteY8" fmla="*/ 433455 h 509655"/>
              <a:gd name="connsiteX9" fmla="*/ 975360 w 3558540"/>
              <a:gd name="connsiteY9" fmla="*/ 509655 h 509655"/>
              <a:gd name="connsiteX10" fmla="*/ 1325880 w 3558540"/>
              <a:gd name="connsiteY10" fmla="*/ 433455 h 509655"/>
              <a:gd name="connsiteX11" fmla="*/ 1844040 w 3558540"/>
              <a:gd name="connsiteY11" fmla="*/ 212475 h 509655"/>
              <a:gd name="connsiteX12" fmla="*/ 1562100 w 3558540"/>
              <a:gd name="connsiteY12" fmla="*/ 21975 h 509655"/>
              <a:gd name="connsiteX13" fmla="*/ 1417320 w 3558540"/>
              <a:gd name="connsiteY13" fmla="*/ 75315 h 509655"/>
              <a:gd name="connsiteX14" fmla="*/ 1333500 w 3558540"/>
              <a:gd name="connsiteY14" fmla="*/ 311535 h 509655"/>
              <a:gd name="connsiteX15" fmla="*/ 1432560 w 3558540"/>
              <a:gd name="connsiteY15" fmla="*/ 463935 h 509655"/>
              <a:gd name="connsiteX16" fmla="*/ 1828800 w 3558540"/>
              <a:gd name="connsiteY16" fmla="*/ 494415 h 509655"/>
              <a:gd name="connsiteX17" fmla="*/ 2087880 w 3558540"/>
              <a:gd name="connsiteY17" fmla="*/ 402975 h 509655"/>
              <a:gd name="connsiteX18" fmla="*/ 2194560 w 3558540"/>
              <a:gd name="connsiteY18" fmla="*/ 273435 h 509655"/>
              <a:gd name="connsiteX19" fmla="*/ 2263140 w 3558540"/>
              <a:gd name="connsiteY19" fmla="*/ 67695 h 509655"/>
              <a:gd name="connsiteX20" fmla="*/ 2057400 w 3558540"/>
              <a:gd name="connsiteY20" fmla="*/ 14355 h 509655"/>
              <a:gd name="connsiteX21" fmla="*/ 1973580 w 3558540"/>
              <a:gd name="connsiteY21" fmla="*/ 303915 h 509655"/>
              <a:gd name="connsiteX22" fmla="*/ 2331720 w 3558540"/>
              <a:gd name="connsiteY22" fmla="*/ 441075 h 509655"/>
              <a:gd name="connsiteX23" fmla="*/ 2567940 w 3558540"/>
              <a:gd name="connsiteY23" fmla="*/ 273435 h 509655"/>
              <a:gd name="connsiteX24" fmla="*/ 2872740 w 3558540"/>
              <a:gd name="connsiteY24" fmla="*/ 113415 h 509655"/>
              <a:gd name="connsiteX25" fmla="*/ 3078480 w 3558540"/>
              <a:gd name="connsiteY25" fmla="*/ 82935 h 509655"/>
              <a:gd name="connsiteX26" fmla="*/ 3558540 w 3558540"/>
              <a:gd name="connsiteY26" fmla="*/ 143895 h 50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8540" h="509655">
                <a:moveTo>
                  <a:pt x="0" y="349635"/>
                </a:moveTo>
                <a:cubicBezTo>
                  <a:pt x="108585" y="402975"/>
                  <a:pt x="217170" y="456315"/>
                  <a:pt x="327660" y="479175"/>
                </a:cubicBezTo>
                <a:cubicBezTo>
                  <a:pt x="438150" y="502035"/>
                  <a:pt x="560070" y="493145"/>
                  <a:pt x="662940" y="486795"/>
                </a:cubicBezTo>
                <a:cubicBezTo>
                  <a:pt x="765810" y="480445"/>
                  <a:pt x="889000" y="494415"/>
                  <a:pt x="944880" y="441075"/>
                </a:cubicBezTo>
                <a:cubicBezTo>
                  <a:pt x="1000760" y="387735"/>
                  <a:pt x="1008380" y="232795"/>
                  <a:pt x="998220" y="166755"/>
                </a:cubicBezTo>
                <a:cubicBezTo>
                  <a:pt x="988060" y="100715"/>
                  <a:pt x="939800" y="63885"/>
                  <a:pt x="883920" y="44835"/>
                </a:cubicBezTo>
                <a:cubicBezTo>
                  <a:pt x="828040" y="25785"/>
                  <a:pt x="704850" y="20705"/>
                  <a:pt x="662940" y="52455"/>
                </a:cubicBezTo>
                <a:cubicBezTo>
                  <a:pt x="621030" y="84205"/>
                  <a:pt x="628650" y="171835"/>
                  <a:pt x="632460" y="235335"/>
                </a:cubicBezTo>
                <a:cubicBezTo>
                  <a:pt x="636270" y="298835"/>
                  <a:pt x="628650" y="387735"/>
                  <a:pt x="685800" y="433455"/>
                </a:cubicBezTo>
                <a:cubicBezTo>
                  <a:pt x="742950" y="479175"/>
                  <a:pt x="868680" y="509655"/>
                  <a:pt x="975360" y="509655"/>
                </a:cubicBezTo>
                <a:cubicBezTo>
                  <a:pt x="1082040" y="509655"/>
                  <a:pt x="1181100" y="482985"/>
                  <a:pt x="1325880" y="433455"/>
                </a:cubicBezTo>
                <a:cubicBezTo>
                  <a:pt x="1470660" y="383925"/>
                  <a:pt x="1804670" y="281055"/>
                  <a:pt x="1844040" y="212475"/>
                </a:cubicBezTo>
                <a:cubicBezTo>
                  <a:pt x="1883410" y="143895"/>
                  <a:pt x="1633220" y="44835"/>
                  <a:pt x="1562100" y="21975"/>
                </a:cubicBezTo>
                <a:cubicBezTo>
                  <a:pt x="1490980" y="-885"/>
                  <a:pt x="1455420" y="27055"/>
                  <a:pt x="1417320" y="75315"/>
                </a:cubicBezTo>
                <a:cubicBezTo>
                  <a:pt x="1379220" y="123575"/>
                  <a:pt x="1330960" y="246765"/>
                  <a:pt x="1333500" y="311535"/>
                </a:cubicBezTo>
                <a:cubicBezTo>
                  <a:pt x="1336040" y="376305"/>
                  <a:pt x="1350010" y="433455"/>
                  <a:pt x="1432560" y="463935"/>
                </a:cubicBezTo>
                <a:cubicBezTo>
                  <a:pt x="1515110" y="494415"/>
                  <a:pt x="1719580" y="504575"/>
                  <a:pt x="1828800" y="494415"/>
                </a:cubicBezTo>
                <a:cubicBezTo>
                  <a:pt x="1938020" y="484255"/>
                  <a:pt x="2026920" y="439805"/>
                  <a:pt x="2087880" y="402975"/>
                </a:cubicBezTo>
                <a:cubicBezTo>
                  <a:pt x="2148840" y="366145"/>
                  <a:pt x="2165350" y="329315"/>
                  <a:pt x="2194560" y="273435"/>
                </a:cubicBezTo>
                <a:cubicBezTo>
                  <a:pt x="2223770" y="217555"/>
                  <a:pt x="2286000" y="110875"/>
                  <a:pt x="2263140" y="67695"/>
                </a:cubicBezTo>
                <a:cubicBezTo>
                  <a:pt x="2240280" y="24515"/>
                  <a:pt x="2105660" y="-25015"/>
                  <a:pt x="2057400" y="14355"/>
                </a:cubicBezTo>
                <a:cubicBezTo>
                  <a:pt x="2009140" y="53725"/>
                  <a:pt x="1927860" y="232795"/>
                  <a:pt x="1973580" y="303915"/>
                </a:cubicBezTo>
                <a:cubicBezTo>
                  <a:pt x="2019300" y="375035"/>
                  <a:pt x="2232660" y="446155"/>
                  <a:pt x="2331720" y="441075"/>
                </a:cubicBezTo>
                <a:cubicBezTo>
                  <a:pt x="2430780" y="435995"/>
                  <a:pt x="2477770" y="328045"/>
                  <a:pt x="2567940" y="273435"/>
                </a:cubicBezTo>
                <a:cubicBezTo>
                  <a:pt x="2658110" y="218825"/>
                  <a:pt x="2787650" y="145165"/>
                  <a:pt x="2872740" y="113415"/>
                </a:cubicBezTo>
                <a:cubicBezTo>
                  <a:pt x="2957830" y="81665"/>
                  <a:pt x="2964180" y="77855"/>
                  <a:pt x="3078480" y="82935"/>
                </a:cubicBezTo>
                <a:cubicBezTo>
                  <a:pt x="3192780" y="88015"/>
                  <a:pt x="3375660" y="115955"/>
                  <a:pt x="3558540" y="143895"/>
                </a:cubicBezTo>
              </a:path>
            </a:pathLst>
          </a:cu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2166938" rtl="0" fontAlgn="base">
        <a:lnSpc>
          <a:spcPct val="90000"/>
        </a:lnSpc>
        <a:spcBef>
          <a:spcPct val="0"/>
        </a:spcBef>
        <a:spcAft>
          <a:spcPct val="0"/>
        </a:spcAft>
        <a:defRPr kumimoji="1" sz="10400" kern="1200">
          <a:solidFill>
            <a:schemeClr val="tx1"/>
          </a:solidFill>
          <a:latin typeface="+mj-lt"/>
          <a:ea typeface="+mj-ea"/>
          <a:cs typeface="+mj-cs"/>
        </a:defRPr>
      </a:lvl1pPr>
      <a:lvl2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2pPr>
      <a:lvl3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3pPr>
      <a:lvl4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4pPr>
      <a:lvl5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5pPr>
      <a:lvl6pPr marL="4572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6pPr>
      <a:lvl7pPr marL="9144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7pPr>
      <a:lvl8pPr marL="13716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8pPr>
      <a:lvl9pPr marL="18288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9pPr>
    </p:titleStyle>
    <p:bodyStyle>
      <a:lvl1pPr marL="541338" indent="-541338" algn="l" defTabSz="2166938" rtl="0" fontAlgn="base">
        <a:lnSpc>
          <a:spcPct val="90000"/>
        </a:lnSpc>
        <a:spcBef>
          <a:spcPts val="2375"/>
        </a:spcBef>
        <a:spcAft>
          <a:spcPct val="0"/>
        </a:spcAft>
        <a:buFont typeface="Arial" charset="0"/>
        <a:buChar char="•"/>
        <a:defRPr kumimoji="1" sz="6600" kern="1200">
          <a:solidFill>
            <a:schemeClr val="tx1"/>
          </a:solidFill>
          <a:latin typeface="+mn-lt"/>
          <a:ea typeface="+mn-ea"/>
          <a:cs typeface="+mn-cs"/>
        </a:defRPr>
      </a:lvl1pPr>
      <a:lvl2pPr marL="1625600" indent="-541338" algn="l" defTabSz="2166938" rtl="0" fontAlgn="base">
        <a:lnSpc>
          <a:spcPct val="90000"/>
        </a:lnSpc>
        <a:spcBef>
          <a:spcPts val="1188"/>
        </a:spcBef>
        <a:spcAft>
          <a:spcPct val="0"/>
        </a:spcAft>
        <a:buFont typeface="Arial" charset="0"/>
        <a:buChar char="•"/>
        <a:defRPr kumimoji="1" sz="5700" kern="1200">
          <a:solidFill>
            <a:schemeClr val="tx1"/>
          </a:solidFill>
          <a:latin typeface="+mn-lt"/>
          <a:ea typeface="+mn-ea"/>
          <a:cs typeface="+mn-cs"/>
        </a:defRPr>
      </a:lvl2pPr>
      <a:lvl3pPr marL="2709863" indent="-541338" algn="l" defTabSz="2166938" rtl="0" fontAlgn="base">
        <a:lnSpc>
          <a:spcPct val="90000"/>
        </a:lnSpc>
        <a:spcBef>
          <a:spcPts val="1188"/>
        </a:spcBef>
        <a:spcAft>
          <a:spcPct val="0"/>
        </a:spcAft>
        <a:buFont typeface="Arial" charset="0"/>
        <a:buChar char="•"/>
        <a:defRPr kumimoji="1" sz="4700" kern="1200">
          <a:solidFill>
            <a:schemeClr val="tx1"/>
          </a:solidFill>
          <a:latin typeface="+mn-lt"/>
          <a:ea typeface="+mn-ea"/>
          <a:cs typeface="+mn-cs"/>
        </a:defRPr>
      </a:lvl3pPr>
      <a:lvl4pPr marL="3794125"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4pPr>
      <a:lvl5pPr marL="4876800"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5pPr>
      <a:lvl6pPr marL="596227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6pPr>
      <a:lvl7pPr marL="7046322"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7pPr>
      <a:lvl8pPr marL="8130371"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8pPr>
      <a:lvl9pPr marL="921442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9pPr>
    </p:bodyStyle>
    <p:otherStyle>
      <a:defPPr>
        <a:defRPr lang="en-US"/>
      </a:defPPr>
      <a:lvl1pPr marL="0" algn="l" defTabSz="2168098" rtl="0" eaLnBrk="1" latinLnBrk="0" hangingPunct="1">
        <a:defRPr kumimoji="1" sz="4300" kern="1200">
          <a:solidFill>
            <a:schemeClr val="tx1"/>
          </a:solidFill>
          <a:latin typeface="+mn-lt"/>
          <a:ea typeface="+mn-ea"/>
          <a:cs typeface="+mn-cs"/>
        </a:defRPr>
      </a:lvl1pPr>
      <a:lvl2pPr marL="1084049" algn="l" defTabSz="2168098" rtl="0" eaLnBrk="1" latinLnBrk="0" hangingPunct="1">
        <a:defRPr kumimoji="1" sz="4300" kern="1200">
          <a:solidFill>
            <a:schemeClr val="tx1"/>
          </a:solidFill>
          <a:latin typeface="+mn-lt"/>
          <a:ea typeface="+mn-ea"/>
          <a:cs typeface="+mn-cs"/>
        </a:defRPr>
      </a:lvl2pPr>
      <a:lvl3pPr marL="2168098" algn="l" defTabSz="2168098" rtl="0" eaLnBrk="1" latinLnBrk="0" hangingPunct="1">
        <a:defRPr kumimoji="1" sz="4300" kern="1200">
          <a:solidFill>
            <a:schemeClr val="tx1"/>
          </a:solidFill>
          <a:latin typeface="+mn-lt"/>
          <a:ea typeface="+mn-ea"/>
          <a:cs typeface="+mn-cs"/>
        </a:defRPr>
      </a:lvl3pPr>
      <a:lvl4pPr marL="3252147" algn="l" defTabSz="2168098" rtl="0" eaLnBrk="1" latinLnBrk="0" hangingPunct="1">
        <a:defRPr kumimoji="1" sz="4300" kern="1200">
          <a:solidFill>
            <a:schemeClr val="tx1"/>
          </a:solidFill>
          <a:latin typeface="+mn-lt"/>
          <a:ea typeface="+mn-ea"/>
          <a:cs typeface="+mn-cs"/>
        </a:defRPr>
      </a:lvl4pPr>
      <a:lvl5pPr marL="4336198" algn="l" defTabSz="2168098" rtl="0" eaLnBrk="1" latinLnBrk="0" hangingPunct="1">
        <a:defRPr kumimoji="1" sz="4300" kern="1200">
          <a:solidFill>
            <a:schemeClr val="tx1"/>
          </a:solidFill>
          <a:latin typeface="+mn-lt"/>
          <a:ea typeface="+mn-ea"/>
          <a:cs typeface="+mn-cs"/>
        </a:defRPr>
      </a:lvl5pPr>
      <a:lvl6pPr marL="5420247" algn="l" defTabSz="2168098" rtl="0" eaLnBrk="1" latinLnBrk="0" hangingPunct="1">
        <a:defRPr kumimoji="1" sz="4300" kern="1200">
          <a:solidFill>
            <a:schemeClr val="tx1"/>
          </a:solidFill>
          <a:latin typeface="+mn-lt"/>
          <a:ea typeface="+mn-ea"/>
          <a:cs typeface="+mn-cs"/>
        </a:defRPr>
      </a:lvl6pPr>
      <a:lvl7pPr marL="6504296" algn="l" defTabSz="2168098" rtl="0" eaLnBrk="1" latinLnBrk="0" hangingPunct="1">
        <a:defRPr kumimoji="1" sz="4300" kern="1200">
          <a:solidFill>
            <a:schemeClr val="tx1"/>
          </a:solidFill>
          <a:latin typeface="+mn-lt"/>
          <a:ea typeface="+mn-ea"/>
          <a:cs typeface="+mn-cs"/>
        </a:defRPr>
      </a:lvl7pPr>
      <a:lvl8pPr marL="7588345" algn="l" defTabSz="2168098" rtl="0" eaLnBrk="1" latinLnBrk="0" hangingPunct="1">
        <a:defRPr kumimoji="1" sz="4300" kern="1200">
          <a:solidFill>
            <a:schemeClr val="tx1"/>
          </a:solidFill>
          <a:latin typeface="+mn-lt"/>
          <a:ea typeface="+mn-ea"/>
          <a:cs typeface="+mn-cs"/>
        </a:defRPr>
      </a:lvl8pPr>
      <a:lvl9pPr marL="8672394" algn="l" defTabSz="2168098" rtl="0" eaLnBrk="1" latinLnBrk="0" hangingPunct="1">
        <a:defRPr kumimoji="1"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jpeg"/><Relationship Id="rId18" Type="http://schemas.openxmlformats.org/officeDocument/2006/relationships/image" Target="../media/image13.png"/><Relationship Id="rId3" Type="http://schemas.openxmlformats.org/officeDocument/2006/relationships/image" Target="../media/image2.png"/><Relationship Id="rId21" Type="http://schemas.openxmlformats.org/officeDocument/2006/relationships/image" Target="../media/image16.png"/><Relationship Id="rId7" Type="http://schemas.microsoft.com/office/2007/relationships/hdphoto" Target="../media/hdphoto2.wdp"/><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0.png"/><Relationship Id="rId10" Type="http://schemas.openxmlformats.org/officeDocument/2006/relationships/image" Target="../media/image6.png"/><Relationship Id="rId19" Type="http://schemas.openxmlformats.org/officeDocument/2006/relationships/image" Target="../media/image14.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9.pn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054" y="1725835"/>
            <a:ext cx="3436719" cy="2566664"/>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14" y="1659070"/>
            <a:ext cx="3159004" cy="2382790"/>
          </a:xfrm>
          <a:prstGeom prst="rect">
            <a:avLst/>
          </a:prstGeom>
        </p:spPr>
      </p:pic>
      <p:sp>
        <p:nvSpPr>
          <p:cNvPr id="126" name="正方形/長方形 125"/>
          <p:cNvSpPr/>
          <p:nvPr/>
        </p:nvSpPr>
        <p:spPr>
          <a:xfrm>
            <a:off x="73251" y="8175382"/>
            <a:ext cx="3323539" cy="1664917"/>
          </a:xfrm>
          <a:prstGeom prst="rect">
            <a:avLst/>
          </a:prstGeom>
          <a:solidFill>
            <a:schemeClr val="bg1">
              <a:alpha val="80000"/>
            </a:schemeClr>
          </a:solidFill>
          <a:ln w="12700">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27" name="正方形/長方形 126"/>
          <p:cNvSpPr/>
          <p:nvPr/>
        </p:nvSpPr>
        <p:spPr>
          <a:xfrm>
            <a:off x="3450266" y="8175382"/>
            <a:ext cx="3323539" cy="1664917"/>
          </a:xfrm>
          <a:prstGeom prst="rect">
            <a:avLst/>
          </a:prstGeom>
          <a:solidFill>
            <a:srgbClr val="DDE6D7"/>
          </a:solidFill>
          <a:ln w="12700">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28" name="正方形/長方形 127"/>
          <p:cNvSpPr/>
          <p:nvPr/>
        </p:nvSpPr>
        <p:spPr>
          <a:xfrm>
            <a:off x="83550" y="6000606"/>
            <a:ext cx="3323539" cy="2111050"/>
          </a:xfrm>
          <a:prstGeom prst="rect">
            <a:avLst/>
          </a:prstGeom>
          <a:solidFill>
            <a:schemeClr val="bg1">
              <a:alpha val="80000"/>
            </a:schemeClr>
          </a:solidFill>
          <a:ln w="12700">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31" name="正方形/長方形 130"/>
          <p:cNvSpPr/>
          <p:nvPr/>
        </p:nvSpPr>
        <p:spPr>
          <a:xfrm>
            <a:off x="3444997" y="6000606"/>
            <a:ext cx="3323539" cy="2111050"/>
          </a:xfrm>
          <a:prstGeom prst="rect">
            <a:avLst/>
          </a:prstGeom>
          <a:solidFill>
            <a:schemeClr val="bg1">
              <a:alpha val="80000"/>
            </a:schemeClr>
          </a:solidFill>
          <a:ln w="12700">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32" name="正方形/長方形 131"/>
          <p:cNvSpPr/>
          <p:nvPr/>
        </p:nvSpPr>
        <p:spPr>
          <a:xfrm>
            <a:off x="3444696" y="5993026"/>
            <a:ext cx="3323539" cy="420652"/>
          </a:xfrm>
          <a:prstGeom prst="rect">
            <a:avLst/>
          </a:prstGeom>
          <a:solidFill>
            <a:srgbClr val="284903"/>
          </a:solidFill>
          <a:ln>
            <a:noFill/>
          </a:ln>
        </p:spPr>
        <p:txBody>
          <a:bodyPr wrap="square" lIns="0" tIns="0" rIns="0" bIns="0" anchor="ctr">
            <a:noAutofit/>
          </a:bodyPr>
          <a:lstStyle/>
          <a:p>
            <a:pPr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133" name="正方形/長方形 132"/>
          <p:cNvSpPr/>
          <p:nvPr/>
        </p:nvSpPr>
        <p:spPr>
          <a:xfrm>
            <a:off x="72663" y="8176925"/>
            <a:ext cx="3323539" cy="420652"/>
          </a:xfrm>
          <a:prstGeom prst="rect">
            <a:avLst/>
          </a:prstGeom>
          <a:solidFill>
            <a:srgbClr val="284903"/>
          </a:solidFill>
          <a:ln>
            <a:noFill/>
          </a:ln>
        </p:spPr>
        <p:txBody>
          <a:bodyPr wrap="square" lIns="0" tIns="0" rIns="0" bIns="0" anchor="ctr">
            <a:noAutofit/>
          </a:bodyPr>
          <a:lstStyle/>
          <a:p>
            <a:pPr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135" name="正方形/長方形 134"/>
          <p:cNvSpPr/>
          <p:nvPr/>
        </p:nvSpPr>
        <p:spPr>
          <a:xfrm>
            <a:off x="3449678" y="8176925"/>
            <a:ext cx="3323539" cy="420652"/>
          </a:xfrm>
          <a:prstGeom prst="rect">
            <a:avLst/>
          </a:prstGeom>
          <a:solidFill>
            <a:srgbClr val="284903"/>
          </a:solidFill>
          <a:ln>
            <a:noFill/>
          </a:ln>
        </p:spPr>
        <p:txBody>
          <a:bodyPr wrap="square" lIns="0" tIns="0" rIns="0" bIns="0" anchor="ctr">
            <a:noAutofit/>
          </a:bodyPr>
          <a:lstStyle/>
          <a:p>
            <a:pPr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176" name="正方形/長方形 175"/>
          <p:cNvSpPr/>
          <p:nvPr/>
        </p:nvSpPr>
        <p:spPr>
          <a:xfrm>
            <a:off x="84826" y="5993026"/>
            <a:ext cx="3323539" cy="420652"/>
          </a:xfrm>
          <a:prstGeom prst="rect">
            <a:avLst/>
          </a:prstGeom>
          <a:solidFill>
            <a:srgbClr val="284903"/>
          </a:solidFill>
          <a:ln>
            <a:noFill/>
          </a:ln>
        </p:spPr>
        <p:txBody>
          <a:bodyPr wrap="square" lIns="0" tIns="0" rIns="0" bIns="0" anchor="ctr">
            <a:noAutofit/>
          </a:bodyPr>
          <a:lstStyle/>
          <a:p>
            <a:pPr lvl="0"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9" name="角丸四角形 8"/>
          <p:cNvSpPr/>
          <p:nvPr/>
        </p:nvSpPr>
        <p:spPr>
          <a:xfrm>
            <a:off x="493755" y="3836376"/>
            <a:ext cx="2862169" cy="803852"/>
          </a:xfrm>
          <a:prstGeom prst="roundRect">
            <a:avLst>
              <a:gd name="adj" fmla="val 9084"/>
            </a:avLst>
          </a:prstGeom>
          <a:solidFill>
            <a:srgbClr val="D52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角丸四角形 101"/>
          <p:cNvSpPr/>
          <p:nvPr/>
        </p:nvSpPr>
        <p:spPr>
          <a:xfrm>
            <a:off x="3651903" y="4192106"/>
            <a:ext cx="2862169" cy="803852"/>
          </a:xfrm>
          <a:prstGeom prst="roundRect">
            <a:avLst>
              <a:gd name="adj" fmla="val 9084"/>
            </a:avLst>
          </a:prstGeom>
          <a:solidFill>
            <a:srgbClr val="D52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テキスト ボックス 102"/>
          <p:cNvSpPr txBox="1"/>
          <p:nvPr/>
        </p:nvSpPr>
        <p:spPr>
          <a:xfrm>
            <a:off x="741989" y="3897318"/>
            <a:ext cx="2365699" cy="646331"/>
          </a:xfrm>
          <a:prstGeom prst="rect">
            <a:avLst/>
          </a:prstGeom>
          <a:noFill/>
        </p:spPr>
        <p:txBody>
          <a:bodyPr wrap="square" rtlCol="0">
            <a:spAutoFit/>
          </a:bodyPr>
          <a:lstStyle/>
          <a:p>
            <a:pPr algn="ctr"/>
            <a:r>
              <a:rPr lang="ja-JP" altLang="en-US" sz="1800" b="1" dirty="0" smtClean="0">
                <a:solidFill>
                  <a:schemeClr val="bg1"/>
                </a:solidFill>
                <a:latin typeface="HGS行書体" panose="03000600000000000000" pitchFamily="66" charset="-128"/>
                <a:ea typeface="HGS行書体" panose="03000600000000000000" pitchFamily="66" charset="-128"/>
              </a:rPr>
              <a:t>クリスマスチキン</a:t>
            </a:r>
            <a:endParaRPr lang="en-US" altLang="ja-JP" sz="1800" b="1" dirty="0" smtClean="0">
              <a:solidFill>
                <a:schemeClr val="bg1"/>
              </a:solidFill>
              <a:latin typeface="HGS行書体" panose="03000600000000000000" pitchFamily="66" charset="-128"/>
              <a:ea typeface="HGS行書体" panose="03000600000000000000" pitchFamily="66" charset="-128"/>
            </a:endParaRPr>
          </a:p>
          <a:p>
            <a:pPr algn="ctr"/>
            <a:r>
              <a:rPr lang="ja-JP" altLang="en-US" sz="1800" b="1" dirty="0" smtClean="0">
                <a:solidFill>
                  <a:schemeClr val="bg1"/>
                </a:solidFill>
                <a:latin typeface="HGS行書体" panose="03000600000000000000" pitchFamily="66" charset="-128"/>
                <a:ea typeface="HGS行書体" panose="03000600000000000000" pitchFamily="66" charset="-128"/>
              </a:rPr>
              <a:t>トリュフマヨソース </a:t>
            </a:r>
            <a:endParaRPr lang="en-US" altLang="ja-JP" sz="1800" b="1" dirty="0" smtClean="0">
              <a:solidFill>
                <a:schemeClr val="bg1"/>
              </a:solidFill>
              <a:latin typeface="HGS行書体" panose="03000600000000000000" pitchFamily="66" charset="-128"/>
              <a:ea typeface="HGS行書体" panose="03000600000000000000" pitchFamily="66" charset="-128"/>
            </a:endParaRPr>
          </a:p>
        </p:txBody>
      </p:sp>
      <p:sp>
        <p:nvSpPr>
          <p:cNvPr id="104" name="テキスト ボックス 103"/>
          <p:cNvSpPr txBox="1"/>
          <p:nvPr/>
        </p:nvSpPr>
        <p:spPr>
          <a:xfrm>
            <a:off x="3514037" y="4264682"/>
            <a:ext cx="3104125" cy="615553"/>
          </a:xfrm>
          <a:prstGeom prst="rect">
            <a:avLst/>
          </a:prstGeom>
          <a:noFill/>
        </p:spPr>
        <p:txBody>
          <a:bodyPr wrap="square" rtlCol="0">
            <a:spAutoFit/>
          </a:bodyPr>
          <a:lstStyle/>
          <a:p>
            <a:pPr algn="ctr"/>
            <a:r>
              <a:rPr lang="ja-JP" altLang="en-US" sz="1800" b="1" dirty="0" smtClean="0">
                <a:solidFill>
                  <a:schemeClr val="bg1"/>
                </a:solidFill>
                <a:latin typeface="HGS行書体" panose="03000600000000000000" pitchFamily="66" charset="-128"/>
                <a:ea typeface="HGS行書体" panose="03000600000000000000" pitchFamily="66" charset="-128"/>
              </a:rPr>
              <a:t>ポークソテー</a:t>
            </a:r>
            <a:endParaRPr lang="en-US" altLang="ja-JP" sz="1800" b="1" dirty="0" smtClean="0">
              <a:solidFill>
                <a:schemeClr val="bg1"/>
              </a:solidFill>
              <a:latin typeface="HGS行書体" panose="03000600000000000000" pitchFamily="66" charset="-128"/>
              <a:ea typeface="HGS行書体" panose="03000600000000000000" pitchFamily="66" charset="-128"/>
            </a:endParaRPr>
          </a:p>
          <a:p>
            <a:pPr algn="ctr"/>
            <a:r>
              <a:rPr lang="ja-JP" altLang="en-US" sz="1600" b="1" dirty="0" smtClean="0">
                <a:solidFill>
                  <a:schemeClr val="bg1"/>
                </a:solidFill>
                <a:latin typeface="HGS行書体" panose="03000600000000000000" pitchFamily="66" charset="-128"/>
                <a:ea typeface="HGS行書体" panose="03000600000000000000" pitchFamily="66" charset="-128"/>
              </a:rPr>
              <a:t>アップルグレイビーソース</a:t>
            </a:r>
            <a:endParaRPr lang="en-US" altLang="ja-JP" sz="1600" b="1" dirty="0" smtClean="0">
              <a:solidFill>
                <a:schemeClr val="bg1"/>
              </a:solidFill>
              <a:latin typeface="HGS行書体" panose="03000600000000000000" pitchFamily="66" charset="-128"/>
              <a:ea typeface="HGS行書体" panose="03000600000000000000" pitchFamily="66" charset="-128"/>
            </a:endParaRPr>
          </a:p>
        </p:txBody>
      </p:sp>
      <p:sp>
        <p:nvSpPr>
          <p:cNvPr id="107" name="正方形/長方形 46"/>
          <p:cNvSpPr>
            <a:spLocks noChangeArrowheads="1"/>
          </p:cNvSpPr>
          <p:nvPr/>
        </p:nvSpPr>
        <p:spPr bwMode="auto">
          <a:xfrm>
            <a:off x="1009421" y="4818948"/>
            <a:ext cx="2339258" cy="831281"/>
          </a:xfrm>
          <a:prstGeom prst="rect">
            <a:avLst/>
          </a:prstGeom>
          <a:noFill/>
          <a:ln w="9525">
            <a:noFill/>
            <a:miter lim="800000"/>
            <a:headEnd/>
            <a:tailEnd/>
          </a:ln>
        </p:spPr>
        <p:txBody>
          <a:bodyPr/>
          <a:lstStyle/>
          <a:p>
            <a:r>
              <a:rPr lang="ja-JP" altLang="en-US" sz="1100" dirty="0" smtClean="0">
                <a:latin typeface="Meiryo UI" panose="020B0604030504040204" pitchFamily="50" charset="-128"/>
                <a:ea typeface="Meiryo UI" panose="020B0604030504040204" pitchFamily="50" charset="-128"/>
              </a:rPr>
              <a:t>クリスマスリースのように飾られたグリーンベジの真ん中には、クリスマスの主役</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「チキン」！芳醇なトリュフの香りがたまらないマヨソースと一緒にお楽しみください。</a:t>
            </a:r>
            <a:endParaRPr lang="en-US" altLang="ja-JP" sz="1100" dirty="0" smtClean="0">
              <a:latin typeface="Meiryo UI" panose="020B0604030504040204" pitchFamily="50" charset="-128"/>
              <a:ea typeface="Meiryo UI" panose="020B0604030504040204" pitchFamily="50" charset="-128"/>
            </a:endParaRPr>
          </a:p>
        </p:txBody>
      </p:sp>
      <p:sp>
        <p:nvSpPr>
          <p:cNvPr id="108" name="正方形/長方形 46"/>
          <p:cNvSpPr>
            <a:spLocks noChangeArrowheads="1"/>
          </p:cNvSpPr>
          <p:nvPr/>
        </p:nvSpPr>
        <p:spPr bwMode="auto">
          <a:xfrm>
            <a:off x="3674127" y="5036041"/>
            <a:ext cx="2444910" cy="910920"/>
          </a:xfrm>
          <a:prstGeom prst="rect">
            <a:avLst/>
          </a:prstGeom>
          <a:noFill/>
          <a:ln w="9525">
            <a:noFill/>
            <a:miter lim="800000"/>
            <a:headEnd/>
            <a:tailEnd/>
          </a:ln>
        </p:spPr>
        <p:txBody>
          <a:bodyPr/>
          <a:lstStyle/>
          <a:p>
            <a:r>
              <a:rPr lang="ja-JP" altLang="en-US" sz="1100" dirty="0">
                <a:latin typeface="Meiryo UI" panose="020B0604030504040204" pitchFamily="50" charset="-128"/>
                <a:ea typeface="Meiryo UI" panose="020B0604030504040204" pitchFamily="50" charset="-128"/>
              </a:rPr>
              <a:t>ビーフの旨味と赤ワインの</a:t>
            </a:r>
            <a:r>
              <a:rPr lang="ja-JP" altLang="en-US" sz="1100" dirty="0" smtClean="0">
                <a:latin typeface="Meiryo UI" panose="020B0604030504040204" pitchFamily="50" charset="-128"/>
                <a:ea typeface="Meiryo UI" panose="020B0604030504040204" pitchFamily="50" charset="-128"/>
              </a:rPr>
              <a:t>コク</a:t>
            </a:r>
            <a:r>
              <a:rPr lang="ja-JP" altLang="en-US" sz="1100" dirty="0" smtClean="0">
                <a:latin typeface="Meiryo UI" panose="020B0604030504040204" pitchFamily="50" charset="-128"/>
                <a:ea typeface="Meiryo UI" panose="020B0604030504040204" pitchFamily="50" charset="-128"/>
              </a:rPr>
              <a:t>がつまった</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グレイビーソース</a:t>
            </a:r>
            <a:r>
              <a:rPr lang="ja-JP" altLang="en-US" sz="1100" dirty="0" smtClean="0">
                <a:latin typeface="Meiryo UI" panose="020B0604030504040204" pitchFamily="50" charset="-128"/>
                <a:ea typeface="Meiryo UI" panose="020B0604030504040204" pitchFamily="50" charset="-128"/>
              </a:rPr>
              <a:t>に季節のフルーツ「りんご」を入れました。甘さを活かしたソース</a:t>
            </a:r>
            <a:r>
              <a:rPr lang="ja-JP" altLang="en-US" sz="1100" dirty="0" smtClean="0">
                <a:latin typeface="Meiryo UI" panose="020B0604030504040204" pitchFamily="50" charset="-128"/>
                <a:ea typeface="Meiryo UI" panose="020B0604030504040204" pitchFamily="50" charset="-128"/>
              </a:rPr>
              <a:t>が</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ポークソテー</a:t>
            </a:r>
            <a:r>
              <a:rPr lang="ja-JP" altLang="en-US" sz="1100" dirty="0" smtClean="0">
                <a:latin typeface="Meiryo UI" panose="020B0604030504040204" pitchFamily="50" charset="-128"/>
                <a:ea typeface="Meiryo UI" panose="020B0604030504040204" pitchFamily="50" charset="-128"/>
              </a:rPr>
              <a:t>によく合います。</a:t>
            </a:r>
            <a:endParaRPr lang="en-US" altLang="ja-JP" sz="1100" dirty="0" smtClean="0">
              <a:latin typeface="Meiryo UI" panose="020B0604030504040204" pitchFamily="50" charset="-128"/>
              <a:ea typeface="Meiryo UI" panose="020B0604030504040204" pitchFamily="50" charset="-128"/>
            </a:endParaRPr>
          </a:p>
        </p:txBody>
      </p:sp>
      <p:sp>
        <p:nvSpPr>
          <p:cNvPr id="121" name="角丸四角形 120"/>
          <p:cNvSpPr/>
          <p:nvPr/>
        </p:nvSpPr>
        <p:spPr>
          <a:xfrm>
            <a:off x="567423" y="3907542"/>
            <a:ext cx="2737657" cy="665921"/>
          </a:xfrm>
          <a:prstGeom prst="roundRect">
            <a:avLst>
              <a:gd name="adj" fmla="val 4660"/>
            </a:avLst>
          </a:prstGeom>
          <a:noFill/>
          <a:ln w="6350">
            <a:solidFill>
              <a:srgbClr val="F6C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3" name="グループ化 22"/>
          <p:cNvGrpSpPr/>
          <p:nvPr/>
        </p:nvGrpSpPr>
        <p:grpSpPr>
          <a:xfrm>
            <a:off x="593222" y="3876982"/>
            <a:ext cx="370236" cy="62422"/>
            <a:chOff x="333851" y="4012753"/>
            <a:chExt cx="370236" cy="62422"/>
          </a:xfrm>
        </p:grpSpPr>
        <p:sp>
          <p:nvSpPr>
            <p:cNvPr id="22" name="ひし形 21"/>
            <p:cNvSpPr/>
            <p:nvPr/>
          </p:nvSpPr>
          <p:spPr>
            <a:xfrm>
              <a:off x="333851"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9" name="ひし形 128"/>
            <p:cNvSpPr/>
            <p:nvPr/>
          </p:nvSpPr>
          <p:spPr>
            <a:xfrm>
              <a:off x="395907"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0" name="ひし形 129"/>
            <p:cNvSpPr/>
            <p:nvPr/>
          </p:nvSpPr>
          <p:spPr>
            <a:xfrm>
              <a:off x="456424"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4" name="ひし形 133"/>
            <p:cNvSpPr/>
            <p:nvPr/>
          </p:nvSpPr>
          <p:spPr>
            <a:xfrm>
              <a:off x="518480"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6" name="ひし形 135"/>
            <p:cNvSpPr/>
            <p:nvPr/>
          </p:nvSpPr>
          <p:spPr>
            <a:xfrm>
              <a:off x="579609"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0" name="ひし形 149"/>
            <p:cNvSpPr/>
            <p:nvPr/>
          </p:nvSpPr>
          <p:spPr>
            <a:xfrm>
              <a:off x="641665"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1" name="グループ化 150"/>
          <p:cNvGrpSpPr/>
          <p:nvPr/>
        </p:nvGrpSpPr>
        <p:grpSpPr>
          <a:xfrm>
            <a:off x="2911553" y="4539720"/>
            <a:ext cx="370236" cy="62422"/>
            <a:chOff x="333851" y="4012753"/>
            <a:chExt cx="370236" cy="62422"/>
          </a:xfrm>
        </p:grpSpPr>
        <p:sp>
          <p:nvSpPr>
            <p:cNvPr id="152" name="ひし形 151"/>
            <p:cNvSpPr/>
            <p:nvPr/>
          </p:nvSpPr>
          <p:spPr>
            <a:xfrm>
              <a:off x="333851"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3" name="ひし形 152"/>
            <p:cNvSpPr/>
            <p:nvPr/>
          </p:nvSpPr>
          <p:spPr>
            <a:xfrm>
              <a:off x="395907"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6" name="ひし形 155"/>
            <p:cNvSpPr/>
            <p:nvPr/>
          </p:nvSpPr>
          <p:spPr>
            <a:xfrm>
              <a:off x="456424"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7" name="ひし形 156"/>
            <p:cNvSpPr/>
            <p:nvPr/>
          </p:nvSpPr>
          <p:spPr>
            <a:xfrm>
              <a:off x="518480"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8" name="ひし形 157"/>
            <p:cNvSpPr/>
            <p:nvPr/>
          </p:nvSpPr>
          <p:spPr>
            <a:xfrm>
              <a:off x="579609"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9" name="ひし形 158"/>
            <p:cNvSpPr/>
            <p:nvPr/>
          </p:nvSpPr>
          <p:spPr>
            <a:xfrm>
              <a:off x="641665"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0" name="角丸四角形 159"/>
          <p:cNvSpPr/>
          <p:nvPr/>
        </p:nvSpPr>
        <p:spPr>
          <a:xfrm>
            <a:off x="3712851" y="4263272"/>
            <a:ext cx="2737657" cy="665921"/>
          </a:xfrm>
          <a:prstGeom prst="roundRect">
            <a:avLst>
              <a:gd name="adj" fmla="val 4660"/>
            </a:avLst>
          </a:prstGeom>
          <a:noFill/>
          <a:ln w="6350">
            <a:solidFill>
              <a:srgbClr val="F6C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1" name="グループ化 160"/>
          <p:cNvGrpSpPr/>
          <p:nvPr/>
        </p:nvGrpSpPr>
        <p:grpSpPr>
          <a:xfrm>
            <a:off x="3738650" y="4232712"/>
            <a:ext cx="370236" cy="62422"/>
            <a:chOff x="333851" y="4012753"/>
            <a:chExt cx="370236" cy="62422"/>
          </a:xfrm>
        </p:grpSpPr>
        <p:sp>
          <p:nvSpPr>
            <p:cNvPr id="162" name="ひし形 161"/>
            <p:cNvSpPr/>
            <p:nvPr/>
          </p:nvSpPr>
          <p:spPr>
            <a:xfrm>
              <a:off x="333851"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3" name="ひし形 162"/>
            <p:cNvSpPr/>
            <p:nvPr/>
          </p:nvSpPr>
          <p:spPr>
            <a:xfrm>
              <a:off x="395907"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4" name="ひし形 163"/>
            <p:cNvSpPr/>
            <p:nvPr/>
          </p:nvSpPr>
          <p:spPr>
            <a:xfrm>
              <a:off x="456424"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5" name="ひし形 164"/>
            <p:cNvSpPr/>
            <p:nvPr/>
          </p:nvSpPr>
          <p:spPr>
            <a:xfrm>
              <a:off x="518480"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6" name="ひし形 165"/>
            <p:cNvSpPr/>
            <p:nvPr/>
          </p:nvSpPr>
          <p:spPr>
            <a:xfrm>
              <a:off x="579609"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7" name="ひし形 166"/>
            <p:cNvSpPr/>
            <p:nvPr/>
          </p:nvSpPr>
          <p:spPr>
            <a:xfrm>
              <a:off x="641665"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68" name="グループ化 167"/>
          <p:cNvGrpSpPr/>
          <p:nvPr/>
        </p:nvGrpSpPr>
        <p:grpSpPr>
          <a:xfrm>
            <a:off x="6056981" y="4895450"/>
            <a:ext cx="370236" cy="62422"/>
            <a:chOff x="333851" y="4012753"/>
            <a:chExt cx="370236" cy="62422"/>
          </a:xfrm>
        </p:grpSpPr>
        <p:sp>
          <p:nvSpPr>
            <p:cNvPr id="169" name="ひし形 168"/>
            <p:cNvSpPr/>
            <p:nvPr/>
          </p:nvSpPr>
          <p:spPr>
            <a:xfrm>
              <a:off x="333851"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0" name="ひし形 169"/>
            <p:cNvSpPr/>
            <p:nvPr/>
          </p:nvSpPr>
          <p:spPr>
            <a:xfrm>
              <a:off x="395907"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1" name="ひし形 170"/>
            <p:cNvSpPr/>
            <p:nvPr/>
          </p:nvSpPr>
          <p:spPr>
            <a:xfrm>
              <a:off x="456424"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2" name="ひし形 171"/>
            <p:cNvSpPr/>
            <p:nvPr/>
          </p:nvSpPr>
          <p:spPr>
            <a:xfrm>
              <a:off x="518480"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3" name="ひし形 172"/>
            <p:cNvSpPr/>
            <p:nvPr/>
          </p:nvSpPr>
          <p:spPr>
            <a:xfrm>
              <a:off x="579609"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4" name="ひし形 173"/>
            <p:cNvSpPr/>
            <p:nvPr/>
          </p:nvSpPr>
          <p:spPr>
            <a:xfrm>
              <a:off x="641665" y="4012753"/>
              <a:ext cx="62422" cy="62422"/>
            </a:xfrm>
            <a:prstGeom prst="diamond">
              <a:avLst/>
            </a:prstGeom>
            <a:solidFill>
              <a:srgbClr val="F6C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75" name="図 17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032" b="100000" l="1832" r="97120"/>
                    </a14:imgEffect>
                  </a14:imgLayer>
                </a14:imgProps>
              </a:ext>
              <a:ext uri="{28A0092B-C50C-407E-A947-70E740481C1C}">
                <a14:useLocalDpi xmlns:a14="http://schemas.microsoft.com/office/drawing/2010/main" val="0"/>
              </a:ext>
            </a:extLst>
          </a:blip>
          <a:srcRect r="14527" b="1822"/>
          <a:stretch/>
        </p:blipFill>
        <p:spPr>
          <a:xfrm>
            <a:off x="5944300" y="4832945"/>
            <a:ext cx="841080" cy="1120375"/>
          </a:xfrm>
          <a:prstGeom prst="rect">
            <a:avLst/>
          </a:prstGeom>
        </p:spPr>
      </p:pic>
      <p:pic>
        <p:nvPicPr>
          <p:cNvPr id="182" name="図 181"/>
          <p:cNvPicPr>
            <a:picLocks noChangeAspect="1"/>
          </p:cNvPicPr>
          <p:nvPr/>
        </p:nvPicPr>
        <p:blipFill>
          <a:blip r:embed="rId6" cstate="print">
            <a:extLst>
              <a:ext uri="{BEBA8EAE-BF5A-486C-A8C5-ECC9F3942E4B}">
                <a14:imgProps xmlns:a14="http://schemas.microsoft.com/office/drawing/2010/main">
                  <a14:imgLayer r:embed="rId7">
                    <a14:imgEffect>
                      <a14:backgroundRemoval t="1099" b="100000" l="463" r="99537"/>
                    </a14:imgEffect>
                  </a14:imgLayer>
                </a14:imgProps>
              </a:ext>
              <a:ext uri="{28A0092B-C50C-407E-A947-70E740481C1C}">
                <a14:useLocalDpi xmlns:a14="http://schemas.microsoft.com/office/drawing/2010/main" val="0"/>
              </a:ext>
            </a:extLst>
          </a:blip>
          <a:stretch>
            <a:fillRect/>
          </a:stretch>
        </p:blipFill>
        <p:spPr>
          <a:xfrm rot="21224133">
            <a:off x="3369509" y="3510429"/>
            <a:ext cx="966745" cy="814572"/>
          </a:xfrm>
          <a:prstGeom prst="rect">
            <a:avLst/>
          </a:prstGeom>
        </p:spPr>
      </p:pic>
      <p:grpSp>
        <p:nvGrpSpPr>
          <p:cNvPr id="25" name="グループ化 24"/>
          <p:cNvGrpSpPr/>
          <p:nvPr/>
        </p:nvGrpSpPr>
        <p:grpSpPr>
          <a:xfrm>
            <a:off x="-111573" y="3497141"/>
            <a:ext cx="1525248" cy="2643611"/>
            <a:chOff x="-56901" y="3845035"/>
            <a:chExt cx="1165751" cy="2020519"/>
          </a:xfrm>
        </p:grpSpPr>
        <p:sp>
          <p:nvSpPr>
            <p:cNvPr id="24" name="楕円 23"/>
            <p:cNvSpPr/>
            <p:nvPr/>
          </p:nvSpPr>
          <p:spPr>
            <a:xfrm>
              <a:off x="-56901" y="5159661"/>
              <a:ext cx="826879" cy="705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9" name="図 188"/>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777" b="99482" l="3390" r="98983">
                          <a14:foregroundMark x1="53898" y1="76166" x2="53898" y2="76166"/>
                          <a14:foregroundMark x1="52881" y1="84197" x2="52881" y2="83679"/>
                          <a14:foregroundMark x1="54576" y1="91710" x2="54576" y2="91710"/>
                          <a14:foregroundMark x1="74915" y1="89119" x2="74915" y2="89119"/>
                          <a14:foregroundMark x1="71186" y1="93782" x2="71186" y2="93782"/>
                          <a14:backgroundMark x1="76610" y1="40674" x2="76610" y2="40674"/>
                          <a14:backgroundMark x1="57966" y1="16062" x2="57966" y2="16062"/>
                          <a14:backgroundMark x1="29492" y1="43782" x2="29492" y2="43782"/>
                          <a14:backgroundMark x1="32542" y1="45596" x2="32542" y2="45596"/>
                          <a14:backgroundMark x1="33559" y1="48187" x2="33559" y2="48187"/>
                          <a14:backgroundMark x1="28475" y1="48705" x2="28475" y2="48705"/>
                          <a14:backgroundMark x1="22034" y1="52073" x2="22034" y2="52073"/>
                          <a14:backgroundMark x1="73559" y1="52332" x2="73559" y2="52332"/>
                        </a14:backgroundRemoval>
                      </a14:imgEffect>
                    </a14:imgLayer>
                  </a14:imgProps>
                </a:ext>
                <a:ext uri="{28A0092B-C50C-407E-A947-70E740481C1C}">
                  <a14:useLocalDpi xmlns:a14="http://schemas.microsoft.com/office/drawing/2010/main" val="0"/>
                </a:ext>
              </a:extLst>
            </a:blip>
            <a:srcRect l="30771" b="8190"/>
            <a:stretch/>
          </p:blipFill>
          <p:spPr>
            <a:xfrm>
              <a:off x="25925" y="3845035"/>
              <a:ext cx="1082925" cy="1879154"/>
            </a:xfrm>
            <a:prstGeom prst="rect">
              <a:avLst/>
            </a:prstGeom>
          </p:spPr>
        </p:pic>
      </p:grpSp>
      <p:sp>
        <p:nvSpPr>
          <p:cNvPr id="203" name="星 5 202"/>
          <p:cNvSpPr/>
          <p:nvPr/>
        </p:nvSpPr>
        <p:spPr>
          <a:xfrm rot="20389181">
            <a:off x="5994679" y="48538"/>
            <a:ext cx="221386" cy="221386"/>
          </a:xfrm>
          <a:prstGeom prst="star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4" name="星 5 203"/>
          <p:cNvSpPr/>
          <p:nvPr/>
        </p:nvSpPr>
        <p:spPr>
          <a:xfrm rot="283906">
            <a:off x="5694764" y="271903"/>
            <a:ext cx="172110" cy="172110"/>
          </a:xfrm>
          <a:prstGeom prst="star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5" name="星 5 204"/>
          <p:cNvSpPr/>
          <p:nvPr/>
        </p:nvSpPr>
        <p:spPr>
          <a:xfrm rot="900000">
            <a:off x="348479" y="322806"/>
            <a:ext cx="172110" cy="172110"/>
          </a:xfrm>
          <a:prstGeom prst="star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033" b="100000" l="0" r="100000"/>
                    </a14:imgEffect>
                  </a14:imgLayer>
                </a14:imgProps>
              </a:ext>
              <a:ext uri="{28A0092B-C50C-407E-A947-70E740481C1C}">
                <a14:useLocalDpi xmlns:a14="http://schemas.microsoft.com/office/drawing/2010/main" val="0"/>
              </a:ext>
            </a:extLst>
          </a:blip>
          <a:srcRect l="3274"/>
          <a:stretch/>
        </p:blipFill>
        <p:spPr>
          <a:xfrm>
            <a:off x="3500207" y="6361066"/>
            <a:ext cx="1432303" cy="1228427"/>
          </a:xfrm>
          <a:prstGeom prst="rect">
            <a:avLst/>
          </a:prstGeom>
        </p:spPr>
      </p:pic>
      <p:pic>
        <p:nvPicPr>
          <p:cNvPr id="20" name="図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93333" y="8698055"/>
            <a:ext cx="1447197" cy="1148473"/>
          </a:xfrm>
          <a:prstGeom prst="rect">
            <a:avLst/>
          </a:prstGeom>
        </p:spPr>
      </p:pic>
      <p:sp>
        <p:nvSpPr>
          <p:cNvPr id="138" name="テキスト ボックス 137"/>
          <p:cNvSpPr txBox="1"/>
          <p:nvPr/>
        </p:nvSpPr>
        <p:spPr>
          <a:xfrm>
            <a:off x="4865519" y="8650136"/>
            <a:ext cx="1992481"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えび</a:t>
            </a:r>
            <a:r>
              <a:rPr lang="ja-JP" altLang="en-US" sz="1600" b="1" dirty="0" smtClean="0">
                <a:latin typeface="Meiryo UI" panose="020B0604030504040204" pitchFamily="50" charset="-128"/>
                <a:ea typeface="Meiryo UI" panose="020B0604030504040204" pitchFamily="50" charset="-128"/>
              </a:rPr>
              <a:t>と山椒ちりめん</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ごはん</a:t>
            </a:r>
            <a:endParaRPr lang="ja-JP" altLang="en-US" sz="1600" b="1" dirty="0">
              <a:latin typeface="Meiryo UI" panose="020B0604030504040204" pitchFamily="50" charset="-128"/>
              <a:ea typeface="Meiryo UI" panose="020B0604030504040204" pitchFamily="50" charset="-128"/>
            </a:endParaRPr>
          </a:p>
        </p:txBody>
      </p:sp>
      <p:sp>
        <p:nvSpPr>
          <p:cNvPr id="142" name="Rectangle 39"/>
          <p:cNvSpPr>
            <a:spLocks noChangeArrowheads="1"/>
          </p:cNvSpPr>
          <p:nvPr/>
        </p:nvSpPr>
        <p:spPr bwMode="auto">
          <a:xfrm>
            <a:off x="4167061" y="6203680"/>
            <a:ext cx="2273287" cy="294373"/>
          </a:xfrm>
          <a:prstGeom prst="rect">
            <a:avLst/>
          </a:prstGeom>
          <a:noFill/>
          <a:ln w="9525">
            <a:noFill/>
            <a:miter lim="800000"/>
            <a:headEnd/>
            <a:tailEnd/>
          </a:ln>
        </p:spPr>
        <p:txBody>
          <a:bodyPr anchor="ctr"/>
          <a:lstStyle/>
          <a:p>
            <a:pPr defTabSz="1845708"/>
            <a:r>
              <a:rPr kumimoji="0" lang="ja-JP" altLang="en-US" sz="600" b="1" u="sng" dirty="0">
                <a:solidFill>
                  <a:schemeClr val="bg1"/>
                </a:solidFill>
                <a:latin typeface="游ゴシック Medium" panose="020B0500000000000000" pitchFamily="50" charset="-128"/>
                <a:ea typeface="游ゴシック Medium" panose="020B0500000000000000" pitchFamily="50" charset="-128"/>
              </a:rPr>
              <a:t>一皿で野菜1７５ｇ以上摂取</a:t>
            </a:r>
            <a:r>
              <a:rPr kumimoji="0" lang="ja-JP" altLang="en-US" sz="600" b="1" u="sng" dirty="0" smtClean="0">
                <a:solidFill>
                  <a:schemeClr val="bg1"/>
                </a:solidFill>
                <a:latin typeface="游ゴシック Medium" panose="020B0500000000000000" pitchFamily="50" charset="-128"/>
                <a:ea typeface="游ゴシック Medium" panose="020B0500000000000000" pitchFamily="50" charset="-128"/>
              </a:rPr>
              <a:t>！野菜</a:t>
            </a:r>
            <a:r>
              <a:rPr kumimoji="0" lang="ja-JP" altLang="en-US" sz="600" b="1" u="sng" dirty="0">
                <a:solidFill>
                  <a:schemeClr val="bg1"/>
                </a:solidFill>
                <a:latin typeface="游ゴシック Medium" panose="020B0500000000000000" pitchFamily="50" charset="-128"/>
                <a:ea typeface="游ゴシック Medium" panose="020B0500000000000000" pitchFamily="50" charset="-128"/>
              </a:rPr>
              <a:t>不足の方におすすめです。</a:t>
            </a:r>
          </a:p>
        </p:txBody>
      </p:sp>
      <p:sp>
        <p:nvSpPr>
          <p:cNvPr id="143" name="正方形/長方形 142"/>
          <p:cNvSpPr/>
          <p:nvPr/>
        </p:nvSpPr>
        <p:spPr>
          <a:xfrm>
            <a:off x="4287249" y="5971264"/>
            <a:ext cx="2106993" cy="420652"/>
          </a:xfrm>
          <a:prstGeom prst="rect">
            <a:avLst/>
          </a:prstGeom>
          <a:no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サステナブル・ベジめし</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44" name="正方形/長方形 143"/>
          <p:cNvSpPr/>
          <p:nvPr/>
        </p:nvSpPr>
        <p:spPr>
          <a:xfrm>
            <a:off x="4157160" y="8189384"/>
            <a:ext cx="2106993" cy="420652"/>
          </a:xfrm>
          <a:prstGeom prst="rect">
            <a:avLst/>
          </a:prstGeom>
          <a:noFill/>
          <a:ln>
            <a:noFill/>
          </a:ln>
        </p:spPr>
        <p:txBody>
          <a:bodyPr wrap="square" lIns="0" tIns="0" rIns="0" bIns="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おすすめごはん</a:t>
            </a:r>
            <a:endParaRPr lang="en-US" altLang="ja-JP" sz="1600" b="1" dirty="0">
              <a:solidFill>
                <a:schemeClr val="bg1"/>
              </a:solidFill>
              <a:latin typeface="Meiryo UI" panose="020B0604030504040204" pitchFamily="50" charset="-128"/>
              <a:ea typeface="Meiryo UI" panose="020B0604030504040204" pitchFamily="50" charset="-128"/>
            </a:endParaRPr>
          </a:p>
        </p:txBody>
      </p:sp>
      <p:pic>
        <p:nvPicPr>
          <p:cNvPr id="145" name="図 1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91160" y="9562819"/>
            <a:ext cx="1039209" cy="274843"/>
          </a:xfrm>
          <a:prstGeom prst="rect">
            <a:avLst/>
          </a:prstGeom>
        </p:spPr>
      </p:pic>
      <p:pic>
        <p:nvPicPr>
          <p:cNvPr id="146" name="図 1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03948" y="6019680"/>
            <a:ext cx="514889" cy="456869"/>
          </a:xfrm>
          <a:prstGeom prst="rect">
            <a:avLst/>
          </a:prstGeom>
        </p:spPr>
      </p:pic>
      <p:sp>
        <p:nvSpPr>
          <p:cNvPr id="147" name="星 5 146"/>
          <p:cNvSpPr/>
          <p:nvPr/>
        </p:nvSpPr>
        <p:spPr>
          <a:xfrm rot="1390515">
            <a:off x="6639715" y="6064404"/>
            <a:ext cx="166149" cy="166149"/>
          </a:xfrm>
          <a:prstGeom prst="star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8" name="テキスト ボックス 147"/>
          <p:cNvSpPr txBox="1"/>
          <p:nvPr/>
        </p:nvSpPr>
        <p:spPr>
          <a:xfrm>
            <a:off x="3405780" y="7570028"/>
            <a:ext cx="2011733" cy="200055"/>
          </a:xfrm>
          <a:prstGeom prst="rect">
            <a:avLst/>
          </a:prstGeom>
          <a:noFill/>
        </p:spPr>
        <p:txBody>
          <a:bodyPr wrap="square" rtlCol="0">
            <a:spAutoFit/>
          </a:bodyPr>
          <a:lstStyle/>
          <a:p>
            <a:r>
              <a:rPr lang="ja-JP" altLang="en-US" sz="700" b="1" dirty="0">
                <a:solidFill>
                  <a:srgbClr val="C00000"/>
                </a:solidFill>
                <a:latin typeface="メイリオ" pitchFamily="50" charset="-128"/>
                <a:ea typeface="メイリオ" pitchFamily="50" charset="-128"/>
                <a:cs typeface="メイリオ" pitchFamily="50" charset="-128"/>
              </a:rPr>
              <a:t>サステナブルフード（大豆ミート）を使用</a:t>
            </a:r>
          </a:p>
        </p:txBody>
      </p:sp>
      <p:sp>
        <p:nvSpPr>
          <p:cNvPr id="149" name="Rectangle 64"/>
          <p:cNvSpPr>
            <a:spLocks noChangeArrowheads="1"/>
          </p:cNvSpPr>
          <p:nvPr/>
        </p:nvSpPr>
        <p:spPr bwMode="auto">
          <a:xfrm>
            <a:off x="3408127" y="7688416"/>
            <a:ext cx="3428464" cy="517285"/>
          </a:xfrm>
          <a:prstGeom prst="rect">
            <a:avLst/>
          </a:prstGeom>
          <a:noFill/>
          <a:ln w="9525">
            <a:noFill/>
            <a:miter lim="800000"/>
            <a:headEnd/>
            <a:tailEnd/>
          </a:ln>
        </p:spPr>
        <p:txBody>
          <a:bodyPr/>
          <a:lstStyle/>
          <a:p>
            <a:r>
              <a:rPr lang="ja-JP" altLang="en-US" sz="600" dirty="0" smtClean="0">
                <a:latin typeface="游明朝" panose="02020400000000000000" pitchFamily="18" charset="-128"/>
                <a:ea typeface="游明朝" panose="02020400000000000000" pitchFamily="18" charset="-128"/>
              </a:rPr>
              <a:t>大豆は、北緯５０度の寒冷地から赤道に近い熱帯まで広い地域で栽培でき、わずかな肥料で多く</a:t>
            </a:r>
            <a:r>
              <a:rPr lang="ja-JP" altLang="en-US" sz="600" dirty="0">
                <a:latin typeface="游明朝" panose="02020400000000000000" pitchFamily="18" charset="-128"/>
                <a:ea typeface="游明朝" panose="02020400000000000000" pitchFamily="18" charset="-128"/>
              </a:rPr>
              <a:t>の</a:t>
            </a:r>
            <a:r>
              <a:rPr lang="ja-JP" altLang="en-US" sz="600" dirty="0" smtClean="0">
                <a:latin typeface="游明朝" panose="02020400000000000000" pitchFamily="18" charset="-128"/>
                <a:ea typeface="游明朝" panose="02020400000000000000" pitchFamily="18" charset="-128"/>
              </a:rPr>
              <a:t>量を収穫することができます。 また、資源の利用効率が高く、同じたん白源である牛肉などと比べ、同量の水やエネルギーではるかに多くの収穫が得られます。 大豆は、サステナブルな食の未来を守るエコな食物です。</a:t>
            </a:r>
            <a:endParaRPr lang="en-US" altLang="ja-JP" sz="600" dirty="0">
              <a:latin typeface="游明朝" panose="02020400000000000000" pitchFamily="18" charset="-128"/>
              <a:ea typeface="游明朝" panose="02020400000000000000" pitchFamily="18" charset="-128"/>
            </a:endParaRPr>
          </a:p>
        </p:txBody>
      </p:sp>
      <p:sp>
        <p:nvSpPr>
          <p:cNvPr id="177" name="正方形/長方形 176"/>
          <p:cNvSpPr/>
          <p:nvPr/>
        </p:nvSpPr>
        <p:spPr>
          <a:xfrm>
            <a:off x="976179" y="8207812"/>
            <a:ext cx="2106993" cy="420652"/>
          </a:xfrm>
          <a:prstGeom prst="rect">
            <a:avLst/>
          </a:prstGeom>
          <a:noFill/>
          <a:ln>
            <a:noFill/>
          </a:ln>
        </p:spPr>
        <p:txBody>
          <a:bodyPr wrap="square" lIns="0" tIns="0" rIns="0" bIns="0" anchor="ctr">
            <a:noAutofit/>
          </a:bodyPr>
          <a:lstStyle/>
          <a:p>
            <a:pPr lvl="0" algn="ctr"/>
            <a:r>
              <a:rPr lang="ja-JP" altLang="en-US" sz="1600" b="1" dirty="0">
                <a:solidFill>
                  <a:schemeClr val="bg1"/>
                </a:solidFill>
                <a:latin typeface="Meiryo UI" panose="020B0604030504040204" pitchFamily="50" charset="-128"/>
                <a:ea typeface="Meiryo UI" panose="020B0604030504040204" pitchFamily="50" charset="-128"/>
              </a:rPr>
              <a:t>特選麺</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80" name="星 5 179"/>
          <p:cNvSpPr/>
          <p:nvPr/>
        </p:nvSpPr>
        <p:spPr>
          <a:xfrm rot="20389181">
            <a:off x="1307025" y="8419116"/>
            <a:ext cx="221386" cy="221386"/>
          </a:xfrm>
          <a:prstGeom prst="star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星 5 185"/>
          <p:cNvSpPr/>
          <p:nvPr/>
        </p:nvSpPr>
        <p:spPr>
          <a:xfrm rot="20389181">
            <a:off x="6294512" y="8139554"/>
            <a:ext cx="221386" cy="221386"/>
          </a:xfrm>
          <a:prstGeom prst="star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星 5 187"/>
          <p:cNvSpPr/>
          <p:nvPr/>
        </p:nvSpPr>
        <p:spPr>
          <a:xfrm rot="20389181">
            <a:off x="6586167" y="8285959"/>
            <a:ext cx="139267" cy="139267"/>
          </a:xfrm>
          <a:prstGeom prst="star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星 5 189"/>
          <p:cNvSpPr/>
          <p:nvPr/>
        </p:nvSpPr>
        <p:spPr>
          <a:xfrm rot="20389181">
            <a:off x="6535744" y="8450310"/>
            <a:ext cx="95697" cy="95697"/>
          </a:xfrm>
          <a:prstGeom prst="star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2" name="図 19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48048" y="5964842"/>
            <a:ext cx="852998" cy="841806"/>
          </a:xfrm>
          <a:prstGeom prst="rect">
            <a:avLst/>
          </a:prstGeom>
        </p:spPr>
      </p:pic>
      <p:sp>
        <p:nvSpPr>
          <p:cNvPr id="193" name="正方形/長方形 46"/>
          <p:cNvSpPr>
            <a:spLocks noChangeArrowheads="1"/>
          </p:cNvSpPr>
          <p:nvPr/>
        </p:nvSpPr>
        <p:spPr bwMode="auto">
          <a:xfrm>
            <a:off x="4761835" y="6918154"/>
            <a:ext cx="2064293" cy="712844"/>
          </a:xfrm>
          <a:prstGeom prst="rect">
            <a:avLst/>
          </a:prstGeom>
          <a:noFill/>
          <a:ln w="9525">
            <a:noFill/>
            <a:miter lim="800000"/>
            <a:headEnd/>
            <a:tailEnd/>
          </a:ln>
        </p:spPr>
        <p:txBody>
          <a:bodyPr/>
          <a:lstStyle/>
          <a:p>
            <a:r>
              <a:rPr lang="ja-JP" altLang="en-US" sz="1000" dirty="0" smtClean="0">
                <a:latin typeface="Meiryo UI" panose="020B0604030504040204" pitchFamily="50" charset="-128"/>
                <a:ea typeface="Meiryo UI" panose="020B0604030504040204" pitchFamily="50" charset="-128"/>
              </a:rPr>
              <a:t>大豆ミートをにんにく</a:t>
            </a:r>
            <a:r>
              <a:rPr lang="ja-JP" altLang="en-US" sz="1000" dirty="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唐辛子の入った</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ピリ辛だれで炒めました。</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ガリ</a:t>
            </a:r>
            <a:r>
              <a:rPr lang="ja-JP" altLang="en-US" sz="1000" dirty="0" smtClean="0">
                <a:latin typeface="Meiryo UI" panose="020B0604030504040204" pitchFamily="50" charset="-128"/>
                <a:ea typeface="Meiryo UI" panose="020B0604030504040204" pitchFamily="50" charset="-128"/>
              </a:rPr>
              <a:t>を混ぜ込んだ野菜と一緒に食べると、箸が止まらないおいしさです。</a:t>
            </a:r>
            <a:endParaRPr lang="en-US" altLang="ja-JP" sz="1000" dirty="0">
              <a:latin typeface="Meiryo UI" panose="020B0604030504040204" pitchFamily="50" charset="-128"/>
              <a:ea typeface="Meiryo UI" panose="020B0604030504040204" pitchFamily="50" charset="-128"/>
            </a:endParaRPr>
          </a:p>
        </p:txBody>
      </p:sp>
      <p:sp>
        <p:nvSpPr>
          <p:cNvPr id="194" name="テキスト ボックス 193"/>
          <p:cNvSpPr txBox="1"/>
          <p:nvPr/>
        </p:nvSpPr>
        <p:spPr>
          <a:xfrm>
            <a:off x="4535064" y="6493393"/>
            <a:ext cx="2290596" cy="535531"/>
          </a:xfrm>
          <a:prstGeom prst="rect">
            <a:avLst/>
          </a:prstGeom>
          <a:noFill/>
        </p:spPr>
        <p:txBody>
          <a:bodyPr wrap="square" rtlCol="0">
            <a:spAutoFit/>
          </a:bodyPr>
          <a:lstStyle/>
          <a:p>
            <a:pPr>
              <a:lnSpc>
                <a:spcPct val="90000"/>
              </a:lnSpc>
            </a:pPr>
            <a:r>
              <a:rPr lang="ja-JP" altLang="en-US" sz="1600" b="1" dirty="0">
                <a:latin typeface="Meiryo UI" panose="020B0604030504040204" pitchFamily="50" charset="-128"/>
                <a:ea typeface="Meiryo UI" panose="020B0604030504040204" pitchFamily="50" charset="-128"/>
              </a:rPr>
              <a:t>ソイミート</a:t>
            </a:r>
            <a:r>
              <a:rPr lang="ja-JP" altLang="en-US" sz="1600" b="1" dirty="0" smtClean="0">
                <a:latin typeface="Meiryo UI" panose="020B0604030504040204" pitchFamily="50" charset="-128"/>
                <a:ea typeface="Meiryo UI" panose="020B0604030504040204" pitchFamily="50" charset="-128"/>
              </a:rPr>
              <a:t>の</a:t>
            </a:r>
            <a:endParaRPr lang="en-US" altLang="ja-JP" sz="1600" b="1" dirty="0" smtClean="0">
              <a:latin typeface="Meiryo UI" panose="020B0604030504040204" pitchFamily="50" charset="-128"/>
              <a:ea typeface="Meiryo UI" panose="020B0604030504040204" pitchFamily="50" charset="-128"/>
            </a:endParaRPr>
          </a:p>
          <a:p>
            <a:pPr>
              <a:lnSpc>
                <a:spcPct val="90000"/>
              </a:lnSpc>
            </a:pPr>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やみつきビビンバ</a:t>
            </a:r>
            <a:endParaRPr lang="ja-JP" altLang="en-US" sz="1600" b="1" dirty="0">
              <a:latin typeface="Meiryo UI" panose="020B0604030504040204" pitchFamily="50" charset="-128"/>
              <a:ea typeface="Meiryo UI" panose="020B0604030504040204" pitchFamily="50" charset="-128"/>
            </a:endParaRPr>
          </a:p>
        </p:txBody>
      </p:sp>
      <p:pic>
        <p:nvPicPr>
          <p:cNvPr id="195" name="図 19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15296" y="6406439"/>
            <a:ext cx="1047515" cy="339327"/>
          </a:xfrm>
          <a:prstGeom prst="rect">
            <a:avLst/>
          </a:prstGeom>
        </p:spPr>
      </p:pic>
      <p:sp>
        <p:nvSpPr>
          <p:cNvPr id="198" name="正方形/長方形 197"/>
          <p:cNvSpPr/>
          <p:nvPr/>
        </p:nvSpPr>
        <p:spPr>
          <a:xfrm>
            <a:off x="79448" y="5990342"/>
            <a:ext cx="3166145" cy="420652"/>
          </a:xfrm>
          <a:prstGeom prst="rect">
            <a:avLst/>
          </a:prstGeom>
          <a:noFill/>
          <a:ln>
            <a:noFill/>
          </a:ln>
        </p:spPr>
        <p:txBody>
          <a:bodyPr wrap="square" lIns="0" tIns="0" rIns="0" bIns="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rPr>
              <a:t>　　グレードアップ</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209" name="正方形/長方形 46"/>
          <p:cNvSpPr>
            <a:spLocks noChangeArrowheads="1"/>
          </p:cNvSpPr>
          <p:nvPr/>
        </p:nvSpPr>
        <p:spPr bwMode="auto">
          <a:xfrm>
            <a:off x="4889361" y="9154611"/>
            <a:ext cx="1968639" cy="867787"/>
          </a:xfrm>
          <a:prstGeom prst="rect">
            <a:avLst/>
          </a:prstGeom>
          <a:noFill/>
          <a:ln w="9525">
            <a:noFill/>
            <a:miter lim="800000"/>
            <a:headEnd/>
            <a:tailEnd/>
          </a:ln>
        </p:spPr>
        <p:txBody>
          <a:bodyPr/>
          <a:lstStyle/>
          <a:p>
            <a:pPr eaLnBrk="1" hangingPunct="1"/>
            <a:r>
              <a:rPr lang="ja-JP" altLang="en-US" sz="1100" dirty="0" smtClean="0">
                <a:latin typeface="Meiryo UI" panose="020B0604030504040204" pitchFamily="50" charset="-128"/>
                <a:ea typeface="Meiryo UI" panose="020B0604030504040204" pitchFamily="50" charset="-128"/>
              </a:rPr>
              <a:t>ちりめんじゃこや山椒が入った</a:t>
            </a:r>
            <a:endParaRPr lang="en-US" altLang="ja-JP" sz="1100" dirty="0" smtClean="0">
              <a:latin typeface="Meiryo UI" panose="020B0604030504040204" pitchFamily="50" charset="-128"/>
              <a:ea typeface="Meiryo UI" panose="020B0604030504040204" pitchFamily="50" charset="-128"/>
            </a:endParaRPr>
          </a:p>
          <a:p>
            <a:pPr eaLnBrk="1" hangingPunct="1"/>
            <a:r>
              <a:rPr lang="ja-JP" altLang="en-US" sz="1100" dirty="0">
                <a:latin typeface="Meiryo UI" panose="020B0604030504040204" pitchFamily="50" charset="-128"/>
                <a:ea typeface="Meiryo UI" panose="020B0604030504040204" pitchFamily="50" charset="-128"/>
              </a:rPr>
              <a:t>桜えびの風味豊か</a:t>
            </a:r>
            <a:r>
              <a:rPr lang="ja-JP" altLang="en-US" sz="1100" dirty="0" smtClean="0">
                <a:latin typeface="Meiryo UI" panose="020B0604030504040204" pitchFamily="50" charset="-128"/>
                <a:ea typeface="Meiryo UI" panose="020B0604030504040204" pitchFamily="50" charset="-128"/>
              </a:rPr>
              <a:t>な混ぜご飯</a:t>
            </a:r>
            <a:endParaRPr lang="en-US" altLang="ja-JP" sz="1100" dirty="0" smtClean="0">
              <a:latin typeface="Meiryo UI" panose="020B0604030504040204" pitchFamily="50" charset="-128"/>
              <a:ea typeface="Meiryo UI" panose="020B0604030504040204" pitchFamily="50" charset="-128"/>
            </a:endParaRPr>
          </a:p>
          <a:p>
            <a:pPr eaLnBrk="1" hangingPunct="1"/>
            <a:r>
              <a:rPr lang="ja-JP" altLang="en-US" sz="1100" dirty="0" smtClean="0">
                <a:latin typeface="Meiryo UI" panose="020B0604030504040204" pitchFamily="50" charset="-128"/>
                <a:ea typeface="Meiryo UI" panose="020B0604030504040204" pitchFamily="50" charset="-128"/>
              </a:rPr>
              <a:t>です。</a:t>
            </a:r>
            <a:endParaRPr lang="en-US" altLang="ja-JP" sz="1100" dirty="0" smtClean="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553" y="6302837"/>
            <a:ext cx="1659936" cy="1389568"/>
          </a:xfrm>
          <a:prstGeom prst="rect">
            <a:avLst/>
          </a:prstGeom>
        </p:spPr>
      </p:pic>
      <p:pic>
        <p:nvPicPr>
          <p:cNvPr id="7" name="図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578" y="8697398"/>
            <a:ext cx="1568023" cy="1118280"/>
          </a:xfrm>
          <a:prstGeom prst="rect">
            <a:avLst/>
          </a:prstGeom>
        </p:spPr>
      </p:pic>
      <p:sp>
        <p:nvSpPr>
          <p:cNvPr id="100" name="テキスト ボックス 99"/>
          <p:cNvSpPr txBox="1"/>
          <p:nvPr/>
        </p:nvSpPr>
        <p:spPr>
          <a:xfrm>
            <a:off x="1519520" y="8701835"/>
            <a:ext cx="1900069"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札幌白味噌</a:t>
            </a:r>
            <a:r>
              <a:rPr lang="ja-JP" altLang="en-US" sz="1600" b="1" dirty="0">
                <a:latin typeface="Meiryo UI" panose="020B0604030504040204" pitchFamily="50" charset="-128"/>
                <a:ea typeface="Meiryo UI" panose="020B0604030504040204" pitchFamily="50" charset="-128"/>
              </a:rPr>
              <a:t>ラーメン</a:t>
            </a:r>
          </a:p>
        </p:txBody>
      </p:sp>
      <p:sp>
        <p:nvSpPr>
          <p:cNvPr id="101" name="正方形/長方形 46"/>
          <p:cNvSpPr>
            <a:spLocks noChangeArrowheads="1"/>
          </p:cNvSpPr>
          <p:nvPr/>
        </p:nvSpPr>
        <p:spPr bwMode="auto">
          <a:xfrm>
            <a:off x="1607877" y="9017846"/>
            <a:ext cx="1837120" cy="861524"/>
          </a:xfrm>
          <a:prstGeom prst="rect">
            <a:avLst/>
          </a:prstGeom>
          <a:noFill/>
          <a:ln w="9525">
            <a:noFill/>
            <a:miter lim="800000"/>
            <a:headEnd/>
            <a:tailEnd/>
          </a:ln>
        </p:spPr>
        <p:txBody>
          <a:bodyPr/>
          <a:lstStyle/>
          <a:p>
            <a:r>
              <a:rPr lang="ja-JP" altLang="en-US" sz="1050" dirty="0" smtClean="0">
                <a:latin typeface="Meiryo UI" panose="020B0604030504040204" pitchFamily="50" charset="-128"/>
                <a:ea typeface="Meiryo UI" panose="020B0604030504040204" pitchFamily="50" charset="-128"/>
              </a:rPr>
              <a:t>白</a:t>
            </a:r>
            <a:r>
              <a:rPr lang="ja-JP" altLang="en-US" sz="1050" dirty="0">
                <a:latin typeface="Meiryo UI" panose="020B0604030504040204" pitchFamily="50" charset="-128"/>
                <a:ea typeface="Meiryo UI" panose="020B0604030504040204" pitchFamily="50" charset="-128"/>
              </a:rPr>
              <a:t>みそをベースにねり</a:t>
            </a:r>
            <a:r>
              <a:rPr lang="ja-JP" altLang="en-US" sz="1050" dirty="0" smtClean="0">
                <a:latin typeface="Meiryo UI" panose="020B0604030504040204" pitchFamily="50" charset="-128"/>
                <a:ea typeface="Meiryo UI" panose="020B0604030504040204" pitchFamily="50" charset="-128"/>
              </a:rPr>
              <a:t>ごまの</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コク</a:t>
            </a:r>
            <a:r>
              <a:rPr lang="ja-JP" altLang="en-US" sz="1050" dirty="0">
                <a:latin typeface="Meiryo UI" panose="020B0604030504040204" pitchFamily="50" charset="-128"/>
                <a:ea typeface="Meiryo UI" panose="020B0604030504040204" pitchFamily="50" charset="-128"/>
              </a:rPr>
              <a:t>と香味野菜の甘味</a:t>
            </a:r>
            <a:r>
              <a:rPr lang="ja-JP" altLang="en-US" sz="1050" dirty="0" smtClean="0">
                <a:latin typeface="Meiryo UI" panose="020B0604030504040204" pitchFamily="50" charset="-128"/>
                <a:ea typeface="Meiryo UI" panose="020B0604030504040204" pitchFamily="50" charset="-128"/>
              </a:rPr>
              <a:t>と凝縮</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した</a:t>
            </a:r>
            <a:r>
              <a:rPr lang="ja-JP" altLang="en-US" sz="1050" dirty="0" smtClean="0">
                <a:latin typeface="Meiryo UI" panose="020B0604030504040204" pitchFamily="50" charset="-128"/>
                <a:ea typeface="Meiryo UI" panose="020B0604030504040204" pitchFamily="50" charset="-128"/>
              </a:rPr>
              <a:t>豚ガラのうま味が</a:t>
            </a:r>
            <a:r>
              <a:rPr lang="ja-JP" altLang="en-US" sz="1050" dirty="0" smtClean="0">
                <a:latin typeface="Meiryo UI" panose="020B0604030504040204" pitchFamily="50" charset="-128"/>
                <a:ea typeface="Meiryo UI" panose="020B0604030504040204" pitchFamily="50" charset="-128"/>
              </a:rPr>
              <a:t>融合した</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奥深い</a:t>
            </a:r>
            <a:r>
              <a:rPr lang="ja-JP" altLang="en-US" sz="1050" dirty="0" smtClean="0">
                <a:latin typeface="Meiryo UI" panose="020B0604030504040204" pitchFamily="50" charset="-128"/>
                <a:ea typeface="Meiryo UI" panose="020B0604030504040204" pitchFamily="50" charset="-128"/>
              </a:rPr>
              <a:t>味わいが特徴です。</a:t>
            </a:r>
            <a:endParaRPr lang="en-US" altLang="ja-JP" sz="1050" dirty="0">
              <a:latin typeface="Meiryo UI" panose="020B0604030504040204" pitchFamily="50" charset="-128"/>
              <a:ea typeface="Meiryo UI" panose="020B0604030504040204" pitchFamily="50" charset="-128"/>
            </a:endParaRPr>
          </a:p>
        </p:txBody>
      </p:sp>
      <p:pic>
        <p:nvPicPr>
          <p:cNvPr id="105" name="図 10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8313" y="8027517"/>
            <a:ext cx="983233" cy="872437"/>
          </a:xfrm>
          <a:prstGeom prst="rect">
            <a:avLst/>
          </a:prstGeom>
        </p:spPr>
      </p:pic>
      <p:sp>
        <p:nvSpPr>
          <p:cNvPr id="122" name="星 5 121"/>
          <p:cNvSpPr/>
          <p:nvPr/>
        </p:nvSpPr>
        <p:spPr>
          <a:xfrm rot="20389181">
            <a:off x="1200149" y="6293503"/>
            <a:ext cx="221386" cy="221386"/>
          </a:xfrm>
          <a:prstGeom prst="star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 name="図 1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624694">
            <a:off x="2694429" y="5586986"/>
            <a:ext cx="593069" cy="709499"/>
          </a:xfrm>
          <a:prstGeom prst="rect">
            <a:avLst/>
          </a:prstGeom>
        </p:spPr>
      </p:pic>
      <p:sp>
        <p:nvSpPr>
          <p:cNvPr id="125" name="角丸四角形 124"/>
          <p:cNvSpPr/>
          <p:nvPr/>
        </p:nvSpPr>
        <p:spPr>
          <a:xfrm>
            <a:off x="122932" y="7520833"/>
            <a:ext cx="3254010" cy="584580"/>
          </a:xfrm>
          <a:prstGeom prst="roundRect">
            <a:avLst>
              <a:gd name="adj" fmla="val 9553"/>
            </a:avLst>
          </a:prstGeom>
          <a:solidFill>
            <a:srgbClr val="91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7" name="図 136" descr="https://yousyokuya-iseju.jp/img/news/news_image.png"/>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24158" t="24873" r="23850" b="25711"/>
          <a:stretch/>
        </p:blipFill>
        <p:spPr bwMode="auto">
          <a:xfrm>
            <a:off x="2609987" y="7583470"/>
            <a:ext cx="721736" cy="474527"/>
          </a:xfrm>
          <a:prstGeom prst="rect">
            <a:avLst/>
          </a:prstGeom>
          <a:noFill/>
          <a:extLst>
            <a:ext uri="{909E8E84-426E-40DD-AFC4-6F175D3DCCD1}">
              <a14:hiddenFill xmlns:a14="http://schemas.microsoft.com/office/drawing/2010/main">
                <a:solidFill>
                  <a:srgbClr val="FFFFFF"/>
                </a:solidFill>
              </a14:hiddenFill>
            </a:ext>
          </a:extLst>
        </p:spPr>
      </p:pic>
      <p:sp>
        <p:nvSpPr>
          <p:cNvPr id="139" name="正方形/長方形 46"/>
          <p:cNvSpPr>
            <a:spLocks noChangeArrowheads="1"/>
          </p:cNvSpPr>
          <p:nvPr/>
        </p:nvSpPr>
        <p:spPr bwMode="auto">
          <a:xfrm>
            <a:off x="115702" y="7561939"/>
            <a:ext cx="2668659" cy="663055"/>
          </a:xfrm>
          <a:prstGeom prst="rect">
            <a:avLst/>
          </a:prstGeom>
          <a:noFill/>
          <a:ln w="9525">
            <a:noFill/>
            <a:miter lim="800000"/>
            <a:headEnd/>
            <a:tailEnd/>
          </a:ln>
        </p:spPr>
        <p:txBody>
          <a:bodyPr/>
          <a:lstStyle/>
          <a:p>
            <a:pPr>
              <a:lnSpc>
                <a:spcPct val="90000"/>
              </a:lnSpc>
            </a:pPr>
            <a:r>
              <a:rPr lang="ja-JP" altLang="en-US" sz="1000" dirty="0">
                <a:solidFill>
                  <a:schemeClr val="bg1"/>
                </a:solidFill>
                <a:latin typeface="Meiryo UI" panose="020B0604030504040204" pitchFamily="50" charset="-128"/>
                <a:ea typeface="Meiryo UI" panose="020B0604030504040204" pitchFamily="50" charset="-128"/>
              </a:rPr>
              <a:t>伊勢</a:t>
            </a:r>
            <a:r>
              <a:rPr lang="ja-JP" altLang="en-US" sz="1000" dirty="0" smtClean="0">
                <a:solidFill>
                  <a:schemeClr val="bg1"/>
                </a:solidFill>
                <a:latin typeface="Meiryo UI" panose="020B0604030504040204" pitchFamily="50" charset="-128"/>
                <a:ea typeface="Meiryo UI" panose="020B0604030504040204" pitchFamily="50" charset="-128"/>
              </a:rPr>
              <a:t>神宮</a:t>
            </a:r>
            <a:r>
              <a:rPr lang="ja-JP" altLang="en-US" sz="1000" dirty="0">
                <a:solidFill>
                  <a:schemeClr val="bg1"/>
                </a:solidFill>
                <a:latin typeface="Meiryo UI" panose="020B0604030504040204" pitchFamily="50" charset="-128"/>
                <a:ea typeface="Meiryo UI" panose="020B0604030504040204" pitchFamily="50" charset="-128"/>
              </a:rPr>
              <a:t>おはらい町</a:t>
            </a:r>
            <a:r>
              <a:rPr lang="ja-JP" altLang="en-US" sz="1000" dirty="0" smtClean="0">
                <a:solidFill>
                  <a:schemeClr val="bg1"/>
                </a:solidFill>
                <a:latin typeface="Meiryo UI" panose="020B0604030504040204" pitchFamily="50" charset="-128"/>
                <a:ea typeface="Meiryo UI" panose="020B0604030504040204" pitchFamily="50" charset="-128"/>
              </a:rPr>
              <a:t>に門を構える「伊勢十」が</a:t>
            </a:r>
            <a:endParaRPr lang="en-US" altLang="ja-JP" sz="1000" dirty="0" smtClean="0">
              <a:solidFill>
                <a:schemeClr val="bg1"/>
              </a:solidFill>
              <a:latin typeface="Meiryo UI" panose="020B0604030504040204" pitchFamily="50" charset="-128"/>
              <a:ea typeface="Meiryo UI" panose="020B0604030504040204" pitchFamily="50" charset="-128"/>
            </a:endParaRPr>
          </a:p>
          <a:p>
            <a:pPr>
              <a:lnSpc>
                <a:spcPct val="90000"/>
              </a:lnSpc>
            </a:pPr>
            <a:r>
              <a:rPr lang="ja-JP" altLang="en-US" sz="1000" dirty="0" smtClean="0">
                <a:solidFill>
                  <a:schemeClr val="bg1"/>
                </a:solidFill>
                <a:latin typeface="Meiryo UI" panose="020B0604030504040204" pitchFamily="50" charset="-128"/>
                <a:ea typeface="Meiryo UI" panose="020B0604030504040204" pitchFamily="50" charset="-128"/>
              </a:rPr>
              <a:t>「日常的に楽しんでいただく」をコンセプトにした</a:t>
            </a:r>
            <a:endParaRPr lang="en-US" altLang="ja-JP" sz="1000" dirty="0" smtClean="0">
              <a:solidFill>
                <a:schemeClr val="bg1"/>
              </a:solidFill>
              <a:latin typeface="Meiryo UI" panose="020B0604030504040204" pitchFamily="50" charset="-128"/>
              <a:ea typeface="Meiryo UI" panose="020B0604030504040204" pitchFamily="50" charset="-128"/>
            </a:endParaRPr>
          </a:p>
          <a:p>
            <a:pPr>
              <a:lnSpc>
                <a:spcPct val="90000"/>
              </a:lnSpc>
            </a:pPr>
            <a:r>
              <a:rPr lang="ja-JP" altLang="en-US" sz="1000" dirty="0" smtClean="0">
                <a:solidFill>
                  <a:schemeClr val="bg1"/>
                </a:solidFill>
                <a:latin typeface="Meiryo UI" panose="020B0604030504040204" pitchFamily="50" charset="-128"/>
                <a:ea typeface="Meiryo UI" panose="020B0604030504040204" pitchFamily="50" charset="-128"/>
              </a:rPr>
              <a:t>洋食店を開業。</a:t>
            </a:r>
            <a:endParaRPr lang="en-US" altLang="ja-JP" sz="1000" dirty="0">
              <a:solidFill>
                <a:schemeClr val="bg1"/>
              </a:solidFill>
              <a:latin typeface="Meiryo UI" panose="020B0604030504040204" pitchFamily="50" charset="-128"/>
              <a:ea typeface="Meiryo UI" panose="020B0604030504040204" pitchFamily="50" charset="-128"/>
            </a:endParaRPr>
          </a:p>
        </p:txBody>
      </p:sp>
      <p:pic>
        <p:nvPicPr>
          <p:cNvPr id="140" name="図 1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20717992" flipH="1">
            <a:off x="896785" y="8051825"/>
            <a:ext cx="284522" cy="340379"/>
          </a:xfrm>
          <a:prstGeom prst="rect">
            <a:avLst/>
          </a:prstGeom>
        </p:spPr>
      </p:pic>
      <p:sp>
        <p:nvSpPr>
          <p:cNvPr id="141" name="正方形/長方形 46"/>
          <p:cNvSpPr>
            <a:spLocks noChangeArrowheads="1"/>
          </p:cNvSpPr>
          <p:nvPr/>
        </p:nvSpPr>
        <p:spPr bwMode="auto">
          <a:xfrm>
            <a:off x="1260310" y="6942326"/>
            <a:ext cx="2189956" cy="661534"/>
          </a:xfrm>
          <a:prstGeom prst="rect">
            <a:avLst/>
          </a:prstGeom>
          <a:noFill/>
          <a:ln w="9525">
            <a:noFill/>
            <a:miter lim="800000"/>
            <a:headEnd/>
            <a:tailEnd/>
          </a:ln>
        </p:spPr>
        <p:txBody>
          <a:bodyPr/>
          <a:lstStyle/>
          <a:p>
            <a:r>
              <a:rPr lang="ja-JP" altLang="en-US" sz="1100" dirty="0" smtClean="0">
                <a:ln w="38100">
                  <a:solidFill>
                    <a:schemeClr val="bg1"/>
                  </a:solidFill>
                </a:ln>
                <a:solidFill>
                  <a:schemeClr val="bg1"/>
                </a:solidFill>
                <a:latin typeface="Meiryo UI" panose="020B0604030504040204" pitchFamily="50" charset="-128"/>
                <a:ea typeface="Meiryo UI" panose="020B0604030504040204" pitchFamily="50" charset="-128"/>
              </a:rPr>
              <a:t>洋食屋</a:t>
            </a:r>
            <a:r>
              <a:rPr lang="en-US" altLang="ja-JP" sz="1100" dirty="0" smtClean="0">
                <a:ln w="38100">
                  <a:solidFill>
                    <a:schemeClr val="bg1"/>
                  </a:solidFill>
                </a:ln>
                <a:solidFill>
                  <a:schemeClr val="bg1"/>
                </a:solidFill>
                <a:latin typeface="Meiryo UI" panose="020B0604030504040204" pitchFamily="50" charset="-128"/>
                <a:ea typeface="Meiryo UI" panose="020B0604030504040204" pitchFamily="50" charset="-128"/>
              </a:rPr>
              <a:t>『</a:t>
            </a:r>
            <a:r>
              <a:rPr lang="ja-JP" altLang="en-US" sz="1100" dirty="0" smtClean="0">
                <a:ln w="38100">
                  <a:solidFill>
                    <a:schemeClr val="bg1"/>
                  </a:solidFill>
                </a:ln>
                <a:solidFill>
                  <a:schemeClr val="bg1"/>
                </a:solidFill>
                <a:latin typeface="Meiryo UI" panose="020B0604030504040204" pitchFamily="50" charset="-128"/>
                <a:ea typeface="Meiryo UI" panose="020B0604030504040204" pitchFamily="50" charset="-128"/>
              </a:rPr>
              <a:t>伊勢十</a:t>
            </a:r>
            <a:r>
              <a:rPr lang="en-US" altLang="ja-JP" sz="1100" dirty="0" smtClean="0">
                <a:ln w="38100">
                  <a:solidFill>
                    <a:schemeClr val="bg1"/>
                  </a:solidFill>
                </a:ln>
                <a:solidFill>
                  <a:schemeClr val="bg1"/>
                </a:solidFill>
                <a:latin typeface="Meiryo UI" panose="020B0604030504040204" pitchFamily="50" charset="-128"/>
                <a:ea typeface="Meiryo UI" panose="020B0604030504040204" pitchFamily="50" charset="-128"/>
              </a:rPr>
              <a:t>』</a:t>
            </a:r>
            <a:r>
              <a:rPr lang="ja-JP" altLang="en-US" sz="1100" dirty="0" smtClean="0">
                <a:ln w="38100">
                  <a:solidFill>
                    <a:schemeClr val="bg1"/>
                  </a:solidFill>
                </a:ln>
                <a:solidFill>
                  <a:schemeClr val="bg1"/>
                </a:solidFill>
                <a:latin typeface="Meiryo UI" panose="020B0604030504040204" pitchFamily="50" charset="-128"/>
                <a:ea typeface="Meiryo UI" panose="020B0604030504040204" pitchFamily="50" charset="-128"/>
              </a:rPr>
              <a:t>のハッシュドビーフ</a:t>
            </a:r>
            <a:endParaRPr lang="en-US" altLang="ja-JP" sz="1100" dirty="0" smtClean="0">
              <a:ln w="38100">
                <a:solidFill>
                  <a:schemeClr val="bg1"/>
                </a:solidFill>
              </a:ln>
              <a:solidFill>
                <a:schemeClr val="bg1"/>
              </a:solidFill>
              <a:latin typeface="Meiryo UI" panose="020B0604030504040204" pitchFamily="50" charset="-128"/>
              <a:ea typeface="Meiryo UI" panose="020B0604030504040204" pitchFamily="50" charset="-128"/>
            </a:endParaRPr>
          </a:p>
          <a:p>
            <a:r>
              <a:rPr lang="ja-JP" altLang="en-US" sz="1100" dirty="0" smtClean="0">
                <a:ln w="38100">
                  <a:solidFill>
                    <a:schemeClr val="bg1"/>
                  </a:solidFill>
                </a:ln>
                <a:solidFill>
                  <a:schemeClr val="bg1"/>
                </a:solidFill>
                <a:latin typeface="Meiryo UI" panose="020B0604030504040204" pitchFamily="50" charset="-128"/>
                <a:ea typeface="Meiryo UI" panose="020B0604030504040204" pitchFamily="50" charset="-128"/>
              </a:rPr>
              <a:t>が登場！お肉の旨みが溶け込んで</a:t>
            </a:r>
            <a:endParaRPr lang="en-US" altLang="ja-JP" sz="1100" dirty="0" smtClean="0">
              <a:ln w="38100">
                <a:solidFill>
                  <a:schemeClr val="bg1"/>
                </a:solidFill>
              </a:ln>
              <a:solidFill>
                <a:schemeClr val="bg1"/>
              </a:solidFill>
              <a:latin typeface="Meiryo UI" panose="020B0604030504040204" pitchFamily="50" charset="-128"/>
              <a:ea typeface="Meiryo UI" panose="020B0604030504040204" pitchFamily="50" charset="-128"/>
            </a:endParaRPr>
          </a:p>
          <a:p>
            <a:r>
              <a:rPr lang="ja-JP" altLang="en-US" sz="1100" dirty="0" smtClean="0">
                <a:ln w="38100">
                  <a:solidFill>
                    <a:schemeClr val="bg1"/>
                  </a:solidFill>
                </a:ln>
                <a:solidFill>
                  <a:schemeClr val="bg1"/>
                </a:solidFill>
                <a:latin typeface="Meiryo UI" panose="020B0604030504040204" pitchFamily="50" charset="-128"/>
                <a:ea typeface="Meiryo UI" panose="020B0604030504040204" pitchFamily="50" charset="-128"/>
              </a:rPr>
              <a:t>ご飯がすすむ逸品です。</a:t>
            </a:r>
            <a:endParaRPr lang="en-US" altLang="ja-JP" sz="1100" dirty="0">
              <a:ln w="38100">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178" name="テキスト ボックス 177"/>
          <p:cNvSpPr txBox="1"/>
          <p:nvPr/>
        </p:nvSpPr>
        <p:spPr>
          <a:xfrm>
            <a:off x="1173307" y="6459229"/>
            <a:ext cx="2442365" cy="563231"/>
          </a:xfrm>
          <a:prstGeom prst="rect">
            <a:avLst/>
          </a:prstGeom>
          <a:noFill/>
        </p:spPr>
        <p:txBody>
          <a:bodyPr wrap="square" rtlCol="0">
            <a:spAutoFit/>
          </a:bodyPr>
          <a:lstStyle/>
          <a:p>
            <a:pPr>
              <a:lnSpc>
                <a:spcPct val="90000"/>
              </a:lnSpc>
            </a:pPr>
            <a:r>
              <a:rPr lang="ja-JP" altLang="en-US" sz="1400" b="1" dirty="0" smtClean="0">
                <a:ln w="38100">
                  <a:solidFill>
                    <a:schemeClr val="bg1"/>
                  </a:solidFill>
                </a:ln>
                <a:solidFill>
                  <a:schemeClr val="bg1"/>
                </a:solidFill>
                <a:latin typeface="Meiryo UI" panose="020B0604030504040204" pitchFamily="50" charset="-128"/>
                <a:ea typeface="Meiryo UI" panose="020B0604030504040204" pitchFamily="50" charset="-128"/>
              </a:rPr>
              <a:t>洋食屋伊勢十監修</a:t>
            </a:r>
            <a:endParaRPr lang="en-US" altLang="ja-JP" sz="1400" b="1" dirty="0" smtClean="0">
              <a:ln w="38100">
                <a:solidFill>
                  <a:schemeClr val="bg1"/>
                </a:solidFill>
              </a:ln>
              <a:solidFill>
                <a:schemeClr val="bg1"/>
              </a:solidFill>
              <a:latin typeface="Meiryo UI" panose="020B0604030504040204" pitchFamily="50" charset="-128"/>
              <a:ea typeface="Meiryo UI" panose="020B0604030504040204" pitchFamily="50" charset="-128"/>
            </a:endParaRPr>
          </a:p>
          <a:p>
            <a:pPr>
              <a:lnSpc>
                <a:spcPct val="90000"/>
              </a:lnSpc>
            </a:pPr>
            <a:r>
              <a:rPr lang="ja-JP" altLang="en-US" sz="1950" b="1" dirty="0" smtClean="0">
                <a:ln w="38100">
                  <a:solidFill>
                    <a:schemeClr val="bg1"/>
                  </a:solidFill>
                </a:ln>
                <a:solidFill>
                  <a:schemeClr val="bg1"/>
                </a:solidFill>
                <a:latin typeface="Meiryo UI" panose="020B0604030504040204" pitchFamily="50" charset="-128"/>
                <a:ea typeface="Meiryo UI" panose="020B0604030504040204" pitchFamily="50" charset="-128"/>
              </a:rPr>
              <a:t>ハッシュドビーフライス </a:t>
            </a:r>
            <a:endParaRPr lang="ja-JP" altLang="en-US" sz="1950" b="1" dirty="0">
              <a:ln w="38100">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179" name="正方形/長方形 46"/>
          <p:cNvSpPr>
            <a:spLocks noChangeArrowheads="1"/>
          </p:cNvSpPr>
          <p:nvPr/>
        </p:nvSpPr>
        <p:spPr bwMode="auto">
          <a:xfrm>
            <a:off x="1254585" y="6942326"/>
            <a:ext cx="2189956" cy="661534"/>
          </a:xfrm>
          <a:prstGeom prst="rect">
            <a:avLst/>
          </a:prstGeom>
          <a:noFill/>
          <a:ln w="9525">
            <a:noFill/>
            <a:miter lim="800000"/>
            <a:headEnd/>
            <a:tailEnd/>
          </a:ln>
        </p:spPr>
        <p:txBody>
          <a:bodyPr/>
          <a:lstStyle/>
          <a:p>
            <a:r>
              <a:rPr lang="ja-JP" altLang="en-US" sz="1100" dirty="0" smtClean="0">
                <a:latin typeface="Meiryo UI" panose="020B0604030504040204" pitchFamily="50" charset="-128"/>
                <a:ea typeface="Meiryo UI" panose="020B0604030504040204" pitchFamily="50" charset="-128"/>
              </a:rPr>
              <a:t>洋食屋</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伊勢十</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のハッシュドビーフ</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が登場！お肉の旨みが溶け込んで</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ご飯がすすむ逸品です。</a:t>
            </a:r>
            <a:endParaRPr lang="en-US" altLang="ja-JP" sz="1100" dirty="0">
              <a:latin typeface="Meiryo UI" panose="020B0604030504040204" pitchFamily="50" charset="-128"/>
              <a:ea typeface="Meiryo UI" panose="020B0604030504040204" pitchFamily="50" charset="-128"/>
            </a:endParaRPr>
          </a:p>
        </p:txBody>
      </p:sp>
      <p:sp>
        <p:nvSpPr>
          <p:cNvPr id="184" name="テキスト ボックス 183"/>
          <p:cNvSpPr txBox="1"/>
          <p:nvPr/>
        </p:nvSpPr>
        <p:spPr>
          <a:xfrm>
            <a:off x="1167582" y="6459229"/>
            <a:ext cx="2442365" cy="563231"/>
          </a:xfrm>
          <a:prstGeom prst="rect">
            <a:avLst/>
          </a:prstGeom>
          <a:noFill/>
        </p:spPr>
        <p:txBody>
          <a:bodyPr wrap="square" rtlCol="0">
            <a:spAutoFit/>
          </a:bodyPr>
          <a:lstStyle/>
          <a:p>
            <a:pPr>
              <a:lnSpc>
                <a:spcPct val="90000"/>
              </a:lnSpc>
            </a:pPr>
            <a:r>
              <a:rPr lang="ja-JP" altLang="en-US" sz="1400" b="1" dirty="0" smtClean="0">
                <a:latin typeface="Meiryo UI" panose="020B0604030504040204" pitchFamily="50" charset="-128"/>
                <a:ea typeface="Meiryo UI" panose="020B0604030504040204" pitchFamily="50" charset="-128"/>
              </a:rPr>
              <a:t>洋食屋伊勢十監修</a:t>
            </a:r>
            <a:endParaRPr lang="en-US" altLang="ja-JP" sz="1400" b="1" dirty="0" smtClean="0">
              <a:latin typeface="Meiryo UI" panose="020B0604030504040204" pitchFamily="50" charset="-128"/>
              <a:ea typeface="Meiryo UI" panose="020B0604030504040204" pitchFamily="50" charset="-128"/>
            </a:endParaRPr>
          </a:p>
          <a:p>
            <a:pPr>
              <a:lnSpc>
                <a:spcPct val="90000"/>
              </a:lnSpc>
            </a:pPr>
            <a:r>
              <a:rPr lang="ja-JP" altLang="en-US" sz="1950" b="1" dirty="0" smtClean="0">
                <a:latin typeface="Meiryo UI" panose="020B0604030504040204" pitchFamily="50" charset="-128"/>
                <a:ea typeface="Meiryo UI" panose="020B0604030504040204" pitchFamily="50" charset="-128"/>
              </a:rPr>
              <a:t>ハッシュドビーフライス </a:t>
            </a:r>
            <a:endParaRPr lang="ja-JP" altLang="en-US" sz="1950" b="1" dirty="0">
              <a:latin typeface="Meiryo UI" panose="020B0604030504040204" pitchFamily="50" charset="-128"/>
              <a:ea typeface="Meiryo UI" panose="020B0604030504040204" pitchFamily="50" charset="-128"/>
            </a:endParaRPr>
          </a:p>
        </p:txBody>
      </p:sp>
      <p:pic>
        <p:nvPicPr>
          <p:cNvPr id="185" name="図 184"/>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19845" y="5813958"/>
            <a:ext cx="1174536" cy="879144"/>
          </a:xfrm>
          <a:prstGeom prst="rect">
            <a:avLst/>
          </a:prstGeom>
        </p:spPr>
      </p:pic>
    </p:spTree>
    <p:extLst>
      <p:ext uri="{BB962C8B-B14F-4D97-AF65-F5344CB8AC3E}">
        <p14:creationId xmlns:p14="http://schemas.microsoft.com/office/powerpoint/2010/main" val="998856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5">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会社指定">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C85ADC12-09E9-4162-BF4B-DA7AAD490AEA}" vid="{B7C32699-F9B0-4000-B132-E7DE21CD53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Template>
  <TotalTime>0</TotalTime>
  <Words>339</Words>
  <Application>Microsoft Office PowerPoint</Application>
  <PresentationFormat>A4 210 x 297 mm</PresentationFormat>
  <Paragraphs>44</Paragraphs>
  <Slides>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HGS行書体</vt:lpstr>
      <vt:lpstr>Meiryo UI</vt:lpstr>
      <vt:lpstr>ＭＳ Ｐゴシック</vt:lpstr>
      <vt:lpstr>ﾒｲﾘｵ</vt:lpstr>
      <vt:lpstr>メイリオ</vt:lpstr>
      <vt:lpstr>游ゴシック Medium</vt:lpstr>
      <vt:lpstr>游明朝</vt:lpstr>
      <vt:lpstr>Arial</vt:lpstr>
      <vt:lpstr>Calibri</vt:lpstr>
      <vt:lpstr>Calibri Light</vt:lpstr>
      <vt:lpstr>5</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2016-07-14T11:01:02Z</dcterms:created>
  <dcterms:modified xsi:type="dcterms:W3CDTF">2023-09-28T06:13:30Z</dcterms:modified>
</cp:coreProperties>
</file>