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65" y="219439"/>
            <a:ext cx="10265298" cy="14629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202407ドーブ風鶏肉の煮込みとポテトとグリンピースソテーセット版下</dc:title>
  <dcterms:created xsi:type="dcterms:W3CDTF">2024-05-28T00:35:28Z</dcterms:created>
  <dcterms:modified xsi:type="dcterms:W3CDTF">2024-05-28T00:35:28Z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17.00</vt:lpwstr>
  </property>
</Properties>
</file>