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395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2" cy="151199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15273" y="962317"/>
              <a:ext cx="5273675" cy="4281170"/>
            </a:xfrm>
            <a:custGeom>
              <a:avLst/>
              <a:gdLst/>
              <a:ahLst/>
              <a:cxnLst/>
              <a:rect l="l" t="t" r="r" b="b"/>
              <a:pathLst>
                <a:path w="5273675" h="4281170">
                  <a:moveTo>
                    <a:pt x="624890" y="276402"/>
                  </a:moveTo>
                  <a:lnTo>
                    <a:pt x="622795" y="272897"/>
                  </a:lnTo>
                  <a:lnTo>
                    <a:pt x="617893" y="268693"/>
                  </a:lnTo>
                  <a:lnTo>
                    <a:pt x="611682" y="263105"/>
                  </a:lnTo>
                  <a:lnTo>
                    <a:pt x="568210" y="223913"/>
                  </a:lnTo>
                  <a:lnTo>
                    <a:pt x="562610" y="219011"/>
                  </a:lnTo>
                  <a:lnTo>
                    <a:pt x="561225" y="218325"/>
                  </a:lnTo>
                  <a:lnTo>
                    <a:pt x="554215" y="218325"/>
                  </a:lnTo>
                  <a:lnTo>
                    <a:pt x="551421" y="221818"/>
                  </a:lnTo>
                  <a:lnTo>
                    <a:pt x="549313" y="224612"/>
                  </a:lnTo>
                  <a:lnTo>
                    <a:pt x="522719" y="263105"/>
                  </a:lnTo>
                  <a:lnTo>
                    <a:pt x="389077" y="263105"/>
                  </a:lnTo>
                  <a:lnTo>
                    <a:pt x="389077" y="191719"/>
                  </a:lnTo>
                  <a:lnTo>
                    <a:pt x="398830" y="187490"/>
                  </a:lnTo>
                  <a:lnTo>
                    <a:pt x="407352" y="182981"/>
                  </a:lnTo>
                  <a:lnTo>
                    <a:pt x="413385" y="177952"/>
                  </a:lnTo>
                  <a:lnTo>
                    <a:pt x="415671" y="172135"/>
                  </a:lnTo>
                  <a:lnTo>
                    <a:pt x="415671" y="163042"/>
                  </a:lnTo>
                  <a:lnTo>
                    <a:pt x="404469" y="161632"/>
                  </a:lnTo>
                  <a:lnTo>
                    <a:pt x="398170" y="160934"/>
                  </a:lnTo>
                  <a:lnTo>
                    <a:pt x="335191" y="153238"/>
                  </a:lnTo>
                  <a:lnTo>
                    <a:pt x="337718" y="192519"/>
                  </a:lnTo>
                  <a:lnTo>
                    <a:pt x="338683" y="412851"/>
                  </a:lnTo>
                  <a:lnTo>
                    <a:pt x="248424" y="412851"/>
                  </a:lnTo>
                  <a:lnTo>
                    <a:pt x="188239" y="386257"/>
                  </a:lnTo>
                  <a:lnTo>
                    <a:pt x="189547" y="405345"/>
                  </a:lnTo>
                  <a:lnTo>
                    <a:pt x="190411" y="426593"/>
                  </a:lnTo>
                  <a:lnTo>
                    <a:pt x="190855" y="446798"/>
                  </a:lnTo>
                  <a:lnTo>
                    <a:pt x="190906" y="451650"/>
                  </a:lnTo>
                  <a:lnTo>
                    <a:pt x="191033" y="554202"/>
                  </a:lnTo>
                  <a:lnTo>
                    <a:pt x="190703" y="573633"/>
                  </a:lnTo>
                  <a:lnTo>
                    <a:pt x="189293" y="632574"/>
                  </a:lnTo>
                  <a:lnTo>
                    <a:pt x="189052" y="645172"/>
                  </a:lnTo>
                  <a:lnTo>
                    <a:pt x="188937" y="663371"/>
                  </a:lnTo>
                  <a:lnTo>
                    <a:pt x="195237" y="666165"/>
                  </a:lnTo>
                  <a:lnTo>
                    <a:pt x="205727" y="666165"/>
                  </a:lnTo>
                  <a:lnTo>
                    <a:pt x="224104" y="665035"/>
                  </a:lnTo>
                  <a:lnTo>
                    <a:pt x="235204" y="660755"/>
                  </a:lnTo>
                  <a:lnTo>
                    <a:pt x="240665" y="652005"/>
                  </a:lnTo>
                  <a:lnTo>
                    <a:pt x="242125" y="637476"/>
                  </a:lnTo>
                  <a:lnTo>
                    <a:pt x="242125" y="632574"/>
                  </a:lnTo>
                  <a:lnTo>
                    <a:pt x="524827" y="632574"/>
                  </a:lnTo>
                  <a:lnTo>
                    <a:pt x="524827" y="666864"/>
                  </a:lnTo>
                  <a:lnTo>
                    <a:pt x="540219" y="666864"/>
                  </a:lnTo>
                  <a:lnTo>
                    <a:pt x="552615" y="666242"/>
                  </a:lnTo>
                  <a:lnTo>
                    <a:pt x="564883" y="663371"/>
                  </a:lnTo>
                  <a:lnTo>
                    <a:pt x="574268" y="656831"/>
                  </a:lnTo>
                  <a:lnTo>
                    <a:pt x="578015" y="645172"/>
                  </a:lnTo>
                  <a:lnTo>
                    <a:pt x="577761" y="632574"/>
                  </a:lnTo>
                  <a:lnTo>
                    <a:pt x="577684" y="628180"/>
                  </a:lnTo>
                  <a:lnTo>
                    <a:pt x="577075" y="604583"/>
                  </a:lnTo>
                  <a:lnTo>
                    <a:pt x="576224" y="571080"/>
                  </a:lnTo>
                  <a:lnTo>
                    <a:pt x="575932" y="554202"/>
                  </a:lnTo>
                  <a:lnTo>
                    <a:pt x="575906" y="454139"/>
                  </a:lnTo>
                  <a:lnTo>
                    <a:pt x="586701" y="446798"/>
                  </a:lnTo>
                  <a:lnTo>
                    <a:pt x="594106" y="441020"/>
                  </a:lnTo>
                  <a:lnTo>
                    <a:pt x="594245" y="440842"/>
                  </a:lnTo>
                  <a:lnTo>
                    <a:pt x="598347" y="436041"/>
                  </a:lnTo>
                  <a:lnTo>
                    <a:pt x="599706" y="431050"/>
                  </a:lnTo>
                  <a:lnTo>
                    <a:pt x="599706" y="425450"/>
                  </a:lnTo>
                  <a:lnTo>
                    <a:pt x="583882" y="412851"/>
                  </a:lnTo>
                  <a:lnTo>
                    <a:pt x="552119" y="387667"/>
                  </a:lnTo>
                  <a:lnTo>
                    <a:pt x="549313" y="385559"/>
                  </a:lnTo>
                  <a:lnTo>
                    <a:pt x="545820" y="383463"/>
                  </a:lnTo>
                  <a:lnTo>
                    <a:pt x="538124" y="383463"/>
                  </a:lnTo>
                  <a:lnTo>
                    <a:pt x="536727" y="384860"/>
                  </a:lnTo>
                  <a:lnTo>
                    <a:pt x="533920" y="389064"/>
                  </a:lnTo>
                  <a:lnTo>
                    <a:pt x="524840" y="402488"/>
                  </a:lnTo>
                  <a:lnTo>
                    <a:pt x="524840" y="440842"/>
                  </a:lnTo>
                  <a:lnTo>
                    <a:pt x="524840" y="604583"/>
                  </a:lnTo>
                  <a:lnTo>
                    <a:pt x="242125" y="604583"/>
                  </a:lnTo>
                  <a:lnTo>
                    <a:pt x="242125" y="440842"/>
                  </a:lnTo>
                  <a:lnTo>
                    <a:pt x="524840" y="440842"/>
                  </a:lnTo>
                  <a:lnTo>
                    <a:pt x="524840" y="402488"/>
                  </a:lnTo>
                  <a:lnTo>
                    <a:pt x="517829" y="412851"/>
                  </a:lnTo>
                  <a:lnTo>
                    <a:pt x="389077" y="412851"/>
                  </a:lnTo>
                  <a:lnTo>
                    <a:pt x="389077" y="291096"/>
                  </a:lnTo>
                  <a:lnTo>
                    <a:pt x="616496" y="291096"/>
                  </a:lnTo>
                  <a:lnTo>
                    <a:pt x="624890" y="289699"/>
                  </a:lnTo>
                  <a:lnTo>
                    <a:pt x="624890" y="276402"/>
                  </a:lnTo>
                  <a:close/>
                </a:path>
                <a:path w="5273675" h="4281170">
                  <a:moveTo>
                    <a:pt x="641667" y="122453"/>
                  </a:moveTo>
                  <a:lnTo>
                    <a:pt x="640283" y="118948"/>
                  </a:lnTo>
                  <a:lnTo>
                    <a:pt x="635381" y="114757"/>
                  </a:lnTo>
                  <a:lnTo>
                    <a:pt x="629094" y="109156"/>
                  </a:lnTo>
                  <a:lnTo>
                    <a:pt x="583603" y="68567"/>
                  </a:lnTo>
                  <a:lnTo>
                    <a:pt x="578713" y="64376"/>
                  </a:lnTo>
                  <a:lnTo>
                    <a:pt x="578015" y="63665"/>
                  </a:lnTo>
                  <a:lnTo>
                    <a:pt x="569620" y="63665"/>
                  </a:lnTo>
                  <a:lnTo>
                    <a:pt x="567512" y="65074"/>
                  </a:lnTo>
                  <a:lnTo>
                    <a:pt x="538124" y="109156"/>
                  </a:lnTo>
                  <a:lnTo>
                    <a:pt x="372973" y="109156"/>
                  </a:lnTo>
                  <a:lnTo>
                    <a:pt x="372973" y="58775"/>
                  </a:lnTo>
                  <a:lnTo>
                    <a:pt x="381850" y="55321"/>
                  </a:lnTo>
                  <a:lnTo>
                    <a:pt x="390461" y="51079"/>
                  </a:lnTo>
                  <a:lnTo>
                    <a:pt x="396976" y="45783"/>
                  </a:lnTo>
                  <a:lnTo>
                    <a:pt x="399567" y="39179"/>
                  </a:lnTo>
                  <a:lnTo>
                    <a:pt x="399567" y="30784"/>
                  </a:lnTo>
                  <a:lnTo>
                    <a:pt x="381368" y="28689"/>
                  </a:lnTo>
                  <a:lnTo>
                    <a:pt x="317703" y="20281"/>
                  </a:lnTo>
                  <a:lnTo>
                    <a:pt x="319417" y="40233"/>
                  </a:lnTo>
                  <a:lnTo>
                    <a:pt x="320484" y="60172"/>
                  </a:lnTo>
                  <a:lnTo>
                    <a:pt x="321030" y="80124"/>
                  </a:lnTo>
                  <a:lnTo>
                    <a:pt x="321195" y="100063"/>
                  </a:lnTo>
                  <a:lnTo>
                    <a:pt x="321195" y="109156"/>
                  </a:lnTo>
                  <a:lnTo>
                    <a:pt x="137160" y="109156"/>
                  </a:lnTo>
                  <a:lnTo>
                    <a:pt x="76987" y="81864"/>
                  </a:lnTo>
                  <a:lnTo>
                    <a:pt x="78003" y="102336"/>
                  </a:lnTo>
                  <a:lnTo>
                    <a:pt x="78892" y="122809"/>
                  </a:lnTo>
                  <a:lnTo>
                    <a:pt x="79527" y="143281"/>
                  </a:lnTo>
                  <a:lnTo>
                    <a:pt x="79641" y="153238"/>
                  </a:lnTo>
                  <a:lnTo>
                    <a:pt x="79768" y="291096"/>
                  </a:lnTo>
                  <a:lnTo>
                    <a:pt x="79095" y="347967"/>
                  </a:lnTo>
                  <a:lnTo>
                    <a:pt x="76428" y="401116"/>
                  </a:lnTo>
                  <a:lnTo>
                    <a:pt x="70840" y="451650"/>
                  </a:lnTo>
                  <a:lnTo>
                    <a:pt x="61353" y="500646"/>
                  </a:lnTo>
                  <a:lnTo>
                    <a:pt x="47015" y="549211"/>
                  </a:lnTo>
                  <a:lnTo>
                    <a:pt x="26885" y="598424"/>
                  </a:lnTo>
                  <a:lnTo>
                    <a:pt x="0" y="649376"/>
                  </a:lnTo>
                  <a:lnTo>
                    <a:pt x="8394" y="656374"/>
                  </a:lnTo>
                  <a:lnTo>
                    <a:pt x="43154" y="618617"/>
                  </a:lnTo>
                  <a:lnTo>
                    <a:pt x="70815" y="577545"/>
                  </a:lnTo>
                  <a:lnTo>
                    <a:pt x="92125" y="533692"/>
                  </a:lnTo>
                  <a:lnTo>
                    <a:pt x="107848" y="487565"/>
                  </a:lnTo>
                  <a:lnTo>
                    <a:pt x="118757" y="439661"/>
                  </a:lnTo>
                  <a:lnTo>
                    <a:pt x="125590" y="390486"/>
                  </a:lnTo>
                  <a:lnTo>
                    <a:pt x="129146" y="340575"/>
                  </a:lnTo>
                  <a:lnTo>
                    <a:pt x="130136" y="291096"/>
                  </a:lnTo>
                  <a:lnTo>
                    <a:pt x="130162" y="137147"/>
                  </a:lnTo>
                  <a:lnTo>
                    <a:pt x="633984" y="137147"/>
                  </a:lnTo>
                  <a:lnTo>
                    <a:pt x="641667" y="135750"/>
                  </a:lnTo>
                  <a:lnTo>
                    <a:pt x="641667" y="122453"/>
                  </a:lnTo>
                  <a:close/>
                </a:path>
                <a:path w="5273675" h="4281170">
                  <a:moveTo>
                    <a:pt x="694004" y="4217213"/>
                  </a:moveTo>
                  <a:lnTo>
                    <a:pt x="687235" y="4194962"/>
                  </a:lnTo>
                  <a:lnTo>
                    <a:pt x="670433" y="4175950"/>
                  </a:lnTo>
                  <a:lnTo>
                    <a:pt x="648893" y="4160609"/>
                  </a:lnTo>
                  <a:lnTo>
                    <a:pt x="627888" y="4149356"/>
                  </a:lnTo>
                  <a:lnTo>
                    <a:pt x="621563" y="4156837"/>
                  </a:lnTo>
                  <a:lnTo>
                    <a:pt x="634619" y="4175163"/>
                  </a:lnTo>
                  <a:lnTo>
                    <a:pt x="644499" y="4192562"/>
                  </a:lnTo>
                  <a:lnTo>
                    <a:pt x="652538" y="4210926"/>
                  </a:lnTo>
                  <a:lnTo>
                    <a:pt x="660082" y="4232148"/>
                  </a:lnTo>
                  <a:lnTo>
                    <a:pt x="662381" y="4239628"/>
                  </a:lnTo>
                  <a:lnTo>
                    <a:pt x="665251" y="4244810"/>
                  </a:lnTo>
                  <a:lnTo>
                    <a:pt x="673303" y="4244810"/>
                  </a:lnTo>
                  <a:lnTo>
                    <a:pt x="682612" y="4242206"/>
                  </a:lnTo>
                  <a:lnTo>
                    <a:pt x="689051" y="4235539"/>
                  </a:lnTo>
                  <a:lnTo>
                    <a:pt x="692797" y="4226623"/>
                  </a:lnTo>
                  <a:lnTo>
                    <a:pt x="694004" y="4217213"/>
                  </a:lnTo>
                  <a:close/>
                </a:path>
                <a:path w="5273675" h="4281170">
                  <a:moveTo>
                    <a:pt x="712406" y="3797477"/>
                  </a:moveTo>
                  <a:lnTo>
                    <a:pt x="678484" y="3768737"/>
                  </a:lnTo>
                  <a:lnTo>
                    <a:pt x="673303" y="3764711"/>
                  </a:lnTo>
                  <a:lnTo>
                    <a:pt x="667562" y="3764711"/>
                  </a:lnTo>
                  <a:lnTo>
                    <a:pt x="656628" y="3779291"/>
                  </a:lnTo>
                  <a:lnTo>
                    <a:pt x="656628" y="3808412"/>
                  </a:lnTo>
                  <a:lnTo>
                    <a:pt x="656628" y="3887178"/>
                  </a:lnTo>
                  <a:lnTo>
                    <a:pt x="656628" y="3910177"/>
                  </a:lnTo>
                  <a:lnTo>
                    <a:pt x="656628" y="3992969"/>
                  </a:lnTo>
                  <a:lnTo>
                    <a:pt x="656628" y="4015968"/>
                  </a:lnTo>
                  <a:lnTo>
                    <a:pt x="656628" y="4102214"/>
                  </a:lnTo>
                  <a:lnTo>
                    <a:pt x="572693" y="4102214"/>
                  </a:lnTo>
                  <a:lnTo>
                    <a:pt x="572693" y="4015968"/>
                  </a:lnTo>
                  <a:lnTo>
                    <a:pt x="656628" y="4015968"/>
                  </a:lnTo>
                  <a:lnTo>
                    <a:pt x="656628" y="3992969"/>
                  </a:lnTo>
                  <a:lnTo>
                    <a:pt x="572693" y="3992969"/>
                  </a:lnTo>
                  <a:lnTo>
                    <a:pt x="572693" y="3910177"/>
                  </a:lnTo>
                  <a:lnTo>
                    <a:pt x="656628" y="3910177"/>
                  </a:lnTo>
                  <a:lnTo>
                    <a:pt x="656628" y="3887178"/>
                  </a:lnTo>
                  <a:lnTo>
                    <a:pt x="572693" y="3887178"/>
                  </a:lnTo>
                  <a:lnTo>
                    <a:pt x="572693" y="3808412"/>
                  </a:lnTo>
                  <a:lnTo>
                    <a:pt x="656628" y="3808412"/>
                  </a:lnTo>
                  <a:lnTo>
                    <a:pt x="656628" y="3779291"/>
                  </a:lnTo>
                  <a:lnTo>
                    <a:pt x="652030" y="3785412"/>
                  </a:lnTo>
                  <a:lnTo>
                    <a:pt x="574421" y="3785412"/>
                  </a:lnTo>
                  <a:lnTo>
                    <a:pt x="531291" y="3761829"/>
                  </a:lnTo>
                  <a:lnTo>
                    <a:pt x="532955" y="3779964"/>
                  </a:lnTo>
                  <a:lnTo>
                    <a:pt x="533755" y="3796906"/>
                  </a:lnTo>
                  <a:lnTo>
                    <a:pt x="533857" y="3801300"/>
                  </a:lnTo>
                  <a:lnTo>
                    <a:pt x="533971" y="3807828"/>
                  </a:lnTo>
                  <a:lnTo>
                    <a:pt x="534073" y="4065130"/>
                  </a:lnTo>
                  <a:lnTo>
                    <a:pt x="533806" y="4082897"/>
                  </a:lnTo>
                  <a:lnTo>
                    <a:pt x="532980" y="4106392"/>
                  </a:lnTo>
                  <a:lnTo>
                    <a:pt x="532206" y="4125366"/>
                  </a:lnTo>
                  <a:lnTo>
                    <a:pt x="531926" y="4136352"/>
                  </a:lnTo>
                  <a:lnTo>
                    <a:pt x="531863" y="4147058"/>
                  </a:lnTo>
                  <a:lnTo>
                    <a:pt x="538759" y="4148785"/>
                  </a:lnTo>
                  <a:lnTo>
                    <a:pt x="553135" y="4148785"/>
                  </a:lnTo>
                  <a:lnTo>
                    <a:pt x="558888" y="4148213"/>
                  </a:lnTo>
                  <a:lnTo>
                    <a:pt x="565213" y="4145902"/>
                  </a:lnTo>
                  <a:lnTo>
                    <a:pt x="554126" y="4180509"/>
                  </a:lnTo>
                  <a:lnTo>
                    <a:pt x="539419" y="4213110"/>
                  </a:lnTo>
                  <a:lnTo>
                    <a:pt x="521804" y="4244314"/>
                  </a:lnTo>
                  <a:lnTo>
                    <a:pt x="501967" y="4274705"/>
                  </a:lnTo>
                  <a:lnTo>
                    <a:pt x="508876" y="4281030"/>
                  </a:lnTo>
                  <a:lnTo>
                    <a:pt x="534822" y="4259504"/>
                  </a:lnTo>
                  <a:lnTo>
                    <a:pt x="558253" y="4235539"/>
                  </a:lnTo>
                  <a:lnTo>
                    <a:pt x="578980" y="4209313"/>
                  </a:lnTo>
                  <a:lnTo>
                    <a:pt x="596836" y="4180979"/>
                  </a:lnTo>
                  <a:lnTo>
                    <a:pt x="604888" y="4180408"/>
                  </a:lnTo>
                  <a:lnTo>
                    <a:pt x="615238" y="4179836"/>
                  </a:lnTo>
                  <a:lnTo>
                    <a:pt x="615238" y="4166031"/>
                  </a:lnTo>
                  <a:lnTo>
                    <a:pt x="609485" y="4162577"/>
                  </a:lnTo>
                  <a:lnTo>
                    <a:pt x="567766" y="4145902"/>
                  </a:lnTo>
                  <a:lnTo>
                    <a:pt x="566369" y="4145343"/>
                  </a:lnTo>
                  <a:lnTo>
                    <a:pt x="572109" y="4141889"/>
                  </a:lnTo>
                  <a:lnTo>
                    <a:pt x="572693" y="4139019"/>
                  </a:lnTo>
                  <a:lnTo>
                    <a:pt x="572693" y="4125214"/>
                  </a:lnTo>
                  <a:lnTo>
                    <a:pt x="656628" y="4125214"/>
                  </a:lnTo>
                  <a:lnTo>
                    <a:pt x="656628" y="4142460"/>
                  </a:lnTo>
                  <a:lnTo>
                    <a:pt x="668134" y="4142460"/>
                  </a:lnTo>
                  <a:lnTo>
                    <a:pt x="695718" y="4124642"/>
                  </a:lnTo>
                  <a:lnTo>
                    <a:pt x="695363" y="4106392"/>
                  </a:lnTo>
                  <a:lnTo>
                    <a:pt x="695185" y="4102214"/>
                  </a:lnTo>
                  <a:lnTo>
                    <a:pt x="693801" y="4070959"/>
                  </a:lnTo>
                  <a:lnTo>
                    <a:pt x="693559" y="4059097"/>
                  </a:lnTo>
                  <a:lnTo>
                    <a:pt x="693432" y="4015968"/>
                  </a:lnTo>
                  <a:lnTo>
                    <a:pt x="693432" y="3992969"/>
                  </a:lnTo>
                  <a:lnTo>
                    <a:pt x="693432" y="3910177"/>
                  </a:lnTo>
                  <a:lnTo>
                    <a:pt x="693432" y="3887178"/>
                  </a:lnTo>
                  <a:lnTo>
                    <a:pt x="693432" y="3819334"/>
                  </a:lnTo>
                  <a:lnTo>
                    <a:pt x="702462" y="3813962"/>
                  </a:lnTo>
                  <a:lnTo>
                    <a:pt x="708317" y="3809568"/>
                  </a:lnTo>
                  <a:lnTo>
                    <a:pt x="709218" y="3808412"/>
                  </a:lnTo>
                  <a:lnTo>
                    <a:pt x="711466" y="3805593"/>
                  </a:lnTo>
                  <a:lnTo>
                    <a:pt x="712406" y="3801503"/>
                  </a:lnTo>
                  <a:lnTo>
                    <a:pt x="712406" y="3797477"/>
                  </a:lnTo>
                  <a:close/>
                </a:path>
                <a:path w="5273675" h="4281170">
                  <a:moveTo>
                    <a:pt x="1038415" y="4220083"/>
                  </a:moveTo>
                  <a:lnTo>
                    <a:pt x="1004798" y="4206506"/>
                  </a:lnTo>
                  <a:lnTo>
                    <a:pt x="974305" y="4189044"/>
                  </a:lnTo>
                  <a:lnTo>
                    <a:pt x="955509" y="4174655"/>
                  </a:lnTo>
                  <a:lnTo>
                    <a:pt x="946404" y="4167695"/>
                  </a:lnTo>
                  <a:lnTo>
                    <a:pt x="920546" y="4142460"/>
                  </a:lnTo>
                  <a:lnTo>
                    <a:pt x="936078" y="4111993"/>
                  </a:lnTo>
                  <a:lnTo>
                    <a:pt x="942898" y="4098594"/>
                  </a:lnTo>
                  <a:lnTo>
                    <a:pt x="960932" y="4053268"/>
                  </a:lnTo>
                  <a:lnTo>
                    <a:pt x="974877" y="4006545"/>
                  </a:lnTo>
                  <a:lnTo>
                    <a:pt x="984935" y="3958475"/>
                  </a:lnTo>
                  <a:lnTo>
                    <a:pt x="996569" y="3953700"/>
                  </a:lnTo>
                  <a:lnTo>
                    <a:pt x="1004201" y="3949992"/>
                  </a:lnTo>
                  <a:lnTo>
                    <a:pt x="1008392" y="3946512"/>
                  </a:lnTo>
                  <a:lnTo>
                    <a:pt x="1009662" y="3942372"/>
                  </a:lnTo>
                  <a:lnTo>
                    <a:pt x="1009662" y="3938930"/>
                  </a:lnTo>
                  <a:lnTo>
                    <a:pt x="1007935" y="3936047"/>
                  </a:lnTo>
                  <a:lnTo>
                    <a:pt x="1004481" y="3932605"/>
                  </a:lnTo>
                  <a:lnTo>
                    <a:pt x="994562" y="3923398"/>
                  </a:lnTo>
                  <a:lnTo>
                    <a:pt x="972870" y="3903268"/>
                  </a:lnTo>
                  <a:lnTo>
                    <a:pt x="970559" y="3900970"/>
                  </a:lnTo>
                  <a:lnTo>
                    <a:pt x="967689" y="3898671"/>
                  </a:lnTo>
                  <a:lnTo>
                    <a:pt x="961364" y="3898671"/>
                  </a:lnTo>
                  <a:lnTo>
                    <a:pt x="959065" y="3900398"/>
                  </a:lnTo>
                  <a:lnTo>
                    <a:pt x="944689" y="3918381"/>
                  </a:lnTo>
                  <a:lnTo>
                    <a:pt x="944689" y="3946398"/>
                  </a:lnTo>
                  <a:lnTo>
                    <a:pt x="937069" y="3989260"/>
                  </a:lnTo>
                  <a:lnTo>
                    <a:pt x="926795" y="4030929"/>
                  </a:lnTo>
                  <a:lnTo>
                    <a:pt x="913409" y="4071734"/>
                  </a:lnTo>
                  <a:lnTo>
                    <a:pt x="896391" y="4111993"/>
                  </a:lnTo>
                  <a:lnTo>
                    <a:pt x="872883" y="4072547"/>
                  </a:lnTo>
                  <a:lnTo>
                    <a:pt x="854430" y="4032656"/>
                  </a:lnTo>
                  <a:lnTo>
                    <a:pt x="840282" y="3991038"/>
                  </a:lnTo>
                  <a:lnTo>
                    <a:pt x="829691" y="3946398"/>
                  </a:lnTo>
                  <a:lnTo>
                    <a:pt x="944689" y="3946398"/>
                  </a:lnTo>
                  <a:lnTo>
                    <a:pt x="944689" y="3918381"/>
                  </a:lnTo>
                  <a:lnTo>
                    <a:pt x="940676" y="3923398"/>
                  </a:lnTo>
                  <a:lnTo>
                    <a:pt x="791171" y="3923398"/>
                  </a:lnTo>
                  <a:lnTo>
                    <a:pt x="791171" y="3807828"/>
                  </a:lnTo>
                  <a:lnTo>
                    <a:pt x="1020597" y="3807828"/>
                  </a:lnTo>
                  <a:lnTo>
                    <a:pt x="1026909" y="3806113"/>
                  </a:lnTo>
                  <a:lnTo>
                    <a:pt x="1026909" y="3796906"/>
                  </a:lnTo>
                  <a:lnTo>
                    <a:pt x="1025766" y="3792880"/>
                  </a:lnTo>
                  <a:lnTo>
                    <a:pt x="1021727" y="3789438"/>
                  </a:lnTo>
                  <a:lnTo>
                    <a:pt x="1016685" y="3784828"/>
                  </a:lnTo>
                  <a:lnTo>
                    <a:pt x="982052" y="3753218"/>
                  </a:lnTo>
                  <a:lnTo>
                    <a:pt x="977468" y="3749192"/>
                  </a:lnTo>
                  <a:lnTo>
                    <a:pt x="975728" y="3748608"/>
                  </a:lnTo>
                  <a:lnTo>
                    <a:pt x="970559" y="3748608"/>
                  </a:lnTo>
                  <a:lnTo>
                    <a:pt x="968260" y="3751478"/>
                  </a:lnTo>
                  <a:lnTo>
                    <a:pt x="966546" y="3753777"/>
                  </a:lnTo>
                  <a:lnTo>
                    <a:pt x="945261" y="3784828"/>
                  </a:lnTo>
                  <a:lnTo>
                    <a:pt x="795197" y="3784828"/>
                  </a:lnTo>
                  <a:lnTo>
                    <a:pt x="747483" y="3762984"/>
                  </a:lnTo>
                  <a:lnTo>
                    <a:pt x="748906" y="3781412"/>
                  </a:lnTo>
                  <a:lnTo>
                    <a:pt x="749782" y="3801300"/>
                  </a:lnTo>
                  <a:lnTo>
                    <a:pt x="750227" y="3821290"/>
                  </a:lnTo>
                  <a:lnTo>
                    <a:pt x="750316" y="3971125"/>
                  </a:lnTo>
                  <a:lnTo>
                    <a:pt x="749427" y="4021493"/>
                  </a:lnTo>
                  <a:lnTo>
                    <a:pt x="745782" y="4073855"/>
                  </a:lnTo>
                  <a:lnTo>
                    <a:pt x="738136" y="4125366"/>
                  </a:lnTo>
                  <a:lnTo>
                    <a:pt x="725233" y="4175429"/>
                  </a:lnTo>
                  <a:lnTo>
                    <a:pt x="705777" y="4223486"/>
                  </a:lnTo>
                  <a:lnTo>
                    <a:pt x="678484" y="4268952"/>
                  </a:lnTo>
                  <a:lnTo>
                    <a:pt x="684809" y="4275277"/>
                  </a:lnTo>
                  <a:lnTo>
                    <a:pt x="718591" y="4242206"/>
                  </a:lnTo>
                  <a:lnTo>
                    <a:pt x="744626" y="4203115"/>
                  </a:lnTo>
                  <a:lnTo>
                    <a:pt x="763854" y="4159554"/>
                  </a:lnTo>
                  <a:lnTo>
                    <a:pt x="777189" y="4113047"/>
                  </a:lnTo>
                  <a:lnTo>
                    <a:pt x="785583" y="4065130"/>
                  </a:lnTo>
                  <a:lnTo>
                    <a:pt x="789927" y="4017314"/>
                  </a:lnTo>
                  <a:lnTo>
                    <a:pt x="791171" y="3971125"/>
                  </a:lnTo>
                  <a:lnTo>
                    <a:pt x="791171" y="3946398"/>
                  </a:lnTo>
                  <a:lnTo>
                    <a:pt x="815314" y="3946398"/>
                  </a:lnTo>
                  <a:lnTo>
                    <a:pt x="823823" y="3999065"/>
                  </a:lnTo>
                  <a:lnTo>
                    <a:pt x="836307" y="4049826"/>
                  </a:lnTo>
                  <a:lnTo>
                    <a:pt x="853973" y="4098328"/>
                  </a:lnTo>
                  <a:lnTo>
                    <a:pt x="877989" y="4144187"/>
                  </a:lnTo>
                  <a:lnTo>
                    <a:pt x="849236" y="4183303"/>
                  </a:lnTo>
                  <a:lnTo>
                    <a:pt x="818629" y="4216057"/>
                  </a:lnTo>
                  <a:lnTo>
                    <a:pt x="784364" y="4244937"/>
                  </a:lnTo>
                  <a:lnTo>
                    <a:pt x="744601" y="4272407"/>
                  </a:lnTo>
                  <a:lnTo>
                    <a:pt x="748626" y="4281030"/>
                  </a:lnTo>
                  <a:lnTo>
                    <a:pt x="791337" y="4262399"/>
                  </a:lnTo>
                  <a:lnTo>
                    <a:pt x="831507" y="4238422"/>
                  </a:lnTo>
                  <a:lnTo>
                    <a:pt x="867892" y="4209148"/>
                  </a:lnTo>
                  <a:lnTo>
                    <a:pt x="899274" y="4174655"/>
                  </a:lnTo>
                  <a:lnTo>
                    <a:pt x="920775" y="4200334"/>
                  </a:lnTo>
                  <a:lnTo>
                    <a:pt x="944486" y="4223893"/>
                  </a:lnTo>
                  <a:lnTo>
                    <a:pt x="970026" y="4245407"/>
                  </a:lnTo>
                  <a:lnTo>
                    <a:pt x="997013" y="4264926"/>
                  </a:lnTo>
                  <a:lnTo>
                    <a:pt x="1004608" y="4252087"/>
                  </a:lnTo>
                  <a:lnTo>
                    <a:pt x="1013764" y="4242359"/>
                  </a:lnTo>
                  <a:lnTo>
                    <a:pt x="1024750" y="4235018"/>
                  </a:lnTo>
                  <a:lnTo>
                    <a:pt x="1037831" y="4229278"/>
                  </a:lnTo>
                  <a:lnTo>
                    <a:pt x="1038415" y="4220083"/>
                  </a:lnTo>
                  <a:close/>
                </a:path>
                <a:path w="5273675" h="4281170">
                  <a:moveTo>
                    <a:pt x="1316088" y="4035526"/>
                  </a:moveTo>
                  <a:lnTo>
                    <a:pt x="1308036" y="4034371"/>
                  </a:lnTo>
                  <a:lnTo>
                    <a:pt x="1300556" y="4033228"/>
                  </a:lnTo>
                  <a:lnTo>
                    <a:pt x="1252270" y="4024020"/>
                  </a:lnTo>
                  <a:lnTo>
                    <a:pt x="1252169" y="4031259"/>
                  </a:lnTo>
                  <a:lnTo>
                    <a:pt x="1240866" y="4105021"/>
                  </a:lnTo>
                  <a:lnTo>
                    <a:pt x="1222502" y="4149775"/>
                  </a:lnTo>
                  <a:lnTo>
                    <a:pt x="1195997" y="4187456"/>
                  </a:lnTo>
                  <a:lnTo>
                    <a:pt x="1161872" y="4219118"/>
                  </a:lnTo>
                  <a:lnTo>
                    <a:pt x="1120660" y="4245749"/>
                  </a:lnTo>
                  <a:lnTo>
                    <a:pt x="1072883" y="4268394"/>
                  </a:lnTo>
                  <a:lnTo>
                    <a:pt x="1075753" y="4277004"/>
                  </a:lnTo>
                  <a:lnTo>
                    <a:pt x="1126744" y="4264203"/>
                  </a:lnTo>
                  <a:lnTo>
                    <a:pt x="1171613" y="4246130"/>
                  </a:lnTo>
                  <a:lnTo>
                    <a:pt x="1210043" y="4222242"/>
                  </a:lnTo>
                  <a:lnTo>
                    <a:pt x="1241755" y="4191965"/>
                  </a:lnTo>
                  <a:lnTo>
                    <a:pt x="1266456" y="4154767"/>
                  </a:lnTo>
                  <a:lnTo>
                    <a:pt x="1283855" y="4110088"/>
                  </a:lnTo>
                  <a:lnTo>
                    <a:pt x="1293660" y="4057370"/>
                  </a:lnTo>
                  <a:lnTo>
                    <a:pt x="1299845" y="4055516"/>
                  </a:lnTo>
                  <a:lnTo>
                    <a:pt x="1307261" y="4052481"/>
                  </a:lnTo>
                  <a:lnTo>
                    <a:pt x="1313484" y="4048150"/>
                  </a:lnTo>
                  <a:lnTo>
                    <a:pt x="1316024" y="4042562"/>
                  </a:lnTo>
                  <a:lnTo>
                    <a:pt x="1316088" y="4035526"/>
                  </a:lnTo>
                  <a:close/>
                </a:path>
                <a:path w="5273675" h="4281170">
                  <a:moveTo>
                    <a:pt x="1322552" y="155346"/>
                  </a:moveTo>
                  <a:lnTo>
                    <a:pt x="1320444" y="151841"/>
                  </a:lnTo>
                  <a:lnTo>
                    <a:pt x="1315542" y="147650"/>
                  </a:lnTo>
                  <a:lnTo>
                    <a:pt x="1307172" y="140652"/>
                  </a:lnTo>
                  <a:lnTo>
                    <a:pt x="1277061" y="115455"/>
                  </a:lnTo>
                  <a:lnTo>
                    <a:pt x="1273556" y="112661"/>
                  </a:lnTo>
                  <a:lnTo>
                    <a:pt x="1270063" y="110566"/>
                  </a:lnTo>
                  <a:lnTo>
                    <a:pt x="1263065" y="110566"/>
                  </a:lnTo>
                  <a:lnTo>
                    <a:pt x="1260970" y="114058"/>
                  </a:lnTo>
                  <a:lnTo>
                    <a:pt x="1258862" y="116852"/>
                  </a:lnTo>
                  <a:lnTo>
                    <a:pt x="1242072" y="140652"/>
                  </a:lnTo>
                  <a:lnTo>
                    <a:pt x="1050340" y="140652"/>
                  </a:lnTo>
                  <a:lnTo>
                    <a:pt x="1051356" y="119659"/>
                  </a:lnTo>
                  <a:lnTo>
                    <a:pt x="1052258" y="98666"/>
                  </a:lnTo>
                  <a:lnTo>
                    <a:pt x="1052893" y="77673"/>
                  </a:lnTo>
                  <a:lnTo>
                    <a:pt x="1053134" y="56680"/>
                  </a:lnTo>
                  <a:lnTo>
                    <a:pt x="1061173" y="54457"/>
                  </a:lnTo>
                  <a:lnTo>
                    <a:pt x="1068616" y="51511"/>
                  </a:lnTo>
                  <a:lnTo>
                    <a:pt x="1074089" y="47129"/>
                  </a:lnTo>
                  <a:lnTo>
                    <a:pt x="1076223" y="40589"/>
                  </a:lnTo>
                  <a:lnTo>
                    <a:pt x="1076223" y="31483"/>
                  </a:lnTo>
                  <a:lnTo>
                    <a:pt x="1067130" y="30086"/>
                  </a:lnTo>
                  <a:lnTo>
                    <a:pt x="1056627" y="28689"/>
                  </a:lnTo>
                  <a:lnTo>
                    <a:pt x="999947" y="22390"/>
                  </a:lnTo>
                  <a:lnTo>
                    <a:pt x="1000760" y="33820"/>
                  </a:lnTo>
                  <a:lnTo>
                    <a:pt x="1001179" y="45046"/>
                  </a:lnTo>
                  <a:lnTo>
                    <a:pt x="1001280" y="77673"/>
                  </a:lnTo>
                  <a:lnTo>
                    <a:pt x="1001217" y="85547"/>
                  </a:lnTo>
                  <a:lnTo>
                    <a:pt x="1000823" y="103911"/>
                  </a:lnTo>
                  <a:lnTo>
                    <a:pt x="1000175" y="122288"/>
                  </a:lnTo>
                  <a:lnTo>
                    <a:pt x="999261" y="140652"/>
                  </a:lnTo>
                  <a:lnTo>
                    <a:pt x="997165" y="140652"/>
                  </a:lnTo>
                  <a:lnTo>
                    <a:pt x="997165" y="168643"/>
                  </a:lnTo>
                  <a:lnTo>
                    <a:pt x="991285" y="210794"/>
                  </a:lnTo>
                  <a:lnTo>
                    <a:pt x="982192" y="250774"/>
                  </a:lnTo>
                  <a:lnTo>
                    <a:pt x="968514" y="289585"/>
                  </a:lnTo>
                  <a:lnTo>
                    <a:pt x="948867" y="328193"/>
                  </a:lnTo>
                  <a:lnTo>
                    <a:pt x="920737" y="368668"/>
                  </a:lnTo>
                  <a:lnTo>
                    <a:pt x="888682" y="403771"/>
                  </a:lnTo>
                  <a:lnTo>
                    <a:pt x="852436" y="434670"/>
                  </a:lnTo>
                  <a:lnTo>
                    <a:pt x="811720" y="462546"/>
                  </a:lnTo>
                  <a:lnTo>
                    <a:pt x="811720" y="168643"/>
                  </a:lnTo>
                  <a:lnTo>
                    <a:pt x="997165" y="168643"/>
                  </a:lnTo>
                  <a:lnTo>
                    <a:pt x="997165" y="140652"/>
                  </a:lnTo>
                  <a:lnTo>
                    <a:pt x="820115" y="140652"/>
                  </a:lnTo>
                  <a:lnTo>
                    <a:pt x="757135" y="112661"/>
                  </a:lnTo>
                  <a:lnTo>
                    <a:pt x="758748" y="133464"/>
                  </a:lnTo>
                  <a:lnTo>
                    <a:pt x="759587" y="154736"/>
                  </a:lnTo>
                  <a:lnTo>
                    <a:pt x="759815" y="170916"/>
                  </a:lnTo>
                  <a:lnTo>
                    <a:pt x="759942" y="552818"/>
                  </a:lnTo>
                  <a:lnTo>
                    <a:pt x="759726" y="576021"/>
                  </a:lnTo>
                  <a:lnTo>
                    <a:pt x="758837" y="619125"/>
                  </a:lnTo>
                  <a:lnTo>
                    <a:pt x="758723" y="625970"/>
                  </a:lnTo>
                  <a:lnTo>
                    <a:pt x="758609" y="659968"/>
                  </a:lnTo>
                  <a:lnTo>
                    <a:pt x="762038" y="664070"/>
                  </a:lnTo>
                  <a:lnTo>
                    <a:pt x="776020" y="664070"/>
                  </a:lnTo>
                  <a:lnTo>
                    <a:pt x="790371" y="663232"/>
                  </a:lnTo>
                  <a:lnTo>
                    <a:pt x="802170" y="659968"/>
                  </a:lnTo>
                  <a:lnTo>
                    <a:pt x="810171" y="653148"/>
                  </a:lnTo>
                  <a:lnTo>
                    <a:pt x="813117" y="641680"/>
                  </a:lnTo>
                  <a:lnTo>
                    <a:pt x="812901" y="619125"/>
                  </a:lnTo>
                  <a:lnTo>
                    <a:pt x="811974" y="576021"/>
                  </a:lnTo>
                  <a:lnTo>
                    <a:pt x="811911" y="572401"/>
                  </a:lnTo>
                  <a:lnTo>
                    <a:pt x="811720" y="552818"/>
                  </a:lnTo>
                  <a:lnTo>
                    <a:pt x="811720" y="464642"/>
                  </a:lnTo>
                  <a:lnTo>
                    <a:pt x="815911" y="473036"/>
                  </a:lnTo>
                  <a:lnTo>
                    <a:pt x="835063" y="464642"/>
                  </a:lnTo>
                  <a:lnTo>
                    <a:pt x="839838" y="462546"/>
                  </a:lnTo>
                  <a:lnTo>
                    <a:pt x="863231" y="452297"/>
                  </a:lnTo>
                  <a:lnTo>
                    <a:pt x="905713" y="427456"/>
                  </a:lnTo>
                  <a:lnTo>
                    <a:pt x="943178" y="397903"/>
                  </a:lnTo>
                  <a:lnTo>
                    <a:pt x="975448" y="363042"/>
                  </a:lnTo>
                  <a:lnTo>
                    <a:pt x="1002372" y="322275"/>
                  </a:lnTo>
                  <a:lnTo>
                    <a:pt x="1023747" y="275005"/>
                  </a:lnTo>
                  <a:lnTo>
                    <a:pt x="1061707" y="307530"/>
                  </a:lnTo>
                  <a:lnTo>
                    <a:pt x="1095997" y="341045"/>
                  </a:lnTo>
                  <a:lnTo>
                    <a:pt x="1126871" y="377050"/>
                  </a:lnTo>
                  <a:lnTo>
                    <a:pt x="1154595" y="417055"/>
                  </a:lnTo>
                  <a:lnTo>
                    <a:pt x="1168908" y="440220"/>
                  </a:lnTo>
                  <a:lnTo>
                    <a:pt x="1178902" y="454329"/>
                  </a:lnTo>
                  <a:lnTo>
                    <a:pt x="1187069" y="461340"/>
                  </a:lnTo>
                  <a:lnTo>
                    <a:pt x="1195882" y="463245"/>
                  </a:lnTo>
                  <a:lnTo>
                    <a:pt x="1206284" y="460298"/>
                  </a:lnTo>
                  <a:lnTo>
                    <a:pt x="1213459" y="452742"/>
                  </a:lnTo>
                  <a:lnTo>
                    <a:pt x="1217625" y="442582"/>
                  </a:lnTo>
                  <a:lnTo>
                    <a:pt x="1218971" y="431749"/>
                  </a:lnTo>
                  <a:lnTo>
                    <a:pt x="1214272" y="407263"/>
                  </a:lnTo>
                  <a:lnTo>
                    <a:pt x="1182077" y="360108"/>
                  </a:lnTo>
                  <a:lnTo>
                    <a:pt x="1124788" y="312648"/>
                  </a:lnTo>
                  <a:lnTo>
                    <a:pt x="1090041" y="290664"/>
                  </a:lnTo>
                  <a:lnTo>
                    <a:pt x="1029347" y="259613"/>
                  </a:lnTo>
                  <a:lnTo>
                    <a:pt x="1036116" y="236143"/>
                  </a:lnTo>
                  <a:lnTo>
                    <a:pt x="1041057" y="214655"/>
                  </a:lnTo>
                  <a:lnTo>
                    <a:pt x="1044689" y="192900"/>
                  </a:lnTo>
                  <a:lnTo>
                    <a:pt x="1047534" y="168643"/>
                  </a:lnTo>
                  <a:lnTo>
                    <a:pt x="1246962" y="168643"/>
                  </a:lnTo>
                  <a:lnTo>
                    <a:pt x="1246962" y="572401"/>
                  </a:lnTo>
                  <a:lnTo>
                    <a:pt x="1245806" y="583272"/>
                  </a:lnTo>
                  <a:lnTo>
                    <a:pt x="1241894" y="590067"/>
                  </a:lnTo>
                  <a:lnTo>
                    <a:pt x="1234567" y="593458"/>
                  </a:lnTo>
                  <a:lnTo>
                    <a:pt x="1223175" y="594093"/>
                  </a:lnTo>
                  <a:lnTo>
                    <a:pt x="1139202" y="591299"/>
                  </a:lnTo>
                  <a:lnTo>
                    <a:pt x="1139202" y="602500"/>
                  </a:lnTo>
                  <a:lnTo>
                    <a:pt x="1185468" y="616496"/>
                  </a:lnTo>
                  <a:lnTo>
                    <a:pt x="1221079" y="643953"/>
                  </a:lnTo>
                  <a:lnTo>
                    <a:pt x="1224584" y="662673"/>
                  </a:lnTo>
                  <a:lnTo>
                    <a:pt x="1261668" y="656564"/>
                  </a:lnTo>
                  <a:lnTo>
                    <a:pt x="1284579" y="644740"/>
                  </a:lnTo>
                  <a:lnTo>
                    <a:pt x="1296212" y="625970"/>
                  </a:lnTo>
                  <a:lnTo>
                    <a:pt x="1299451" y="598995"/>
                  </a:lnTo>
                  <a:lnTo>
                    <a:pt x="1299387" y="594093"/>
                  </a:lnTo>
                  <a:lnTo>
                    <a:pt x="1299235" y="582193"/>
                  </a:lnTo>
                  <a:lnTo>
                    <a:pt x="1298270" y="548322"/>
                  </a:lnTo>
                  <a:lnTo>
                    <a:pt x="1298054" y="531126"/>
                  </a:lnTo>
                  <a:lnTo>
                    <a:pt x="1298054" y="181940"/>
                  </a:lnTo>
                  <a:lnTo>
                    <a:pt x="1306893" y="176568"/>
                  </a:lnTo>
                  <a:lnTo>
                    <a:pt x="1314754" y="170916"/>
                  </a:lnTo>
                  <a:lnTo>
                    <a:pt x="1316926" y="168643"/>
                  </a:lnTo>
                  <a:lnTo>
                    <a:pt x="1320393" y="165023"/>
                  </a:lnTo>
                  <a:lnTo>
                    <a:pt x="1322552" y="158851"/>
                  </a:lnTo>
                  <a:lnTo>
                    <a:pt x="1322552" y="155346"/>
                  </a:lnTo>
                  <a:close/>
                </a:path>
                <a:path w="5273675" h="4281170">
                  <a:moveTo>
                    <a:pt x="1590929" y="4003903"/>
                  </a:moveTo>
                  <a:lnTo>
                    <a:pt x="1586890" y="3999877"/>
                  </a:lnTo>
                  <a:lnTo>
                    <a:pt x="1569389" y="3982631"/>
                  </a:lnTo>
                  <a:lnTo>
                    <a:pt x="1547799" y="3961358"/>
                  </a:lnTo>
                  <a:lnTo>
                    <a:pt x="1546072" y="3959631"/>
                  </a:lnTo>
                  <a:lnTo>
                    <a:pt x="1542618" y="3956761"/>
                  </a:lnTo>
                  <a:lnTo>
                    <a:pt x="1536306" y="3956761"/>
                  </a:lnTo>
                  <a:lnTo>
                    <a:pt x="1535150" y="3957332"/>
                  </a:lnTo>
                  <a:lnTo>
                    <a:pt x="1532280" y="3960774"/>
                  </a:lnTo>
                  <a:lnTo>
                    <a:pt x="1513865" y="3982631"/>
                  </a:lnTo>
                  <a:lnTo>
                    <a:pt x="1162570" y="3982631"/>
                  </a:lnTo>
                  <a:lnTo>
                    <a:pt x="1162037" y="3976255"/>
                  </a:lnTo>
                  <a:lnTo>
                    <a:pt x="1161288" y="3969982"/>
                  </a:lnTo>
                  <a:lnTo>
                    <a:pt x="1160310" y="3963708"/>
                  </a:lnTo>
                  <a:lnTo>
                    <a:pt x="1159129" y="3957332"/>
                  </a:lnTo>
                  <a:lnTo>
                    <a:pt x="1149921" y="3956761"/>
                  </a:lnTo>
                  <a:lnTo>
                    <a:pt x="1144181" y="3976928"/>
                  </a:lnTo>
                  <a:lnTo>
                    <a:pt x="1136345" y="3996499"/>
                  </a:lnTo>
                  <a:lnTo>
                    <a:pt x="1126236" y="4014889"/>
                  </a:lnTo>
                  <a:lnTo>
                    <a:pt x="1113701" y="4031500"/>
                  </a:lnTo>
                  <a:lnTo>
                    <a:pt x="1104658" y="4041889"/>
                  </a:lnTo>
                  <a:lnTo>
                    <a:pt x="1098181" y="4050334"/>
                  </a:lnTo>
                  <a:lnTo>
                    <a:pt x="1094295" y="4057700"/>
                  </a:lnTo>
                  <a:lnTo>
                    <a:pt x="1093000" y="4064851"/>
                  </a:lnTo>
                  <a:lnTo>
                    <a:pt x="1094803" y="4072661"/>
                  </a:lnTo>
                  <a:lnTo>
                    <a:pt x="1099616" y="4078643"/>
                  </a:lnTo>
                  <a:lnTo>
                    <a:pt x="1106589" y="4082478"/>
                  </a:lnTo>
                  <a:lnTo>
                    <a:pt x="1114844" y="4083824"/>
                  </a:lnTo>
                  <a:lnTo>
                    <a:pt x="1125855" y="4082097"/>
                  </a:lnTo>
                  <a:lnTo>
                    <a:pt x="1157579" y="4048480"/>
                  </a:lnTo>
                  <a:lnTo>
                    <a:pt x="1163726" y="4005630"/>
                  </a:lnTo>
                  <a:lnTo>
                    <a:pt x="1515021" y="4005630"/>
                  </a:lnTo>
                  <a:lnTo>
                    <a:pt x="1509509" y="4020870"/>
                  </a:lnTo>
                  <a:lnTo>
                    <a:pt x="1502384" y="4038333"/>
                  </a:lnTo>
                  <a:lnTo>
                    <a:pt x="1494815" y="4055668"/>
                  </a:lnTo>
                  <a:lnTo>
                    <a:pt x="1487995" y="4070591"/>
                  </a:lnTo>
                  <a:lnTo>
                    <a:pt x="1495475" y="4076344"/>
                  </a:lnTo>
                  <a:lnTo>
                    <a:pt x="1511300" y="4062476"/>
                  </a:lnTo>
                  <a:lnTo>
                    <a:pt x="1525879" y="4049534"/>
                  </a:lnTo>
                  <a:lnTo>
                    <a:pt x="1540357" y="4036479"/>
                  </a:lnTo>
                  <a:lnTo>
                    <a:pt x="1555851" y="4022306"/>
                  </a:lnTo>
                  <a:lnTo>
                    <a:pt x="1572488" y="4019905"/>
                  </a:lnTo>
                  <a:lnTo>
                    <a:pt x="1583309" y="4017340"/>
                  </a:lnTo>
                  <a:lnTo>
                    <a:pt x="1589176" y="4013809"/>
                  </a:lnTo>
                  <a:lnTo>
                    <a:pt x="1590929" y="4008501"/>
                  </a:lnTo>
                  <a:lnTo>
                    <a:pt x="1590929" y="4005630"/>
                  </a:lnTo>
                  <a:lnTo>
                    <a:pt x="1590929" y="4003903"/>
                  </a:lnTo>
                  <a:close/>
                </a:path>
                <a:path w="5273675" h="4281170">
                  <a:moveTo>
                    <a:pt x="1604149" y="4228135"/>
                  </a:moveTo>
                  <a:lnTo>
                    <a:pt x="1604048" y="4222242"/>
                  </a:lnTo>
                  <a:lnTo>
                    <a:pt x="1602917" y="4220667"/>
                  </a:lnTo>
                  <a:lnTo>
                    <a:pt x="1601266" y="4218368"/>
                  </a:lnTo>
                  <a:lnTo>
                    <a:pt x="1595526" y="4211459"/>
                  </a:lnTo>
                  <a:lnTo>
                    <a:pt x="1590344" y="4205147"/>
                  </a:lnTo>
                  <a:lnTo>
                    <a:pt x="1588617" y="4200537"/>
                  </a:lnTo>
                  <a:lnTo>
                    <a:pt x="1587461" y="4191914"/>
                  </a:lnTo>
                  <a:lnTo>
                    <a:pt x="1586014" y="4176725"/>
                  </a:lnTo>
                  <a:lnTo>
                    <a:pt x="1583753" y="4145915"/>
                  </a:lnTo>
                  <a:lnTo>
                    <a:pt x="1582293" y="4130395"/>
                  </a:lnTo>
                  <a:lnTo>
                    <a:pt x="1573098" y="4129824"/>
                  </a:lnTo>
                  <a:lnTo>
                    <a:pt x="1564957" y="4162882"/>
                  </a:lnTo>
                  <a:lnTo>
                    <a:pt x="1558798" y="4186453"/>
                  </a:lnTo>
                  <a:lnTo>
                    <a:pt x="1538173" y="4219156"/>
                  </a:lnTo>
                  <a:lnTo>
                    <a:pt x="1523657" y="4220667"/>
                  </a:lnTo>
                  <a:lnTo>
                    <a:pt x="1440853" y="4220667"/>
                  </a:lnTo>
                  <a:lnTo>
                    <a:pt x="1428026" y="4219841"/>
                  </a:lnTo>
                  <a:lnTo>
                    <a:pt x="1420520" y="4216641"/>
                  </a:lnTo>
                  <a:lnTo>
                    <a:pt x="1417002" y="4209986"/>
                  </a:lnTo>
                  <a:lnTo>
                    <a:pt x="1416126" y="4198823"/>
                  </a:lnTo>
                  <a:lnTo>
                    <a:pt x="1416126" y="4059097"/>
                  </a:lnTo>
                  <a:lnTo>
                    <a:pt x="1425130" y="4055440"/>
                  </a:lnTo>
                  <a:lnTo>
                    <a:pt x="1432026" y="4051909"/>
                  </a:lnTo>
                  <a:lnTo>
                    <a:pt x="1436433" y="4047934"/>
                  </a:lnTo>
                  <a:lnTo>
                    <a:pt x="1437982" y="4043007"/>
                  </a:lnTo>
                  <a:lnTo>
                    <a:pt x="1437982" y="4035526"/>
                  </a:lnTo>
                  <a:lnTo>
                    <a:pt x="1428775" y="4034371"/>
                  </a:lnTo>
                  <a:lnTo>
                    <a:pt x="1423035" y="4033799"/>
                  </a:lnTo>
                  <a:lnTo>
                    <a:pt x="1371866" y="4027474"/>
                  </a:lnTo>
                  <a:lnTo>
                    <a:pt x="1374609" y="4072661"/>
                  </a:lnTo>
                  <a:lnTo>
                    <a:pt x="1374800" y="4205147"/>
                  </a:lnTo>
                  <a:lnTo>
                    <a:pt x="1376324" y="4232948"/>
                  </a:lnTo>
                  <a:lnTo>
                    <a:pt x="1383944" y="4250702"/>
                  </a:lnTo>
                  <a:lnTo>
                    <a:pt x="1401902" y="4259618"/>
                  </a:lnTo>
                  <a:lnTo>
                    <a:pt x="1434528" y="4262069"/>
                  </a:lnTo>
                  <a:lnTo>
                    <a:pt x="1519618" y="4262069"/>
                  </a:lnTo>
                  <a:lnTo>
                    <a:pt x="1562722" y="4259148"/>
                  </a:lnTo>
                  <a:lnTo>
                    <a:pt x="1601444" y="4238358"/>
                  </a:lnTo>
                  <a:lnTo>
                    <a:pt x="1604149" y="4228135"/>
                  </a:lnTo>
                  <a:close/>
                </a:path>
                <a:path w="5273675" h="4281170">
                  <a:moveTo>
                    <a:pt x="1607019" y="3829113"/>
                  </a:moveTo>
                  <a:lnTo>
                    <a:pt x="1605305" y="3826243"/>
                  </a:lnTo>
                  <a:lnTo>
                    <a:pt x="1601266" y="3822789"/>
                  </a:lnTo>
                  <a:lnTo>
                    <a:pt x="1596821" y="3818763"/>
                  </a:lnTo>
                  <a:lnTo>
                    <a:pt x="1559293" y="3784841"/>
                  </a:lnTo>
                  <a:lnTo>
                    <a:pt x="1555267" y="3781387"/>
                  </a:lnTo>
                  <a:lnTo>
                    <a:pt x="1552968" y="3780815"/>
                  </a:lnTo>
                  <a:lnTo>
                    <a:pt x="1547799" y="3780815"/>
                  </a:lnTo>
                  <a:lnTo>
                    <a:pt x="1546072" y="3782542"/>
                  </a:lnTo>
                  <a:lnTo>
                    <a:pt x="1521929" y="3818763"/>
                  </a:lnTo>
                  <a:lnTo>
                    <a:pt x="1360360" y="3818763"/>
                  </a:lnTo>
                  <a:lnTo>
                    <a:pt x="1360360" y="3777373"/>
                  </a:lnTo>
                  <a:lnTo>
                    <a:pt x="1367180" y="3774859"/>
                  </a:lnTo>
                  <a:lnTo>
                    <a:pt x="1374305" y="3771544"/>
                  </a:lnTo>
                  <a:lnTo>
                    <a:pt x="1379931" y="3767251"/>
                  </a:lnTo>
                  <a:lnTo>
                    <a:pt x="1382204" y="3761841"/>
                  </a:lnTo>
                  <a:lnTo>
                    <a:pt x="1382204" y="3754374"/>
                  </a:lnTo>
                  <a:lnTo>
                    <a:pt x="1373581" y="3753218"/>
                  </a:lnTo>
                  <a:lnTo>
                    <a:pt x="1367828" y="3752646"/>
                  </a:lnTo>
                  <a:lnTo>
                    <a:pt x="1315516" y="3746322"/>
                  </a:lnTo>
                  <a:lnTo>
                    <a:pt x="1316939" y="3760800"/>
                  </a:lnTo>
                  <a:lnTo>
                    <a:pt x="1317802" y="3774859"/>
                  </a:lnTo>
                  <a:lnTo>
                    <a:pt x="1318272" y="3789337"/>
                  </a:lnTo>
                  <a:lnTo>
                    <a:pt x="1318387" y="3818763"/>
                  </a:lnTo>
                  <a:lnTo>
                    <a:pt x="1133830" y="3818763"/>
                  </a:lnTo>
                  <a:lnTo>
                    <a:pt x="1119263" y="3818559"/>
                  </a:lnTo>
                  <a:lnTo>
                    <a:pt x="1104798" y="3818039"/>
                  </a:lnTo>
                  <a:lnTo>
                    <a:pt x="1075753" y="3816464"/>
                  </a:lnTo>
                  <a:lnTo>
                    <a:pt x="1085532" y="3844061"/>
                  </a:lnTo>
                  <a:lnTo>
                    <a:pt x="1096899" y="3842969"/>
                  </a:lnTo>
                  <a:lnTo>
                    <a:pt x="1107948" y="3842258"/>
                  </a:lnTo>
                  <a:lnTo>
                    <a:pt x="1118997" y="3841877"/>
                  </a:lnTo>
                  <a:lnTo>
                    <a:pt x="1130376" y="3841762"/>
                  </a:lnTo>
                  <a:lnTo>
                    <a:pt x="1318387" y="3841762"/>
                  </a:lnTo>
                  <a:lnTo>
                    <a:pt x="1318387" y="3904437"/>
                  </a:lnTo>
                  <a:lnTo>
                    <a:pt x="1183843" y="3904437"/>
                  </a:lnTo>
                  <a:lnTo>
                    <a:pt x="1169276" y="3904234"/>
                  </a:lnTo>
                  <a:lnTo>
                    <a:pt x="1154811" y="3903713"/>
                  </a:lnTo>
                  <a:lnTo>
                    <a:pt x="1125778" y="3902138"/>
                  </a:lnTo>
                  <a:lnTo>
                    <a:pt x="1136116" y="3929735"/>
                  </a:lnTo>
                  <a:lnTo>
                    <a:pt x="1147495" y="3928643"/>
                  </a:lnTo>
                  <a:lnTo>
                    <a:pt x="1158557" y="3927932"/>
                  </a:lnTo>
                  <a:lnTo>
                    <a:pt x="1169606" y="3927551"/>
                  </a:lnTo>
                  <a:lnTo>
                    <a:pt x="1180960" y="3927437"/>
                  </a:lnTo>
                  <a:lnTo>
                    <a:pt x="1554124" y="3927437"/>
                  </a:lnTo>
                  <a:lnTo>
                    <a:pt x="1560449" y="3926281"/>
                  </a:lnTo>
                  <a:lnTo>
                    <a:pt x="1560449" y="3914787"/>
                  </a:lnTo>
                  <a:lnTo>
                    <a:pt x="1559293" y="3911904"/>
                  </a:lnTo>
                  <a:lnTo>
                    <a:pt x="1555267" y="3908463"/>
                  </a:lnTo>
                  <a:lnTo>
                    <a:pt x="1550885" y="3904437"/>
                  </a:lnTo>
                  <a:lnTo>
                    <a:pt x="1513865" y="3870515"/>
                  </a:lnTo>
                  <a:lnTo>
                    <a:pt x="1512150" y="3868788"/>
                  </a:lnTo>
                  <a:lnTo>
                    <a:pt x="1508696" y="3866489"/>
                  </a:lnTo>
                  <a:lnTo>
                    <a:pt x="1501800" y="3866489"/>
                  </a:lnTo>
                  <a:lnTo>
                    <a:pt x="1476502" y="3904437"/>
                  </a:lnTo>
                  <a:lnTo>
                    <a:pt x="1360360" y="3904437"/>
                  </a:lnTo>
                  <a:lnTo>
                    <a:pt x="1360360" y="3841762"/>
                  </a:lnTo>
                  <a:lnTo>
                    <a:pt x="1600695" y="3841762"/>
                  </a:lnTo>
                  <a:lnTo>
                    <a:pt x="1607019" y="3840619"/>
                  </a:lnTo>
                  <a:lnTo>
                    <a:pt x="1607019" y="3829113"/>
                  </a:lnTo>
                  <a:close/>
                </a:path>
                <a:path w="5273675" h="4281170">
                  <a:moveTo>
                    <a:pt x="1899653" y="3792880"/>
                  </a:moveTo>
                  <a:lnTo>
                    <a:pt x="1897367" y="3791153"/>
                  </a:lnTo>
                  <a:lnTo>
                    <a:pt x="1886254" y="3781958"/>
                  </a:lnTo>
                  <a:lnTo>
                    <a:pt x="1864017" y="3763556"/>
                  </a:lnTo>
                  <a:lnTo>
                    <a:pt x="1861134" y="3761257"/>
                  </a:lnTo>
                  <a:lnTo>
                    <a:pt x="1858835" y="3760101"/>
                  </a:lnTo>
                  <a:lnTo>
                    <a:pt x="1853666" y="3760101"/>
                  </a:lnTo>
                  <a:lnTo>
                    <a:pt x="1850212" y="3764711"/>
                  </a:lnTo>
                  <a:lnTo>
                    <a:pt x="1842744" y="3775379"/>
                  </a:lnTo>
                  <a:lnTo>
                    <a:pt x="1842744" y="3804945"/>
                  </a:lnTo>
                  <a:lnTo>
                    <a:pt x="1842744" y="3844048"/>
                  </a:lnTo>
                  <a:lnTo>
                    <a:pt x="1842744" y="3867048"/>
                  </a:lnTo>
                  <a:lnTo>
                    <a:pt x="1842744" y="3907294"/>
                  </a:lnTo>
                  <a:lnTo>
                    <a:pt x="1724875" y="3907294"/>
                  </a:lnTo>
                  <a:lnTo>
                    <a:pt x="1724875" y="3867048"/>
                  </a:lnTo>
                  <a:lnTo>
                    <a:pt x="1842744" y="3867048"/>
                  </a:lnTo>
                  <a:lnTo>
                    <a:pt x="1842744" y="3844048"/>
                  </a:lnTo>
                  <a:lnTo>
                    <a:pt x="1724875" y="3844048"/>
                  </a:lnTo>
                  <a:lnTo>
                    <a:pt x="1724875" y="3804945"/>
                  </a:lnTo>
                  <a:lnTo>
                    <a:pt x="1842744" y="3804945"/>
                  </a:lnTo>
                  <a:lnTo>
                    <a:pt x="1842744" y="3775379"/>
                  </a:lnTo>
                  <a:lnTo>
                    <a:pt x="1838134" y="3781958"/>
                  </a:lnTo>
                  <a:lnTo>
                    <a:pt x="1731200" y="3781958"/>
                  </a:lnTo>
                  <a:lnTo>
                    <a:pt x="1681746" y="3757803"/>
                  </a:lnTo>
                  <a:lnTo>
                    <a:pt x="1682826" y="3774046"/>
                  </a:lnTo>
                  <a:lnTo>
                    <a:pt x="1683550" y="3791153"/>
                  </a:lnTo>
                  <a:lnTo>
                    <a:pt x="1683918" y="3807142"/>
                  </a:lnTo>
                  <a:lnTo>
                    <a:pt x="1684045" y="4189031"/>
                  </a:lnTo>
                  <a:lnTo>
                    <a:pt x="1683880" y="4206811"/>
                  </a:lnTo>
                  <a:lnTo>
                    <a:pt x="1683092" y="4246550"/>
                  </a:lnTo>
                  <a:lnTo>
                    <a:pt x="1682965" y="4258970"/>
                  </a:lnTo>
                  <a:lnTo>
                    <a:pt x="1682902" y="4277576"/>
                  </a:lnTo>
                  <a:lnTo>
                    <a:pt x="1686344" y="4279874"/>
                  </a:lnTo>
                  <a:lnTo>
                    <a:pt x="1696694" y="4279874"/>
                  </a:lnTo>
                  <a:lnTo>
                    <a:pt x="1713001" y="4278211"/>
                  </a:lnTo>
                  <a:lnTo>
                    <a:pt x="1721993" y="4273842"/>
                  </a:lnTo>
                  <a:lnTo>
                    <a:pt x="1725790" y="4267759"/>
                  </a:lnTo>
                  <a:lnTo>
                    <a:pt x="1726552" y="4261129"/>
                  </a:lnTo>
                  <a:lnTo>
                    <a:pt x="1726438" y="4250906"/>
                  </a:lnTo>
                  <a:lnTo>
                    <a:pt x="1726311" y="4242803"/>
                  </a:lnTo>
                  <a:lnTo>
                    <a:pt x="1725142" y="4206811"/>
                  </a:lnTo>
                  <a:lnTo>
                    <a:pt x="1724875" y="4189031"/>
                  </a:lnTo>
                  <a:lnTo>
                    <a:pt x="1724875" y="3930294"/>
                  </a:lnTo>
                  <a:lnTo>
                    <a:pt x="1842744" y="3930294"/>
                  </a:lnTo>
                  <a:lnTo>
                    <a:pt x="1842744" y="3941800"/>
                  </a:lnTo>
                  <a:lnTo>
                    <a:pt x="1843316" y="3946969"/>
                  </a:lnTo>
                  <a:lnTo>
                    <a:pt x="1855393" y="3946969"/>
                  </a:lnTo>
                  <a:lnTo>
                    <a:pt x="1865452" y="3946360"/>
                  </a:lnTo>
                  <a:lnTo>
                    <a:pt x="1874723" y="3943743"/>
                  </a:lnTo>
                  <a:lnTo>
                    <a:pt x="1881505" y="3938003"/>
                  </a:lnTo>
                  <a:lnTo>
                    <a:pt x="1883537" y="3930294"/>
                  </a:lnTo>
                  <a:lnTo>
                    <a:pt x="1884146" y="3927995"/>
                  </a:lnTo>
                  <a:lnTo>
                    <a:pt x="1883778" y="3912044"/>
                  </a:lnTo>
                  <a:lnTo>
                    <a:pt x="1883537" y="3907294"/>
                  </a:lnTo>
                  <a:lnTo>
                    <a:pt x="1882190" y="3880142"/>
                  </a:lnTo>
                  <a:lnTo>
                    <a:pt x="1881898" y="3867048"/>
                  </a:lnTo>
                  <a:lnTo>
                    <a:pt x="1881835" y="3844048"/>
                  </a:lnTo>
                  <a:lnTo>
                    <a:pt x="1881835" y="3814153"/>
                  </a:lnTo>
                  <a:lnTo>
                    <a:pt x="1895055" y="3806113"/>
                  </a:lnTo>
                  <a:lnTo>
                    <a:pt x="1896389" y="3804945"/>
                  </a:lnTo>
                  <a:lnTo>
                    <a:pt x="1899653" y="3802088"/>
                  </a:lnTo>
                  <a:lnTo>
                    <a:pt x="1899653" y="3792880"/>
                  </a:lnTo>
                  <a:close/>
                </a:path>
                <a:path w="5273675" h="4281170">
                  <a:moveTo>
                    <a:pt x="1977504" y="337286"/>
                  </a:moveTo>
                  <a:lnTo>
                    <a:pt x="1958327" y="298018"/>
                  </a:lnTo>
                  <a:lnTo>
                    <a:pt x="1928114" y="271805"/>
                  </a:lnTo>
                  <a:lnTo>
                    <a:pt x="1882876" y="248335"/>
                  </a:lnTo>
                  <a:lnTo>
                    <a:pt x="1858543" y="240030"/>
                  </a:lnTo>
                  <a:lnTo>
                    <a:pt x="1852244" y="249123"/>
                  </a:lnTo>
                  <a:lnTo>
                    <a:pt x="1876679" y="269798"/>
                  </a:lnTo>
                  <a:lnTo>
                    <a:pt x="1898611" y="292239"/>
                  </a:lnTo>
                  <a:lnTo>
                    <a:pt x="1918182" y="316915"/>
                  </a:lnTo>
                  <a:lnTo>
                    <a:pt x="1935518" y="344284"/>
                  </a:lnTo>
                  <a:lnTo>
                    <a:pt x="1939417" y="351066"/>
                  </a:lnTo>
                  <a:lnTo>
                    <a:pt x="1944090" y="357136"/>
                  </a:lnTo>
                  <a:lnTo>
                    <a:pt x="1950085" y="361505"/>
                  </a:lnTo>
                  <a:lnTo>
                    <a:pt x="1957908" y="363181"/>
                  </a:lnTo>
                  <a:lnTo>
                    <a:pt x="1966582" y="360705"/>
                  </a:lnTo>
                  <a:lnTo>
                    <a:pt x="1972691" y="354431"/>
                  </a:lnTo>
                  <a:lnTo>
                    <a:pt x="1976310" y="346049"/>
                  </a:lnTo>
                  <a:lnTo>
                    <a:pt x="1977504" y="337286"/>
                  </a:lnTo>
                  <a:close/>
                </a:path>
                <a:path w="5273675" h="4281170">
                  <a:moveTo>
                    <a:pt x="1991499" y="137858"/>
                  </a:moveTo>
                  <a:lnTo>
                    <a:pt x="1985416" y="122313"/>
                  </a:lnTo>
                  <a:lnTo>
                    <a:pt x="1970595" y="110655"/>
                  </a:lnTo>
                  <a:lnTo>
                    <a:pt x="1952244" y="103314"/>
                  </a:lnTo>
                  <a:lnTo>
                    <a:pt x="1935518" y="100774"/>
                  </a:lnTo>
                  <a:lnTo>
                    <a:pt x="1928799" y="101244"/>
                  </a:lnTo>
                  <a:lnTo>
                    <a:pt x="1921624" y="102425"/>
                  </a:lnTo>
                  <a:lnTo>
                    <a:pt x="1914563" y="104013"/>
                  </a:lnTo>
                  <a:lnTo>
                    <a:pt x="1908225" y="105664"/>
                  </a:lnTo>
                  <a:lnTo>
                    <a:pt x="1894624" y="108864"/>
                  </a:lnTo>
                  <a:lnTo>
                    <a:pt x="1882343" y="111340"/>
                  </a:lnTo>
                  <a:lnTo>
                    <a:pt x="1870049" y="113436"/>
                  </a:lnTo>
                  <a:lnTo>
                    <a:pt x="1759331" y="129768"/>
                  </a:lnTo>
                  <a:lnTo>
                    <a:pt x="1597787" y="156057"/>
                  </a:lnTo>
                  <a:lnTo>
                    <a:pt x="1557743" y="162521"/>
                  </a:lnTo>
                  <a:lnTo>
                    <a:pt x="1526463" y="166827"/>
                  </a:lnTo>
                  <a:lnTo>
                    <a:pt x="1503768" y="168643"/>
                  </a:lnTo>
                  <a:lnTo>
                    <a:pt x="1488630" y="166700"/>
                  </a:lnTo>
                  <a:lnTo>
                    <a:pt x="1477086" y="160947"/>
                  </a:lnTo>
                  <a:lnTo>
                    <a:pt x="1468056" y="151523"/>
                  </a:lnTo>
                  <a:lnTo>
                    <a:pt x="1460385" y="138557"/>
                  </a:lnTo>
                  <a:lnTo>
                    <a:pt x="1449882" y="140652"/>
                  </a:lnTo>
                  <a:lnTo>
                    <a:pt x="1447088" y="149047"/>
                  </a:lnTo>
                  <a:lnTo>
                    <a:pt x="1444993" y="156044"/>
                  </a:lnTo>
                  <a:lnTo>
                    <a:pt x="1444993" y="165150"/>
                  </a:lnTo>
                  <a:lnTo>
                    <a:pt x="1450289" y="188518"/>
                  </a:lnTo>
                  <a:lnTo>
                    <a:pt x="1463713" y="209931"/>
                  </a:lnTo>
                  <a:lnTo>
                    <a:pt x="1481594" y="225564"/>
                  </a:lnTo>
                  <a:lnTo>
                    <a:pt x="1500263" y="231622"/>
                  </a:lnTo>
                  <a:lnTo>
                    <a:pt x="1507261" y="231622"/>
                  </a:lnTo>
                  <a:lnTo>
                    <a:pt x="1517053" y="227418"/>
                  </a:lnTo>
                  <a:lnTo>
                    <a:pt x="1524050" y="224624"/>
                  </a:lnTo>
                  <a:lnTo>
                    <a:pt x="1562658" y="210743"/>
                  </a:lnTo>
                  <a:lnTo>
                    <a:pt x="1612646" y="196837"/>
                  </a:lnTo>
                  <a:lnTo>
                    <a:pt x="1668741" y="183603"/>
                  </a:lnTo>
                  <a:lnTo>
                    <a:pt x="1725650" y="171704"/>
                  </a:lnTo>
                  <a:lnTo>
                    <a:pt x="1778088" y="161823"/>
                  </a:lnTo>
                  <a:lnTo>
                    <a:pt x="1820760" y="154647"/>
                  </a:lnTo>
                  <a:lnTo>
                    <a:pt x="1779778" y="182194"/>
                  </a:lnTo>
                  <a:lnTo>
                    <a:pt x="1740662" y="214236"/>
                  </a:lnTo>
                  <a:lnTo>
                    <a:pt x="1705038" y="250494"/>
                  </a:lnTo>
                  <a:lnTo>
                    <a:pt x="1674507" y="290664"/>
                  </a:lnTo>
                  <a:lnTo>
                    <a:pt x="1650707" y="334467"/>
                  </a:lnTo>
                  <a:lnTo>
                    <a:pt x="1635239" y="381596"/>
                  </a:lnTo>
                  <a:lnTo>
                    <a:pt x="1629727" y="431761"/>
                  </a:lnTo>
                  <a:lnTo>
                    <a:pt x="1637055" y="481888"/>
                  </a:lnTo>
                  <a:lnTo>
                    <a:pt x="1657896" y="526834"/>
                  </a:lnTo>
                  <a:lnTo>
                    <a:pt x="1690547" y="564299"/>
                  </a:lnTo>
                  <a:lnTo>
                    <a:pt x="1733283" y="591997"/>
                  </a:lnTo>
                  <a:lnTo>
                    <a:pt x="1792160" y="612648"/>
                  </a:lnTo>
                  <a:lnTo>
                    <a:pt x="1853641" y="620699"/>
                  </a:lnTo>
                  <a:lnTo>
                    <a:pt x="1864880" y="619861"/>
                  </a:lnTo>
                  <a:lnTo>
                    <a:pt x="1875256" y="616673"/>
                  </a:lnTo>
                  <a:lnTo>
                    <a:pt x="1882876" y="610057"/>
                  </a:lnTo>
                  <a:lnTo>
                    <a:pt x="1885835" y="598995"/>
                  </a:lnTo>
                  <a:lnTo>
                    <a:pt x="1880476" y="582282"/>
                  </a:lnTo>
                  <a:lnTo>
                    <a:pt x="1865985" y="568731"/>
                  </a:lnTo>
                  <a:lnTo>
                    <a:pt x="1844802" y="559625"/>
                  </a:lnTo>
                  <a:lnTo>
                    <a:pt x="1819351" y="556310"/>
                  </a:lnTo>
                  <a:lnTo>
                    <a:pt x="1802003" y="555523"/>
                  </a:lnTo>
                  <a:lnTo>
                    <a:pt x="1785950" y="553681"/>
                  </a:lnTo>
                  <a:lnTo>
                    <a:pt x="1720710" y="523455"/>
                  </a:lnTo>
                  <a:lnTo>
                    <a:pt x="1682242" y="462724"/>
                  </a:lnTo>
                  <a:lnTo>
                    <a:pt x="1677314" y="424751"/>
                  </a:lnTo>
                  <a:lnTo>
                    <a:pt x="1683626" y="374472"/>
                  </a:lnTo>
                  <a:lnTo>
                    <a:pt x="1701190" y="326009"/>
                  </a:lnTo>
                  <a:lnTo>
                    <a:pt x="1727962" y="280695"/>
                  </a:lnTo>
                  <a:lnTo>
                    <a:pt x="1761909" y="239864"/>
                  </a:lnTo>
                  <a:lnTo>
                    <a:pt x="1800987" y="204863"/>
                  </a:lnTo>
                  <a:lnTo>
                    <a:pt x="1843151" y="177050"/>
                  </a:lnTo>
                  <a:lnTo>
                    <a:pt x="1880069" y="161213"/>
                  </a:lnTo>
                  <a:lnTo>
                    <a:pt x="1920125" y="155359"/>
                  </a:lnTo>
                  <a:lnTo>
                    <a:pt x="1930095" y="155575"/>
                  </a:lnTo>
                  <a:lnTo>
                    <a:pt x="1949742" y="156527"/>
                  </a:lnTo>
                  <a:lnTo>
                    <a:pt x="1959317" y="156743"/>
                  </a:lnTo>
                  <a:lnTo>
                    <a:pt x="1969706" y="156044"/>
                  </a:lnTo>
                  <a:lnTo>
                    <a:pt x="1972335" y="155359"/>
                  </a:lnTo>
                  <a:lnTo>
                    <a:pt x="1975078" y="154647"/>
                  </a:lnTo>
                  <a:lnTo>
                    <a:pt x="1980133" y="153327"/>
                  </a:lnTo>
                  <a:lnTo>
                    <a:pt x="1988248" y="147599"/>
                  </a:lnTo>
                  <a:lnTo>
                    <a:pt x="1991499" y="137858"/>
                  </a:lnTo>
                  <a:close/>
                </a:path>
                <a:path w="5273675" h="4281170">
                  <a:moveTo>
                    <a:pt x="2041893" y="286905"/>
                  </a:moveTo>
                  <a:lnTo>
                    <a:pt x="2020036" y="246557"/>
                  </a:lnTo>
                  <a:lnTo>
                    <a:pt x="1986965" y="222415"/>
                  </a:lnTo>
                  <a:lnTo>
                    <a:pt x="1940102" y="202857"/>
                  </a:lnTo>
                  <a:lnTo>
                    <a:pt x="1915223" y="196634"/>
                  </a:lnTo>
                  <a:lnTo>
                    <a:pt x="1909635" y="205727"/>
                  </a:lnTo>
                  <a:lnTo>
                    <a:pt x="1936242" y="224624"/>
                  </a:lnTo>
                  <a:lnTo>
                    <a:pt x="1959838" y="245097"/>
                  </a:lnTo>
                  <a:lnTo>
                    <a:pt x="1981073" y="267919"/>
                  </a:lnTo>
                  <a:lnTo>
                    <a:pt x="2000605" y="293903"/>
                  </a:lnTo>
                  <a:lnTo>
                    <a:pt x="2004987" y="299770"/>
                  </a:lnTo>
                  <a:lnTo>
                    <a:pt x="2009965" y="305181"/>
                  </a:lnTo>
                  <a:lnTo>
                    <a:pt x="2015845" y="309143"/>
                  </a:lnTo>
                  <a:lnTo>
                    <a:pt x="2022983" y="310692"/>
                  </a:lnTo>
                  <a:lnTo>
                    <a:pt x="2031263" y="308546"/>
                  </a:lnTo>
                  <a:lnTo>
                    <a:pt x="2037168" y="302996"/>
                  </a:lnTo>
                  <a:lnTo>
                    <a:pt x="2040712" y="295338"/>
                  </a:lnTo>
                  <a:lnTo>
                    <a:pt x="2041893" y="286905"/>
                  </a:lnTo>
                  <a:close/>
                </a:path>
                <a:path w="5273675" h="4281170">
                  <a:moveTo>
                    <a:pt x="2073871" y="4091863"/>
                  </a:moveTo>
                  <a:lnTo>
                    <a:pt x="2068703" y="4086682"/>
                  </a:lnTo>
                  <a:lnTo>
                    <a:pt x="2062619" y="4080941"/>
                  </a:lnTo>
                  <a:lnTo>
                    <a:pt x="2037080" y="4056786"/>
                  </a:lnTo>
                  <a:lnTo>
                    <a:pt x="2032469" y="4052189"/>
                  </a:lnTo>
                  <a:lnTo>
                    <a:pt x="2026145" y="4052189"/>
                  </a:lnTo>
                  <a:lnTo>
                    <a:pt x="2024418" y="4053916"/>
                  </a:lnTo>
                  <a:lnTo>
                    <a:pt x="2006600" y="4080941"/>
                  </a:lnTo>
                  <a:lnTo>
                    <a:pt x="1985899" y="4080941"/>
                  </a:lnTo>
                  <a:lnTo>
                    <a:pt x="1985899" y="4001020"/>
                  </a:lnTo>
                  <a:lnTo>
                    <a:pt x="2049729" y="4001020"/>
                  </a:lnTo>
                  <a:lnTo>
                    <a:pt x="2057768" y="3999865"/>
                  </a:lnTo>
                  <a:lnTo>
                    <a:pt x="2057768" y="3988371"/>
                  </a:lnTo>
                  <a:lnTo>
                    <a:pt x="2056625" y="3986644"/>
                  </a:lnTo>
                  <a:lnTo>
                    <a:pt x="2052599" y="3983190"/>
                  </a:lnTo>
                  <a:lnTo>
                    <a:pt x="2046757" y="3978021"/>
                  </a:lnTo>
                  <a:lnTo>
                    <a:pt x="2017522" y="3952151"/>
                  </a:lnTo>
                  <a:lnTo>
                    <a:pt x="2013496" y="3948696"/>
                  </a:lnTo>
                  <a:lnTo>
                    <a:pt x="2012924" y="3948125"/>
                  </a:lnTo>
                  <a:lnTo>
                    <a:pt x="2006600" y="3948125"/>
                  </a:lnTo>
                  <a:lnTo>
                    <a:pt x="2005444" y="3949281"/>
                  </a:lnTo>
                  <a:lnTo>
                    <a:pt x="2002586" y="3953294"/>
                  </a:lnTo>
                  <a:lnTo>
                    <a:pt x="1985327" y="3978021"/>
                  </a:lnTo>
                  <a:lnTo>
                    <a:pt x="1949107" y="3978021"/>
                  </a:lnTo>
                  <a:lnTo>
                    <a:pt x="1949107" y="4001020"/>
                  </a:lnTo>
                  <a:lnTo>
                    <a:pt x="1949107" y="4080941"/>
                  </a:lnTo>
                  <a:lnTo>
                    <a:pt x="1877237" y="4080941"/>
                  </a:lnTo>
                  <a:lnTo>
                    <a:pt x="1878317" y="4069232"/>
                  </a:lnTo>
                  <a:lnTo>
                    <a:pt x="1879028" y="4057942"/>
                  </a:lnTo>
                  <a:lnTo>
                    <a:pt x="1879409" y="4046664"/>
                  </a:lnTo>
                  <a:lnTo>
                    <a:pt x="1879536" y="4001020"/>
                  </a:lnTo>
                  <a:lnTo>
                    <a:pt x="1949107" y="4001020"/>
                  </a:lnTo>
                  <a:lnTo>
                    <a:pt x="1949107" y="3978021"/>
                  </a:lnTo>
                  <a:lnTo>
                    <a:pt x="1830095" y="3978021"/>
                  </a:lnTo>
                  <a:lnTo>
                    <a:pt x="1815947" y="3977830"/>
                  </a:lnTo>
                  <a:lnTo>
                    <a:pt x="1801914" y="3977309"/>
                  </a:lnTo>
                  <a:lnTo>
                    <a:pt x="1773745" y="3975722"/>
                  </a:lnTo>
                  <a:lnTo>
                    <a:pt x="1783524" y="4003319"/>
                  </a:lnTo>
                  <a:lnTo>
                    <a:pt x="1794294" y="4002240"/>
                  </a:lnTo>
                  <a:lnTo>
                    <a:pt x="1805076" y="4001528"/>
                  </a:lnTo>
                  <a:lnTo>
                    <a:pt x="1815858" y="4001147"/>
                  </a:lnTo>
                  <a:lnTo>
                    <a:pt x="1826641" y="4001020"/>
                  </a:lnTo>
                  <a:lnTo>
                    <a:pt x="1842744" y="4001020"/>
                  </a:lnTo>
                  <a:lnTo>
                    <a:pt x="1842655" y="4052189"/>
                  </a:lnTo>
                  <a:lnTo>
                    <a:pt x="1842592" y="4057942"/>
                  </a:lnTo>
                  <a:lnTo>
                    <a:pt x="1842249" y="4069321"/>
                  </a:lnTo>
                  <a:lnTo>
                    <a:pt x="1841588" y="4080941"/>
                  </a:lnTo>
                  <a:lnTo>
                    <a:pt x="1815719" y="4080941"/>
                  </a:lnTo>
                  <a:lnTo>
                    <a:pt x="1801812" y="4080827"/>
                  </a:lnTo>
                  <a:lnTo>
                    <a:pt x="1787753" y="4080446"/>
                  </a:lnTo>
                  <a:lnTo>
                    <a:pt x="1773580" y="4079735"/>
                  </a:lnTo>
                  <a:lnTo>
                    <a:pt x="1759369" y="4078643"/>
                  </a:lnTo>
                  <a:lnTo>
                    <a:pt x="1769719" y="4106240"/>
                  </a:lnTo>
                  <a:lnTo>
                    <a:pt x="1780159" y="4105160"/>
                  </a:lnTo>
                  <a:lnTo>
                    <a:pt x="1790776" y="4104449"/>
                  </a:lnTo>
                  <a:lnTo>
                    <a:pt x="1801495" y="4104068"/>
                  </a:lnTo>
                  <a:lnTo>
                    <a:pt x="1812264" y="4103941"/>
                  </a:lnTo>
                  <a:lnTo>
                    <a:pt x="1839290" y="4103941"/>
                  </a:lnTo>
                  <a:lnTo>
                    <a:pt x="1831225" y="4144124"/>
                  </a:lnTo>
                  <a:lnTo>
                    <a:pt x="1817509" y="4178693"/>
                  </a:lnTo>
                  <a:lnTo>
                    <a:pt x="1798294" y="4210672"/>
                  </a:lnTo>
                  <a:lnTo>
                    <a:pt x="1773745" y="4243082"/>
                  </a:lnTo>
                  <a:lnTo>
                    <a:pt x="1780070" y="4249407"/>
                  </a:lnTo>
                  <a:lnTo>
                    <a:pt x="1816074" y="4220540"/>
                  </a:lnTo>
                  <a:lnTo>
                    <a:pt x="1843887" y="4187456"/>
                  </a:lnTo>
                  <a:lnTo>
                    <a:pt x="1863509" y="4148988"/>
                  </a:lnTo>
                  <a:lnTo>
                    <a:pt x="1874939" y="4103941"/>
                  </a:lnTo>
                  <a:lnTo>
                    <a:pt x="1949107" y="4103941"/>
                  </a:lnTo>
                  <a:lnTo>
                    <a:pt x="1949107" y="4154538"/>
                  </a:lnTo>
                  <a:lnTo>
                    <a:pt x="1948967" y="4170057"/>
                  </a:lnTo>
                  <a:lnTo>
                    <a:pt x="1948840" y="4178693"/>
                  </a:lnTo>
                  <a:lnTo>
                    <a:pt x="1948129" y="4215346"/>
                  </a:lnTo>
                  <a:lnTo>
                    <a:pt x="1948053" y="4222953"/>
                  </a:lnTo>
                  <a:lnTo>
                    <a:pt x="1947951" y="4244810"/>
                  </a:lnTo>
                  <a:lnTo>
                    <a:pt x="1950262" y="4248823"/>
                  </a:lnTo>
                  <a:lnTo>
                    <a:pt x="1960600" y="4248823"/>
                  </a:lnTo>
                  <a:lnTo>
                    <a:pt x="1969820" y="4248162"/>
                  </a:lnTo>
                  <a:lnTo>
                    <a:pt x="1978355" y="4245597"/>
                  </a:lnTo>
                  <a:lnTo>
                    <a:pt x="1984616" y="4240352"/>
                  </a:lnTo>
                  <a:lnTo>
                    <a:pt x="1987054" y="4231589"/>
                  </a:lnTo>
                  <a:lnTo>
                    <a:pt x="1986838" y="4210672"/>
                  </a:lnTo>
                  <a:lnTo>
                    <a:pt x="1986076" y="4173372"/>
                  </a:lnTo>
                  <a:lnTo>
                    <a:pt x="1985899" y="4154538"/>
                  </a:lnTo>
                  <a:lnTo>
                    <a:pt x="1985899" y="4103941"/>
                  </a:lnTo>
                  <a:lnTo>
                    <a:pt x="2065820" y="4103941"/>
                  </a:lnTo>
                  <a:lnTo>
                    <a:pt x="2073871" y="4102785"/>
                  </a:lnTo>
                  <a:lnTo>
                    <a:pt x="2073871" y="4091863"/>
                  </a:lnTo>
                  <a:close/>
                </a:path>
                <a:path w="5273675" h="4281170">
                  <a:moveTo>
                    <a:pt x="2168169" y="3792309"/>
                  </a:moveTo>
                  <a:lnTo>
                    <a:pt x="2165870" y="3790581"/>
                  </a:lnTo>
                  <a:lnTo>
                    <a:pt x="2163000" y="3788283"/>
                  </a:lnTo>
                  <a:lnTo>
                    <a:pt x="2154847" y="3781958"/>
                  </a:lnTo>
                  <a:lnTo>
                    <a:pt x="2129650" y="3762413"/>
                  </a:lnTo>
                  <a:lnTo>
                    <a:pt x="2126767" y="3760101"/>
                  </a:lnTo>
                  <a:lnTo>
                    <a:pt x="2125040" y="3758958"/>
                  </a:lnTo>
                  <a:lnTo>
                    <a:pt x="2118715" y="3758958"/>
                  </a:lnTo>
                  <a:lnTo>
                    <a:pt x="2116429" y="3761257"/>
                  </a:lnTo>
                  <a:lnTo>
                    <a:pt x="2114702" y="3763556"/>
                  </a:lnTo>
                  <a:lnTo>
                    <a:pt x="2107209" y="3774465"/>
                  </a:lnTo>
                  <a:lnTo>
                    <a:pt x="2107209" y="3804945"/>
                  </a:lnTo>
                  <a:lnTo>
                    <a:pt x="2107209" y="3844048"/>
                  </a:lnTo>
                  <a:lnTo>
                    <a:pt x="2107209" y="3867048"/>
                  </a:lnTo>
                  <a:lnTo>
                    <a:pt x="2107209" y="3907294"/>
                  </a:lnTo>
                  <a:lnTo>
                    <a:pt x="1987054" y="3907294"/>
                  </a:lnTo>
                  <a:lnTo>
                    <a:pt x="1987054" y="3867048"/>
                  </a:lnTo>
                  <a:lnTo>
                    <a:pt x="2107209" y="3867048"/>
                  </a:lnTo>
                  <a:lnTo>
                    <a:pt x="2107209" y="3844048"/>
                  </a:lnTo>
                  <a:lnTo>
                    <a:pt x="1987054" y="3844048"/>
                  </a:lnTo>
                  <a:lnTo>
                    <a:pt x="1987054" y="3804945"/>
                  </a:lnTo>
                  <a:lnTo>
                    <a:pt x="2107209" y="3804945"/>
                  </a:lnTo>
                  <a:lnTo>
                    <a:pt x="2107209" y="3774465"/>
                  </a:lnTo>
                  <a:lnTo>
                    <a:pt x="2102053" y="3781958"/>
                  </a:lnTo>
                  <a:lnTo>
                    <a:pt x="1992223" y="3781958"/>
                  </a:lnTo>
                  <a:lnTo>
                    <a:pt x="1946224" y="3758958"/>
                  </a:lnTo>
                  <a:lnTo>
                    <a:pt x="1947316" y="3774046"/>
                  </a:lnTo>
                  <a:lnTo>
                    <a:pt x="1947989" y="3788283"/>
                  </a:lnTo>
                  <a:lnTo>
                    <a:pt x="1948408" y="3803764"/>
                  </a:lnTo>
                  <a:lnTo>
                    <a:pt x="1948535" y="3867632"/>
                  </a:lnTo>
                  <a:lnTo>
                    <a:pt x="1948167" y="3884828"/>
                  </a:lnTo>
                  <a:lnTo>
                    <a:pt x="1947379" y="3901262"/>
                  </a:lnTo>
                  <a:lnTo>
                    <a:pt x="1946579" y="3915981"/>
                  </a:lnTo>
                  <a:lnTo>
                    <a:pt x="1946224" y="3927995"/>
                  </a:lnTo>
                  <a:lnTo>
                    <a:pt x="1946224" y="3938346"/>
                  </a:lnTo>
                  <a:lnTo>
                    <a:pt x="1951405" y="3941229"/>
                  </a:lnTo>
                  <a:lnTo>
                    <a:pt x="1961184" y="3941229"/>
                  </a:lnTo>
                  <a:lnTo>
                    <a:pt x="1968449" y="3940899"/>
                  </a:lnTo>
                  <a:lnTo>
                    <a:pt x="1976272" y="3939438"/>
                  </a:lnTo>
                  <a:lnTo>
                    <a:pt x="1983003" y="3936136"/>
                  </a:lnTo>
                  <a:lnTo>
                    <a:pt x="1987054" y="3930294"/>
                  </a:lnTo>
                  <a:lnTo>
                    <a:pt x="2107222" y="3930294"/>
                  </a:lnTo>
                  <a:lnTo>
                    <a:pt x="2107222" y="4219499"/>
                  </a:lnTo>
                  <a:lnTo>
                    <a:pt x="2100326" y="4222953"/>
                  </a:lnTo>
                  <a:lnTo>
                    <a:pt x="2094001" y="4222953"/>
                  </a:lnTo>
                  <a:lnTo>
                    <a:pt x="2041677" y="4221238"/>
                  </a:lnTo>
                  <a:lnTo>
                    <a:pt x="2041677" y="4230433"/>
                  </a:lnTo>
                  <a:lnTo>
                    <a:pt x="2082088" y="4250906"/>
                  </a:lnTo>
                  <a:lnTo>
                    <a:pt x="2092845" y="4278160"/>
                  </a:lnTo>
                  <a:lnTo>
                    <a:pt x="2123084" y="4271289"/>
                  </a:lnTo>
                  <a:lnTo>
                    <a:pt x="2140280" y="4261129"/>
                  </a:lnTo>
                  <a:lnTo>
                    <a:pt x="2147989" y="4246550"/>
                  </a:lnTo>
                  <a:lnTo>
                    <a:pt x="2149779" y="4226407"/>
                  </a:lnTo>
                  <a:lnTo>
                    <a:pt x="2149729" y="4222953"/>
                  </a:lnTo>
                  <a:lnTo>
                    <a:pt x="2149627" y="4215346"/>
                  </a:lnTo>
                  <a:lnTo>
                    <a:pt x="2149551" y="4210672"/>
                  </a:lnTo>
                  <a:lnTo>
                    <a:pt x="2148802" y="4183964"/>
                  </a:lnTo>
                  <a:lnTo>
                    <a:pt x="2148675" y="4174807"/>
                  </a:lnTo>
                  <a:lnTo>
                    <a:pt x="2148624" y="3930294"/>
                  </a:lnTo>
                  <a:lnTo>
                    <a:pt x="2148624" y="3907294"/>
                  </a:lnTo>
                  <a:lnTo>
                    <a:pt x="2148624" y="3867048"/>
                  </a:lnTo>
                  <a:lnTo>
                    <a:pt x="2148624" y="3844048"/>
                  </a:lnTo>
                  <a:lnTo>
                    <a:pt x="2148624" y="3814724"/>
                  </a:lnTo>
                  <a:lnTo>
                    <a:pt x="2157742" y="3809187"/>
                  </a:lnTo>
                  <a:lnTo>
                    <a:pt x="2163153" y="3804945"/>
                  </a:lnTo>
                  <a:lnTo>
                    <a:pt x="2163788" y="3804450"/>
                  </a:lnTo>
                  <a:lnTo>
                    <a:pt x="2167128" y="3800259"/>
                  </a:lnTo>
                  <a:lnTo>
                    <a:pt x="2168169" y="3796334"/>
                  </a:lnTo>
                  <a:lnTo>
                    <a:pt x="2168169" y="3792309"/>
                  </a:lnTo>
                  <a:close/>
                </a:path>
                <a:path w="5273675" h="4281170">
                  <a:moveTo>
                    <a:pt x="2169185" y="258495"/>
                  </a:moveTo>
                  <a:lnTo>
                    <a:pt x="2166874" y="211505"/>
                  </a:lnTo>
                  <a:lnTo>
                    <a:pt x="2158746" y="168325"/>
                  </a:lnTo>
                  <a:lnTo>
                    <a:pt x="2147544" y="168325"/>
                  </a:lnTo>
                  <a:lnTo>
                    <a:pt x="2143595" y="202615"/>
                  </a:lnTo>
                  <a:lnTo>
                    <a:pt x="2137041" y="236905"/>
                  </a:lnTo>
                  <a:lnTo>
                    <a:pt x="2127859" y="271195"/>
                  </a:lnTo>
                  <a:lnTo>
                    <a:pt x="2116048" y="301675"/>
                  </a:lnTo>
                  <a:lnTo>
                    <a:pt x="2109800" y="315645"/>
                  </a:lnTo>
                  <a:lnTo>
                    <a:pt x="2104936" y="328345"/>
                  </a:lnTo>
                  <a:lnTo>
                    <a:pt x="2101773" y="337235"/>
                  </a:lnTo>
                  <a:lnTo>
                    <a:pt x="2100656" y="344855"/>
                  </a:lnTo>
                  <a:lnTo>
                    <a:pt x="2101646" y="349935"/>
                  </a:lnTo>
                  <a:lnTo>
                    <a:pt x="2104936" y="356285"/>
                  </a:lnTo>
                  <a:lnTo>
                    <a:pt x="2110981" y="361365"/>
                  </a:lnTo>
                  <a:lnTo>
                    <a:pt x="2120252" y="362635"/>
                  </a:lnTo>
                  <a:lnTo>
                    <a:pt x="2132736" y="361365"/>
                  </a:lnTo>
                  <a:lnTo>
                    <a:pt x="2157336" y="332155"/>
                  </a:lnTo>
                  <a:lnTo>
                    <a:pt x="2166963" y="292785"/>
                  </a:lnTo>
                  <a:lnTo>
                    <a:pt x="2168753" y="272465"/>
                  </a:lnTo>
                  <a:lnTo>
                    <a:pt x="2169185" y="258495"/>
                  </a:lnTo>
                  <a:close/>
                </a:path>
                <a:path w="5273675" h="4281170">
                  <a:moveTo>
                    <a:pt x="2363774" y="183565"/>
                  </a:moveTo>
                  <a:lnTo>
                    <a:pt x="2361666" y="181025"/>
                  </a:lnTo>
                  <a:lnTo>
                    <a:pt x="2353272" y="174675"/>
                  </a:lnTo>
                  <a:lnTo>
                    <a:pt x="2306396" y="140385"/>
                  </a:lnTo>
                  <a:lnTo>
                    <a:pt x="2296680" y="164515"/>
                  </a:lnTo>
                  <a:lnTo>
                    <a:pt x="2283295" y="189915"/>
                  </a:lnTo>
                  <a:lnTo>
                    <a:pt x="2267813" y="214045"/>
                  </a:lnTo>
                  <a:lnTo>
                    <a:pt x="2251811" y="235635"/>
                  </a:lnTo>
                  <a:lnTo>
                    <a:pt x="2251811" y="60375"/>
                  </a:lnTo>
                  <a:lnTo>
                    <a:pt x="2262936" y="56565"/>
                  </a:lnTo>
                  <a:lnTo>
                    <a:pt x="2271052" y="51485"/>
                  </a:lnTo>
                  <a:lnTo>
                    <a:pt x="2276017" y="47675"/>
                  </a:lnTo>
                  <a:lnTo>
                    <a:pt x="2277707" y="41325"/>
                  </a:lnTo>
                  <a:lnTo>
                    <a:pt x="2277707" y="33705"/>
                  </a:lnTo>
                  <a:lnTo>
                    <a:pt x="2265807" y="31165"/>
                  </a:lnTo>
                  <a:lnTo>
                    <a:pt x="2259507" y="31165"/>
                  </a:lnTo>
                  <a:lnTo>
                    <a:pt x="2202129" y="23545"/>
                  </a:lnTo>
                  <a:lnTo>
                    <a:pt x="2203564" y="42595"/>
                  </a:lnTo>
                  <a:lnTo>
                    <a:pt x="2204656" y="62915"/>
                  </a:lnTo>
                  <a:lnTo>
                    <a:pt x="2205367" y="83235"/>
                  </a:lnTo>
                  <a:lnTo>
                    <a:pt x="2205596" y="101015"/>
                  </a:lnTo>
                  <a:lnTo>
                    <a:pt x="2205545" y="292785"/>
                  </a:lnTo>
                  <a:lnTo>
                    <a:pt x="2204135" y="358825"/>
                  </a:lnTo>
                  <a:lnTo>
                    <a:pt x="2196960" y="435025"/>
                  </a:lnTo>
                  <a:lnTo>
                    <a:pt x="2188591" y="478205"/>
                  </a:lnTo>
                  <a:lnTo>
                    <a:pt x="2176145" y="521385"/>
                  </a:lnTo>
                  <a:lnTo>
                    <a:pt x="2158733" y="564565"/>
                  </a:lnTo>
                  <a:lnTo>
                    <a:pt x="2135492" y="607745"/>
                  </a:lnTo>
                  <a:lnTo>
                    <a:pt x="2105558" y="650925"/>
                  </a:lnTo>
                  <a:lnTo>
                    <a:pt x="2113267" y="658545"/>
                  </a:lnTo>
                  <a:lnTo>
                    <a:pt x="2153551" y="624255"/>
                  </a:lnTo>
                  <a:lnTo>
                    <a:pt x="2185263" y="586155"/>
                  </a:lnTo>
                  <a:lnTo>
                    <a:pt x="2209330" y="542975"/>
                  </a:lnTo>
                  <a:lnTo>
                    <a:pt x="2226754" y="495985"/>
                  </a:lnTo>
                  <a:lnTo>
                    <a:pt x="2238514" y="443915"/>
                  </a:lnTo>
                  <a:lnTo>
                    <a:pt x="2254161" y="466775"/>
                  </a:lnTo>
                  <a:lnTo>
                    <a:pt x="2267635" y="489635"/>
                  </a:lnTo>
                  <a:lnTo>
                    <a:pt x="2279154" y="515035"/>
                  </a:lnTo>
                  <a:lnTo>
                    <a:pt x="2288908" y="540435"/>
                  </a:lnTo>
                  <a:lnTo>
                    <a:pt x="2291905" y="549325"/>
                  </a:lnTo>
                  <a:lnTo>
                    <a:pt x="2296160" y="558215"/>
                  </a:lnTo>
                  <a:lnTo>
                    <a:pt x="2302370" y="564565"/>
                  </a:lnTo>
                  <a:lnTo>
                    <a:pt x="2311285" y="567105"/>
                  </a:lnTo>
                  <a:lnTo>
                    <a:pt x="2322893" y="563295"/>
                  </a:lnTo>
                  <a:lnTo>
                    <a:pt x="2330704" y="554405"/>
                  </a:lnTo>
                  <a:lnTo>
                    <a:pt x="2335098" y="544245"/>
                  </a:lnTo>
                  <a:lnTo>
                    <a:pt x="2336482" y="531545"/>
                  </a:lnTo>
                  <a:lnTo>
                    <a:pt x="2332786" y="508685"/>
                  </a:lnTo>
                  <a:lnTo>
                    <a:pt x="2322652" y="488365"/>
                  </a:lnTo>
                  <a:lnTo>
                    <a:pt x="2307552" y="469315"/>
                  </a:lnTo>
                  <a:lnTo>
                    <a:pt x="2288908" y="452805"/>
                  </a:lnTo>
                  <a:lnTo>
                    <a:pt x="2277135" y="445185"/>
                  </a:lnTo>
                  <a:lnTo>
                    <a:pt x="2275433" y="443915"/>
                  </a:lnTo>
                  <a:lnTo>
                    <a:pt x="2265184" y="436295"/>
                  </a:lnTo>
                  <a:lnTo>
                    <a:pt x="2253361" y="429945"/>
                  </a:lnTo>
                  <a:lnTo>
                    <a:pt x="2242007" y="423595"/>
                  </a:lnTo>
                  <a:lnTo>
                    <a:pt x="2246592" y="382955"/>
                  </a:lnTo>
                  <a:lnTo>
                    <a:pt x="2249259" y="343585"/>
                  </a:lnTo>
                  <a:lnTo>
                    <a:pt x="2250757" y="302945"/>
                  </a:lnTo>
                  <a:lnTo>
                    <a:pt x="2251811" y="262305"/>
                  </a:lnTo>
                  <a:lnTo>
                    <a:pt x="2274392" y="245795"/>
                  </a:lnTo>
                  <a:lnTo>
                    <a:pt x="2288489" y="235635"/>
                  </a:lnTo>
                  <a:lnTo>
                    <a:pt x="2295537" y="230555"/>
                  </a:lnTo>
                  <a:lnTo>
                    <a:pt x="2316162" y="212775"/>
                  </a:lnTo>
                  <a:lnTo>
                    <a:pt x="2337181" y="194995"/>
                  </a:lnTo>
                  <a:lnTo>
                    <a:pt x="2341372" y="196265"/>
                  </a:lnTo>
                  <a:lnTo>
                    <a:pt x="2349081" y="197535"/>
                  </a:lnTo>
                  <a:lnTo>
                    <a:pt x="2358174" y="197535"/>
                  </a:lnTo>
                  <a:lnTo>
                    <a:pt x="2363774" y="196265"/>
                  </a:lnTo>
                  <a:lnTo>
                    <a:pt x="2363774" y="194995"/>
                  </a:lnTo>
                  <a:lnTo>
                    <a:pt x="2363774" y="183565"/>
                  </a:lnTo>
                  <a:close/>
                </a:path>
                <a:path w="5273675" h="4281170">
                  <a:moveTo>
                    <a:pt x="2459647" y="3886593"/>
                  </a:moveTo>
                  <a:lnTo>
                    <a:pt x="2455049" y="3882009"/>
                  </a:lnTo>
                  <a:lnTo>
                    <a:pt x="2445855" y="3873373"/>
                  </a:lnTo>
                  <a:lnTo>
                    <a:pt x="2426297" y="3854983"/>
                  </a:lnTo>
                  <a:lnTo>
                    <a:pt x="2423998" y="3852684"/>
                  </a:lnTo>
                  <a:lnTo>
                    <a:pt x="2419972" y="3849801"/>
                  </a:lnTo>
                  <a:lnTo>
                    <a:pt x="2413647" y="3849801"/>
                  </a:lnTo>
                  <a:lnTo>
                    <a:pt x="2411920" y="3850957"/>
                  </a:lnTo>
                  <a:lnTo>
                    <a:pt x="2408478" y="3855555"/>
                  </a:lnTo>
                  <a:lnTo>
                    <a:pt x="2399855" y="3867188"/>
                  </a:lnTo>
                  <a:lnTo>
                    <a:pt x="2399855" y="3896372"/>
                  </a:lnTo>
                  <a:lnTo>
                    <a:pt x="2393670" y="3948138"/>
                  </a:lnTo>
                  <a:lnTo>
                    <a:pt x="2384945" y="3999153"/>
                  </a:lnTo>
                  <a:lnTo>
                    <a:pt x="2372918" y="4049280"/>
                  </a:lnTo>
                  <a:lnTo>
                    <a:pt x="2356726" y="4098772"/>
                  </a:lnTo>
                  <a:lnTo>
                    <a:pt x="2339644" y="4087431"/>
                  </a:lnTo>
                  <a:lnTo>
                    <a:pt x="2323592" y="4077855"/>
                  </a:lnTo>
                  <a:lnTo>
                    <a:pt x="2312911" y="4072318"/>
                  </a:lnTo>
                  <a:lnTo>
                    <a:pt x="2307005" y="4069257"/>
                  </a:lnTo>
                  <a:lnTo>
                    <a:pt x="2288311" y="4060812"/>
                  </a:lnTo>
                  <a:lnTo>
                    <a:pt x="2300351" y="4017822"/>
                  </a:lnTo>
                  <a:lnTo>
                    <a:pt x="2310511" y="3979037"/>
                  </a:lnTo>
                  <a:lnTo>
                    <a:pt x="2319921" y="3940022"/>
                  </a:lnTo>
                  <a:lnTo>
                    <a:pt x="2329713" y="3896372"/>
                  </a:lnTo>
                  <a:lnTo>
                    <a:pt x="2399855" y="3896372"/>
                  </a:lnTo>
                  <a:lnTo>
                    <a:pt x="2399855" y="3867188"/>
                  </a:lnTo>
                  <a:lnTo>
                    <a:pt x="2395258" y="3873373"/>
                  </a:lnTo>
                  <a:lnTo>
                    <a:pt x="2334882" y="3873373"/>
                  </a:lnTo>
                  <a:lnTo>
                    <a:pt x="2339975" y="3849801"/>
                  </a:lnTo>
                  <a:lnTo>
                    <a:pt x="2344509" y="3827310"/>
                  </a:lnTo>
                  <a:lnTo>
                    <a:pt x="2348941" y="3804094"/>
                  </a:lnTo>
                  <a:lnTo>
                    <a:pt x="2353272" y="3780802"/>
                  </a:lnTo>
                  <a:lnTo>
                    <a:pt x="2368804" y="3776205"/>
                  </a:lnTo>
                  <a:lnTo>
                    <a:pt x="2373401" y="3774478"/>
                  </a:lnTo>
                  <a:lnTo>
                    <a:pt x="2373401" y="3761829"/>
                  </a:lnTo>
                  <a:lnTo>
                    <a:pt x="2367076" y="3760101"/>
                  </a:lnTo>
                  <a:lnTo>
                    <a:pt x="2314752" y="3748608"/>
                  </a:lnTo>
                  <a:lnTo>
                    <a:pt x="2311527" y="3781133"/>
                  </a:lnTo>
                  <a:lnTo>
                    <a:pt x="2307120" y="3811651"/>
                  </a:lnTo>
                  <a:lnTo>
                    <a:pt x="2301646" y="3841839"/>
                  </a:lnTo>
                  <a:lnTo>
                    <a:pt x="2295207" y="3873373"/>
                  </a:lnTo>
                  <a:lnTo>
                    <a:pt x="2284272" y="3873373"/>
                  </a:lnTo>
                  <a:lnTo>
                    <a:pt x="2269706" y="3873182"/>
                  </a:lnTo>
                  <a:lnTo>
                    <a:pt x="2255304" y="3872661"/>
                  </a:lnTo>
                  <a:lnTo>
                    <a:pt x="2226780" y="3871074"/>
                  </a:lnTo>
                  <a:lnTo>
                    <a:pt x="2236559" y="3898671"/>
                  </a:lnTo>
                  <a:lnTo>
                    <a:pt x="2247417" y="3897833"/>
                  </a:lnTo>
                  <a:lnTo>
                    <a:pt x="2258403" y="3897096"/>
                  </a:lnTo>
                  <a:lnTo>
                    <a:pt x="2269375" y="3896576"/>
                  </a:lnTo>
                  <a:lnTo>
                    <a:pt x="2280259" y="3896372"/>
                  </a:lnTo>
                  <a:lnTo>
                    <a:pt x="2290038" y="3896372"/>
                  </a:lnTo>
                  <a:lnTo>
                    <a:pt x="2279269" y="3946347"/>
                  </a:lnTo>
                  <a:lnTo>
                    <a:pt x="2269032" y="3989959"/>
                  </a:lnTo>
                  <a:lnTo>
                    <a:pt x="2257514" y="4033342"/>
                  </a:lnTo>
                  <a:lnTo>
                    <a:pt x="2242883" y="4082656"/>
                  </a:lnTo>
                  <a:lnTo>
                    <a:pt x="2240013" y="4091863"/>
                  </a:lnTo>
                  <a:lnTo>
                    <a:pt x="2238857" y="4096461"/>
                  </a:lnTo>
                  <a:lnTo>
                    <a:pt x="2238857" y="4107383"/>
                  </a:lnTo>
                  <a:lnTo>
                    <a:pt x="2251506" y="4108539"/>
                  </a:lnTo>
                  <a:lnTo>
                    <a:pt x="2257831" y="4108539"/>
                  </a:lnTo>
                  <a:lnTo>
                    <a:pt x="2269172" y="4106849"/>
                  </a:lnTo>
                  <a:lnTo>
                    <a:pt x="2276157" y="4100995"/>
                  </a:lnTo>
                  <a:lnTo>
                    <a:pt x="2280869" y="4089870"/>
                  </a:lnTo>
                  <a:lnTo>
                    <a:pt x="2285428" y="4072318"/>
                  </a:lnTo>
                  <a:lnTo>
                    <a:pt x="2300592" y="4083405"/>
                  </a:lnTo>
                  <a:lnTo>
                    <a:pt x="2316696" y="4096689"/>
                  </a:lnTo>
                  <a:lnTo>
                    <a:pt x="2332240" y="4110723"/>
                  </a:lnTo>
                  <a:lnTo>
                    <a:pt x="2345804" y="4124058"/>
                  </a:lnTo>
                  <a:lnTo>
                    <a:pt x="2321572" y="4167848"/>
                  </a:lnTo>
                  <a:lnTo>
                    <a:pt x="2294344" y="4205706"/>
                  </a:lnTo>
                  <a:lnTo>
                    <a:pt x="2262352" y="4239692"/>
                  </a:lnTo>
                  <a:lnTo>
                    <a:pt x="2223909" y="4271823"/>
                  </a:lnTo>
                  <a:lnTo>
                    <a:pt x="2229662" y="4279303"/>
                  </a:lnTo>
                  <a:lnTo>
                    <a:pt x="2273084" y="4254906"/>
                  </a:lnTo>
                  <a:lnTo>
                    <a:pt x="2310142" y="4226407"/>
                  </a:lnTo>
                  <a:lnTo>
                    <a:pt x="2342045" y="4192308"/>
                  </a:lnTo>
                  <a:lnTo>
                    <a:pt x="2369947" y="4151084"/>
                  </a:lnTo>
                  <a:lnTo>
                    <a:pt x="2376373" y="4159288"/>
                  </a:lnTo>
                  <a:lnTo>
                    <a:pt x="2382596" y="4167479"/>
                  </a:lnTo>
                  <a:lnTo>
                    <a:pt x="2388387" y="4175671"/>
                  </a:lnTo>
                  <a:lnTo>
                    <a:pt x="2393531" y="4183862"/>
                  </a:lnTo>
                  <a:lnTo>
                    <a:pt x="2402522" y="4199318"/>
                  </a:lnTo>
                  <a:lnTo>
                    <a:pt x="2410345" y="4210888"/>
                  </a:lnTo>
                  <a:lnTo>
                    <a:pt x="2417940" y="4218152"/>
                  </a:lnTo>
                  <a:lnTo>
                    <a:pt x="2426297" y="4220654"/>
                  </a:lnTo>
                  <a:lnTo>
                    <a:pt x="2433828" y="4218610"/>
                  </a:lnTo>
                  <a:lnTo>
                    <a:pt x="2439225" y="4213326"/>
                  </a:lnTo>
                  <a:lnTo>
                    <a:pt x="2442464" y="4206113"/>
                  </a:lnTo>
                  <a:lnTo>
                    <a:pt x="2443543" y="4198239"/>
                  </a:lnTo>
                  <a:lnTo>
                    <a:pt x="2437701" y="4175099"/>
                  </a:lnTo>
                  <a:lnTo>
                    <a:pt x="2423134" y="4153674"/>
                  </a:lnTo>
                  <a:lnTo>
                    <a:pt x="2420531" y="4151084"/>
                  </a:lnTo>
                  <a:lnTo>
                    <a:pt x="2404249" y="4134853"/>
                  </a:lnTo>
                  <a:lnTo>
                    <a:pt x="2385479" y="4119461"/>
                  </a:lnTo>
                  <a:lnTo>
                    <a:pt x="2393277" y="4098772"/>
                  </a:lnTo>
                  <a:lnTo>
                    <a:pt x="2405138" y="4067289"/>
                  </a:lnTo>
                  <a:lnTo>
                    <a:pt x="2419959" y="4014673"/>
                  </a:lnTo>
                  <a:lnTo>
                    <a:pt x="2430907" y="3960990"/>
                  </a:lnTo>
                  <a:lnTo>
                    <a:pt x="2438946" y="3905580"/>
                  </a:lnTo>
                  <a:lnTo>
                    <a:pt x="2447747" y="3901859"/>
                  </a:lnTo>
                  <a:lnTo>
                    <a:pt x="2454249" y="3898252"/>
                  </a:lnTo>
                  <a:lnTo>
                    <a:pt x="2456205" y="3896372"/>
                  </a:lnTo>
                  <a:lnTo>
                    <a:pt x="2458262" y="3894417"/>
                  </a:lnTo>
                  <a:lnTo>
                    <a:pt x="2459647" y="3890048"/>
                  </a:lnTo>
                  <a:lnTo>
                    <a:pt x="2459647" y="3886593"/>
                  </a:lnTo>
                  <a:close/>
                </a:path>
                <a:path w="5273675" h="4281170">
                  <a:moveTo>
                    <a:pt x="2738501" y="4053344"/>
                  </a:moveTo>
                  <a:lnTo>
                    <a:pt x="2736202" y="4051046"/>
                  </a:lnTo>
                  <a:lnTo>
                    <a:pt x="2733332" y="4048747"/>
                  </a:lnTo>
                  <a:lnTo>
                    <a:pt x="2722397" y="4040111"/>
                  </a:lnTo>
                  <a:lnTo>
                    <a:pt x="2700566" y="4022864"/>
                  </a:lnTo>
                  <a:lnTo>
                    <a:pt x="2698254" y="4021150"/>
                  </a:lnTo>
                  <a:lnTo>
                    <a:pt x="2695371" y="4019410"/>
                  </a:lnTo>
                  <a:lnTo>
                    <a:pt x="2689631" y="4019410"/>
                  </a:lnTo>
                  <a:lnTo>
                    <a:pt x="2686189" y="4024020"/>
                  </a:lnTo>
                  <a:lnTo>
                    <a:pt x="2678125" y="4035310"/>
                  </a:lnTo>
                  <a:lnTo>
                    <a:pt x="2678125" y="4063111"/>
                  </a:lnTo>
                  <a:lnTo>
                    <a:pt x="2678125" y="4218927"/>
                  </a:lnTo>
                  <a:lnTo>
                    <a:pt x="2524036" y="4218927"/>
                  </a:lnTo>
                  <a:lnTo>
                    <a:pt x="2524036" y="4063111"/>
                  </a:lnTo>
                  <a:lnTo>
                    <a:pt x="2678125" y="4063111"/>
                  </a:lnTo>
                  <a:lnTo>
                    <a:pt x="2678125" y="4035310"/>
                  </a:lnTo>
                  <a:lnTo>
                    <a:pt x="2674683" y="4040111"/>
                  </a:lnTo>
                  <a:lnTo>
                    <a:pt x="2526919" y="4040111"/>
                  </a:lnTo>
                  <a:lnTo>
                    <a:pt x="2480348" y="4016540"/>
                  </a:lnTo>
                  <a:lnTo>
                    <a:pt x="2481427" y="4031602"/>
                  </a:lnTo>
                  <a:lnTo>
                    <a:pt x="2482138" y="4048175"/>
                  </a:lnTo>
                  <a:lnTo>
                    <a:pt x="2482519" y="4064736"/>
                  </a:lnTo>
                  <a:lnTo>
                    <a:pt x="2482646" y="4187888"/>
                  </a:lnTo>
                  <a:lnTo>
                    <a:pt x="2482278" y="4209872"/>
                  </a:lnTo>
                  <a:lnTo>
                    <a:pt x="2481491" y="4231729"/>
                  </a:lnTo>
                  <a:lnTo>
                    <a:pt x="2480703" y="4250791"/>
                  </a:lnTo>
                  <a:lnTo>
                    <a:pt x="2480449" y="4260329"/>
                  </a:lnTo>
                  <a:lnTo>
                    <a:pt x="2480348" y="4274705"/>
                  </a:lnTo>
                  <a:lnTo>
                    <a:pt x="2486672" y="4277004"/>
                  </a:lnTo>
                  <a:lnTo>
                    <a:pt x="2495880" y="4277004"/>
                  </a:lnTo>
                  <a:lnTo>
                    <a:pt x="2507792" y="4276268"/>
                  </a:lnTo>
                  <a:lnTo>
                    <a:pt x="2516632" y="4273626"/>
                  </a:lnTo>
                  <a:lnTo>
                    <a:pt x="2522131" y="4268521"/>
                  </a:lnTo>
                  <a:lnTo>
                    <a:pt x="2524036" y="4260329"/>
                  </a:lnTo>
                  <a:lnTo>
                    <a:pt x="2524036" y="4241927"/>
                  </a:lnTo>
                  <a:lnTo>
                    <a:pt x="2678125" y="4241927"/>
                  </a:lnTo>
                  <a:lnTo>
                    <a:pt x="2678125" y="4271823"/>
                  </a:lnTo>
                  <a:lnTo>
                    <a:pt x="2678709" y="4277576"/>
                  </a:lnTo>
                  <a:lnTo>
                    <a:pt x="2691358" y="4277576"/>
                  </a:lnTo>
                  <a:lnTo>
                    <a:pt x="2703626" y="4276623"/>
                  </a:lnTo>
                  <a:lnTo>
                    <a:pt x="2713278" y="4273347"/>
                  </a:lnTo>
                  <a:lnTo>
                    <a:pt x="2719578" y="4267162"/>
                  </a:lnTo>
                  <a:lnTo>
                    <a:pt x="2721838" y="4257459"/>
                  </a:lnTo>
                  <a:lnTo>
                    <a:pt x="2721495" y="4241927"/>
                  </a:lnTo>
                  <a:lnTo>
                    <a:pt x="2721470" y="4241089"/>
                  </a:lnTo>
                  <a:lnTo>
                    <a:pt x="2720492" y="4218927"/>
                  </a:lnTo>
                  <a:lnTo>
                    <a:pt x="2719882" y="4205313"/>
                  </a:lnTo>
                  <a:lnTo>
                    <a:pt x="2719527" y="4187888"/>
                  </a:lnTo>
                  <a:lnTo>
                    <a:pt x="2719527" y="4075760"/>
                  </a:lnTo>
                  <a:lnTo>
                    <a:pt x="2728315" y="4069816"/>
                  </a:lnTo>
                  <a:lnTo>
                    <a:pt x="2734183" y="4065270"/>
                  </a:lnTo>
                  <a:lnTo>
                    <a:pt x="2735999" y="4063111"/>
                  </a:lnTo>
                  <a:lnTo>
                    <a:pt x="2737472" y="4061383"/>
                  </a:lnTo>
                  <a:lnTo>
                    <a:pt x="2738501" y="4057370"/>
                  </a:lnTo>
                  <a:lnTo>
                    <a:pt x="2738501" y="4053344"/>
                  </a:lnTo>
                  <a:close/>
                </a:path>
                <a:path w="5273675" h="4281170">
                  <a:moveTo>
                    <a:pt x="2746552" y="3974566"/>
                  </a:moveTo>
                  <a:lnTo>
                    <a:pt x="2743466" y="3956456"/>
                  </a:lnTo>
                  <a:lnTo>
                    <a:pt x="2743339" y="3955973"/>
                  </a:lnTo>
                  <a:lnTo>
                    <a:pt x="2738170" y="3944670"/>
                  </a:lnTo>
                  <a:lnTo>
                    <a:pt x="2737129" y="3942372"/>
                  </a:lnTo>
                  <a:lnTo>
                    <a:pt x="2705735" y="3899827"/>
                  </a:lnTo>
                  <a:lnTo>
                    <a:pt x="2663317" y="3862959"/>
                  </a:lnTo>
                  <a:lnTo>
                    <a:pt x="2623502" y="3837724"/>
                  </a:lnTo>
                  <a:lnTo>
                    <a:pt x="2617762" y="3844633"/>
                  </a:lnTo>
                  <a:lnTo>
                    <a:pt x="2637498" y="3867823"/>
                  </a:lnTo>
                  <a:lnTo>
                    <a:pt x="2652763" y="3887393"/>
                  </a:lnTo>
                  <a:lnTo>
                    <a:pt x="2666187" y="3907294"/>
                  </a:lnTo>
                  <a:lnTo>
                    <a:pt x="2680436" y="3931450"/>
                  </a:lnTo>
                  <a:lnTo>
                    <a:pt x="2637396" y="3935018"/>
                  </a:lnTo>
                  <a:lnTo>
                    <a:pt x="2594470" y="3937990"/>
                  </a:lnTo>
                  <a:lnTo>
                    <a:pt x="2551544" y="3940429"/>
                  </a:lnTo>
                  <a:lnTo>
                    <a:pt x="2508516" y="3942372"/>
                  </a:lnTo>
                  <a:lnTo>
                    <a:pt x="2534196" y="3905897"/>
                  </a:lnTo>
                  <a:lnTo>
                    <a:pt x="2558389" y="3866553"/>
                  </a:lnTo>
                  <a:lnTo>
                    <a:pt x="2580640" y="3826027"/>
                  </a:lnTo>
                  <a:lnTo>
                    <a:pt x="2600515" y="3785984"/>
                  </a:lnTo>
                  <a:lnTo>
                    <a:pt x="2613736" y="3785412"/>
                  </a:lnTo>
                  <a:lnTo>
                    <a:pt x="2622359" y="3783685"/>
                  </a:lnTo>
                  <a:lnTo>
                    <a:pt x="2622359" y="3769309"/>
                  </a:lnTo>
                  <a:lnTo>
                    <a:pt x="2612009" y="3765283"/>
                  </a:lnTo>
                  <a:lnTo>
                    <a:pt x="2606268" y="3763556"/>
                  </a:lnTo>
                  <a:lnTo>
                    <a:pt x="2559685" y="3748608"/>
                  </a:lnTo>
                  <a:lnTo>
                    <a:pt x="2548636" y="3793706"/>
                  </a:lnTo>
                  <a:lnTo>
                    <a:pt x="2529929" y="3846715"/>
                  </a:lnTo>
                  <a:lnTo>
                    <a:pt x="2508415" y="3899408"/>
                  </a:lnTo>
                  <a:lnTo>
                    <a:pt x="2488971" y="3943515"/>
                  </a:lnTo>
                  <a:lnTo>
                    <a:pt x="2444115" y="3943515"/>
                  </a:lnTo>
                  <a:lnTo>
                    <a:pt x="2461374" y="3988943"/>
                  </a:lnTo>
                  <a:lnTo>
                    <a:pt x="2463088" y="3993540"/>
                  </a:lnTo>
                  <a:lnTo>
                    <a:pt x="2465971" y="4000449"/>
                  </a:lnTo>
                  <a:lnTo>
                    <a:pt x="2479192" y="4000449"/>
                  </a:lnTo>
                  <a:lnTo>
                    <a:pt x="2481503" y="3992397"/>
                  </a:lnTo>
                  <a:lnTo>
                    <a:pt x="2482646" y="3984345"/>
                  </a:lnTo>
                  <a:lnTo>
                    <a:pt x="2533942" y="3976128"/>
                  </a:lnTo>
                  <a:lnTo>
                    <a:pt x="2585199" y="3966883"/>
                  </a:lnTo>
                  <a:lnTo>
                    <a:pt x="2636342" y="3956456"/>
                  </a:lnTo>
                  <a:lnTo>
                    <a:pt x="2687332" y="3944670"/>
                  </a:lnTo>
                  <a:lnTo>
                    <a:pt x="2692603" y="3956100"/>
                  </a:lnTo>
                  <a:lnTo>
                    <a:pt x="2709608" y="3991660"/>
                  </a:lnTo>
                  <a:lnTo>
                    <a:pt x="2726436" y="4001592"/>
                  </a:lnTo>
                  <a:lnTo>
                    <a:pt x="2735884" y="3999153"/>
                  </a:lnTo>
                  <a:lnTo>
                    <a:pt x="2742095" y="3992829"/>
                  </a:lnTo>
                  <a:lnTo>
                    <a:pt x="2745511" y="3984129"/>
                  </a:lnTo>
                  <a:lnTo>
                    <a:pt x="2746552" y="3974566"/>
                  </a:lnTo>
                  <a:close/>
                </a:path>
                <a:path w="5273675" h="4281170">
                  <a:moveTo>
                    <a:pt x="2751442" y="258495"/>
                  </a:moveTo>
                  <a:lnTo>
                    <a:pt x="2747937" y="253415"/>
                  </a:lnTo>
                  <a:lnTo>
                    <a:pt x="2745143" y="250875"/>
                  </a:lnTo>
                  <a:lnTo>
                    <a:pt x="2739796" y="245795"/>
                  </a:lnTo>
                  <a:lnTo>
                    <a:pt x="2702458" y="210235"/>
                  </a:lnTo>
                  <a:lnTo>
                    <a:pt x="2698254" y="206425"/>
                  </a:lnTo>
                  <a:lnTo>
                    <a:pt x="2695460" y="205155"/>
                  </a:lnTo>
                  <a:lnTo>
                    <a:pt x="2687764" y="205155"/>
                  </a:lnTo>
                  <a:lnTo>
                    <a:pt x="2683573" y="211505"/>
                  </a:lnTo>
                  <a:lnTo>
                    <a:pt x="2660472" y="245795"/>
                  </a:lnTo>
                  <a:lnTo>
                    <a:pt x="2633180" y="245795"/>
                  </a:lnTo>
                  <a:lnTo>
                    <a:pt x="2633180" y="194995"/>
                  </a:lnTo>
                  <a:lnTo>
                    <a:pt x="2642171" y="191185"/>
                  </a:lnTo>
                  <a:lnTo>
                    <a:pt x="2649004" y="187375"/>
                  </a:lnTo>
                  <a:lnTo>
                    <a:pt x="2653347" y="183565"/>
                  </a:lnTo>
                  <a:lnTo>
                    <a:pt x="2654871" y="178485"/>
                  </a:lnTo>
                  <a:lnTo>
                    <a:pt x="2654871" y="170865"/>
                  </a:lnTo>
                  <a:lnTo>
                    <a:pt x="2646476" y="168325"/>
                  </a:lnTo>
                  <a:lnTo>
                    <a:pt x="2584894" y="160705"/>
                  </a:lnTo>
                  <a:lnTo>
                    <a:pt x="2586317" y="179755"/>
                  </a:lnTo>
                  <a:lnTo>
                    <a:pt x="2587421" y="200075"/>
                  </a:lnTo>
                  <a:lnTo>
                    <a:pt x="2588145" y="219125"/>
                  </a:lnTo>
                  <a:lnTo>
                    <a:pt x="2588285" y="230555"/>
                  </a:lnTo>
                  <a:lnTo>
                    <a:pt x="2588399" y="245795"/>
                  </a:lnTo>
                  <a:lnTo>
                    <a:pt x="2585593" y="245795"/>
                  </a:lnTo>
                  <a:lnTo>
                    <a:pt x="2585593" y="273735"/>
                  </a:lnTo>
                  <a:lnTo>
                    <a:pt x="2585593" y="379145"/>
                  </a:lnTo>
                  <a:lnTo>
                    <a:pt x="2421153" y="379145"/>
                  </a:lnTo>
                  <a:lnTo>
                    <a:pt x="2421153" y="273735"/>
                  </a:lnTo>
                  <a:lnTo>
                    <a:pt x="2585593" y="273735"/>
                  </a:lnTo>
                  <a:lnTo>
                    <a:pt x="2585593" y="245795"/>
                  </a:lnTo>
                  <a:lnTo>
                    <a:pt x="2525420" y="245795"/>
                  </a:lnTo>
                  <a:lnTo>
                    <a:pt x="2525420" y="135305"/>
                  </a:lnTo>
                  <a:lnTo>
                    <a:pt x="2707360" y="135305"/>
                  </a:lnTo>
                  <a:lnTo>
                    <a:pt x="2715044" y="134035"/>
                  </a:lnTo>
                  <a:lnTo>
                    <a:pt x="2715044" y="120065"/>
                  </a:lnTo>
                  <a:lnTo>
                    <a:pt x="2711551" y="114985"/>
                  </a:lnTo>
                  <a:lnTo>
                    <a:pt x="2708757" y="112445"/>
                  </a:lnTo>
                  <a:lnTo>
                    <a:pt x="2703233" y="107365"/>
                  </a:lnTo>
                  <a:lnTo>
                    <a:pt x="2661869" y="69265"/>
                  </a:lnTo>
                  <a:lnTo>
                    <a:pt x="2659075" y="66725"/>
                  </a:lnTo>
                  <a:lnTo>
                    <a:pt x="2655582" y="64185"/>
                  </a:lnTo>
                  <a:lnTo>
                    <a:pt x="2646476" y="64185"/>
                  </a:lnTo>
                  <a:lnTo>
                    <a:pt x="2644381" y="66725"/>
                  </a:lnTo>
                  <a:lnTo>
                    <a:pt x="2641574" y="70535"/>
                  </a:lnTo>
                  <a:lnTo>
                    <a:pt x="2617076" y="107365"/>
                  </a:lnTo>
                  <a:lnTo>
                    <a:pt x="2527516" y="107365"/>
                  </a:lnTo>
                  <a:lnTo>
                    <a:pt x="2527516" y="55295"/>
                  </a:lnTo>
                  <a:lnTo>
                    <a:pt x="2536621" y="52755"/>
                  </a:lnTo>
                  <a:lnTo>
                    <a:pt x="2543695" y="48945"/>
                  </a:lnTo>
                  <a:lnTo>
                    <a:pt x="2548267" y="43865"/>
                  </a:lnTo>
                  <a:lnTo>
                    <a:pt x="2549906" y="38785"/>
                  </a:lnTo>
                  <a:lnTo>
                    <a:pt x="2549906" y="32435"/>
                  </a:lnTo>
                  <a:lnTo>
                    <a:pt x="2540812" y="29895"/>
                  </a:lnTo>
                  <a:lnTo>
                    <a:pt x="2535212" y="29895"/>
                  </a:lnTo>
                  <a:lnTo>
                    <a:pt x="2475039" y="21005"/>
                  </a:lnTo>
                  <a:lnTo>
                    <a:pt x="2476347" y="41325"/>
                  </a:lnTo>
                  <a:lnTo>
                    <a:pt x="2477211" y="60375"/>
                  </a:lnTo>
                  <a:lnTo>
                    <a:pt x="2477681" y="80695"/>
                  </a:lnTo>
                  <a:lnTo>
                    <a:pt x="2477833" y="107365"/>
                  </a:lnTo>
                  <a:lnTo>
                    <a:pt x="2386228" y="107365"/>
                  </a:lnTo>
                  <a:lnTo>
                    <a:pt x="2351100" y="104825"/>
                  </a:lnTo>
                  <a:lnTo>
                    <a:pt x="2333688" y="104825"/>
                  </a:lnTo>
                  <a:lnTo>
                    <a:pt x="2345588" y="137845"/>
                  </a:lnTo>
                  <a:lnTo>
                    <a:pt x="2372868" y="135305"/>
                  </a:lnTo>
                  <a:lnTo>
                    <a:pt x="2480627" y="135305"/>
                  </a:lnTo>
                  <a:lnTo>
                    <a:pt x="2480627" y="245795"/>
                  </a:lnTo>
                  <a:lnTo>
                    <a:pt x="2418359" y="245795"/>
                  </a:lnTo>
                  <a:lnTo>
                    <a:pt x="2418359" y="194995"/>
                  </a:lnTo>
                  <a:lnTo>
                    <a:pt x="2424874" y="192455"/>
                  </a:lnTo>
                  <a:lnTo>
                    <a:pt x="2431719" y="188645"/>
                  </a:lnTo>
                  <a:lnTo>
                    <a:pt x="2437130" y="184835"/>
                  </a:lnTo>
                  <a:lnTo>
                    <a:pt x="2439339" y="178485"/>
                  </a:lnTo>
                  <a:lnTo>
                    <a:pt x="2439339" y="170865"/>
                  </a:lnTo>
                  <a:lnTo>
                    <a:pt x="2430945" y="168325"/>
                  </a:lnTo>
                  <a:lnTo>
                    <a:pt x="2370061" y="160705"/>
                  </a:lnTo>
                  <a:lnTo>
                    <a:pt x="2371788" y="179755"/>
                  </a:lnTo>
                  <a:lnTo>
                    <a:pt x="2372868" y="200075"/>
                  </a:lnTo>
                  <a:lnTo>
                    <a:pt x="2373414" y="219125"/>
                  </a:lnTo>
                  <a:lnTo>
                    <a:pt x="2373503" y="230555"/>
                  </a:lnTo>
                  <a:lnTo>
                    <a:pt x="2373579" y="245795"/>
                  </a:lnTo>
                  <a:lnTo>
                    <a:pt x="2349131" y="245795"/>
                  </a:lnTo>
                  <a:lnTo>
                    <a:pt x="2314016" y="243255"/>
                  </a:lnTo>
                  <a:lnTo>
                    <a:pt x="2296591" y="243255"/>
                  </a:lnTo>
                  <a:lnTo>
                    <a:pt x="2308491" y="276275"/>
                  </a:lnTo>
                  <a:lnTo>
                    <a:pt x="2335771" y="273735"/>
                  </a:lnTo>
                  <a:lnTo>
                    <a:pt x="2373579" y="273735"/>
                  </a:lnTo>
                  <a:lnTo>
                    <a:pt x="2373579" y="379145"/>
                  </a:lnTo>
                  <a:lnTo>
                    <a:pt x="2357183" y="379145"/>
                  </a:lnTo>
                  <a:lnTo>
                    <a:pt x="2340597" y="377875"/>
                  </a:lnTo>
                  <a:lnTo>
                    <a:pt x="2323871" y="377875"/>
                  </a:lnTo>
                  <a:lnTo>
                    <a:pt x="2307094" y="376605"/>
                  </a:lnTo>
                  <a:lnTo>
                    <a:pt x="2319680" y="409625"/>
                  </a:lnTo>
                  <a:lnTo>
                    <a:pt x="2333523" y="408355"/>
                  </a:lnTo>
                  <a:lnTo>
                    <a:pt x="2346972" y="408355"/>
                  </a:lnTo>
                  <a:lnTo>
                    <a:pt x="2360422" y="407085"/>
                  </a:lnTo>
                  <a:lnTo>
                    <a:pt x="2414155" y="407085"/>
                  </a:lnTo>
                  <a:lnTo>
                    <a:pt x="2414155" y="418515"/>
                  </a:lnTo>
                  <a:lnTo>
                    <a:pt x="2413457" y="428675"/>
                  </a:lnTo>
                  <a:lnTo>
                    <a:pt x="2402865" y="482015"/>
                  </a:lnTo>
                  <a:lnTo>
                    <a:pt x="2386660" y="525195"/>
                  </a:lnTo>
                  <a:lnTo>
                    <a:pt x="2364295" y="563295"/>
                  </a:lnTo>
                  <a:lnTo>
                    <a:pt x="2335987" y="597585"/>
                  </a:lnTo>
                  <a:lnTo>
                    <a:pt x="2301925" y="628065"/>
                  </a:lnTo>
                  <a:lnTo>
                    <a:pt x="2262314" y="657275"/>
                  </a:lnTo>
                  <a:lnTo>
                    <a:pt x="2267204" y="666165"/>
                  </a:lnTo>
                  <a:lnTo>
                    <a:pt x="2319223" y="645845"/>
                  </a:lnTo>
                  <a:lnTo>
                    <a:pt x="2362885" y="619175"/>
                  </a:lnTo>
                  <a:lnTo>
                    <a:pt x="2398585" y="586155"/>
                  </a:lnTo>
                  <a:lnTo>
                    <a:pt x="2426690" y="546785"/>
                  </a:lnTo>
                  <a:lnTo>
                    <a:pt x="2447620" y="499795"/>
                  </a:lnTo>
                  <a:lnTo>
                    <a:pt x="2461742" y="445185"/>
                  </a:lnTo>
                  <a:lnTo>
                    <a:pt x="2468295" y="443915"/>
                  </a:lnTo>
                  <a:lnTo>
                    <a:pt x="2475903" y="441375"/>
                  </a:lnTo>
                  <a:lnTo>
                    <a:pt x="2482202" y="436295"/>
                  </a:lnTo>
                  <a:lnTo>
                    <a:pt x="2484831" y="431215"/>
                  </a:lnTo>
                  <a:lnTo>
                    <a:pt x="2484831" y="423595"/>
                  </a:lnTo>
                  <a:lnTo>
                    <a:pt x="2473642" y="418515"/>
                  </a:lnTo>
                  <a:lnTo>
                    <a:pt x="2463838" y="417245"/>
                  </a:lnTo>
                  <a:lnTo>
                    <a:pt x="2416251" y="407085"/>
                  </a:lnTo>
                  <a:lnTo>
                    <a:pt x="2535910" y="407085"/>
                  </a:lnTo>
                  <a:lnTo>
                    <a:pt x="2535910" y="579805"/>
                  </a:lnTo>
                  <a:lnTo>
                    <a:pt x="2538514" y="616635"/>
                  </a:lnTo>
                  <a:lnTo>
                    <a:pt x="2549995" y="635685"/>
                  </a:lnTo>
                  <a:lnTo>
                    <a:pt x="2575763" y="644575"/>
                  </a:lnTo>
                  <a:lnTo>
                    <a:pt x="2621292" y="645845"/>
                  </a:lnTo>
                  <a:lnTo>
                    <a:pt x="2657691" y="645845"/>
                  </a:lnTo>
                  <a:lnTo>
                    <a:pt x="2703563" y="642035"/>
                  </a:lnTo>
                  <a:lnTo>
                    <a:pt x="2742171" y="628065"/>
                  </a:lnTo>
                  <a:lnTo>
                    <a:pt x="2750743" y="606475"/>
                  </a:lnTo>
                  <a:lnTo>
                    <a:pt x="2750743" y="601395"/>
                  </a:lnTo>
                  <a:lnTo>
                    <a:pt x="2750045" y="596315"/>
                  </a:lnTo>
                  <a:lnTo>
                    <a:pt x="2746540" y="592505"/>
                  </a:lnTo>
                  <a:lnTo>
                    <a:pt x="2739809" y="583615"/>
                  </a:lnTo>
                  <a:lnTo>
                    <a:pt x="2735783" y="575995"/>
                  </a:lnTo>
                  <a:lnTo>
                    <a:pt x="2733459" y="565835"/>
                  </a:lnTo>
                  <a:lnTo>
                    <a:pt x="2731859" y="548055"/>
                  </a:lnTo>
                  <a:lnTo>
                    <a:pt x="2730614" y="525195"/>
                  </a:lnTo>
                  <a:lnTo>
                    <a:pt x="2729674" y="511225"/>
                  </a:lnTo>
                  <a:lnTo>
                    <a:pt x="2728341" y="493445"/>
                  </a:lnTo>
                  <a:lnTo>
                    <a:pt x="2717152" y="492175"/>
                  </a:lnTo>
                  <a:lnTo>
                    <a:pt x="2710992" y="518845"/>
                  </a:lnTo>
                  <a:lnTo>
                    <a:pt x="2704642" y="545515"/>
                  </a:lnTo>
                  <a:lnTo>
                    <a:pt x="2689301" y="588695"/>
                  </a:lnTo>
                  <a:lnTo>
                    <a:pt x="2667889" y="596315"/>
                  </a:lnTo>
                  <a:lnTo>
                    <a:pt x="2607703" y="596315"/>
                  </a:lnTo>
                  <a:lnTo>
                    <a:pt x="2592768" y="592505"/>
                  </a:lnTo>
                  <a:lnTo>
                    <a:pt x="2585440" y="584885"/>
                  </a:lnTo>
                  <a:lnTo>
                    <a:pt x="2583497" y="568375"/>
                  </a:lnTo>
                  <a:lnTo>
                    <a:pt x="2583497" y="407085"/>
                  </a:lnTo>
                  <a:lnTo>
                    <a:pt x="2727655" y="407085"/>
                  </a:lnTo>
                  <a:lnTo>
                    <a:pt x="2735351" y="405815"/>
                  </a:lnTo>
                  <a:lnTo>
                    <a:pt x="2735351" y="393115"/>
                  </a:lnTo>
                  <a:lnTo>
                    <a:pt x="2732544" y="388035"/>
                  </a:lnTo>
                  <a:lnTo>
                    <a:pt x="2729052" y="384225"/>
                  </a:lnTo>
                  <a:lnTo>
                    <a:pt x="2723794" y="379145"/>
                  </a:lnTo>
                  <a:lnTo>
                    <a:pt x="2687066" y="343585"/>
                  </a:lnTo>
                  <a:lnTo>
                    <a:pt x="2684259" y="341045"/>
                  </a:lnTo>
                  <a:lnTo>
                    <a:pt x="2680766" y="339775"/>
                  </a:lnTo>
                  <a:lnTo>
                    <a:pt x="2672372" y="339775"/>
                  </a:lnTo>
                  <a:lnTo>
                    <a:pt x="2668168" y="346125"/>
                  </a:lnTo>
                  <a:lnTo>
                    <a:pt x="2645079" y="379145"/>
                  </a:lnTo>
                  <a:lnTo>
                    <a:pt x="2633180" y="379145"/>
                  </a:lnTo>
                  <a:lnTo>
                    <a:pt x="2633180" y="273735"/>
                  </a:lnTo>
                  <a:lnTo>
                    <a:pt x="2743746" y="273735"/>
                  </a:lnTo>
                  <a:lnTo>
                    <a:pt x="2751442" y="272465"/>
                  </a:lnTo>
                  <a:lnTo>
                    <a:pt x="2751442" y="258495"/>
                  </a:lnTo>
                  <a:close/>
                </a:path>
                <a:path w="5273675" h="4281170">
                  <a:moveTo>
                    <a:pt x="3293884" y="4050461"/>
                  </a:moveTo>
                  <a:lnTo>
                    <a:pt x="3285845" y="4047591"/>
                  </a:lnTo>
                  <a:lnTo>
                    <a:pt x="3259467" y="4084396"/>
                  </a:lnTo>
                  <a:lnTo>
                    <a:pt x="3227095" y="4119664"/>
                  </a:lnTo>
                  <a:lnTo>
                    <a:pt x="3189808" y="4151096"/>
                  </a:lnTo>
                  <a:lnTo>
                    <a:pt x="3148698" y="4176395"/>
                  </a:lnTo>
                  <a:lnTo>
                    <a:pt x="3104832" y="4193248"/>
                  </a:lnTo>
                  <a:lnTo>
                    <a:pt x="3059303" y="4199382"/>
                  </a:lnTo>
                  <a:lnTo>
                    <a:pt x="3018459" y="4190873"/>
                  </a:lnTo>
                  <a:lnTo>
                    <a:pt x="2994749" y="4167911"/>
                  </a:lnTo>
                  <a:lnTo>
                    <a:pt x="2983776" y="4134383"/>
                  </a:lnTo>
                  <a:lnTo>
                    <a:pt x="2981096" y="4094162"/>
                  </a:lnTo>
                  <a:lnTo>
                    <a:pt x="2981680" y="4062171"/>
                  </a:lnTo>
                  <a:lnTo>
                    <a:pt x="2985465" y="3997960"/>
                  </a:lnTo>
                  <a:lnTo>
                    <a:pt x="2992323" y="3915714"/>
                  </a:lnTo>
                  <a:lnTo>
                    <a:pt x="2998355" y="3865905"/>
                  </a:lnTo>
                  <a:lnTo>
                    <a:pt x="3003854" y="3834688"/>
                  </a:lnTo>
                  <a:lnTo>
                    <a:pt x="3004680" y="3827373"/>
                  </a:lnTo>
                  <a:lnTo>
                    <a:pt x="2998139" y="3810558"/>
                  </a:lnTo>
                  <a:lnTo>
                    <a:pt x="2981756" y="3795407"/>
                  </a:lnTo>
                  <a:lnTo>
                    <a:pt x="2960293" y="3784447"/>
                  </a:lnTo>
                  <a:lnTo>
                    <a:pt x="2938564" y="3780231"/>
                  </a:lnTo>
                  <a:lnTo>
                    <a:pt x="2930512" y="3780231"/>
                  </a:lnTo>
                  <a:lnTo>
                    <a:pt x="2924187" y="3781387"/>
                  </a:lnTo>
                  <a:lnTo>
                    <a:pt x="2917291" y="3783685"/>
                  </a:lnTo>
                  <a:lnTo>
                    <a:pt x="2915564" y="3792309"/>
                  </a:lnTo>
                  <a:lnTo>
                    <a:pt x="2933446" y="3803192"/>
                  </a:lnTo>
                  <a:lnTo>
                    <a:pt x="2944749" y="3815524"/>
                  </a:lnTo>
                  <a:lnTo>
                    <a:pt x="2950654" y="3831209"/>
                  </a:lnTo>
                  <a:lnTo>
                    <a:pt x="2952369" y="3852100"/>
                  </a:lnTo>
                  <a:lnTo>
                    <a:pt x="2952064" y="3867924"/>
                  </a:lnTo>
                  <a:lnTo>
                    <a:pt x="2951276" y="3884663"/>
                  </a:lnTo>
                  <a:lnTo>
                    <a:pt x="2948902" y="3917645"/>
                  </a:lnTo>
                  <a:lnTo>
                    <a:pt x="2945765" y="3965206"/>
                  </a:lnTo>
                  <a:lnTo>
                    <a:pt x="2942806" y="4015257"/>
                  </a:lnTo>
                  <a:lnTo>
                    <a:pt x="2940583" y="4060774"/>
                  </a:lnTo>
                  <a:lnTo>
                    <a:pt x="2939719" y="4094746"/>
                  </a:lnTo>
                  <a:lnTo>
                    <a:pt x="2940672" y="4118432"/>
                  </a:lnTo>
                  <a:lnTo>
                    <a:pt x="2949905" y="4165574"/>
                  </a:lnTo>
                  <a:lnTo>
                    <a:pt x="2978785" y="4211434"/>
                  </a:lnTo>
                  <a:lnTo>
                    <a:pt x="3034207" y="4237685"/>
                  </a:lnTo>
                  <a:lnTo>
                    <a:pt x="3065056" y="4240784"/>
                  </a:lnTo>
                  <a:lnTo>
                    <a:pt x="3112401" y="4235031"/>
                  </a:lnTo>
                  <a:lnTo>
                    <a:pt x="3157550" y="4218876"/>
                  </a:lnTo>
                  <a:lnTo>
                    <a:pt x="3198698" y="4193971"/>
                  </a:lnTo>
                  <a:lnTo>
                    <a:pt x="3234093" y="4162018"/>
                  </a:lnTo>
                  <a:lnTo>
                    <a:pt x="3271101" y="4109910"/>
                  </a:lnTo>
                  <a:lnTo>
                    <a:pt x="3284131" y="4081234"/>
                  </a:lnTo>
                  <a:lnTo>
                    <a:pt x="3293884" y="4050461"/>
                  </a:lnTo>
                  <a:close/>
                </a:path>
                <a:path w="5273675" h="4281170">
                  <a:moveTo>
                    <a:pt x="3375609" y="231622"/>
                  </a:moveTo>
                  <a:lnTo>
                    <a:pt x="3371354" y="220040"/>
                  </a:lnTo>
                  <a:lnTo>
                    <a:pt x="3360915" y="212991"/>
                  </a:lnTo>
                  <a:lnTo>
                    <a:pt x="3347859" y="209473"/>
                  </a:lnTo>
                  <a:lnTo>
                    <a:pt x="3335718" y="208521"/>
                  </a:lnTo>
                  <a:lnTo>
                    <a:pt x="3325939" y="209169"/>
                  </a:lnTo>
                  <a:lnTo>
                    <a:pt x="3317798" y="211061"/>
                  </a:lnTo>
                  <a:lnTo>
                    <a:pt x="3310039" y="214134"/>
                  </a:lnTo>
                  <a:lnTo>
                    <a:pt x="3276765" y="230022"/>
                  </a:lnTo>
                  <a:lnTo>
                    <a:pt x="3253155" y="239496"/>
                  </a:lnTo>
                  <a:lnTo>
                    <a:pt x="3229013" y="247650"/>
                  </a:lnTo>
                  <a:lnTo>
                    <a:pt x="3202775" y="255409"/>
                  </a:lnTo>
                  <a:lnTo>
                    <a:pt x="3193059" y="237324"/>
                  </a:lnTo>
                  <a:lnTo>
                    <a:pt x="3183788" y="218859"/>
                  </a:lnTo>
                  <a:lnTo>
                    <a:pt x="3174923" y="200113"/>
                  </a:lnTo>
                  <a:lnTo>
                    <a:pt x="3166389" y="181241"/>
                  </a:lnTo>
                  <a:lnTo>
                    <a:pt x="3189998" y="174269"/>
                  </a:lnTo>
                  <a:lnTo>
                    <a:pt x="3213531" y="166890"/>
                  </a:lnTo>
                  <a:lnTo>
                    <a:pt x="3260140" y="150444"/>
                  </a:lnTo>
                  <a:lnTo>
                    <a:pt x="3288842" y="126657"/>
                  </a:lnTo>
                  <a:lnTo>
                    <a:pt x="3285045" y="116547"/>
                  </a:lnTo>
                  <a:lnTo>
                    <a:pt x="3275723" y="109334"/>
                  </a:lnTo>
                  <a:lnTo>
                    <a:pt x="3264052" y="105003"/>
                  </a:lnTo>
                  <a:lnTo>
                    <a:pt x="3253155" y="103555"/>
                  </a:lnTo>
                  <a:lnTo>
                    <a:pt x="3245929" y="104165"/>
                  </a:lnTo>
                  <a:lnTo>
                    <a:pt x="3238893" y="106273"/>
                  </a:lnTo>
                  <a:lnTo>
                    <a:pt x="3230422" y="110350"/>
                  </a:lnTo>
                  <a:lnTo>
                    <a:pt x="3218853" y="116852"/>
                  </a:lnTo>
                  <a:lnTo>
                    <a:pt x="3202952" y="124866"/>
                  </a:lnTo>
                  <a:lnTo>
                    <a:pt x="3186061" y="132080"/>
                  </a:lnTo>
                  <a:lnTo>
                    <a:pt x="3168777" y="138506"/>
                  </a:lnTo>
                  <a:lnTo>
                    <a:pt x="3151682" y="144145"/>
                  </a:lnTo>
                  <a:lnTo>
                    <a:pt x="3147669" y="130251"/>
                  </a:lnTo>
                  <a:lnTo>
                    <a:pt x="3144164" y="115366"/>
                  </a:lnTo>
                  <a:lnTo>
                    <a:pt x="3141459" y="100355"/>
                  </a:lnTo>
                  <a:lnTo>
                    <a:pt x="3139795" y="86067"/>
                  </a:lnTo>
                  <a:lnTo>
                    <a:pt x="3139402" y="78143"/>
                  </a:lnTo>
                  <a:lnTo>
                    <a:pt x="3138741" y="70408"/>
                  </a:lnTo>
                  <a:lnTo>
                    <a:pt x="3110141" y="44869"/>
                  </a:lnTo>
                  <a:lnTo>
                    <a:pt x="3083115" y="41275"/>
                  </a:lnTo>
                  <a:lnTo>
                    <a:pt x="3069933" y="42252"/>
                  </a:lnTo>
                  <a:lnTo>
                    <a:pt x="3058972" y="45389"/>
                  </a:lnTo>
                  <a:lnTo>
                    <a:pt x="3049066" y="51028"/>
                  </a:lnTo>
                  <a:lnTo>
                    <a:pt x="3039021" y="59474"/>
                  </a:lnTo>
                  <a:lnTo>
                    <a:pt x="3039719" y="69977"/>
                  </a:lnTo>
                  <a:lnTo>
                    <a:pt x="3060306" y="71069"/>
                  </a:lnTo>
                  <a:lnTo>
                    <a:pt x="3074200" y="75057"/>
                  </a:lnTo>
                  <a:lnTo>
                    <a:pt x="3083623" y="82969"/>
                  </a:lnTo>
                  <a:lnTo>
                    <a:pt x="3090799" y="95859"/>
                  </a:lnTo>
                  <a:lnTo>
                    <a:pt x="3095307" y="106527"/>
                  </a:lnTo>
                  <a:lnTo>
                    <a:pt x="3113900" y="154647"/>
                  </a:lnTo>
                  <a:lnTo>
                    <a:pt x="3081807" y="162318"/>
                  </a:lnTo>
                  <a:lnTo>
                    <a:pt x="3050756" y="168300"/>
                  </a:lnTo>
                  <a:lnTo>
                    <a:pt x="3019425" y="172173"/>
                  </a:lnTo>
                  <a:lnTo>
                    <a:pt x="2986532" y="173545"/>
                  </a:lnTo>
                  <a:lnTo>
                    <a:pt x="2971774" y="173113"/>
                  </a:lnTo>
                  <a:lnTo>
                    <a:pt x="2957601" y="171615"/>
                  </a:lnTo>
                  <a:lnTo>
                    <a:pt x="2943555" y="168821"/>
                  </a:lnTo>
                  <a:lnTo>
                    <a:pt x="2929166" y="164439"/>
                  </a:lnTo>
                  <a:lnTo>
                    <a:pt x="2922867" y="172834"/>
                  </a:lnTo>
                  <a:lnTo>
                    <a:pt x="2939338" y="190588"/>
                  </a:lnTo>
                  <a:lnTo>
                    <a:pt x="2959608" y="203022"/>
                  </a:lnTo>
                  <a:lnTo>
                    <a:pt x="2982506" y="210337"/>
                  </a:lnTo>
                  <a:lnTo>
                    <a:pt x="3006839" y="212725"/>
                  </a:lnTo>
                  <a:lnTo>
                    <a:pt x="3037281" y="210820"/>
                  </a:lnTo>
                  <a:lnTo>
                    <a:pt x="3068256" y="205816"/>
                  </a:lnTo>
                  <a:lnTo>
                    <a:pt x="3098952" y="198856"/>
                  </a:lnTo>
                  <a:lnTo>
                    <a:pt x="3128594" y="191033"/>
                  </a:lnTo>
                  <a:lnTo>
                    <a:pt x="3137116" y="210223"/>
                  </a:lnTo>
                  <a:lnTo>
                    <a:pt x="3145828" y="229082"/>
                  </a:lnTo>
                  <a:lnTo>
                    <a:pt x="3163582" y="266611"/>
                  </a:lnTo>
                  <a:lnTo>
                    <a:pt x="3117977" y="277114"/>
                  </a:lnTo>
                  <a:lnTo>
                    <a:pt x="3067901" y="286562"/>
                  </a:lnTo>
                  <a:lnTo>
                    <a:pt x="3017558" y="293382"/>
                  </a:lnTo>
                  <a:lnTo>
                    <a:pt x="2971139" y="295998"/>
                  </a:lnTo>
                  <a:lnTo>
                    <a:pt x="2949537" y="295351"/>
                  </a:lnTo>
                  <a:lnTo>
                    <a:pt x="2927413" y="292938"/>
                  </a:lnTo>
                  <a:lnTo>
                    <a:pt x="2905810" y="288036"/>
                  </a:lnTo>
                  <a:lnTo>
                    <a:pt x="2885783" y="279908"/>
                  </a:lnTo>
                  <a:lnTo>
                    <a:pt x="2878074" y="286893"/>
                  </a:lnTo>
                  <a:lnTo>
                    <a:pt x="2897695" y="310426"/>
                  </a:lnTo>
                  <a:lnTo>
                    <a:pt x="2922168" y="326009"/>
                  </a:lnTo>
                  <a:lnTo>
                    <a:pt x="2950311" y="334632"/>
                  </a:lnTo>
                  <a:lnTo>
                    <a:pt x="2980944" y="337286"/>
                  </a:lnTo>
                  <a:lnTo>
                    <a:pt x="3029788" y="334111"/>
                  </a:lnTo>
                  <a:lnTo>
                    <a:pt x="3083026" y="326009"/>
                  </a:lnTo>
                  <a:lnTo>
                    <a:pt x="3136138" y="315150"/>
                  </a:lnTo>
                  <a:lnTo>
                    <a:pt x="3184575" y="303695"/>
                  </a:lnTo>
                  <a:lnTo>
                    <a:pt x="3195332" y="322986"/>
                  </a:lnTo>
                  <a:lnTo>
                    <a:pt x="3206534" y="342011"/>
                  </a:lnTo>
                  <a:lnTo>
                    <a:pt x="3218129" y="360768"/>
                  </a:lnTo>
                  <a:lnTo>
                    <a:pt x="3244761" y="402018"/>
                  </a:lnTo>
                  <a:lnTo>
                    <a:pt x="3252101" y="414108"/>
                  </a:lnTo>
                  <a:lnTo>
                    <a:pt x="3255251" y="420547"/>
                  </a:lnTo>
                  <a:lnTo>
                    <a:pt x="3255251" y="422656"/>
                  </a:lnTo>
                  <a:lnTo>
                    <a:pt x="3252457" y="424053"/>
                  </a:lnTo>
                  <a:lnTo>
                    <a:pt x="3247555" y="424053"/>
                  </a:lnTo>
                  <a:lnTo>
                    <a:pt x="3243351" y="423354"/>
                  </a:lnTo>
                  <a:lnTo>
                    <a:pt x="3203117" y="413435"/>
                  </a:lnTo>
                  <a:lnTo>
                    <a:pt x="3167786" y="406120"/>
                  </a:lnTo>
                  <a:lnTo>
                    <a:pt x="3131921" y="401294"/>
                  </a:lnTo>
                  <a:lnTo>
                    <a:pt x="3092894" y="399554"/>
                  </a:lnTo>
                  <a:lnTo>
                    <a:pt x="3048317" y="403021"/>
                  </a:lnTo>
                  <a:lnTo>
                    <a:pt x="3003943" y="414477"/>
                  </a:lnTo>
                  <a:lnTo>
                    <a:pt x="2965335" y="435533"/>
                  </a:lnTo>
                  <a:lnTo>
                    <a:pt x="2938081" y="467817"/>
                  </a:lnTo>
                  <a:lnTo>
                    <a:pt x="2927756" y="512927"/>
                  </a:lnTo>
                  <a:lnTo>
                    <a:pt x="2931884" y="540181"/>
                  </a:lnTo>
                  <a:lnTo>
                    <a:pt x="2961132" y="584962"/>
                  </a:lnTo>
                  <a:lnTo>
                    <a:pt x="3021253" y="615213"/>
                  </a:lnTo>
                  <a:lnTo>
                    <a:pt x="3060725" y="623925"/>
                  </a:lnTo>
                  <a:lnTo>
                    <a:pt x="3101238" y="628053"/>
                  </a:lnTo>
                  <a:lnTo>
                    <a:pt x="3141891" y="629081"/>
                  </a:lnTo>
                  <a:lnTo>
                    <a:pt x="3166770" y="628650"/>
                  </a:lnTo>
                  <a:lnTo>
                    <a:pt x="3223869" y="624370"/>
                  </a:lnTo>
                  <a:lnTo>
                    <a:pt x="3264433" y="613079"/>
                  </a:lnTo>
                  <a:lnTo>
                    <a:pt x="3273437" y="598297"/>
                  </a:lnTo>
                  <a:lnTo>
                    <a:pt x="3268180" y="585368"/>
                  </a:lnTo>
                  <a:lnTo>
                    <a:pt x="3225863" y="570306"/>
                  </a:lnTo>
                  <a:lnTo>
                    <a:pt x="3208363" y="571703"/>
                  </a:lnTo>
                  <a:lnTo>
                    <a:pt x="3188004" y="575386"/>
                  </a:lnTo>
                  <a:lnTo>
                    <a:pt x="3168751" y="578002"/>
                  </a:lnTo>
                  <a:lnTo>
                    <a:pt x="3148838" y="579577"/>
                  </a:lnTo>
                  <a:lnTo>
                    <a:pt x="3126498" y="580097"/>
                  </a:lnTo>
                  <a:lnTo>
                    <a:pt x="3090240" y="578878"/>
                  </a:lnTo>
                  <a:lnTo>
                    <a:pt x="3048711" y="573316"/>
                  </a:lnTo>
                  <a:lnTo>
                    <a:pt x="3009557" y="560603"/>
                  </a:lnTo>
                  <a:lnTo>
                    <a:pt x="2980448" y="537908"/>
                  </a:lnTo>
                  <a:lnTo>
                    <a:pt x="2969044" y="502424"/>
                  </a:lnTo>
                  <a:lnTo>
                    <a:pt x="2980931" y="465455"/>
                  </a:lnTo>
                  <a:lnTo>
                    <a:pt x="3010598" y="442785"/>
                  </a:lnTo>
                  <a:lnTo>
                    <a:pt x="3049054" y="431393"/>
                  </a:lnTo>
                  <a:lnTo>
                    <a:pt x="3087306" y="428256"/>
                  </a:lnTo>
                  <a:lnTo>
                    <a:pt x="3134766" y="431406"/>
                  </a:lnTo>
                  <a:lnTo>
                    <a:pt x="3183001" y="440855"/>
                  </a:lnTo>
                  <a:lnTo>
                    <a:pt x="3229406" y="456590"/>
                  </a:lnTo>
                  <a:lnTo>
                    <a:pt x="3271342" y="478624"/>
                  </a:lnTo>
                  <a:lnTo>
                    <a:pt x="3279000" y="483666"/>
                  </a:lnTo>
                  <a:lnTo>
                    <a:pt x="3286391" y="487908"/>
                  </a:lnTo>
                  <a:lnTo>
                    <a:pt x="3293783" y="490829"/>
                  </a:lnTo>
                  <a:lnTo>
                    <a:pt x="3301428" y="491921"/>
                  </a:lnTo>
                  <a:lnTo>
                    <a:pt x="3311588" y="489089"/>
                  </a:lnTo>
                  <a:lnTo>
                    <a:pt x="3317532" y="481863"/>
                  </a:lnTo>
                  <a:lnTo>
                    <a:pt x="3320326" y="472147"/>
                  </a:lnTo>
                  <a:lnTo>
                    <a:pt x="3321024" y="461835"/>
                  </a:lnTo>
                  <a:lnTo>
                    <a:pt x="3318929" y="442887"/>
                  </a:lnTo>
                  <a:lnTo>
                    <a:pt x="3312630" y="426237"/>
                  </a:lnTo>
                  <a:lnTo>
                    <a:pt x="3302139" y="409194"/>
                  </a:lnTo>
                  <a:lnTo>
                    <a:pt x="3287445" y="389064"/>
                  </a:lnTo>
                  <a:lnTo>
                    <a:pt x="3270910" y="365823"/>
                  </a:lnTo>
                  <a:lnTo>
                    <a:pt x="3255429" y="342709"/>
                  </a:lnTo>
                  <a:lnTo>
                    <a:pt x="3240214" y="318808"/>
                  </a:lnTo>
                  <a:lnTo>
                    <a:pt x="3224466" y="293192"/>
                  </a:lnTo>
                  <a:lnTo>
                    <a:pt x="3292259" y="272910"/>
                  </a:lnTo>
                  <a:lnTo>
                    <a:pt x="3329063" y="261315"/>
                  </a:lnTo>
                  <a:lnTo>
                    <a:pt x="3353206" y="252615"/>
                  </a:lnTo>
                  <a:lnTo>
                    <a:pt x="3360851" y="249135"/>
                  </a:lnTo>
                  <a:lnTo>
                    <a:pt x="3368090" y="244741"/>
                  </a:lnTo>
                  <a:lnTo>
                    <a:pt x="3373488" y="239039"/>
                  </a:lnTo>
                  <a:lnTo>
                    <a:pt x="3375609" y="231622"/>
                  </a:lnTo>
                  <a:close/>
                </a:path>
                <a:path w="5273675" h="4281170">
                  <a:moveTo>
                    <a:pt x="3830294" y="3867645"/>
                  </a:moveTo>
                  <a:lnTo>
                    <a:pt x="3796373" y="3841762"/>
                  </a:lnTo>
                  <a:lnTo>
                    <a:pt x="3791191" y="3841762"/>
                  </a:lnTo>
                  <a:lnTo>
                    <a:pt x="3783723" y="3843490"/>
                  </a:lnTo>
                  <a:lnTo>
                    <a:pt x="3778554" y="3845217"/>
                  </a:lnTo>
                  <a:lnTo>
                    <a:pt x="3750094" y="3852811"/>
                  </a:lnTo>
                  <a:lnTo>
                    <a:pt x="3725151" y="3858145"/>
                  </a:lnTo>
                  <a:lnTo>
                    <a:pt x="3699878" y="3862184"/>
                  </a:lnTo>
                  <a:lnTo>
                    <a:pt x="3670452" y="3865905"/>
                  </a:lnTo>
                  <a:lnTo>
                    <a:pt x="3672192" y="3852392"/>
                  </a:lnTo>
                  <a:lnTo>
                    <a:pt x="3681387" y="3809568"/>
                  </a:lnTo>
                  <a:lnTo>
                    <a:pt x="3681387" y="3807841"/>
                  </a:lnTo>
                  <a:lnTo>
                    <a:pt x="3675977" y="3794810"/>
                  </a:lnTo>
                  <a:lnTo>
                    <a:pt x="3662197" y="3782974"/>
                  </a:lnTo>
                  <a:lnTo>
                    <a:pt x="3643782" y="3774363"/>
                  </a:lnTo>
                  <a:lnTo>
                    <a:pt x="3637102" y="3773220"/>
                  </a:lnTo>
                  <a:lnTo>
                    <a:pt x="3637102" y="4148798"/>
                  </a:lnTo>
                  <a:lnTo>
                    <a:pt x="3637102" y="4160291"/>
                  </a:lnTo>
                  <a:lnTo>
                    <a:pt x="3631793" y="4187291"/>
                  </a:lnTo>
                  <a:lnTo>
                    <a:pt x="3617049" y="4202988"/>
                  </a:lnTo>
                  <a:lnTo>
                    <a:pt x="3594658" y="4210266"/>
                  </a:lnTo>
                  <a:lnTo>
                    <a:pt x="3566388" y="4212044"/>
                  </a:lnTo>
                  <a:lnTo>
                    <a:pt x="3544163" y="4210888"/>
                  </a:lnTo>
                  <a:lnTo>
                    <a:pt x="3518801" y="4205859"/>
                  </a:lnTo>
                  <a:lnTo>
                    <a:pt x="3497986" y="4194568"/>
                  </a:lnTo>
                  <a:lnTo>
                    <a:pt x="3489337" y="4174667"/>
                  </a:lnTo>
                  <a:lnTo>
                    <a:pt x="3497643" y="4153827"/>
                  </a:lnTo>
                  <a:lnTo>
                    <a:pt x="3517798" y="4141609"/>
                  </a:lnTo>
                  <a:lnTo>
                    <a:pt x="3542703" y="4135856"/>
                  </a:lnTo>
                  <a:lnTo>
                    <a:pt x="3565233" y="4134421"/>
                  </a:lnTo>
                  <a:lnTo>
                    <a:pt x="3583241" y="4135031"/>
                  </a:lnTo>
                  <a:lnTo>
                    <a:pt x="3601097" y="4136783"/>
                  </a:lnTo>
                  <a:lnTo>
                    <a:pt x="3618839" y="4139501"/>
                  </a:lnTo>
                  <a:lnTo>
                    <a:pt x="3636530" y="4143044"/>
                  </a:lnTo>
                  <a:lnTo>
                    <a:pt x="3637102" y="4148798"/>
                  </a:lnTo>
                  <a:lnTo>
                    <a:pt x="3637102" y="3773220"/>
                  </a:lnTo>
                  <a:lnTo>
                    <a:pt x="3624453" y="3771049"/>
                  </a:lnTo>
                  <a:lnTo>
                    <a:pt x="3617595" y="3771468"/>
                  </a:lnTo>
                  <a:lnTo>
                    <a:pt x="3611384" y="3772700"/>
                  </a:lnTo>
                  <a:lnTo>
                    <a:pt x="3605377" y="3774681"/>
                  </a:lnTo>
                  <a:lnTo>
                    <a:pt x="3599154" y="3777373"/>
                  </a:lnTo>
                  <a:lnTo>
                    <a:pt x="3596856" y="3785997"/>
                  </a:lnTo>
                  <a:lnTo>
                    <a:pt x="3614801" y="3793058"/>
                  </a:lnTo>
                  <a:lnTo>
                    <a:pt x="3625685" y="3802380"/>
                  </a:lnTo>
                  <a:lnTo>
                    <a:pt x="3631057" y="3815588"/>
                  </a:lnTo>
                  <a:lnTo>
                    <a:pt x="3632428" y="3833241"/>
                  </a:lnTo>
                  <a:lnTo>
                    <a:pt x="3632428" y="3841762"/>
                  </a:lnTo>
                  <a:lnTo>
                    <a:pt x="3601199" y="3873042"/>
                  </a:lnTo>
                  <a:lnTo>
                    <a:pt x="3537648" y="3876814"/>
                  </a:lnTo>
                  <a:lnTo>
                    <a:pt x="3507168" y="3877411"/>
                  </a:lnTo>
                  <a:lnTo>
                    <a:pt x="3489287" y="3877081"/>
                  </a:lnTo>
                  <a:lnTo>
                    <a:pt x="3471519" y="3875176"/>
                  </a:lnTo>
                  <a:lnTo>
                    <a:pt x="3454616" y="3870375"/>
                  </a:lnTo>
                  <a:lnTo>
                    <a:pt x="3439325" y="3861320"/>
                  </a:lnTo>
                  <a:lnTo>
                    <a:pt x="3432416" y="3866489"/>
                  </a:lnTo>
                  <a:lnTo>
                    <a:pt x="3445459" y="3889438"/>
                  </a:lnTo>
                  <a:lnTo>
                    <a:pt x="3462972" y="3903497"/>
                  </a:lnTo>
                  <a:lnTo>
                    <a:pt x="3484892" y="3910558"/>
                  </a:lnTo>
                  <a:lnTo>
                    <a:pt x="3511181" y="3912489"/>
                  </a:lnTo>
                  <a:lnTo>
                    <a:pt x="3540874" y="3911803"/>
                  </a:lnTo>
                  <a:lnTo>
                    <a:pt x="3570986" y="3910038"/>
                  </a:lnTo>
                  <a:lnTo>
                    <a:pt x="3630777" y="3905008"/>
                  </a:lnTo>
                  <a:lnTo>
                    <a:pt x="3630447" y="3920820"/>
                  </a:lnTo>
                  <a:lnTo>
                    <a:pt x="3630282" y="3936339"/>
                  </a:lnTo>
                  <a:lnTo>
                    <a:pt x="3630206" y="3984358"/>
                  </a:lnTo>
                  <a:lnTo>
                    <a:pt x="3611651" y="3986199"/>
                  </a:lnTo>
                  <a:lnTo>
                    <a:pt x="3591687" y="3987444"/>
                  </a:lnTo>
                  <a:lnTo>
                    <a:pt x="3570859" y="3988155"/>
                  </a:lnTo>
                  <a:lnTo>
                    <a:pt x="3549713" y="3988384"/>
                  </a:lnTo>
                  <a:lnTo>
                    <a:pt x="3530943" y="3987762"/>
                  </a:lnTo>
                  <a:lnTo>
                    <a:pt x="3512058" y="3984282"/>
                  </a:lnTo>
                  <a:lnTo>
                    <a:pt x="3497478" y="3975519"/>
                  </a:lnTo>
                  <a:lnTo>
                    <a:pt x="3491636" y="3959060"/>
                  </a:lnTo>
                  <a:lnTo>
                    <a:pt x="3491636" y="3953306"/>
                  </a:lnTo>
                  <a:lnTo>
                    <a:pt x="3493363" y="3948709"/>
                  </a:lnTo>
                  <a:lnTo>
                    <a:pt x="3495662" y="3943527"/>
                  </a:lnTo>
                  <a:lnTo>
                    <a:pt x="3488194" y="3938930"/>
                  </a:lnTo>
                  <a:lnTo>
                    <a:pt x="3480524" y="3946690"/>
                  </a:lnTo>
                  <a:lnTo>
                    <a:pt x="3474326" y="3954881"/>
                  </a:lnTo>
                  <a:lnTo>
                    <a:pt x="3470173" y="3964152"/>
                  </a:lnTo>
                  <a:lnTo>
                    <a:pt x="3468649" y="3975150"/>
                  </a:lnTo>
                  <a:lnTo>
                    <a:pt x="3477336" y="4000957"/>
                  </a:lnTo>
                  <a:lnTo>
                    <a:pt x="3498837" y="4015117"/>
                  </a:lnTo>
                  <a:lnTo>
                    <a:pt x="3526383" y="4021074"/>
                  </a:lnTo>
                  <a:lnTo>
                    <a:pt x="3553168" y="4022306"/>
                  </a:lnTo>
                  <a:lnTo>
                    <a:pt x="3572573" y="4022001"/>
                  </a:lnTo>
                  <a:lnTo>
                    <a:pt x="3591979" y="4021150"/>
                  </a:lnTo>
                  <a:lnTo>
                    <a:pt x="3611372" y="4019880"/>
                  </a:lnTo>
                  <a:lnTo>
                    <a:pt x="3630777" y="4018280"/>
                  </a:lnTo>
                  <a:lnTo>
                    <a:pt x="3631323" y="4040594"/>
                  </a:lnTo>
                  <a:lnTo>
                    <a:pt x="3632073" y="4062768"/>
                  </a:lnTo>
                  <a:lnTo>
                    <a:pt x="3633051" y="4084815"/>
                  </a:lnTo>
                  <a:lnTo>
                    <a:pt x="3634232" y="4106824"/>
                  </a:lnTo>
                  <a:lnTo>
                    <a:pt x="3620427" y="4104894"/>
                  </a:lnTo>
                  <a:lnTo>
                    <a:pt x="3606635" y="4103446"/>
                  </a:lnTo>
                  <a:lnTo>
                    <a:pt x="3592830" y="4102531"/>
                  </a:lnTo>
                  <a:lnTo>
                    <a:pt x="3579037" y="4102227"/>
                  </a:lnTo>
                  <a:lnTo>
                    <a:pt x="3561892" y="4102709"/>
                  </a:lnTo>
                  <a:lnTo>
                    <a:pt x="3511766" y="4112577"/>
                  </a:lnTo>
                  <a:lnTo>
                    <a:pt x="3475545" y="4136567"/>
                  </a:lnTo>
                  <a:lnTo>
                    <a:pt x="3460013" y="4176966"/>
                  </a:lnTo>
                  <a:lnTo>
                    <a:pt x="3471049" y="4211701"/>
                  </a:lnTo>
                  <a:lnTo>
                    <a:pt x="3498685" y="4233176"/>
                  </a:lnTo>
                  <a:lnTo>
                    <a:pt x="3534727" y="4244086"/>
                  </a:lnTo>
                  <a:lnTo>
                    <a:pt x="3570986" y="4247121"/>
                  </a:lnTo>
                  <a:lnTo>
                    <a:pt x="3594379" y="4246016"/>
                  </a:lnTo>
                  <a:lnTo>
                    <a:pt x="3619296" y="4241800"/>
                  </a:lnTo>
                  <a:lnTo>
                    <a:pt x="3642474" y="4233037"/>
                  </a:lnTo>
                  <a:lnTo>
                    <a:pt x="3660686" y="4218368"/>
                  </a:lnTo>
                  <a:lnTo>
                    <a:pt x="3664712" y="4212044"/>
                  </a:lnTo>
                  <a:lnTo>
                    <a:pt x="3668598" y="4205948"/>
                  </a:lnTo>
                  <a:lnTo>
                    <a:pt x="3673119" y="4192282"/>
                  </a:lnTo>
                  <a:lnTo>
                    <a:pt x="3675151" y="4177855"/>
                  </a:lnTo>
                  <a:lnTo>
                    <a:pt x="3675621" y="4163174"/>
                  </a:lnTo>
                  <a:lnTo>
                    <a:pt x="3675621" y="4157421"/>
                  </a:lnTo>
                  <a:lnTo>
                    <a:pt x="3675049" y="4154538"/>
                  </a:lnTo>
                  <a:lnTo>
                    <a:pt x="3697313" y="4162933"/>
                  </a:lnTo>
                  <a:lnTo>
                    <a:pt x="3721620" y="4173804"/>
                  </a:lnTo>
                  <a:lnTo>
                    <a:pt x="3745077" y="4186390"/>
                  </a:lnTo>
                  <a:lnTo>
                    <a:pt x="3764750" y="4199966"/>
                  </a:lnTo>
                  <a:lnTo>
                    <a:pt x="3779342" y="4211409"/>
                  </a:lnTo>
                  <a:lnTo>
                    <a:pt x="3789616" y="4218648"/>
                  </a:lnTo>
                  <a:lnTo>
                    <a:pt x="3797084" y="4222432"/>
                  </a:lnTo>
                  <a:lnTo>
                    <a:pt x="3803269" y="4223537"/>
                  </a:lnTo>
                  <a:lnTo>
                    <a:pt x="3812476" y="4223537"/>
                  </a:lnTo>
                  <a:lnTo>
                    <a:pt x="3817645" y="4215485"/>
                  </a:lnTo>
                  <a:lnTo>
                    <a:pt x="3817645" y="4206875"/>
                  </a:lnTo>
                  <a:lnTo>
                    <a:pt x="3796792" y="4168622"/>
                  </a:lnTo>
                  <a:lnTo>
                    <a:pt x="3760216" y="4146397"/>
                  </a:lnTo>
                  <a:lnTo>
                    <a:pt x="3731285" y="4134421"/>
                  </a:lnTo>
                  <a:lnTo>
                    <a:pt x="3729901" y="4133837"/>
                  </a:lnTo>
                  <a:lnTo>
                    <a:pt x="3698608" y="4123004"/>
                  </a:lnTo>
                  <a:lnTo>
                    <a:pt x="3671024" y="4114876"/>
                  </a:lnTo>
                  <a:lnTo>
                    <a:pt x="3670477" y="4106824"/>
                  </a:lnTo>
                  <a:lnTo>
                    <a:pt x="3669334" y="4089857"/>
                  </a:lnTo>
                  <a:lnTo>
                    <a:pt x="3667798" y="4064851"/>
                  </a:lnTo>
                  <a:lnTo>
                    <a:pt x="3666579" y="4039832"/>
                  </a:lnTo>
                  <a:lnTo>
                    <a:pt x="3665956" y="4018280"/>
                  </a:lnTo>
                  <a:lnTo>
                    <a:pt x="3665855" y="4014825"/>
                  </a:lnTo>
                  <a:lnTo>
                    <a:pt x="3717252" y="4008145"/>
                  </a:lnTo>
                  <a:lnTo>
                    <a:pt x="3768191" y="3999306"/>
                  </a:lnTo>
                  <a:lnTo>
                    <a:pt x="3809352" y="3984587"/>
                  </a:lnTo>
                  <a:lnTo>
                    <a:pt x="3813048" y="3976306"/>
                  </a:lnTo>
                  <a:lnTo>
                    <a:pt x="3809835" y="3967708"/>
                  </a:lnTo>
                  <a:lnTo>
                    <a:pt x="3801986" y="3960558"/>
                  </a:lnTo>
                  <a:lnTo>
                    <a:pt x="3792182" y="3955681"/>
                  </a:lnTo>
                  <a:lnTo>
                    <a:pt x="3783139" y="3953878"/>
                  </a:lnTo>
                  <a:lnTo>
                    <a:pt x="3776827" y="3953878"/>
                  </a:lnTo>
                  <a:lnTo>
                    <a:pt x="3772230" y="3955605"/>
                  </a:lnTo>
                  <a:lnTo>
                    <a:pt x="3745903" y="3963911"/>
                  </a:lnTo>
                  <a:lnTo>
                    <a:pt x="3720693" y="3970337"/>
                  </a:lnTo>
                  <a:lnTo>
                    <a:pt x="3694531" y="3975570"/>
                  </a:lnTo>
                  <a:lnTo>
                    <a:pt x="3665283" y="3980332"/>
                  </a:lnTo>
                  <a:lnTo>
                    <a:pt x="3665410" y="3967708"/>
                  </a:lnTo>
                  <a:lnTo>
                    <a:pt x="3665524" y="3959060"/>
                  </a:lnTo>
                  <a:lnTo>
                    <a:pt x="3666007" y="3940657"/>
                  </a:lnTo>
                  <a:lnTo>
                    <a:pt x="3666744" y="3920617"/>
                  </a:lnTo>
                  <a:lnTo>
                    <a:pt x="3667417" y="3905008"/>
                  </a:lnTo>
                  <a:lnTo>
                    <a:pt x="3667582" y="3900982"/>
                  </a:lnTo>
                  <a:lnTo>
                    <a:pt x="3792690" y="3886225"/>
                  </a:lnTo>
                  <a:lnTo>
                    <a:pt x="3824732" y="3876852"/>
                  </a:lnTo>
                  <a:lnTo>
                    <a:pt x="3830294" y="3867645"/>
                  </a:lnTo>
                  <a:close/>
                </a:path>
                <a:path w="5273675" h="4281170">
                  <a:moveTo>
                    <a:pt x="4100563" y="437349"/>
                  </a:moveTo>
                  <a:lnTo>
                    <a:pt x="4092651" y="385648"/>
                  </a:lnTo>
                  <a:lnTo>
                    <a:pt x="4070527" y="344449"/>
                  </a:lnTo>
                  <a:lnTo>
                    <a:pt x="4036618" y="313359"/>
                  </a:lnTo>
                  <a:lnTo>
                    <a:pt x="4000055" y="295287"/>
                  </a:lnTo>
                  <a:lnTo>
                    <a:pt x="3943108" y="279895"/>
                  </a:lnTo>
                  <a:lnTo>
                    <a:pt x="3934841" y="262356"/>
                  </a:lnTo>
                  <a:lnTo>
                    <a:pt x="3921595" y="249212"/>
                  </a:lnTo>
                  <a:lnTo>
                    <a:pt x="3904932" y="239864"/>
                  </a:lnTo>
                  <a:lnTo>
                    <a:pt x="3886428" y="233718"/>
                  </a:lnTo>
                  <a:lnTo>
                    <a:pt x="3878732" y="242112"/>
                  </a:lnTo>
                  <a:lnTo>
                    <a:pt x="3886530" y="249453"/>
                  </a:lnTo>
                  <a:lnTo>
                    <a:pt x="3892816" y="257251"/>
                  </a:lnTo>
                  <a:lnTo>
                    <a:pt x="3897134" y="266230"/>
                  </a:lnTo>
                  <a:lnTo>
                    <a:pt x="3899039" y="277101"/>
                  </a:lnTo>
                  <a:lnTo>
                    <a:pt x="3891330" y="277482"/>
                  </a:lnTo>
                  <a:lnTo>
                    <a:pt x="3891330" y="305790"/>
                  </a:lnTo>
                  <a:lnTo>
                    <a:pt x="3870934" y="346113"/>
                  </a:lnTo>
                  <a:lnTo>
                    <a:pt x="3843655" y="387921"/>
                  </a:lnTo>
                  <a:lnTo>
                    <a:pt x="3813098" y="427520"/>
                  </a:lnTo>
                  <a:lnTo>
                    <a:pt x="3782872" y="461137"/>
                  </a:lnTo>
                  <a:lnTo>
                    <a:pt x="3779812" y="436880"/>
                  </a:lnTo>
                  <a:lnTo>
                    <a:pt x="3777881" y="412419"/>
                  </a:lnTo>
                  <a:lnTo>
                    <a:pt x="3776954" y="389940"/>
                  </a:lnTo>
                  <a:lnTo>
                    <a:pt x="3776840" y="385648"/>
                  </a:lnTo>
                  <a:lnTo>
                    <a:pt x="3776611" y="367093"/>
                  </a:lnTo>
                  <a:lnTo>
                    <a:pt x="3776662" y="344970"/>
                  </a:lnTo>
                  <a:lnTo>
                    <a:pt x="3805034" y="318198"/>
                  </a:lnTo>
                  <a:lnTo>
                    <a:pt x="3862387" y="307301"/>
                  </a:lnTo>
                  <a:lnTo>
                    <a:pt x="3891330" y="305790"/>
                  </a:lnTo>
                  <a:lnTo>
                    <a:pt x="3891330" y="277482"/>
                  </a:lnTo>
                  <a:lnTo>
                    <a:pt x="3868229" y="278574"/>
                  </a:lnTo>
                  <a:lnTo>
                    <a:pt x="3838410" y="282003"/>
                  </a:lnTo>
                  <a:lnTo>
                    <a:pt x="3808984" y="287540"/>
                  </a:lnTo>
                  <a:lnTo>
                    <a:pt x="3779367" y="295287"/>
                  </a:lnTo>
                  <a:lnTo>
                    <a:pt x="3781209" y="273964"/>
                  </a:lnTo>
                  <a:lnTo>
                    <a:pt x="3786454" y="229463"/>
                  </a:lnTo>
                  <a:lnTo>
                    <a:pt x="3833482" y="202882"/>
                  </a:lnTo>
                  <a:lnTo>
                    <a:pt x="3876891" y="195935"/>
                  </a:lnTo>
                  <a:lnTo>
                    <a:pt x="3918089" y="188455"/>
                  </a:lnTo>
                  <a:lnTo>
                    <a:pt x="3982974" y="175107"/>
                  </a:lnTo>
                  <a:lnTo>
                    <a:pt x="4002176" y="167932"/>
                  </a:lnTo>
                  <a:lnTo>
                    <a:pt x="4010304" y="162052"/>
                  </a:lnTo>
                  <a:lnTo>
                    <a:pt x="3986809" y="127863"/>
                  </a:lnTo>
                  <a:lnTo>
                    <a:pt x="3974604" y="125945"/>
                  </a:lnTo>
                  <a:lnTo>
                    <a:pt x="3966006" y="126784"/>
                  </a:lnTo>
                  <a:lnTo>
                    <a:pt x="3957282" y="128930"/>
                  </a:lnTo>
                  <a:lnTo>
                    <a:pt x="3948823" y="131864"/>
                  </a:lnTo>
                  <a:lnTo>
                    <a:pt x="3941013" y="135051"/>
                  </a:lnTo>
                  <a:lnTo>
                    <a:pt x="3907294" y="146392"/>
                  </a:lnTo>
                  <a:lnTo>
                    <a:pt x="3870693" y="155435"/>
                  </a:lnTo>
                  <a:lnTo>
                    <a:pt x="3833558" y="162509"/>
                  </a:lnTo>
                  <a:lnTo>
                    <a:pt x="3798265" y="167932"/>
                  </a:lnTo>
                  <a:lnTo>
                    <a:pt x="3802138" y="151942"/>
                  </a:lnTo>
                  <a:lnTo>
                    <a:pt x="3806748" y="137071"/>
                  </a:lnTo>
                  <a:lnTo>
                    <a:pt x="3812527" y="122580"/>
                  </a:lnTo>
                  <a:lnTo>
                    <a:pt x="3819956" y="107759"/>
                  </a:lnTo>
                  <a:lnTo>
                    <a:pt x="3824617" y="98717"/>
                  </a:lnTo>
                  <a:lnTo>
                    <a:pt x="3827386" y="92100"/>
                  </a:lnTo>
                  <a:lnTo>
                    <a:pt x="3828707" y="87198"/>
                  </a:lnTo>
                  <a:lnTo>
                    <a:pt x="3829050" y="83261"/>
                  </a:lnTo>
                  <a:lnTo>
                    <a:pt x="3822192" y="66421"/>
                  </a:lnTo>
                  <a:lnTo>
                    <a:pt x="3805174" y="51866"/>
                  </a:lnTo>
                  <a:lnTo>
                    <a:pt x="3783292" y="41643"/>
                  </a:lnTo>
                  <a:lnTo>
                    <a:pt x="3761879" y="37782"/>
                  </a:lnTo>
                  <a:lnTo>
                    <a:pt x="3754767" y="38150"/>
                  </a:lnTo>
                  <a:lnTo>
                    <a:pt x="3748049" y="39103"/>
                  </a:lnTo>
                  <a:lnTo>
                    <a:pt x="3741597" y="40436"/>
                  </a:lnTo>
                  <a:lnTo>
                    <a:pt x="3735286" y="41973"/>
                  </a:lnTo>
                  <a:lnTo>
                    <a:pt x="3732479" y="52476"/>
                  </a:lnTo>
                  <a:lnTo>
                    <a:pt x="3745407" y="59207"/>
                  </a:lnTo>
                  <a:lnTo>
                    <a:pt x="3756101" y="66916"/>
                  </a:lnTo>
                  <a:lnTo>
                    <a:pt x="3763378" y="77381"/>
                  </a:lnTo>
                  <a:lnTo>
                    <a:pt x="3766070" y="92367"/>
                  </a:lnTo>
                  <a:lnTo>
                    <a:pt x="3764597" y="109093"/>
                  </a:lnTo>
                  <a:lnTo>
                    <a:pt x="3755593" y="162509"/>
                  </a:lnTo>
                  <a:lnTo>
                    <a:pt x="3700996" y="179311"/>
                  </a:lnTo>
                  <a:lnTo>
                    <a:pt x="3648519" y="181229"/>
                  </a:lnTo>
                  <a:lnTo>
                    <a:pt x="3632670" y="180771"/>
                  </a:lnTo>
                  <a:lnTo>
                    <a:pt x="3618331" y="178612"/>
                  </a:lnTo>
                  <a:lnTo>
                    <a:pt x="3604920" y="173558"/>
                  </a:lnTo>
                  <a:lnTo>
                    <a:pt x="3591826" y="164439"/>
                  </a:lnTo>
                  <a:lnTo>
                    <a:pt x="3582733" y="170027"/>
                  </a:lnTo>
                  <a:lnTo>
                    <a:pt x="3594163" y="194360"/>
                  </a:lnTo>
                  <a:lnTo>
                    <a:pt x="3611245" y="210362"/>
                  </a:lnTo>
                  <a:lnTo>
                    <a:pt x="3633305" y="219151"/>
                  </a:lnTo>
                  <a:lnTo>
                    <a:pt x="3659708" y="221818"/>
                  </a:lnTo>
                  <a:lnTo>
                    <a:pt x="3679367" y="220916"/>
                  </a:lnTo>
                  <a:lnTo>
                    <a:pt x="3702570" y="218757"/>
                  </a:lnTo>
                  <a:lnTo>
                    <a:pt x="3746487" y="214122"/>
                  </a:lnTo>
                  <a:lnTo>
                    <a:pt x="3744379" y="230759"/>
                  </a:lnTo>
                  <a:lnTo>
                    <a:pt x="3744379" y="498221"/>
                  </a:lnTo>
                  <a:lnTo>
                    <a:pt x="3721595" y="516331"/>
                  </a:lnTo>
                  <a:lnTo>
                    <a:pt x="3691801" y="537070"/>
                  </a:lnTo>
                  <a:lnTo>
                    <a:pt x="3660825" y="554126"/>
                  </a:lnTo>
                  <a:lnTo>
                    <a:pt x="3634511" y="561200"/>
                  </a:lnTo>
                  <a:lnTo>
                    <a:pt x="3618928" y="556628"/>
                  </a:lnTo>
                  <a:lnTo>
                    <a:pt x="3608540" y="545020"/>
                  </a:lnTo>
                  <a:lnTo>
                    <a:pt x="3602736" y="529628"/>
                  </a:lnTo>
                  <a:lnTo>
                    <a:pt x="3600932" y="513626"/>
                  </a:lnTo>
                  <a:lnTo>
                    <a:pt x="3609124" y="471030"/>
                  </a:lnTo>
                  <a:lnTo>
                    <a:pt x="3630841" y="431495"/>
                  </a:lnTo>
                  <a:lnTo>
                    <a:pt x="3661841" y="396379"/>
                  </a:lnTo>
                  <a:lnTo>
                    <a:pt x="3697846" y="367093"/>
                  </a:lnTo>
                  <a:lnTo>
                    <a:pt x="3734574" y="344970"/>
                  </a:lnTo>
                  <a:lnTo>
                    <a:pt x="3734574" y="375767"/>
                  </a:lnTo>
                  <a:lnTo>
                    <a:pt x="3735019" y="406323"/>
                  </a:lnTo>
                  <a:lnTo>
                    <a:pt x="3736517" y="435597"/>
                  </a:lnTo>
                  <a:lnTo>
                    <a:pt x="3736619" y="437349"/>
                  </a:lnTo>
                  <a:lnTo>
                    <a:pt x="3739604" y="467677"/>
                  </a:lnTo>
                  <a:lnTo>
                    <a:pt x="3744379" y="498221"/>
                  </a:lnTo>
                  <a:lnTo>
                    <a:pt x="3744379" y="230759"/>
                  </a:lnTo>
                  <a:lnTo>
                    <a:pt x="3743477" y="237858"/>
                  </a:lnTo>
                  <a:lnTo>
                    <a:pt x="3740734" y="262356"/>
                  </a:lnTo>
                  <a:lnTo>
                    <a:pt x="3738499" y="285864"/>
                  </a:lnTo>
                  <a:lnTo>
                    <a:pt x="3736683" y="309994"/>
                  </a:lnTo>
                  <a:lnTo>
                    <a:pt x="3695039" y="330301"/>
                  </a:lnTo>
                  <a:lnTo>
                    <a:pt x="3654031" y="357174"/>
                  </a:lnTo>
                  <a:lnTo>
                    <a:pt x="3616756" y="389940"/>
                  </a:lnTo>
                  <a:lnTo>
                    <a:pt x="3586315" y="427964"/>
                  </a:lnTo>
                  <a:lnTo>
                    <a:pt x="3565779" y="470585"/>
                  </a:lnTo>
                  <a:lnTo>
                    <a:pt x="3558375" y="516331"/>
                  </a:lnTo>
                  <a:lnTo>
                    <a:pt x="3558273" y="517359"/>
                  </a:lnTo>
                  <a:lnTo>
                    <a:pt x="3562566" y="547624"/>
                  </a:lnTo>
                  <a:lnTo>
                    <a:pt x="3575469" y="575818"/>
                  </a:lnTo>
                  <a:lnTo>
                    <a:pt x="3596906" y="596531"/>
                  </a:lnTo>
                  <a:lnTo>
                    <a:pt x="3626815" y="604583"/>
                  </a:lnTo>
                  <a:lnTo>
                    <a:pt x="3660495" y="598385"/>
                  </a:lnTo>
                  <a:lnTo>
                    <a:pt x="3694696" y="582726"/>
                  </a:lnTo>
                  <a:lnTo>
                    <a:pt x="3726789" y="562076"/>
                  </a:lnTo>
                  <a:lnTo>
                    <a:pt x="3727920" y="561200"/>
                  </a:lnTo>
                  <a:lnTo>
                    <a:pt x="3754170" y="540905"/>
                  </a:lnTo>
                  <a:lnTo>
                    <a:pt x="3758577" y="551408"/>
                  </a:lnTo>
                  <a:lnTo>
                    <a:pt x="3764750" y="560857"/>
                  </a:lnTo>
                  <a:lnTo>
                    <a:pt x="3773157" y="567690"/>
                  </a:lnTo>
                  <a:lnTo>
                    <a:pt x="3784257" y="570306"/>
                  </a:lnTo>
                  <a:lnTo>
                    <a:pt x="3791940" y="568833"/>
                  </a:lnTo>
                  <a:lnTo>
                    <a:pt x="3797909" y="564794"/>
                  </a:lnTo>
                  <a:lnTo>
                    <a:pt x="3801783" y="558787"/>
                  </a:lnTo>
                  <a:lnTo>
                    <a:pt x="3803167" y="551408"/>
                  </a:lnTo>
                  <a:lnTo>
                    <a:pt x="3801808" y="542163"/>
                  </a:lnTo>
                  <a:lnTo>
                    <a:pt x="3801478" y="540905"/>
                  </a:lnTo>
                  <a:lnTo>
                    <a:pt x="3798532" y="529628"/>
                  </a:lnTo>
                  <a:lnTo>
                    <a:pt x="3794823" y="517118"/>
                  </a:lnTo>
                  <a:lnTo>
                    <a:pt x="3791966" y="507326"/>
                  </a:lnTo>
                  <a:lnTo>
                    <a:pt x="3823906" y="474459"/>
                  </a:lnTo>
                  <a:lnTo>
                    <a:pt x="3835565" y="461137"/>
                  </a:lnTo>
                  <a:lnTo>
                    <a:pt x="3857942" y="435597"/>
                  </a:lnTo>
                  <a:lnTo>
                    <a:pt x="3890759" y="393522"/>
                  </a:lnTo>
                  <a:lnTo>
                    <a:pt x="3919080" y="350964"/>
                  </a:lnTo>
                  <a:lnTo>
                    <a:pt x="3939616" y="310692"/>
                  </a:lnTo>
                  <a:lnTo>
                    <a:pt x="3983393" y="325374"/>
                  </a:lnTo>
                  <a:lnTo>
                    <a:pt x="4016933" y="350494"/>
                  </a:lnTo>
                  <a:lnTo>
                    <a:pt x="4038409" y="385978"/>
                  </a:lnTo>
                  <a:lnTo>
                    <a:pt x="4045978" y="431749"/>
                  </a:lnTo>
                  <a:lnTo>
                    <a:pt x="4038828" y="478599"/>
                  </a:lnTo>
                  <a:lnTo>
                    <a:pt x="4019118" y="518629"/>
                  </a:lnTo>
                  <a:lnTo>
                    <a:pt x="3989463" y="552221"/>
                  </a:lnTo>
                  <a:lnTo>
                    <a:pt x="3952456" y="579755"/>
                  </a:lnTo>
                  <a:lnTo>
                    <a:pt x="3910711" y="601611"/>
                  </a:lnTo>
                  <a:lnTo>
                    <a:pt x="3866845" y="618159"/>
                  </a:lnTo>
                  <a:lnTo>
                    <a:pt x="3823449" y="629780"/>
                  </a:lnTo>
                  <a:lnTo>
                    <a:pt x="3824859" y="640270"/>
                  </a:lnTo>
                  <a:lnTo>
                    <a:pt x="3866438" y="636765"/>
                  </a:lnTo>
                  <a:lnTo>
                    <a:pt x="3907764" y="629958"/>
                  </a:lnTo>
                  <a:lnTo>
                    <a:pt x="3948049" y="619226"/>
                  </a:lnTo>
                  <a:lnTo>
                    <a:pt x="3986492" y="603885"/>
                  </a:lnTo>
                  <a:lnTo>
                    <a:pt x="4032948" y="574916"/>
                  </a:lnTo>
                  <a:lnTo>
                    <a:pt x="4068978" y="537425"/>
                  </a:lnTo>
                  <a:lnTo>
                    <a:pt x="4092283" y="491528"/>
                  </a:lnTo>
                  <a:lnTo>
                    <a:pt x="4100563" y="437349"/>
                  </a:lnTo>
                  <a:close/>
                </a:path>
                <a:path w="5273675" h="4281170">
                  <a:moveTo>
                    <a:pt x="4392358" y="375069"/>
                  </a:moveTo>
                  <a:lnTo>
                    <a:pt x="4381855" y="371576"/>
                  </a:lnTo>
                  <a:lnTo>
                    <a:pt x="4371060" y="394665"/>
                  </a:lnTo>
                  <a:lnTo>
                    <a:pt x="4360596" y="417753"/>
                  </a:lnTo>
                  <a:lnTo>
                    <a:pt x="4350258" y="440855"/>
                  </a:lnTo>
                  <a:lnTo>
                    <a:pt x="4339869" y="463943"/>
                  </a:lnTo>
                  <a:lnTo>
                    <a:pt x="4337774" y="468845"/>
                  </a:lnTo>
                  <a:lnTo>
                    <a:pt x="4334268" y="477939"/>
                  </a:lnTo>
                  <a:lnTo>
                    <a:pt x="4329379" y="477939"/>
                  </a:lnTo>
                  <a:lnTo>
                    <a:pt x="4322686" y="466369"/>
                  </a:lnTo>
                  <a:lnTo>
                    <a:pt x="4318876" y="439978"/>
                  </a:lnTo>
                  <a:lnTo>
                    <a:pt x="4317174" y="411226"/>
                  </a:lnTo>
                  <a:lnTo>
                    <a:pt x="4316781" y="392569"/>
                  </a:lnTo>
                  <a:lnTo>
                    <a:pt x="4318279" y="343014"/>
                  </a:lnTo>
                  <a:lnTo>
                    <a:pt x="4322546" y="297929"/>
                  </a:lnTo>
                  <a:lnTo>
                    <a:pt x="4329176" y="258343"/>
                  </a:lnTo>
                  <a:lnTo>
                    <a:pt x="4346397" y="199720"/>
                  </a:lnTo>
                  <a:lnTo>
                    <a:pt x="4353776" y="178003"/>
                  </a:lnTo>
                  <a:lnTo>
                    <a:pt x="4358919" y="160870"/>
                  </a:lnTo>
                  <a:lnTo>
                    <a:pt x="4337761" y="107594"/>
                  </a:lnTo>
                  <a:lnTo>
                    <a:pt x="4295787" y="88176"/>
                  </a:lnTo>
                  <a:lnTo>
                    <a:pt x="4292295" y="88176"/>
                  </a:lnTo>
                  <a:lnTo>
                    <a:pt x="4288790" y="88874"/>
                  </a:lnTo>
                  <a:lnTo>
                    <a:pt x="4284586" y="88874"/>
                  </a:lnTo>
                  <a:lnTo>
                    <a:pt x="4279684" y="97269"/>
                  </a:lnTo>
                  <a:lnTo>
                    <a:pt x="4288980" y="108153"/>
                  </a:lnTo>
                  <a:lnTo>
                    <a:pt x="4295775" y="119303"/>
                  </a:lnTo>
                  <a:lnTo>
                    <a:pt x="4299953" y="131508"/>
                  </a:lnTo>
                  <a:lnTo>
                    <a:pt x="4301375" y="145554"/>
                  </a:lnTo>
                  <a:lnTo>
                    <a:pt x="4301236" y="154800"/>
                  </a:lnTo>
                  <a:lnTo>
                    <a:pt x="4300766" y="163918"/>
                  </a:lnTo>
                  <a:lnTo>
                    <a:pt x="4299902" y="173304"/>
                  </a:lnTo>
                  <a:lnTo>
                    <a:pt x="4298594" y="183337"/>
                  </a:lnTo>
                  <a:lnTo>
                    <a:pt x="4289666" y="241655"/>
                  </a:lnTo>
                  <a:lnTo>
                    <a:pt x="4282313" y="295122"/>
                  </a:lnTo>
                  <a:lnTo>
                    <a:pt x="4277322" y="345706"/>
                  </a:lnTo>
                  <a:lnTo>
                    <a:pt x="4275493" y="395363"/>
                  </a:lnTo>
                  <a:lnTo>
                    <a:pt x="4276979" y="430987"/>
                  </a:lnTo>
                  <a:lnTo>
                    <a:pt x="4282706" y="479513"/>
                  </a:lnTo>
                  <a:lnTo>
                    <a:pt x="4294543" y="528980"/>
                  </a:lnTo>
                  <a:lnTo>
                    <a:pt x="4314368" y="567436"/>
                  </a:lnTo>
                  <a:lnTo>
                    <a:pt x="4344073" y="582904"/>
                  </a:lnTo>
                  <a:lnTo>
                    <a:pt x="4352988" y="581279"/>
                  </a:lnTo>
                  <a:lnTo>
                    <a:pt x="4360342" y="576783"/>
                  </a:lnTo>
                  <a:lnTo>
                    <a:pt x="4365320" y="569912"/>
                  </a:lnTo>
                  <a:lnTo>
                    <a:pt x="4367161" y="561213"/>
                  </a:lnTo>
                  <a:lnTo>
                    <a:pt x="4367161" y="552818"/>
                  </a:lnTo>
                  <a:lnTo>
                    <a:pt x="4366450" y="549313"/>
                  </a:lnTo>
                  <a:lnTo>
                    <a:pt x="4365015" y="541147"/>
                  </a:lnTo>
                  <a:lnTo>
                    <a:pt x="4363910" y="533311"/>
                  </a:lnTo>
                  <a:lnTo>
                    <a:pt x="4363199" y="525602"/>
                  </a:lnTo>
                  <a:lnTo>
                    <a:pt x="4362958" y="517829"/>
                  </a:lnTo>
                  <a:lnTo>
                    <a:pt x="4366171" y="490791"/>
                  </a:lnTo>
                  <a:lnTo>
                    <a:pt x="4368736" y="477939"/>
                  </a:lnTo>
                  <a:lnTo>
                    <a:pt x="4373981" y="451700"/>
                  </a:lnTo>
                  <a:lnTo>
                    <a:pt x="4383621" y="409968"/>
                  </a:lnTo>
                  <a:lnTo>
                    <a:pt x="4392358" y="375069"/>
                  </a:lnTo>
                  <a:close/>
                </a:path>
                <a:path w="5273675" h="4281170">
                  <a:moveTo>
                    <a:pt x="4458703" y="3873970"/>
                  </a:moveTo>
                  <a:lnTo>
                    <a:pt x="4453979" y="3861955"/>
                  </a:lnTo>
                  <a:lnTo>
                    <a:pt x="4447349" y="3856710"/>
                  </a:lnTo>
                  <a:lnTo>
                    <a:pt x="4442536" y="3852900"/>
                  </a:lnTo>
                  <a:lnTo>
                    <a:pt x="4428388" y="3847198"/>
                  </a:lnTo>
                  <a:lnTo>
                    <a:pt x="4415587" y="3845217"/>
                  </a:lnTo>
                  <a:lnTo>
                    <a:pt x="4407535" y="3845763"/>
                  </a:lnTo>
                  <a:lnTo>
                    <a:pt x="4396892" y="3847084"/>
                  </a:lnTo>
                  <a:lnTo>
                    <a:pt x="4376496" y="3849814"/>
                  </a:lnTo>
                  <a:lnTo>
                    <a:pt x="4349318" y="3852024"/>
                  </a:lnTo>
                  <a:lnTo>
                    <a:pt x="4267822" y="3856710"/>
                  </a:lnTo>
                  <a:lnTo>
                    <a:pt x="4268025" y="3844658"/>
                  </a:lnTo>
                  <a:lnTo>
                    <a:pt x="4268609" y="3834930"/>
                  </a:lnTo>
                  <a:lnTo>
                    <a:pt x="4269524" y="3827030"/>
                  </a:lnTo>
                  <a:lnTo>
                    <a:pt x="4270705" y="3820490"/>
                  </a:lnTo>
                  <a:lnTo>
                    <a:pt x="4272991" y="3810139"/>
                  </a:lnTo>
                  <a:lnTo>
                    <a:pt x="4274718" y="3802088"/>
                  </a:lnTo>
                  <a:lnTo>
                    <a:pt x="4274718" y="3798633"/>
                  </a:lnTo>
                  <a:lnTo>
                    <a:pt x="4268152" y="3784422"/>
                  </a:lnTo>
                  <a:lnTo>
                    <a:pt x="4252430" y="3773335"/>
                  </a:lnTo>
                  <a:lnTo>
                    <a:pt x="4233481" y="3766134"/>
                  </a:lnTo>
                  <a:lnTo>
                    <a:pt x="4217225" y="3763568"/>
                  </a:lnTo>
                  <a:lnTo>
                    <a:pt x="4209758" y="3764356"/>
                  </a:lnTo>
                  <a:lnTo>
                    <a:pt x="4202773" y="3766439"/>
                  </a:lnTo>
                  <a:lnTo>
                    <a:pt x="4196118" y="3769385"/>
                  </a:lnTo>
                  <a:lnTo>
                    <a:pt x="4189628" y="3772763"/>
                  </a:lnTo>
                  <a:lnTo>
                    <a:pt x="4189057" y="3781958"/>
                  </a:lnTo>
                  <a:lnTo>
                    <a:pt x="4205503" y="3787495"/>
                  </a:lnTo>
                  <a:lnTo>
                    <a:pt x="4216717" y="3794823"/>
                  </a:lnTo>
                  <a:lnTo>
                    <a:pt x="4228871" y="3837736"/>
                  </a:lnTo>
                  <a:lnTo>
                    <a:pt x="4229303" y="3859593"/>
                  </a:lnTo>
                  <a:lnTo>
                    <a:pt x="4096105" y="3873703"/>
                  </a:lnTo>
                  <a:lnTo>
                    <a:pt x="4068584" y="3876256"/>
                  </a:lnTo>
                  <a:lnTo>
                    <a:pt x="4044937" y="3877945"/>
                  </a:lnTo>
                  <a:lnTo>
                    <a:pt x="4026903" y="3878554"/>
                  </a:lnTo>
                  <a:lnTo>
                    <a:pt x="4013314" y="3877729"/>
                  </a:lnTo>
                  <a:lnTo>
                    <a:pt x="4002252" y="3874605"/>
                  </a:lnTo>
                  <a:lnTo>
                    <a:pt x="3993032" y="3868128"/>
                  </a:lnTo>
                  <a:lnTo>
                    <a:pt x="3984942" y="3857294"/>
                  </a:lnTo>
                  <a:lnTo>
                    <a:pt x="3976319" y="3859593"/>
                  </a:lnTo>
                  <a:lnTo>
                    <a:pt x="3974592" y="3864762"/>
                  </a:lnTo>
                  <a:lnTo>
                    <a:pt x="3973436" y="3868788"/>
                  </a:lnTo>
                  <a:lnTo>
                    <a:pt x="3973436" y="3873970"/>
                  </a:lnTo>
                  <a:lnTo>
                    <a:pt x="3977729" y="3892969"/>
                  </a:lnTo>
                  <a:lnTo>
                    <a:pt x="3988816" y="3909542"/>
                  </a:lnTo>
                  <a:lnTo>
                    <a:pt x="4003992" y="3921264"/>
                  </a:lnTo>
                  <a:lnTo>
                    <a:pt x="4020591" y="3925709"/>
                  </a:lnTo>
                  <a:lnTo>
                    <a:pt x="4024045" y="3925709"/>
                  </a:lnTo>
                  <a:lnTo>
                    <a:pt x="4028059" y="3925125"/>
                  </a:lnTo>
                  <a:lnTo>
                    <a:pt x="4031513" y="3923982"/>
                  </a:lnTo>
                  <a:lnTo>
                    <a:pt x="4080306" y="3911244"/>
                  </a:lnTo>
                  <a:lnTo>
                    <a:pt x="4129900" y="3901846"/>
                  </a:lnTo>
                  <a:lnTo>
                    <a:pt x="4180040" y="3895039"/>
                  </a:lnTo>
                  <a:lnTo>
                    <a:pt x="4230459" y="3890060"/>
                  </a:lnTo>
                  <a:lnTo>
                    <a:pt x="4230789" y="3908158"/>
                  </a:lnTo>
                  <a:lnTo>
                    <a:pt x="4230903" y="3921264"/>
                  </a:lnTo>
                  <a:lnTo>
                    <a:pt x="4231030" y="3961930"/>
                  </a:lnTo>
                  <a:lnTo>
                    <a:pt x="4225264" y="3959060"/>
                  </a:lnTo>
                  <a:lnTo>
                    <a:pt x="4225264" y="4033228"/>
                  </a:lnTo>
                  <a:lnTo>
                    <a:pt x="4222191" y="4057091"/>
                  </a:lnTo>
                  <a:lnTo>
                    <a:pt x="4212755" y="4081018"/>
                  </a:lnTo>
                  <a:lnTo>
                    <a:pt x="4196638" y="4099445"/>
                  </a:lnTo>
                  <a:lnTo>
                    <a:pt x="4173524" y="4106824"/>
                  </a:lnTo>
                  <a:lnTo>
                    <a:pt x="4153331" y="4101363"/>
                  </a:lnTo>
                  <a:lnTo>
                    <a:pt x="4139171" y="4087342"/>
                  </a:lnTo>
                  <a:lnTo>
                    <a:pt x="4130840" y="4068254"/>
                  </a:lnTo>
                  <a:lnTo>
                    <a:pt x="4128109" y="4047604"/>
                  </a:lnTo>
                  <a:lnTo>
                    <a:pt x="4131018" y="4023029"/>
                  </a:lnTo>
                  <a:lnTo>
                    <a:pt x="4140250" y="3999801"/>
                  </a:lnTo>
                  <a:lnTo>
                    <a:pt x="4156481" y="3982516"/>
                  </a:lnTo>
                  <a:lnTo>
                    <a:pt x="4180421" y="3975735"/>
                  </a:lnTo>
                  <a:lnTo>
                    <a:pt x="4201490" y="3980586"/>
                  </a:lnTo>
                  <a:lnTo>
                    <a:pt x="4215346" y="3993477"/>
                  </a:lnTo>
                  <a:lnTo>
                    <a:pt x="4222940" y="4011866"/>
                  </a:lnTo>
                  <a:lnTo>
                    <a:pt x="4225264" y="4033228"/>
                  </a:lnTo>
                  <a:lnTo>
                    <a:pt x="4225264" y="3959060"/>
                  </a:lnTo>
                  <a:lnTo>
                    <a:pt x="4219600" y="3956227"/>
                  </a:lnTo>
                  <a:lnTo>
                    <a:pt x="4207738" y="3952087"/>
                  </a:lnTo>
                  <a:lnTo>
                    <a:pt x="4195445" y="3949560"/>
                  </a:lnTo>
                  <a:lnTo>
                    <a:pt x="4182732" y="3948709"/>
                  </a:lnTo>
                  <a:lnTo>
                    <a:pt x="4145153" y="3956189"/>
                  </a:lnTo>
                  <a:lnTo>
                    <a:pt x="4116311" y="3976662"/>
                  </a:lnTo>
                  <a:lnTo>
                    <a:pt x="4097832" y="4007154"/>
                  </a:lnTo>
                  <a:lnTo>
                    <a:pt x="4091317" y="4044721"/>
                  </a:lnTo>
                  <a:lnTo>
                    <a:pt x="4096715" y="4079798"/>
                  </a:lnTo>
                  <a:lnTo>
                    <a:pt x="4112577" y="4109339"/>
                  </a:lnTo>
                  <a:lnTo>
                    <a:pt x="4138358" y="4129697"/>
                  </a:lnTo>
                  <a:lnTo>
                    <a:pt x="4173524" y="4137291"/>
                  </a:lnTo>
                  <a:lnTo>
                    <a:pt x="4197096" y="4133939"/>
                  </a:lnTo>
                  <a:lnTo>
                    <a:pt x="4216362" y="4124287"/>
                  </a:lnTo>
                  <a:lnTo>
                    <a:pt x="4231741" y="4108907"/>
                  </a:lnTo>
                  <a:lnTo>
                    <a:pt x="4232961" y="4106824"/>
                  </a:lnTo>
                  <a:lnTo>
                    <a:pt x="4243679" y="4088422"/>
                  </a:lnTo>
                  <a:lnTo>
                    <a:pt x="4238574" y="4115765"/>
                  </a:lnTo>
                  <a:lnTo>
                    <a:pt x="4218686" y="4165066"/>
                  </a:lnTo>
                  <a:lnTo>
                    <a:pt x="4179443" y="4210888"/>
                  </a:lnTo>
                  <a:lnTo>
                    <a:pt x="4126026" y="4248048"/>
                  </a:lnTo>
                  <a:lnTo>
                    <a:pt x="4097058" y="4262640"/>
                  </a:lnTo>
                  <a:lnTo>
                    <a:pt x="4099356" y="4271264"/>
                  </a:lnTo>
                  <a:lnTo>
                    <a:pt x="4148480" y="4257141"/>
                  </a:lnTo>
                  <a:lnTo>
                    <a:pt x="4192397" y="4235894"/>
                  </a:lnTo>
                  <a:lnTo>
                    <a:pt x="4229443" y="4207294"/>
                  </a:lnTo>
                  <a:lnTo>
                    <a:pt x="4257954" y="4171124"/>
                  </a:lnTo>
                  <a:lnTo>
                    <a:pt x="4276280" y="4127169"/>
                  </a:lnTo>
                  <a:lnTo>
                    <a:pt x="4281119" y="4088422"/>
                  </a:lnTo>
                  <a:lnTo>
                    <a:pt x="4282770" y="4075201"/>
                  </a:lnTo>
                  <a:lnTo>
                    <a:pt x="4281881" y="4056748"/>
                  </a:lnTo>
                  <a:lnTo>
                    <a:pt x="4279163" y="4037533"/>
                  </a:lnTo>
                  <a:lnTo>
                    <a:pt x="4274515" y="4018762"/>
                  </a:lnTo>
                  <a:lnTo>
                    <a:pt x="4267822" y="4001605"/>
                  </a:lnTo>
                  <a:lnTo>
                    <a:pt x="4267479" y="3983050"/>
                  </a:lnTo>
                  <a:lnTo>
                    <a:pt x="4267416" y="3975735"/>
                  </a:lnTo>
                  <a:lnTo>
                    <a:pt x="4267301" y="3961930"/>
                  </a:lnTo>
                  <a:lnTo>
                    <a:pt x="4267251" y="3890060"/>
                  </a:lnTo>
                  <a:lnTo>
                    <a:pt x="4267251" y="3887762"/>
                  </a:lnTo>
                  <a:lnTo>
                    <a:pt x="4282757" y="3886758"/>
                  </a:lnTo>
                  <a:lnTo>
                    <a:pt x="4298226" y="3886250"/>
                  </a:lnTo>
                  <a:lnTo>
                    <a:pt x="4313580" y="3886060"/>
                  </a:lnTo>
                  <a:lnTo>
                    <a:pt x="4330141" y="3886060"/>
                  </a:lnTo>
                  <a:lnTo>
                    <a:pt x="4361726" y="3886568"/>
                  </a:lnTo>
                  <a:lnTo>
                    <a:pt x="4419892" y="3888943"/>
                  </a:lnTo>
                  <a:lnTo>
                    <a:pt x="4435716" y="3889489"/>
                  </a:lnTo>
                  <a:lnTo>
                    <a:pt x="4443666" y="3888917"/>
                  </a:lnTo>
                  <a:lnTo>
                    <a:pt x="4451083" y="3886682"/>
                  </a:lnTo>
                  <a:lnTo>
                    <a:pt x="4451832" y="3886035"/>
                  </a:lnTo>
                  <a:lnTo>
                    <a:pt x="4456557" y="3881971"/>
                  </a:lnTo>
                  <a:lnTo>
                    <a:pt x="4457471" y="3878554"/>
                  </a:lnTo>
                  <a:lnTo>
                    <a:pt x="4458703" y="3873970"/>
                  </a:lnTo>
                  <a:close/>
                </a:path>
                <a:path w="5273675" h="4281170">
                  <a:moveTo>
                    <a:pt x="4809414" y="143446"/>
                  </a:moveTo>
                  <a:lnTo>
                    <a:pt x="4795228" y="106349"/>
                  </a:lnTo>
                  <a:lnTo>
                    <a:pt x="4770513" y="77203"/>
                  </a:lnTo>
                  <a:lnTo>
                    <a:pt x="4729556" y="46964"/>
                  </a:lnTo>
                  <a:lnTo>
                    <a:pt x="4707242" y="34988"/>
                  </a:lnTo>
                  <a:lnTo>
                    <a:pt x="4698847" y="42684"/>
                  </a:lnTo>
                  <a:lnTo>
                    <a:pt x="4719967" y="66890"/>
                  </a:lnTo>
                  <a:lnTo>
                    <a:pt x="4738205" y="92544"/>
                  </a:lnTo>
                  <a:lnTo>
                    <a:pt x="4753559" y="120040"/>
                  </a:lnTo>
                  <a:lnTo>
                    <a:pt x="4766018" y="149758"/>
                  </a:lnTo>
                  <a:lnTo>
                    <a:pt x="4769116" y="157683"/>
                  </a:lnTo>
                  <a:lnTo>
                    <a:pt x="4773447" y="164884"/>
                  </a:lnTo>
                  <a:lnTo>
                    <a:pt x="4779492" y="170116"/>
                  </a:lnTo>
                  <a:lnTo>
                    <a:pt x="4787709" y="172148"/>
                  </a:lnTo>
                  <a:lnTo>
                    <a:pt x="4797298" y="169430"/>
                  </a:lnTo>
                  <a:lnTo>
                    <a:pt x="4804067" y="162521"/>
                  </a:lnTo>
                  <a:lnTo>
                    <a:pt x="4808080" y="153238"/>
                  </a:lnTo>
                  <a:lnTo>
                    <a:pt x="4809414" y="143446"/>
                  </a:lnTo>
                  <a:close/>
                </a:path>
                <a:path w="5273675" h="4281170">
                  <a:moveTo>
                    <a:pt x="4815700" y="224624"/>
                  </a:moveTo>
                  <a:lnTo>
                    <a:pt x="4813224" y="216928"/>
                  </a:lnTo>
                  <a:lnTo>
                    <a:pt x="4811954" y="212979"/>
                  </a:lnTo>
                  <a:lnTo>
                    <a:pt x="4802581" y="204419"/>
                  </a:lnTo>
                  <a:lnTo>
                    <a:pt x="4790325" y="199136"/>
                  </a:lnTo>
                  <a:lnTo>
                    <a:pt x="4777930" y="197332"/>
                  </a:lnTo>
                  <a:lnTo>
                    <a:pt x="4770996" y="197916"/>
                  </a:lnTo>
                  <a:lnTo>
                    <a:pt x="4764011" y="199428"/>
                  </a:lnTo>
                  <a:lnTo>
                    <a:pt x="4757153" y="201460"/>
                  </a:lnTo>
                  <a:lnTo>
                    <a:pt x="4750625" y="203631"/>
                  </a:lnTo>
                  <a:lnTo>
                    <a:pt x="4735703" y="207873"/>
                  </a:lnTo>
                  <a:lnTo>
                    <a:pt x="4720539" y="211328"/>
                  </a:lnTo>
                  <a:lnTo>
                    <a:pt x="4705362" y="214261"/>
                  </a:lnTo>
                  <a:lnTo>
                    <a:pt x="4690453" y="216928"/>
                  </a:lnTo>
                  <a:lnTo>
                    <a:pt x="4689716" y="197332"/>
                  </a:lnTo>
                  <a:lnTo>
                    <a:pt x="4689487" y="190690"/>
                  </a:lnTo>
                  <a:lnTo>
                    <a:pt x="4689170" y="177571"/>
                  </a:lnTo>
                  <a:lnTo>
                    <a:pt x="4689195" y="152768"/>
                  </a:lnTo>
                  <a:lnTo>
                    <a:pt x="4689665" y="140309"/>
                  </a:lnTo>
                  <a:lnTo>
                    <a:pt x="4690554" y="127571"/>
                  </a:lnTo>
                  <a:lnTo>
                    <a:pt x="4691862" y="116154"/>
                  </a:lnTo>
                  <a:lnTo>
                    <a:pt x="4693247" y="107759"/>
                  </a:lnTo>
                  <a:lnTo>
                    <a:pt x="4693958" y="101473"/>
                  </a:lnTo>
                  <a:lnTo>
                    <a:pt x="4693958" y="98666"/>
                  </a:lnTo>
                  <a:lnTo>
                    <a:pt x="4686503" y="80479"/>
                  </a:lnTo>
                  <a:lnTo>
                    <a:pt x="4668418" y="67081"/>
                  </a:lnTo>
                  <a:lnTo>
                    <a:pt x="4646130" y="58813"/>
                  </a:lnTo>
                  <a:lnTo>
                    <a:pt x="4626076" y="55981"/>
                  </a:lnTo>
                  <a:lnTo>
                    <a:pt x="4618964" y="56603"/>
                  </a:lnTo>
                  <a:lnTo>
                    <a:pt x="4612246" y="58343"/>
                  </a:lnTo>
                  <a:lnTo>
                    <a:pt x="4605794" y="60998"/>
                  </a:lnTo>
                  <a:lnTo>
                    <a:pt x="4599483" y="64389"/>
                  </a:lnTo>
                  <a:lnTo>
                    <a:pt x="4598784" y="75577"/>
                  </a:lnTo>
                  <a:lnTo>
                    <a:pt x="4616920" y="81584"/>
                  </a:lnTo>
                  <a:lnTo>
                    <a:pt x="4628426" y="91147"/>
                  </a:lnTo>
                  <a:lnTo>
                    <a:pt x="4640110" y="144602"/>
                  </a:lnTo>
                  <a:lnTo>
                    <a:pt x="4642205" y="192582"/>
                  </a:lnTo>
                  <a:lnTo>
                    <a:pt x="4642866" y="223926"/>
                  </a:lnTo>
                  <a:lnTo>
                    <a:pt x="4613364" y="227711"/>
                  </a:lnTo>
                  <a:lnTo>
                    <a:pt x="4583735" y="230568"/>
                  </a:lnTo>
                  <a:lnTo>
                    <a:pt x="4554105" y="232384"/>
                  </a:lnTo>
                  <a:lnTo>
                    <a:pt x="4524616" y="233019"/>
                  </a:lnTo>
                  <a:lnTo>
                    <a:pt x="4506785" y="232803"/>
                  </a:lnTo>
                  <a:lnTo>
                    <a:pt x="4489094" y="231787"/>
                  </a:lnTo>
                  <a:lnTo>
                    <a:pt x="4471670" y="229476"/>
                  </a:lnTo>
                  <a:lnTo>
                    <a:pt x="4454639" y="225323"/>
                  </a:lnTo>
                  <a:lnTo>
                    <a:pt x="4448340" y="233718"/>
                  </a:lnTo>
                  <a:lnTo>
                    <a:pt x="4465637" y="254635"/>
                  </a:lnTo>
                  <a:lnTo>
                    <a:pt x="4485500" y="267220"/>
                  </a:lnTo>
                  <a:lnTo>
                    <a:pt x="4508652" y="273380"/>
                  </a:lnTo>
                  <a:lnTo>
                    <a:pt x="4535805" y="275005"/>
                  </a:lnTo>
                  <a:lnTo>
                    <a:pt x="4560621" y="274180"/>
                  </a:lnTo>
                  <a:lnTo>
                    <a:pt x="4590034" y="272122"/>
                  </a:lnTo>
                  <a:lnTo>
                    <a:pt x="4619434" y="269405"/>
                  </a:lnTo>
                  <a:lnTo>
                    <a:pt x="4644263" y="266611"/>
                  </a:lnTo>
                  <a:lnTo>
                    <a:pt x="4644872" y="287248"/>
                  </a:lnTo>
                  <a:lnTo>
                    <a:pt x="4645228" y="300291"/>
                  </a:lnTo>
                  <a:lnTo>
                    <a:pt x="4645545" y="317296"/>
                  </a:lnTo>
                  <a:lnTo>
                    <a:pt x="4645622" y="339737"/>
                  </a:lnTo>
                  <a:lnTo>
                    <a:pt x="4645279" y="379818"/>
                  </a:lnTo>
                  <a:lnTo>
                    <a:pt x="4642523" y="426326"/>
                  </a:lnTo>
                  <a:lnTo>
                    <a:pt x="4635043" y="472046"/>
                  </a:lnTo>
                  <a:lnTo>
                    <a:pt x="4620476" y="515023"/>
                  </a:lnTo>
                  <a:lnTo>
                    <a:pt x="4597438" y="553567"/>
                  </a:lnTo>
                  <a:lnTo>
                    <a:pt x="4567377" y="586663"/>
                  </a:lnTo>
                  <a:lnTo>
                    <a:pt x="4532198" y="614908"/>
                  </a:lnTo>
                  <a:lnTo>
                    <a:pt x="4493819" y="638886"/>
                  </a:lnTo>
                  <a:lnTo>
                    <a:pt x="4497311" y="648677"/>
                  </a:lnTo>
                  <a:lnTo>
                    <a:pt x="4546333" y="631405"/>
                  </a:lnTo>
                  <a:lnTo>
                    <a:pt x="4591951" y="606526"/>
                  </a:lnTo>
                  <a:lnTo>
                    <a:pt x="4631537" y="573506"/>
                  </a:lnTo>
                  <a:lnTo>
                    <a:pt x="4662462" y="531825"/>
                  </a:lnTo>
                  <a:lnTo>
                    <a:pt x="4679073" y="492531"/>
                  </a:lnTo>
                  <a:lnTo>
                    <a:pt x="4688344" y="451002"/>
                  </a:lnTo>
                  <a:lnTo>
                    <a:pt x="4692370" y="408419"/>
                  </a:lnTo>
                  <a:lnTo>
                    <a:pt x="4693247" y="365975"/>
                  </a:lnTo>
                  <a:lnTo>
                    <a:pt x="4693107" y="339737"/>
                  </a:lnTo>
                  <a:lnTo>
                    <a:pt x="4692713" y="313486"/>
                  </a:lnTo>
                  <a:lnTo>
                    <a:pt x="4692066" y="287248"/>
                  </a:lnTo>
                  <a:lnTo>
                    <a:pt x="4691342" y="266611"/>
                  </a:lnTo>
                  <a:lnTo>
                    <a:pt x="4691151" y="261010"/>
                  </a:lnTo>
                  <a:lnTo>
                    <a:pt x="4782642" y="247650"/>
                  </a:lnTo>
                  <a:lnTo>
                    <a:pt x="4812030" y="233019"/>
                  </a:lnTo>
                  <a:lnTo>
                    <a:pt x="4815700" y="224624"/>
                  </a:lnTo>
                  <a:close/>
                </a:path>
                <a:path w="5273675" h="4281170">
                  <a:moveTo>
                    <a:pt x="4825492" y="3826814"/>
                  </a:moveTo>
                  <a:lnTo>
                    <a:pt x="4823257" y="3811790"/>
                  </a:lnTo>
                  <a:lnTo>
                    <a:pt x="4816653" y="3798925"/>
                  </a:lnTo>
                  <a:lnTo>
                    <a:pt x="4805858" y="3789934"/>
                  </a:lnTo>
                  <a:lnTo>
                    <a:pt x="4791011" y="3786555"/>
                  </a:lnTo>
                  <a:lnTo>
                    <a:pt x="4776165" y="3789857"/>
                  </a:lnTo>
                  <a:lnTo>
                    <a:pt x="4765345" y="3798709"/>
                  </a:lnTo>
                  <a:lnTo>
                    <a:pt x="4758741" y="3811549"/>
                  </a:lnTo>
                  <a:lnTo>
                    <a:pt x="4756505" y="3826814"/>
                  </a:lnTo>
                  <a:lnTo>
                    <a:pt x="4757077" y="3838702"/>
                  </a:lnTo>
                  <a:lnTo>
                    <a:pt x="4758512" y="3852468"/>
                  </a:lnTo>
                  <a:lnTo>
                    <a:pt x="4760392" y="3866350"/>
                  </a:lnTo>
                  <a:lnTo>
                    <a:pt x="4762258" y="3878554"/>
                  </a:lnTo>
                  <a:lnTo>
                    <a:pt x="4767796" y="3925925"/>
                  </a:lnTo>
                  <a:lnTo>
                    <a:pt x="4772063" y="3972598"/>
                  </a:lnTo>
                  <a:lnTo>
                    <a:pt x="4775187" y="4019270"/>
                  </a:lnTo>
                  <a:lnTo>
                    <a:pt x="4777244" y="4066197"/>
                  </a:lnTo>
                  <a:lnTo>
                    <a:pt x="4778362" y="4113720"/>
                  </a:lnTo>
                  <a:lnTo>
                    <a:pt x="4803660" y="4113720"/>
                  </a:lnTo>
                  <a:lnTo>
                    <a:pt x="4804803" y="4065803"/>
                  </a:lnTo>
                  <a:lnTo>
                    <a:pt x="4806861" y="4018940"/>
                  </a:lnTo>
                  <a:lnTo>
                    <a:pt x="4809960" y="3972509"/>
                  </a:lnTo>
                  <a:lnTo>
                    <a:pt x="4814214" y="3925811"/>
                  </a:lnTo>
                  <a:lnTo>
                    <a:pt x="4819751" y="3878554"/>
                  </a:lnTo>
                  <a:lnTo>
                    <a:pt x="4821618" y="3866350"/>
                  </a:lnTo>
                  <a:lnTo>
                    <a:pt x="4823485" y="3852468"/>
                  </a:lnTo>
                  <a:lnTo>
                    <a:pt x="4824920" y="3838702"/>
                  </a:lnTo>
                  <a:lnTo>
                    <a:pt x="4825492" y="3826814"/>
                  </a:lnTo>
                  <a:close/>
                </a:path>
                <a:path w="5273675" h="4281170">
                  <a:moveTo>
                    <a:pt x="4828375" y="4204563"/>
                  </a:moveTo>
                  <a:lnTo>
                    <a:pt x="4825454" y="4190238"/>
                  </a:lnTo>
                  <a:lnTo>
                    <a:pt x="4817453" y="4178325"/>
                  </a:lnTo>
                  <a:lnTo>
                    <a:pt x="4805578" y="4170197"/>
                  </a:lnTo>
                  <a:lnTo>
                    <a:pt x="4791011" y="4167187"/>
                  </a:lnTo>
                  <a:lnTo>
                    <a:pt x="4776432" y="4170197"/>
                  </a:lnTo>
                  <a:lnTo>
                    <a:pt x="4764557" y="4178325"/>
                  </a:lnTo>
                  <a:lnTo>
                    <a:pt x="4756556" y="4190238"/>
                  </a:lnTo>
                  <a:lnTo>
                    <a:pt x="4753622" y="4204563"/>
                  </a:lnTo>
                  <a:lnTo>
                    <a:pt x="4756556" y="4219143"/>
                  </a:lnTo>
                  <a:lnTo>
                    <a:pt x="4764557" y="4231017"/>
                  </a:lnTo>
                  <a:lnTo>
                    <a:pt x="4776432" y="4239018"/>
                  </a:lnTo>
                  <a:lnTo>
                    <a:pt x="4791011" y="4241939"/>
                  </a:lnTo>
                  <a:lnTo>
                    <a:pt x="4805578" y="4239018"/>
                  </a:lnTo>
                  <a:lnTo>
                    <a:pt x="4817453" y="4231017"/>
                  </a:lnTo>
                  <a:lnTo>
                    <a:pt x="4825454" y="4219143"/>
                  </a:lnTo>
                  <a:lnTo>
                    <a:pt x="4828375" y="4204563"/>
                  </a:lnTo>
                  <a:close/>
                </a:path>
                <a:path w="5273675" h="4281170">
                  <a:moveTo>
                    <a:pt x="4875898" y="102870"/>
                  </a:moveTo>
                  <a:lnTo>
                    <a:pt x="4858753" y="64376"/>
                  </a:lnTo>
                  <a:lnTo>
                    <a:pt x="4831054" y="36512"/>
                  </a:lnTo>
                  <a:lnTo>
                    <a:pt x="4787900" y="9893"/>
                  </a:lnTo>
                  <a:lnTo>
                    <a:pt x="4764633" y="0"/>
                  </a:lnTo>
                  <a:lnTo>
                    <a:pt x="4756937" y="8394"/>
                  </a:lnTo>
                  <a:lnTo>
                    <a:pt x="4780458" y="30937"/>
                  </a:lnTo>
                  <a:lnTo>
                    <a:pt x="4800841" y="54851"/>
                  </a:lnTo>
                  <a:lnTo>
                    <a:pt x="4818329" y="80721"/>
                  </a:lnTo>
                  <a:lnTo>
                    <a:pt x="4833201" y="109169"/>
                  </a:lnTo>
                  <a:lnTo>
                    <a:pt x="4837379" y="116573"/>
                  </a:lnTo>
                  <a:lnTo>
                    <a:pt x="4842561" y="123329"/>
                  </a:lnTo>
                  <a:lnTo>
                    <a:pt x="4848644" y="128257"/>
                  </a:lnTo>
                  <a:lnTo>
                    <a:pt x="4855591" y="130162"/>
                  </a:lnTo>
                  <a:lnTo>
                    <a:pt x="4864671" y="127571"/>
                  </a:lnTo>
                  <a:lnTo>
                    <a:pt x="4870996" y="120980"/>
                  </a:lnTo>
                  <a:lnTo>
                    <a:pt x="4874692" y="112153"/>
                  </a:lnTo>
                  <a:lnTo>
                    <a:pt x="4875898" y="102870"/>
                  </a:lnTo>
                  <a:close/>
                </a:path>
                <a:path w="5273675" h="4281170">
                  <a:moveTo>
                    <a:pt x="5269839" y="116154"/>
                  </a:moveTo>
                  <a:lnTo>
                    <a:pt x="5267122" y="97878"/>
                  </a:lnTo>
                  <a:lnTo>
                    <a:pt x="5259082" y="82219"/>
                  </a:lnTo>
                  <a:lnTo>
                    <a:pt x="5245925" y="71285"/>
                  </a:lnTo>
                  <a:lnTo>
                    <a:pt x="5227853" y="67170"/>
                  </a:lnTo>
                  <a:lnTo>
                    <a:pt x="5209781" y="71183"/>
                  </a:lnTo>
                  <a:lnTo>
                    <a:pt x="5196624" y="81953"/>
                  </a:lnTo>
                  <a:lnTo>
                    <a:pt x="5188597" y="97574"/>
                  </a:lnTo>
                  <a:lnTo>
                    <a:pt x="5185867" y="116154"/>
                  </a:lnTo>
                  <a:lnTo>
                    <a:pt x="5186565" y="130632"/>
                  </a:lnTo>
                  <a:lnTo>
                    <a:pt x="5188318" y="147396"/>
                  </a:lnTo>
                  <a:lnTo>
                    <a:pt x="5190591" y="164287"/>
                  </a:lnTo>
                  <a:lnTo>
                    <a:pt x="5192865" y="179133"/>
                  </a:lnTo>
                  <a:lnTo>
                    <a:pt x="5198592" y="227253"/>
                  </a:lnTo>
                  <a:lnTo>
                    <a:pt x="5203228" y="274650"/>
                  </a:lnTo>
                  <a:lnTo>
                    <a:pt x="5206873" y="321983"/>
                  </a:lnTo>
                  <a:lnTo>
                    <a:pt x="5209578" y="369366"/>
                  </a:lnTo>
                  <a:lnTo>
                    <a:pt x="5211407" y="417080"/>
                  </a:lnTo>
                  <a:lnTo>
                    <a:pt x="5212461" y="465340"/>
                  </a:lnTo>
                  <a:lnTo>
                    <a:pt x="5243246" y="465340"/>
                  </a:lnTo>
                  <a:lnTo>
                    <a:pt x="5244325" y="416636"/>
                  </a:lnTo>
                  <a:lnTo>
                    <a:pt x="5246179" y="368909"/>
                  </a:lnTo>
                  <a:lnTo>
                    <a:pt x="5248872" y="321716"/>
                  </a:lnTo>
                  <a:lnTo>
                    <a:pt x="5252478" y="274650"/>
                  </a:lnTo>
                  <a:lnTo>
                    <a:pt x="5257114" y="227114"/>
                  </a:lnTo>
                  <a:lnTo>
                    <a:pt x="5262842" y="179133"/>
                  </a:lnTo>
                  <a:lnTo>
                    <a:pt x="5265115" y="164287"/>
                  </a:lnTo>
                  <a:lnTo>
                    <a:pt x="5267388" y="147396"/>
                  </a:lnTo>
                  <a:lnTo>
                    <a:pt x="5269141" y="130632"/>
                  </a:lnTo>
                  <a:lnTo>
                    <a:pt x="5269839" y="116154"/>
                  </a:lnTo>
                  <a:close/>
                </a:path>
                <a:path w="5273675" h="4281170">
                  <a:moveTo>
                    <a:pt x="5273332" y="575906"/>
                  </a:moveTo>
                  <a:lnTo>
                    <a:pt x="5269776" y="558469"/>
                  </a:lnTo>
                  <a:lnTo>
                    <a:pt x="5260035" y="543979"/>
                  </a:lnTo>
                  <a:lnTo>
                    <a:pt x="5245582" y="534085"/>
                  </a:lnTo>
                  <a:lnTo>
                    <a:pt x="5227853" y="530415"/>
                  </a:lnTo>
                  <a:lnTo>
                    <a:pt x="5210124" y="534085"/>
                  </a:lnTo>
                  <a:lnTo>
                    <a:pt x="5195671" y="543979"/>
                  </a:lnTo>
                  <a:lnTo>
                    <a:pt x="5185943" y="558469"/>
                  </a:lnTo>
                  <a:lnTo>
                    <a:pt x="5182374" y="575906"/>
                  </a:lnTo>
                  <a:lnTo>
                    <a:pt x="5185943" y="593636"/>
                  </a:lnTo>
                  <a:lnTo>
                    <a:pt x="5195671" y="608088"/>
                  </a:lnTo>
                  <a:lnTo>
                    <a:pt x="5210124" y="617829"/>
                  </a:lnTo>
                  <a:lnTo>
                    <a:pt x="5227853" y="621385"/>
                  </a:lnTo>
                  <a:lnTo>
                    <a:pt x="5245582" y="617829"/>
                  </a:lnTo>
                  <a:lnTo>
                    <a:pt x="5260035" y="608088"/>
                  </a:lnTo>
                  <a:lnTo>
                    <a:pt x="5269776" y="593636"/>
                  </a:lnTo>
                  <a:lnTo>
                    <a:pt x="5273332" y="5759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6677" y="1882394"/>
              <a:ext cx="6410960" cy="4436745"/>
            </a:xfrm>
            <a:custGeom>
              <a:avLst/>
              <a:gdLst/>
              <a:ahLst/>
              <a:cxnLst/>
              <a:rect l="l" t="t" r="r" b="b"/>
              <a:pathLst>
                <a:path w="6410959" h="4436745">
                  <a:moveTo>
                    <a:pt x="765962" y="767105"/>
                  </a:moveTo>
                  <a:lnTo>
                    <a:pt x="763689" y="756373"/>
                  </a:lnTo>
                  <a:lnTo>
                    <a:pt x="650532" y="693864"/>
                  </a:lnTo>
                  <a:lnTo>
                    <a:pt x="642404" y="689356"/>
                  </a:lnTo>
                  <a:lnTo>
                    <a:pt x="635609" y="685698"/>
                  </a:lnTo>
                  <a:lnTo>
                    <a:pt x="629246" y="681583"/>
                  </a:lnTo>
                  <a:lnTo>
                    <a:pt x="624166" y="676084"/>
                  </a:lnTo>
                  <a:lnTo>
                    <a:pt x="621245" y="668312"/>
                  </a:lnTo>
                  <a:lnTo>
                    <a:pt x="629043" y="652614"/>
                  </a:lnTo>
                  <a:lnTo>
                    <a:pt x="630428" y="649859"/>
                  </a:lnTo>
                  <a:lnTo>
                    <a:pt x="636231" y="638314"/>
                  </a:lnTo>
                  <a:lnTo>
                    <a:pt x="643572" y="623163"/>
                  </a:lnTo>
                  <a:lnTo>
                    <a:pt x="650392" y="607771"/>
                  </a:lnTo>
                  <a:lnTo>
                    <a:pt x="666216" y="562559"/>
                  </a:lnTo>
                  <a:lnTo>
                    <a:pt x="675982" y="517347"/>
                  </a:lnTo>
                  <a:lnTo>
                    <a:pt x="679462" y="472135"/>
                  </a:lnTo>
                  <a:lnTo>
                    <a:pt x="676389" y="426910"/>
                  </a:lnTo>
                  <a:lnTo>
                    <a:pt x="666534" y="381685"/>
                  </a:lnTo>
                  <a:lnTo>
                    <a:pt x="649630" y="336448"/>
                  </a:lnTo>
                  <a:lnTo>
                    <a:pt x="648449" y="334098"/>
                  </a:lnTo>
                  <a:lnTo>
                    <a:pt x="648449" y="448602"/>
                  </a:lnTo>
                  <a:lnTo>
                    <a:pt x="648208" y="493864"/>
                  </a:lnTo>
                  <a:lnTo>
                    <a:pt x="640308" y="539076"/>
                  </a:lnTo>
                  <a:lnTo>
                    <a:pt x="624967" y="584250"/>
                  </a:lnTo>
                  <a:lnTo>
                    <a:pt x="602094" y="632460"/>
                  </a:lnTo>
                  <a:lnTo>
                    <a:pt x="594626" y="647611"/>
                  </a:lnTo>
                  <a:lnTo>
                    <a:pt x="586524" y="649859"/>
                  </a:lnTo>
                  <a:lnTo>
                    <a:pt x="579945" y="648792"/>
                  </a:lnTo>
                  <a:lnTo>
                    <a:pt x="574357" y="645706"/>
                  </a:lnTo>
                  <a:lnTo>
                    <a:pt x="559943" y="634898"/>
                  </a:lnTo>
                  <a:lnTo>
                    <a:pt x="530491" y="611974"/>
                  </a:lnTo>
                  <a:lnTo>
                    <a:pt x="540334" y="589254"/>
                  </a:lnTo>
                  <a:lnTo>
                    <a:pt x="541299" y="587146"/>
                  </a:lnTo>
                  <a:lnTo>
                    <a:pt x="550570" y="566889"/>
                  </a:lnTo>
                  <a:lnTo>
                    <a:pt x="564680" y="520433"/>
                  </a:lnTo>
                  <a:lnTo>
                    <a:pt x="568769" y="474573"/>
                  </a:lnTo>
                  <a:lnTo>
                    <a:pt x="569798" y="432054"/>
                  </a:lnTo>
                  <a:lnTo>
                    <a:pt x="566343" y="424827"/>
                  </a:lnTo>
                  <a:lnTo>
                    <a:pt x="562406" y="420014"/>
                  </a:lnTo>
                  <a:lnTo>
                    <a:pt x="557326" y="417512"/>
                  </a:lnTo>
                  <a:lnTo>
                    <a:pt x="550481" y="417207"/>
                  </a:lnTo>
                  <a:lnTo>
                    <a:pt x="545807" y="457784"/>
                  </a:lnTo>
                  <a:lnTo>
                    <a:pt x="540258" y="498373"/>
                  </a:lnTo>
                  <a:lnTo>
                    <a:pt x="530809" y="538175"/>
                  </a:lnTo>
                  <a:lnTo>
                    <a:pt x="514400" y="576326"/>
                  </a:lnTo>
                  <a:lnTo>
                    <a:pt x="512127" y="580339"/>
                  </a:lnTo>
                  <a:lnTo>
                    <a:pt x="506882" y="582688"/>
                  </a:lnTo>
                  <a:lnTo>
                    <a:pt x="501370" y="587146"/>
                  </a:lnTo>
                  <a:lnTo>
                    <a:pt x="477126" y="565200"/>
                  </a:lnTo>
                  <a:lnTo>
                    <a:pt x="460832" y="548563"/>
                  </a:lnTo>
                  <a:lnTo>
                    <a:pt x="454418" y="542023"/>
                  </a:lnTo>
                  <a:lnTo>
                    <a:pt x="432917" y="517791"/>
                  </a:lnTo>
                  <a:lnTo>
                    <a:pt x="412280" y="492696"/>
                  </a:lnTo>
                  <a:lnTo>
                    <a:pt x="417906" y="468236"/>
                  </a:lnTo>
                  <a:lnTo>
                    <a:pt x="420255" y="450507"/>
                  </a:lnTo>
                  <a:lnTo>
                    <a:pt x="421132" y="443966"/>
                  </a:lnTo>
                  <a:lnTo>
                    <a:pt x="421513" y="419620"/>
                  </a:lnTo>
                  <a:lnTo>
                    <a:pt x="418007" y="389877"/>
                  </a:lnTo>
                  <a:lnTo>
                    <a:pt x="416623" y="378421"/>
                  </a:lnTo>
                  <a:lnTo>
                    <a:pt x="416318" y="362813"/>
                  </a:lnTo>
                  <a:lnTo>
                    <a:pt x="416420" y="357924"/>
                  </a:lnTo>
                  <a:lnTo>
                    <a:pt x="416877" y="344563"/>
                  </a:lnTo>
                  <a:lnTo>
                    <a:pt x="417474" y="330466"/>
                  </a:lnTo>
                  <a:lnTo>
                    <a:pt x="417499" y="322745"/>
                  </a:lnTo>
                  <a:lnTo>
                    <a:pt x="409054" y="282194"/>
                  </a:lnTo>
                  <a:lnTo>
                    <a:pt x="402145" y="275501"/>
                  </a:lnTo>
                  <a:lnTo>
                    <a:pt x="399313" y="272923"/>
                  </a:lnTo>
                  <a:lnTo>
                    <a:pt x="391668" y="274307"/>
                  </a:lnTo>
                  <a:lnTo>
                    <a:pt x="389534" y="279019"/>
                  </a:lnTo>
                  <a:lnTo>
                    <a:pt x="388912" y="303364"/>
                  </a:lnTo>
                  <a:lnTo>
                    <a:pt x="388683" y="322745"/>
                  </a:lnTo>
                  <a:lnTo>
                    <a:pt x="389305" y="342112"/>
                  </a:lnTo>
                  <a:lnTo>
                    <a:pt x="391350" y="361505"/>
                  </a:lnTo>
                  <a:lnTo>
                    <a:pt x="393369" y="383349"/>
                  </a:lnTo>
                  <a:lnTo>
                    <a:pt x="393496" y="405371"/>
                  </a:lnTo>
                  <a:lnTo>
                    <a:pt x="392861" y="427609"/>
                  </a:lnTo>
                  <a:lnTo>
                    <a:pt x="392544" y="450507"/>
                  </a:lnTo>
                  <a:lnTo>
                    <a:pt x="377037" y="439559"/>
                  </a:lnTo>
                  <a:lnTo>
                    <a:pt x="362788" y="424230"/>
                  </a:lnTo>
                  <a:lnTo>
                    <a:pt x="346011" y="400126"/>
                  </a:lnTo>
                  <a:lnTo>
                    <a:pt x="343103" y="395414"/>
                  </a:lnTo>
                  <a:lnTo>
                    <a:pt x="322973" y="362813"/>
                  </a:lnTo>
                  <a:lnTo>
                    <a:pt x="310184" y="338810"/>
                  </a:lnTo>
                  <a:lnTo>
                    <a:pt x="299478" y="314083"/>
                  </a:lnTo>
                  <a:lnTo>
                    <a:pt x="289877" y="289229"/>
                  </a:lnTo>
                  <a:lnTo>
                    <a:pt x="280365" y="264833"/>
                  </a:lnTo>
                  <a:lnTo>
                    <a:pt x="273100" y="261404"/>
                  </a:lnTo>
                  <a:lnTo>
                    <a:pt x="266725" y="261035"/>
                  </a:lnTo>
                  <a:lnTo>
                    <a:pt x="261010" y="264096"/>
                  </a:lnTo>
                  <a:lnTo>
                    <a:pt x="255714" y="270954"/>
                  </a:lnTo>
                  <a:lnTo>
                    <a:pt x="263093" y="302564"/>
                  </a:lnTo>
                  <a:lnTo>
                    <a:pt x="274726" y="333032"/>
                  </a:lnTo>
                  <a:lnTo>
                    <a:pt x="289420" y="362813"/>
                  </a:lnTo>
                  <a:lnTo>
                    <a:pt x="305549" y="391680"/>
                  </a:lnTo>
                  <a:lnTo>
                    <a:pt x="300126" y="395414"/>
                  </a:lnTo>
                  <a:lnTo>
                    <a:pt x="295262" y="395414"/>
                  </a:lnTo>
                  <a:lnTo>
                    <a:pt x="290868" y="393153"/>
                  </a:lnTo>
                  <a:lnTo>
                    <a:pt x="286918" y="390105"/>
                  </a:lnTo>
                  <a:lnTo>
                    <a:pt x="268617" y="375678"/>
                  </a:lnTo>
                  <a:lnTo>
                    <a:pt x="250863" y="361505"/>
                  </a:lnTo>
                  <a:lnTo>
                    <a:pt x="214045" y="331927"/>
                  </a:lnTo>
                  <a:lnTo>
                    <a:pt x="208788" y="330466"/>
                  </a:lnTo>
                  <a:lnTo>
                    <a:pt x="204000" y="330746"/>
                  </a:lnTo>
                  <a:lnTo>
                    <a:pt x="199072" y="338975"/>
                  </a:lnTo>
                  <a:lnTo>
                    <a:pt x="208864" y="359003"/>
                  </a:lnTo>
                  <a:lnTo>
                    <a:pt x="240919" y="389877"/>
                  </a:lnTo>
                  <a:lnTo>
                    <a:pt x="277114" y="416496"/>
                  </a:lnTo>
                  <a:lnTo>
                    <a:pt x="316420" y="436562"/>
                  </a:lnTo>
                  <a:lnTo>
                    <a:pt x="338277" y="443001"/>
                  </a:lnTo>
                  <a:lnTo>
                    <a:pt x="412559" y="541616"/>
                  </a:lnTo>
                  <a:lnTo>
                    <a:pt x="406057" y="548563"/>
                  </a:lnTo>
                  <a:lnTo>
                    <a:pt x="399059" y="547662"/>
                  </a:lnTo>
                  <a:lnTo>
                    <a:pt x="392963" y="545719"/>
                  </a:lnTo>
                  <a:lnTo>
                    <a:pt x="333502" y="527735"/>
                  </a:lnTo>
                  <a:lnTo>
                    <a:pt x="304507" y="516737"/>
                  </a:lnTo>
                  <a:lnTo>
                    <a:pt x="276872" y="502043"/>
                  </a:lnTo>
                  <a:lnTo>
                    <a:pt x="273215" y="499706"/>
                  </a:lnTo>
                  <a:lnTo>
                    <a:pt x="266992" y="501116"/>
                  </a:lnTo>
                  <a:lnTo>
                    <a:pt x="260616" y="501383"/>
                  </a:lnTo>
                  <a:lnTo>
                    <a:pt x="259334" y="503415"/>
                  </a:lnTo>
                  <a:lnTo>
                    <a:pt x="257060" y="505371"/>
                  </a:lnTo>
                  <a:lnTo>
                    <a:pt x="310921" y="548576"/>
                  </a:lnTo>
                  <a:lnTo>
                    <a:pt x="375005" y="567867"/>
                  </a:lnTo>
                  <a:lnTo>
                    <a:pt x="416547" y="571690"/>
                  </a:lnTo>
                  <a:lnTo>
                    <a:pt x="441858" y="573112"/>
                  </a:lnTo>
                  <a:lnTo>
                    <a:pt x="534606" y="652716"/>
                  </a:lnTo>
                  <a:lnTo>
                    <a:pt x="555205" y="670458"/>
                  </a:lnTo>
                  <a:lnTo>
                    <a:pt x="554888" y="672884"/>
                  </a:lnTo>
                  <a:lnTo>
                    <a:pt x="555459" y="676109"/>
                  </a:lnTo>
                  <a:lnTo>
                    <a:pt x="511340" y="696544"/>
                  </a:lnTo>
                  <a:lnTo>
                    <a:pt x="442531" y="698792"/>
                  </a:lnTo>
                  <a:lnTo>
                    <a:pt x="391845" y="692010"/>
                  </a:lnTo>
                  <a:lnTo>
                    <a:pt x="342988" y="676948"/>
                  </a:lnTo>
                  <a:lnTo>
                    <a:pt x="296176" y="652614"/>
                  </a:lnTo>
                  <a:lnTo>
                    <a:pt x="252704" y="620953"/>
                  </a:lnTo>
                  <a:lnTo>
                    <a:pt x="214388" y="585076"/>
                  </a:lnTo>
                  <a:lnTo>
                    <a:pt x="181114" y="545033"/>
                  </a:lnTo>
                  <a:lnTo>
                    <a:pt x="152781" y="500824"/>
                  </a:lnTo>
                  <a:lnTo>
                    <a:pt x="129260" y="452513"/>
                  </a:lnTo>
                  <a:lnTo>
                    <a:pt x="110274" y="401256"/>
                  </a:lnTo>
                  <a:lnTo>
                    <a:pt x="95224" y="348970"/>
                  </a:lnTo>
                  <a:lnTo>
                    <a:pt x="83134" y="295960"/>
                  </a:lnTo>
                  <a:lnTo>
                    <a:pt x="73037" y="242531"/>
                  </a:lnTo>
                  <a:lnTo>
                    <a:pt x="64592" y="194030"/>
                  </a:lnTo>
                  <a:lnTo>
                    <a:pt x="56007" y="145567"/>
                  </a:lnTo>
                  <a:lnTo>
                    <a:pt x="46761" y="97231"/>
                  </a:lnTo>
                  <a:lnTo>
                    <a:pt x="36347" y="49110"/>
                  </a:lnTo>
                  <a:lnTo>
                    <a:pt x="35280" y="44538"/>
                  </a:lnTo>
                  <a:lnTo>
                    <a:pt x="35775" y="39598"/>
                  </a:lnTo>
                  <a:lnTo>
                    <a:pt x="35407" y="31902"/>
                  </a:lnTo>
                  <a:lnTo>
                    <a:pt x="50342" y="32245"/>
                  </a:lnTo>
                  <a:lnTo>
                    <a:pt x="64985" y="32346"/>
                  </a:lnTo>
                  <a:lnTo>
                    <a:pt x="79197" y="33185"/>
                  </a:lnTo>
                  <a:lnTo>
                    <a:pt x="92824" y="35712"/>
                  </a:lnTo>
                  <a:lnTo>
                    <a:pt x="111975" y="39992"/>
                  </a:lnTo>
                  <a:lnTo>
                    <a:pt x="131178" y="42621"/>
                  </a:lnTo>
                  <a:lnTo>
                    <a:pt x="169748" y="45885"/>
                  </a:lnTo>
                  <a:lnTo>
                    <a:pt x="222618" y="52273"/>
                  </a:lnTo>
                  <a:lnTo>
                    <a:pt x="274764" y="62039"/>
                  </a:lnTo>
                  <a:lnTo>
                    <a:pt x="326097" y="75247"/>
                  </a:lnTo>
                  <a:lnTo>
                    <a:pt x="376516" y="91998"/>
                  </a:lnTo>
                  <a:lnTo>
                    <a:pt x="415772" y="109207"/>
                  </a:lnTo>
                  <a:lnTo>
                    <a:pt x="452272" y="130835"/>
                  </a:lnTo>
                  <a:lnTo>
                    <a:pt x="485813" y="157073"/>
                  </a:lnTo>
                  <a:lnTo>
                    <a:pt x="516166" y="188125"/>
                  </a:lnTo>
                  <a:lnTo>
                    <a:pt x="548017" y="227685"/>
                  </a:lnTo>
                  <a:lnTo>
                    <a:pt x="576986" y="268973"/>
                  </a:lnTo>
                  <a:lnTo>
                    <a:pt x="602780" y="312305"/>
                  </a:lnTo>
                  <a:lnTo>
                    <a:pt x="625094" y="357924"/>
                  </a:lnTo>
                  <a:lnTo>
                    <a:pt x="640816" y="403301"/>
                  </a:lnTo>
                  <a:lnTo>
                    <a:pt x="648449" y="448602"/>
                  </a:lnTo>
                  <a:lnTo>
                    <a:pt x="648449" y="334098"/>
                  </a:lnTo>
                  <a:lnTo>
                    <a:pt x="627456" y="292188"/>
                  </a:lnTo>
                  <a:lnTo>
                    <a:pt x="602170" y="249961"/>
                  </a:lnTo>
                  <a:lnTo>
                    <a:pt x="573976" y="209651"/>
                  </a:lnTo>
                  <a:lnTo>
                    <a:pt x="543064" y="171132"/>
                  </a:lnTo>
                  <a:lnTo>
                    <a:pt x="515112" y="142074"/>
                  </a:lnTo>
                  <a:lnTo>
                    <a:pt x="484339" y="116725"/>
                  </a:lnTo>
                  <a:lnTo>
                    <a:pt x="450824" y="94894"/>
                  </a:lnTo>
                  <a:lnTo>
                    <a:pt x="414667" y="76403"/>
                  </a:lnTo>
                  <a:lnTo>
                    <a:pt x="371995" y="59486"/>
                  </a:lnTo>
                  <a:lnTo>
                    <a:pt x="328434" y="46177"/>
                  </a:lnTo>
                  <a:lnTo>
                    <a:pt x="284187" y="35687"/>
                  </a:lnTo>
                  <a:lnTo>
                    <a:pt x="239522" y="27178"/>
                  </a:lnTo>
                  <a:lnTo>
                    <a:pt x="194627" y="19837"/>
                  </a:lnTo>
                  <a:lnTo>
                    <a:pt x="149872" y="14490"/>
                  </a:lnTo>
                  <a:lnTo>
                    <a:pt x="105092" y="10896"/>
                  </a:lnTo>
                  <a:lnTo>
                    <a:pt x="60782" y="6807"/>
                  </a:lnTo>
                  <a:lnTo>
                    <a:pt x="17449" y="0"/>
                  </a:lnTo>
                  <a:lnTo>
                    <a:pt x="11823" y="3276"/>
                  </a:lnTo>
                  <a:lnTo>
                    <a:pt x="8394" y="4521"/>
                  </a:lnTo>
                  <a:lnTo>
                    <a:pt x="3733" y="9182"/>
                  </a:lnTo>
                  <a:lnTo>
                    <a:pt x="2501" y="12598"/>
                  </a:lnTo>
                  <a:lnTo>
                    <a:pt x="0" y="16891"/>
                  </a:lnTo>
                  <a:lnTo>
                    <a:pt x="8826" y="56007"/>
                  </a:lnTo>
                  <a:lnTo>
                    <a:pt x="24079" y="126911"/>
                  </a:lnTo>
                  <a:lnTo>
                    <a:pt x="38811" y="197904"/>
                  </a:lnTo>
                  <a:lnTo>
                    <a:pt x="52298" y="271830"/>
                  </a:lnTo>
                  <a:lnTo>
                    <a:pt x="59093" y="308775"/>
                  </a:lnTo>
                  <a:lnTo>
                    <a:pt x="79502" y="395859"/>
                  </a:lnTo>
                  <a:lnTo>
                    <a:pt x="95554" y="444982"/>
                  </a:lnTo>
                  <a:lnTo>
                    <a:pt x="115938" y="492480"/>
                  </a:lnTo>
                  <a:lnTo>
                    <a:pt x="141693" y="537883"/>
                  </a:lnTo>
                  <a:lnTo>
                    <a:pt x="172758" y="580948"/>
                  </a:lnTo>
                  <a:lnTo>
                    <a:pt x="207264" y="619366"/>
                  </a:lnTo>
                  <a:lnTo>
                    <a:pt x="245491" y="652716"/>
                  </a:lnTo>
                  <a:lnTo>
                    <a:pt x="287743" y="680567"/>
                  </a:lnTo>
                  <a:lnTo>
                    <a:pt x="334327" y="702500"/>
                  </a:lnTo>
                  <a:lnTo>
                    <a:pt x="385559" y="718070"/>
                  </a:lnTo>
                  <a:lnTo>
                    <a:pt x="435787" y="726516"/>
                  </a:lnTo>
                  <a:lnTo>
                    <a:pt x="485330" y="727316"/>
                  </a:lnTo>
                  <a:lnTo>
                    <a:pt x="533882" y="718286"/>
                  </a:lnTo>
                  <a:lnTo>
                    <a:pt x="577646" y="698792"/>
                  </a:lnTo>
                  <a:lnTo>
                    <a:pt x="581139" y="697230"/>
                  </a:lnTo>
                  <a:lnTo>
                    <a:pt x="583971" y="695540"/>
                  </a:lnTo>
                  <a:lnTo>
                    <a:pt x="587717" y="695388"/>
                  </a:lnTo>
                  <a:lnTo>
                    <a:pt x="593521" y="693864"/>
                  </a:lnTo>
                  <a:lnTo>
                    <a:pt x="631888" y="715289"/>
                  </a:lnTo>
                  <a:lnTo>
                    <a:pt x="670267" y="737641"/>
                  </a:lnTo>
                  <a:lnTo>
                    <a:pt x="709726" y="757910"/>
                  </a:lnTo>
                  <a:lnTo>
                    <a:pt x="751344" y="773099"/>
                  </a:lnTo>
                  <a:lnTo>
                    <a:pt x="759879" y="769759"/>
                  </a:lnTo>
                  <a:lnTo>
                    <a:pt x="765962" y="767105"/>
                  </a:lnTo>
                  <a:close/>
                </a:path>
                <a:path w="6410959" h="4436745">
                  <a:moveTo>
                    <a:pt x="5192179" y="606971"/>
                  </a:moveTo>
                  <a:lnTo>
                    <a:pt x="5191163" y="563791"/>
                  </a:lnTo>
                  <a:lnTo>
                    <a:pt x="5185918" y="516801"/>
                  </a:lnTo>
                  <a:lnTo>
                    <a:pt x="5176596" y="469811"/>
                  </a:lnTo>
                  <a:lnTo>
                    <a:pt x="5167122" y="436308"/>
                  </a:lnTo>
                  <a:lnTo>
                    <a:pt x="5167122" y="606971"/>
                  </a:lnTo>
                  <a:lnTo>
                    <a:pt x="5162385" y="655231"/>
                  </a:lnTo>
                  <a:lnTo>
                    <a:pt x="5153406" y="700951"/>
                  </a:lnTo>
                  <a:lnTo>
                    <a:pt x="5140058" y="746671"/>
                  </a:lnTo>
                  <a:lnTo>
                    <a:pt x="5122189" y="788581"/>
                  </a:lnTo>
                  <a:lnTo>
                    <a:pt x="5099659" y="829221"/>
                  </a:lnTo>
                  <a:lnTo>
                    <a:pt x="5072342" y="867321"/>
                  </a:lnTo>
                  <a:lnTo>
                    <a:pt x="5036375" y="885101"/>
                  </a:lnTo>
                  <a:lnTo>
                    <a:pt x="4986350" y="897801"/>
                  </a:lnTo>
                  <a:lnTo>
                    <a:pt x="4954956" y="897801"/>
                  </a:lnTo>
                  <a:lnTo>
                    <a:pt x="4908537" y="877481"/>
                  </a:lnTo>
                  <a:lnTo>
                    <a:pt x="4876622" y="863511"/>
                  </a:lnTo>
                  <a:lnTo>
                    <a:pt x="4882908" y="857161"/>
                  </a:lnTo>
                  <a:lnTo>
                    <a:pt x="4886680" y="853351"/>
                  </a:lnTo>
                  <a:lnTo>
                    <a:pt x="4896066" y="843191"/>
                  </a:lnTo>
                  <a:lnTo>
                    <a:pt x="4904892" y="834301"/>
                  </a:lnTo>
                  <a:lnTo>
                    <a:pt x="4913300" y="825411"/>
                  </a:lnTo>
                  <a:lnTo>
                    <a:pt x="4920767" y="815251"/>
                  </a:lnTo>
                  <a:lnTo>
                    <a:pt x="4935232" y="797471"/>
                  </a:lnTo>
                  <a:lnTo>
                    <a:pt x="4964468" y="759371"/>
                  </a:lnTo>
                  <a:lnTo>
                    <a:pt x="4994389" y="694601"/>
                  </a:lnTo>
                  <a:lnTo>
                    <a:pt x="5006822" y="633641"/>
                  </a:lnTo>
                  <a:lnTo>
                    <a:pt x="5011242" y="609511"/>
                  </a:lnTo>
                  <a:lnTo>
                    <a:pt x="5014290" y="585381"/>
                  </a:lnTo>
                  <a:lnTo>
                    <a:pt x="5014480" y="561251"/>
                  </a:lnTo>
                  <a:lnTo>
                    <a:pt x="5013884" y="552361"/>
                  </a:lnTo>
                  <a:lnTo>
                    <a:pt x="5013706" y="543471"/>
                  </a:lnTo>
                  <a:lnTo>
                    <a:pt x="5005565" y="537121"/>
                  </a:lnTo>
                  <a:lnTo>
                    <a:pt x="4997462" y="537121"/>
                  </a:lnTo>
                  <a:lnTo>
                    <a:pt x="4992255" y="540931"/>
                  </a:lnTo>
                  <a:lnTo>
                    <a:pt x="4992141" y="548551"/>
                  </a:lnTo>
                  <a:lnTo>
                    <a:pt x="4989881" y="580301"/>
                  </a:lnTo>
                  <a:lnTo>
                    <a:pt x="4984953" y="610781"/>
                  </a:lnTo>
                  <a:lnTo>
                    <a:pt x="4978781" y="641261"/>
                  </a:lnTo>
                  <a:lnTo>
                    <a:pt x="4972824" y="671741"/>
                  </a:lnTo>
                  <a:lnTo>
                    <a:pt x="4956708" y="718731"/>
                  </a:lnTo>
                  <a:lnTo>
                    <a:pt x="4928857" y="763181"/>
                  </a:lnTo>
                  <a:lnTo>
                    <a:pt x="4884115" y="815251"/>
                  </a:lnTo>
                  <a:lnTo>
                    <a:pt x="4829568" y="849541"/>
                  </a:lnTo>
                  <a:lnTo>
                    <a:pt x="4769904" y="857161"/>
                  </a:lnTo>
                  <a:lnTo>
                    <a:pt x="4738433" y="852081"/>
                  </a:lnTo>
                  <a:lnTo>
                    <a:pt x="4720793" y="841921"/>
                  </a:lnTo>
                  <a:lnTo>
                    <a:pt x="4702035" y="831761"/>
                  </a:lnTo>
                  <a:lnTo>
                    <a:pt x="4682439" y="822871"/>
                  </a:lnTo>
                  <a:lnTo>
                    <a:pt x="4662297" y="813981"/>
                  </a:lnTo>
                  <a:lnTo>
                    <a:pt x="4617123" y="789851"/>
                  </a:lnTo>
                  <a:lnTo>
                    <a:pt x="4579810" y="758101"/>
                  </a:lnTo>
                  <a:lnTo>
                    <a:pt x="4551692" y="717461"/>
                  </a:lnTo>
                  <a:lnTo>
                    <a:pt x="4534116" y="667931"/>
                  </a:lnTo>
                  <a:lnTo>
                    <a:pt x="4525645" y="629831"/>
                  </a:lnTo>
                  <a:lnTo>
                    <a:pt x="4528337" y="613321"/>
                  </a:lnTo>
                  <a:lnTo>
                    <a:pt x="4530903" y="596811"/>
                  </a:lnTo>
                  <a:lnTo>
                    <a:pt x="4548670" y="520611"/>
                  </a:lnTo>
                  <a:lnTo>
                    <a:pt x="4565637" y="477431"/>
                  </a:lnTo>
                  <a:lnTo>
                    <a:pt x="4587545" y="436791"/>
                  </a:lnTo>
                  <a:lnTo>
                    <a:pt x="4614507" y="398691"/>
                  </a:lnTo>
                  <a:lnTo>
                    <a:pt x="4641278" y="366941"/>
                  </a:lnTo>
                  <a:lnTo>
                    <a:pt x="4669917" y="337731"/>
                  </a:lnTo>
                  <a:lnTo>
                    <a:pt x="4700727" y="309791"/>
                  </a:lnTo>
                  <a:lnTo>
                    <a:pt x="4734014" y="284391"/>
                  </a:lnTo>
                  <a:lnTo>
                    <a:pt x="4775022" y="255181"/>
                  </a:lnTo>
                  <a:lnTo>
                    <a:pt x="4788878" y="245021"/>
                  </a:lnTo>
                  <a:lnTo>
                    <a:pt x="4811763" y="227241"/>
                  </a:lnTo>
                  <a:lnTo>
                    <a:pt x="4822482" y="217081"/>
                  </a:lnTo>
                  <a:lnTo>
                    <a:pt x="4831867" y="208191"/>
                  </a:lnTo>
                  <a:lnTo>
                    <a:pt x="4849330" y="185331"/>
                  </a:lnTo>
                  <a:lnTo>
                    <a:pt x="4864265" y="161201"/>
                  </a:lnTo>
                  <a:lnTo>
                    <a:pt x="4868202" y="153581"/>
                  </a:lnTo>
                  <a:lnTo>
                    <a:pt x="4873930" y="147231"/>
                  </a:lnTo>
                  <a:lnTo>
                    <a:pt x="4876927" y="142595"/>
                  </a:lnTo>
                  <a:lnTo>
                    <a:pt x="4876520" y="147231"/>
                  </a:lnTo>
                  <a:lnTo>
                    <a:pt x="4876190" y="156121"/>
                  </a:lnTo>
                  <a:lnTo>
                    <a:pt x="4877333" y="165011"/>
                  </a:lnTo>
                  <a:lnTo>
                    <a:pt x="4880953" y="173901"/>
                  </a:lnTo>
                  <a:lnTo>
                    <a:pt x="4889195" y="176441"/>
                  </a:lnTo>
                  <a:lnTo>
                    <a:pt x="4893716" y="171361"/>
                  </a:lnTo>
                  <a:lnTo>
                    <a:pt x="4896955" y="166281"/>
                  </a:lnTo>
                  <a:lnTo>
                    <a:pt x="4901260" y="158661"/>
                  </a:lnTo>
                  <a:lnTo>
                    <a:pt x="4905426" y="149771"/>
                  </a:lnTo>
                  <a:lnTo>
                    <a:pt x="4909642" y="140881"/>
                  </a:lnTo>
                  <a:lnTo>
                    <a:pt x="4914087" y="131991"/>
                  </a:lnTo>
                  <a:lnTo>
                    <a:pt x="4917732" y="139611"/>
                  </a:lnTo>
                  <a:lnTo>
                    <a:pt x="4918278" y="145961"/>
                  </a:lnTo>
                  <a:lnTo>
                    <a:pt x="4916957" y="153581"/>
                  </a:lnTo>
                  <a:lnTo>
                    <a:pt x="4908715" y="180251"/>
                  </a:lnTo>
                  <a:lnTo>
                    <a:pt x="4902352" y="200571"/>
                  </a:lnTo>
                  <a:lnTo>
                    <a:pt x="4889805" y="241211"/>
                  </a:lnTo>
                  <a:lnTo>
                    <a:pt x="4896536" y="247561"/>
                  </a:lnTo>
                  <a:lnTo>
                    <a:pt x="4902606" y="248831"/>
                  </a:lnTo>
                  <a:lnTo>
                    <a:pt x="4907788" y="247561"/>
                  </a:lnTo>
                  <a:lnTo>
                    <a:pt x="4911801" y="242481"/>
                  </a:lnTo>
                  <a:lnTo>
                    <a:pt x="4916957" y="231051"/>
                  </a:lnTo>
                  <a:lnTo>
                    <a:pt x="4921631" y="220891"/>
                  </a:lnTo>
                  <a:lnTo>
                    <a:pt x="4925834" y="209461"/>
                  </a:lnTo>
                  <a:lnTo>
                    <a:pt x="4929644" y="199301"/>
                  </a:lnTo>
                  <a:lnTo>
                    <a:pt x="4933785" y="185331"/>
                  </a:lnTo>
                  <a:lnTo>
                    <a:pt x="4937633" y="171361"/>
                  </a:lnTo>
                  <a:lnTo>
                    <a:pt x="4941494" y="156121"/>
                  </a:lnTo>
                  <a:lnTo>
                    <a:pt x="4945710" y="140881"/>
                  </a:lnTo>
                  <a:lnTo>
                    <a:pt x="4956734" y="187871"/>
                  </a:lnTo>
                  <a:lnTo>
                    <a:pt x="4967694" y="234861"/>
                  </a:lnTo>
                  <a:lnTo>
                    <a:pt x="4978400" y="280581"/>
                  </a:lnTo>
                  <a:lnTo>
                    <a:pt x="4988687" y="327571"/>
                  </a:lnTo>
                  <a:lnTo>
                    <a:pt x="4998415" y="373291"/>
                  </a:lnTo>
                  <a:lnTo>
                    <a:pt x="5000904" y="392341"/>
                  </a:lnTo>
                  <a:lnTo>
                    <a:pt x="5001450" y="410121"/>
                  </a:lnTo>
                  <a:lnTo>
                    <a:pt x="5001399" y="457111"/>
                  </a:lnTo>
                  <a:lnTo>
                    <a:pt x="5001539" y="463461"/>
                  </a:lnTo>
                  <a:lnTo>
                    <a:pt x="5002835" y="469811"/>
                  </a:lnTo>
                  <a:lnTo>
                    <a:pt x="5006314" y="474891"/>
                  </a:lnTo>
                  <a:lnTo>
                    <a:pt x="5007343" y="476161"/>
                  </a:lnTo>
                  <a:lnTo>
                    <a:pt x="5008791" y="477431"/>
                  </a:lnTo>
                  <a:lnTo>
                    <a:pt x="5010048" y="477431"/>
                  </a:lnTo>
                  <a:lnTo>
                    <a:pt x="5024945" y="436791"/>
                  </a:lnTo>
                  <a:lnTo>
                    <a:pt x="5025250" y="397421"/>
                  </a:lnTo>
                  <a:lnTo>
                    <a:pt x="5024132" y="375831"/>
                  </a:lnTo>
                  <a:lnTo>
                    <a:pt x="5021161" y="352971"/>
                  </a:lnTo>
                  <a:lnTo>
                    <a:pt x="5016982" y="328841"/>
                  </a:lnTo>
                  <a:lnTo>
                    <a:pt x="5012258" y="303441"/>
                  </a:lnTo>
                  <a:lnTo>
                    <a:pt x="5039042" y="323761"/>
                  </a:lnTo>
                  <a:lnTo>
                    <a:pt x="5071529" y="349161"/>
                  </a:lnTo>
                  <a:lnTo>
                    <a:pt x="5081829" y="356781"/>
                  </a:lnTo>
                  <a:lnTo>
                    <a:pt x="5091938" y="364401"/>
                  </a:lnTo>
                  <a:lnTo>
                    <a:pt x="5121656" y="397421"/>
                  </a:lnTo>
                  <a:lnTo>
                    <a:pt x="5149507" y="469811"/>
                  </a:lnTo>
                  <a:lnTo>
                    <a:pt x="5160289" y="514261"/>
                  </a:lnTo>
                  <a:lnTo>
                    <a:pt x="5166525" y="561251"/>
                  </a:lnTo>
                  <a:lnTo>
                    <a:pt x="5167122" y="606971"/>
                  </a:lnTo>
                  <a:lnTo>
                    <a:pt x="5167122" y="436308"/>
                  </a:lnTo>
                  <a:lnTo>
                    <a:pt x="5153647" y="397421"/>
                  </a:lnTo>
                  <a:lnTo>
                    <a:pt x="5124348" y="355511"/>
                  </a:lnTo>
                  <a:lnTo>
                    <a:pt x="5073116" y="316141"/>
                  </a:lnTo>
                  <a:lnTo>
                    <a:pt x="5059286" y="303441"/>
                  </a:lnTo>
                  <a:lnTo>
                    <a:pt x="5021211" y="264071"/>
                  </a:lnTo>
                  <a:lnTo>
                    <a:pt x="4985893" y="199301"/>
                  </a:lnTo>
                  <a:lnTo>
                    <a:pt x="4980889" y="161201"/>
                  </a:lnTo>
                  <a:lnTo>
                    <a:pt x="4980622" y="140881"/>
                  </a:lnTo>
                  <a:lnTo>
                    <a:pt x="4980495" y="131991"/>
                  </a:lnTo>
                  <a:lnTo>
                    <a:pt x="4980394" y="124371"/>
                  </a:lnTo>
                  <a:lnTo>
                    <a:pt x="4980089" y="114211"/>
                  </a:lnTo>
                  <a:lnTo>
                    <a:pt x="4979479" y="93891"/>
                  </a:lnTo>
                  <a:lnTo>
                    <a:pt x="4979365" y="90081"/>
                  </a:lnTo>
                  <a:lnTo>
                    <a:pt x="4969319" y="81191"/>
                  </a:lnTo>
                  <a:lnTo>
                    <a:pt x="4959439" y="73571"/>
                  </a:lnTo>
                  <a:lnTo>
                    <a:pt x="4950612" y="65951"/>
                  </a:lnTo>
                  <a:lnTo>
                    <a:pt x="4943729" y="57061"/>
                  </a:lnTo>
                  <a:lnTo>
                    <a:pt x="4935867" y="54521"/>
                  </a:lnTo>
                  <a:lnTo>
                    <a:pt x="4928768" y="53378"/>
                  </a:lnTo>
                  <a:lnTo>
                    <a:pt x="4928768" y="100241"/>
                  </a:lnTo>
                  <a:lnTo>
                    <a:pt x="4926914" y="106591"/>
                  </a:lnTo>
                  <a:lnTo>
                    <a:pt x="4924107" y="114211"/>
                  </a:lnTo>
                  <a:lnTo>
                    <a:pt x="4923307" y="109131"/>
                  </a:lnTo>
                  <a:lnTo>
                    <a:pt x="4922304" y="106591"/>
                  </a:lnTo>
                  <a:lnTo>
                    <a:pt x="4922367" y="100241"/>
                  </a:lnTo>
                  <a:lnTo>
                    <a:pt x="4923421" y="97701"/>
                  </a:lnTo>
                  <a:lnTo>
                    <a:pt x="4924222" y="93891"/>
                  </a:lnTo>
                  <a:lnTo>
                    <a:pt x="4928768" y="100241"/>
                  </a:lnTo>
                  <a:lnTo>
                    <a:pt x="4928768" y="53378"/>
                  </a:lnTo>
                  <a:lnTo>
                    <a:pt x="4927993" y="53251"/>
                  </a:lnTo>
                  <a:lnTo>
                    <a:pt x="4920437" y="50711"/>
                  </a:lnTo>
                  <a:lnTo>
                    <a:pt x="4913528" y="45631"/>
                  </a:lnTo>
                  <a:lnTo>
                    <a:pt x="4900854" y="18961"/>
                  </a:lnTo>
                  <a:lnTo>
                    <a:pt x="4887468" y="16535"/>
                  </a:lnTo>
                  <a:lnTo>
                    <a:pt x="4887468" y="131991"/>
                  </a:lnTo>
                  <a:lnTo>
                    <a:pt x="4879340" y="137071"/>
                  </a:lnTo>
                  <a:lnTo>
                    <a:pt x="4881842" y="124371"/>
                  </a:lnTo>
                  <a:lnTo>
                    <a:pt x="4887468" y="131991"/>
                  </a:lnTo>
                  <a:lnTo>
                    <a:pt x="4887468" y="16535"/>
                  </a:lnTo>
                  <a:lnTo>
                    <a:pt x="4877193" y="40551"/>
                  </a:lnTo>
                  <a:lnTo>
                    <a:pt x="4872647" y="64681"/>
                  </a:lnTo>
                  <a:lnTo>
                    <a:pt x="4857724" y="111671"/>
                  </a:lnTo>
                  <a:lnTo>
                    <a:pt x="4838001" y="151041"/>
                  </a:lnTo>
                  <a:lnTo>
                    <a:pt x="4791024" y="182791"/>
                  </a:lnTo>
                  <a:lnTo>
                    <a:pt x="4772812" y="187159"/>
                  </a:lnTo>
                  <a:lnTo>
                    <a:pt x="4772812" y="217081"/>
                  </a:lnTo>
                  <a:lnTo>
                    <a:pt x="4761789" y="231051"/>
                  </a:lnTo>
                  <a:lnTo>
                    <a:pt x="4749038" y="241211"/>
                  </a:lnTo>
                  <a:lnTo>
                    <a:pt x="4735385" y="251371"/>
                  </a:lnTo>
                  <a:lnTo>
                    <a:pt x="4721644" y="260261"/>
                  </a:lnTo>
                  <a:lnTo>
                    <a:pt x="4682223" y="290741"/>
                  </a:lnTo>
                  <a:lnTo>
                    <a:pt x="4645876" y="322491"/>
                  </a:lnTo>
                  <a:lnTo>
                    <a:pt x="4612500" y="359321"/>
                  </a:lnTo>
                  <a:lnTo>
                    <a:pt x="4581995" y="397421"/>
                  </a:lnTo>
                  <a:lnTo>
                    <a:pt x="4552937" y="444411"/>
                  </a:lnTo>
                  <a:lnTo>
                    <a:pt x="4530737" y="492671"/>
                  </a:lnTo>
                  <a:lnTo>
                    <a:pt x="4515002" y="544741"/>
                  </a:lnTo>
                  <a:lnTo>
                    <a:pt x="4505376" y="598081"/>
                  </a:lnTo>
                  <a:lnTo>
                    <a:pt x="4503979" y="624751"/>
                  </a:lnTo>
                  <a:lnTo>
                    <a:pt x="4504271" y="637451"/>
                  </a:lnTo>
                  <a:lnTo>
                    <a:pt x="4504944" y="650151"/>
                  </a:lnTo>
                  <a:lnTo>
                    <a:pt x="4506036" y="661581"/>
                  </a:lnTo>
                  <a:lnTo>
                    <a:pt x="4507814" y="673011"/>
                  </a:lnTo>
                  <a:lnTo>
                    <a:pt x="4512462" y="702221"/>
                  </a:lnTo>
                  <a:lnTo>
                    <a:pt x="4500600" y="699681"/>
                  </a:lnTo>
                  <a:lnTo>
                    <a:pt x="4493387" y="699681"/>
                  </a:lnTo>
                  <a:lnTo>
                    <a:pt x="4487888" y="697141"/>
                  </a:lnTo>
                  <a:lnTo>
                    <a:pt x="4477855" y="690791"/>
                  </a:lnTo>
                  <a:lnTo>
                    <a:pt x="4458246" y="678091"/>
                  </a:lnTo>
                  <a:lnTo>
                    <a:pt x="4448302" y="673011"/>
                  </a:lnTo>
                  <a:lnTo>
                    <a:pt x="4407611" y="632371"/>
                  </a:lnTo>
                  <a:lnTo>
                    <a:pt x="4390949" y="579031"/>
                  </a:lnTo>
                  <a:lnTo>
                    <a:pt x="4388485" y="526961"/>
                  </a:lnTo>
                  <a:lnTo>
                    <a:pt x="4392714" y="476161"/>
                  </a:lnTo>
                  <a:lnTo>
                    <a:pt x="4404169" y="429171"/>
                  </a:lnTo>
                  <a:lnTo>
                    <a:pt x="4423384" y="383451"/>
                  </a:lnTo>
                  <a:lnTo>
                    <a:pt x="4450918" y="341541"/>
                  </a:lnTo>
                  <a:lnTo>
                    <a:pt x="4487303" y="302171"/>
                  </a:lnTo>
                  <a:lnTo>
                    <a:pt x="4531372" y="269151"/>
                  </a:lnTo>
                  <a:lnTo>
                    <a:pt x="4579010" y="245021"/>
                  </a:lnTo>
                  <a:lnTo>
                    <a:pt x="4630026" y="229781"/>
                  </a:lnTo>
                  <a:lnTo>
                    <a:pt x="4684306" y="223431"/>
                  </a:lnTo>
                  <a:lnTo>
                    <a:pt x="4727854" y="220891"/>
                  </a:lnTo>
                  <a:lnTo>
                    <a:pt x="4750066" y="218351"/>
                  </a:lnTo>
                  <a:lnTo>
                    <a:pt x="4772812" y="217081"/>
                  </a:lnTo>
                  <a:lnTo>
                    <a:pt x="4772812" y="187159"/>
                  </a:lnTo>
                  <a:lnTo>
                    <a:pt x="4764532" y="189141"/>
                  </a:lnTo>
                  <a:lnTo>
                    <a:pt x="4737849" y="194221"/>
                  </a:lnTo>
                  <a:lnTo>
                    <a:pt x="4710989" y="198031"/>
                  </a:lnTo>
                  <a:lnTo>
                    <a:pt x="4655299" y="200571"/>
                  </a:lnTo>
                  <a:lnTo>
                    <a:pt x="4627245" y="204381"/>
                  </a:lnTo>
                  <a:lnTo>
                    <a:pt x="4572406" y="219621"/>
                  </a:lnTo>
                  <a:lnTo>
                    <a:pt x="4526013" y="239941"/>
                  </a:lnTo>
                  <a:lnTo>
                    <a:pt x="4485017" y="265341"/>
                  </a:lnTo>
                  <a:lnTo>
                    <a:pt x="4449623" y="297091"/>
                  </a:lnTo>
                  <a:lnTo>
                    <a:pt x="4420057" y="335191"/>
                  </a:lnTo>
                  <a:lnTo>
                    <a:pt x="4396511" y="378371"/>
                  </a:lnTo>
                  <a:lnTo>
                    <a:pt x="4379709" y="420281"/>
                  </a:lnTo>
                  <a:lnTo>
                    <a:pt x="4367187" y="464731"/>
                  </a:lnTo>
                  <a:lnTo>
                    <a:pt x="4360202" y="509181"/>
                  </a:lnTo>
                  <a:lnTo>
                    <a:pt x="4359986" y="553631"/>
                  </a:lnTo>
                  <a:lnTo>
                    <a:pt x="4367822" y="600621"/>
                  </a:lnTo>
                  <a:lnTo>
                    <a:pt x="4385957" y="646341"/>
                  </a:lnTo>
                  <a:lnTo>
                    <a:pt x="4417542" y="683171"/>
                  </a:lnTo>
                  <a:lnTo>
                    <a:pt x="4468698" y="718731"/>
                  </a:lnTo>
                  <a:lnTo>
                    <a:pt x="4528782" y="733971"/>
                  </a:lnTo>
                  <a:lnTo>
                    <a:pt x="4553077" y="768261"/>
                  </a:lnTo>
                  <a:lnTo>
                    <a:pt x="4582211" y="796201"/>
                  </a:lnTo>
                  <a:lnTo>
                    <a:pt x="4614900" y="820331"/>
                  </a:lnTo>
                  <a:lnTo>
                    <a:pt x="4649889" y="843191"/>
                  </a:lnTo>
                  <a:lnTo>
                    <a:pt x="4669409" y="845731"/>
                  </a:lnTo>
                  <a:lnTo>
                    <a:pt x="4687468" y="854621"/>
                  </a:lnTo>
                  <a:lnTo>
                    <a:pt x="4704994" y="864781"/>
                  </a:lnTo>
                  <a:lnTo>
                    <a:pt x="4722977" y="876211"/>
                  </a:lnTo>
                  <a:lnTo>
                    <a:pt x="4764506" y="883831"/>
                  </a:lnTo>
                  <a:lnTo>
                    <a:pt x="4778553" y="885101"/>
                  </a:lnTo>
                  <a:lnTo>
                    <a:pt x="4793983" y="885101"/>
                  </a:lnTo>
                  <a:lnTo>
                    <a:pt x="4825162" y="877481"/>
                  </a:lnTo>
                  <a:lnTo>
                    <a:pt x="4842154" y="878751"/>
                  </a:lnTo>
                  <a:lnTo>
                    <a:pt x="4866970" y="892721"/>
                  </a:lnTo>
                  <a:lnTo>
                    <a:pt x="4893729" y="904151"/>
                  </a:lnTo>
                  <a:lnTo>
                    <a:pt x="4920894" y="914311"/>
                  </a:lnTo>
                  <a:lnTo>
                    <a:pt x="4946878" y="925741"/>
                  </a:lnTo>
                  <a:lnTo>
                    <a:pt x="4985994" y="925741"/>
                  </a:lnTo>
                  <a:lnTo>
                    <a:pt x="5022583" y="919391"/>
                  </a:lnTo>
                  <a:lnTo>
                    <a:pt x="5057076" y="906691"/>
                  </a:lnTo>
                  <a:lnTo>
                    <a:pt x="5074742" y="897801"/>
                  </a:lnTo>
                  <a:lnTo>
                    <a:pt x="5089880" y="890181"/>
                  </a:lnTo>
                  <a:lnTo>
                    <a:pt x="5096053" y="883831"/>
                  </a:lnTo>
                  <a:lnTo>
                    <a:pt x="5101107" y="878751"/>
                  </a:lnTo>
                  <a:lnTo>
                    <a:pt x="5104981" y="872401"/>
                  </a:lnTo>
                  <a:lnTo>
                    <a:pt x="5131206" y="830491"/>
                  </a:lnTo>
                  <a:lnTo>
                    <a:pt x="5152618" y="787311"/>
                  </a:lnTo>
                  <a:lnTo>
                    <a:pt x="5169319" y="744131"/>
                  </a:lnTo>
                  <a:lnTo>
                    <a:pt x="5181422" y="699681"/>
                  </a:lnTo>
                  <a:lnTo>
                    <a:pt x="5189029" y="655231"/>
                  </a:lnTo>
                  <a:lnTo>
                    <a:pt x="5192153" y="610781"/>
                  </a:lnTo>
                  <a:lnTo>
                    <a:pt x="5192179" y="606971"/>
                  </a:lnTo>
                  <a:close/>
                </a:path>
                <a:path w="6410959" h="4436745">
                  <a:moveTo>
                    <a:pt x="6410833" y="3648519"/>
                  </a:moveTo>
                  <a:lnTo>
                    <a:pt x="6407264" y="3643071"/>
                  </a:lnTo>
                  <a:lnTo>
                    <a:pt x="6405829" y="3639718"/>
                  </a:lnTo>
                  <a:lnTo>
                    <a:pt x="6400940" y="3635298"/>
                  </a:lnTo>
                  <a:lnTo>
                    <a:pt x="6397460" y="3634257"/>
                  </a:lnTo>
                  <a:lnTo>
                    <a:pt x="6393040" y="3631984"/>
                  </a:lnTo>
                  <a:lnTo>
                    <a:pt x="6380962" y="3635425"/>
                  </a:lnTo>
                  <a:lnTo>
                    <a:pt x="6380962" y="3711943"/>
                  </a:lnTo>
                  <a:lnTo>
                    <a:pt x="6379159" y="3725672"/>
                  </a:lnTo>
                  <a:lnTo>
                    <a:pt x="6375908" y="3745026"/>
                  </a:lnTo>
                  <a:lnTo>
                    <a:pt x="6374295" y="3764343"/>
                  </a:lnTo>
                  <a:lnTo>
                    <a:pt x="6373584" y="3784142"/>
                  </a:lnTo>
                  <a:lnTo>
                    <a:pt x="6373076" y="3803027"/>
                  </a:lnTo>
                  <a:lnTo>
                    <a:pt x="6369507" y="3856164"/>
                  </a:lnTo>
                  <a:lnTo>
                    <a:pt x="6362522" y="3908768"/>
                  </a:lnTo>
                  <a:lnTo>
                    <a:pt x="6352045" y="3960723"/>
                  </a:lnTo>
                  <a:lnTo>
                    <a:pt x="6337998" y="4011955"/>
                  </a:lnTo>
                  <a:lnTo>
                    <a:pt x="6322885" y="4052062"/>
                  </a:lnTo>
                  <a:lnTo>
                    <a:pt x="6303226" y="4089666"/>
                  </a:lnTo>
                  <a:lnTo>
                    <a:pt x="6278791" y="4124541"/>
                  </a:lnTo>
                  <a:lnTo>
                    <a:pt x="6249390" y="4156506"/>
                  </a:lnTo>
                  <a:lnTo>
                    <a:pt x="6211582" y="4190415"/>
                  </a:lnTo>
                  <a:lnTo>
                    <a:pt x="6171781" y="4221594"/>
                  </a:lnTo>
                  <a:lnTo>
                    <a:pt x="6129985" y="4249572"/>
                  </a:lnTo>
                  <a:lnTo>
                    <a:pt x="6085611" y="4274274"/>
                  </a:lnTo>
                  <a:lnTo>
                    <a:pt x="6041136" y="4292384"/>
                  </a:lnTo>
                  <a:lnTo>
                    <a:pt x="5996292" y="4302417"/>
                  </a:lnTo>
                  <a:lnTo>
                    <a:pt x="5951093" y="4304576"/>
                  </a:lnTo>
                  <a:lnTo>
                    <a:pt x="5905525" y="4299077"/>
                  </a:lnTo>
                  <a:lnTo>
                    <a:pt x="5862167" y="4286872"/>
                  </a:lnTo>
                  <a:lnTo>
                    <a:pt x="5826277" y="4272813"/>
                  </a:lnTo>
                  <a:lnTo>
                    <a:pt x="5792038" y="4251236"/>
                  </a:lnTo>
                  <a:lnTo>
                    <a:pt x="5792762" y="4244606"/>
                  </a:lnTo>
                  <a:lnTo>
                    <a:pt x="5807545" y="4221048"/>
                  </a:lnTo>
                  <a:lnTo>
                    <a:pt x="5812345" y="4214114"/>
                  </a:lnTo>
                  <a:lnTo>
                    <a:pt x="5826912" y="4193273"/>
                  </a:lnTo>
                  <a:lnTo>
                    <a:pt x="5850115" y="4201909"/>
                  </a:lnTo>
                  <a:lnTo>
                    <a:pt x="5872988" y="4210926"/>
                  </a:lnTo>
                  <a:lnTo>
                    <a:pt x="5896114" y="4218457"/>
                  </a:lnTo>
                  <a:lnTo>
                    <a:pt x="5920130" y="4222559"/>
                  </a:lnTo>
                  <a:lnTo>
                    <a:pt x="5943346" y="4223791"/>
                  </a:lnTo>
                  <a:lnTo>
                    <a:pt x="5966130" y="4224223"/>
                  </a:lnTo>
                  <a:lnTo>
                    <a:pt x="5988037" y="4223918"/>
                  </a:lnTo>
                  <a:lnTo>
                    <a:pt x="6008662" y="4222991"/>
                  </a:lnTo>
                  <a:lnTo>
                    <a:pt x="6015685" y="4219168"/>
                  </a:lnTo>
                  <a:lnTo>
                    <a:pt x="6020282" y="4214965"/>
                  </a:lnTo>
                  <a:lnTo>
                    <a:pt x="6022505" y="4209770"/>
                  </a:lnTo>
                  <a:lnTo>
                    <a:pt x="6022454" y="4202912"/>
                  </a:lnTo>
                  <a:lnTo>
                    <a:pt x="5981687" y="4200398"/>
                  </a:lnTo>
                  <a:lnTo>
                    <a:pt x="5940857" y="4197007"/>
                  </a:lnTo>
                  <a:lnTo>
                    <a:pt x="5920397" y="4193273"/>
                  </a:lnTo>
                  <a:lnTo>
                    <a:pt x="5900623" y="4189679"/>
                  </a:lnTo>
                  <a:lnTo>
                    <a:pt x="5861659" y="4175315"/>
                  </a:lnTo>
                  <a:lnTo>
                    <a:pt x="5857519" y="4173258"/>
                  </a:lnTo>
                  <a:lnTo>
                    <a:pt x="5854903" y="4168140"/>
                  </a:lnTo>
                  <a:lnTo>
                    <a:pt x="5850166" y="4162869"/>
                  </a:lnTo>
                  <a:lnTo>
                    <a:pt x="5892724" y="4113606"/>
                  </a:lnTo>
                  <a:lnTo>
                    <a:pt x="5936615" y="4071772"/>
                  </a:lnTo>
                  <a:lnTo>
                    <a:pt x="5939752" y="4068902"/>
                  </a:lnTo>
                  <a:lnTo>
                    <a:pt x="5964479" y="4073220"/>
                  </a:lnTo>
                  <a:lnTo>
                    <a:pt x="5988888" y="4075163"/>
                  </a:lnTo>
                  <a:lnTo>
                    <a:pt x="6013208" y="4074261"/>
                  </a:lnTo>
                  <a:lnTo>
                    <a:pt x="6044247" y="4068902"/>
                  </a:lnTo>
                  <a:lnTo>
                    <a:pt x="6054102" y="4067187"/>
                  </a:lnTo>
                  <a:lnTo>
                    <a:pt x="6070917" y="4065968"/>
                  </a:lnTo>
                  <a:lnTo>
                    <a:pt x="6116663" y="4064584"/>
                  </a:lnTo>
                  <a:lnTo>
                    <a:pt x="6153772" y="4052570"/>
                  </a:lnTo>
                  <a:lnTo>
                    <a:pt x="6156096" y="4047274"/>
                  </a:lnTo>
                  <a:lnTo>
                    <a:pt x="6156337" y="4046969"/>
                  </a:lnTo>
                  <a:lnTo>
                    <a:pt x="6158535" y="4044302"/>
                  </a:lnTo>
                  <a:lnTo>
                    <a:pt x="6156744" y="4036745"/>
                  </a:lnTo>
                  <a:lnTo>
                    <a:pt x="6151931" y="4034866"/>
                  </a:lnTo>
                  <a:lnTo>
                    <a:pt x="6127572" y="4035539"/>
                  </a:lnTo>
                  <a:lnTo>
                    <a:pt x="6108217" y="4036339"/>
                  </a:lnTo>
                  <a:lnTo>
                    <a:pt x="6088900" y="4037977"/>
                  </a:lnTo>
                  <a:lnTo>
                    <a:pt x="6069647" y="4041051"/>
                  </a:lnTo>
                  <a:lnTo>
                    <a:pt x="6047943" y="4044226"/>
                  </a:lnTo>
                  <a:lnTo>
                    <a:pt x="6025959" y="4045521"/>
                  </a:lnTo>
                  <a:lnTo>
                    <a:pt x="6003620" y="4046067"/>
                  </a:lnTo>
                  <a:lnTo>
                    <a:pt x="5980836" y="4046969"/>
                  </a:lnTo>
                  <a:lnTo>
                    <a:pt x="6005500" y="4015854"/>
                  </a:lnTo>
                  <a:lnTo>
                    <a:pt x="6064720" y="3972839"/>
                  </a:lnTo>
                  <a:lnTo>
                    <a:pt x="6112129" y="3946804"/>
                  </a:lnTo>
                  <a:lnTo>
                    <a:pt x="6160313" y="3925100"/>
                  </a:lnTo>
                  <a:lnTo>
                    <a:pt x="6163246" y="3917912"/>
                  </a:lnTo>
                  <a:lnTo>
                    <a:pt x="6163361" y="3914571"/>
                  </a:lnTo>
                  <a:lnTo>
                    <a:pt x="6163373" y="3911282"/>
                  </a:lnTo>
                  <a:lnTo>
                    <a:pt x="6160020" y="3905732"/>
                  </a:lnTo>
                  <a:lnTo>
                    <a:pt x="6152896" y="3900805"/>
                  </a:lnTo>
                  <a:lnTo>
                    <a:pt x="6121705" y="3909847"/>
                  </a:lnTo>
                  <a:lnTo>
                    <a:pt x="6091898" y="3923093"/>
                  </a:lnTo>
                  <a:lnTo>
                    <a:pt x="6063107" y="3939235"/>
                  </a:lnTo>
                  <a:lnTo>
                    <a:pt x="6034964" y="3956977"/>
                  </a:lnTo>
                  <a:lnTo>
                    <a:pt x="6030938" y="3951770"/>
                  </a:lnTo>
                  <a:lnTo>
                    <a:pt x="6030823" y="3949458"/>
                  </a:lnTo>
                  <a:lnTo>
                    <a:pt x="6030734" y="3946804"/>
                  </a:lnTo>
                  <a:lnTo>
                    <a:pt x="6032728" y="3942397"/>
                  </a:lnTo>
                  <a:lnTo>
                    <a:pt x="6035560" y="3938282"/>
                  </a:lnTo>
                  <a:lnTo>
                    <a:pt x="6048984" y="3919245"/>
                  </a:lnTo>
                  <a:lnTo>
                    <a:pt x="6054674" y="3911282"/>
                  </a:lnTo>
                  <a:lnTo>
                    <a:pt x="6089789" y="3862425"/>
                  </a:lnTo>
                  <a:lnTo>
                    <a:pt x="6090971" y="3857091"/>
                  </a:lnTo>
                  <a:lnTo>
                    <a:pt x="6090437" y="3852341"/>
                  </a:lnTo>
                  <a:lnTo>
                    <a:pt x="6081954" y="3847858"/>
                  </a:lnTo>
                  <a:lnTo>
                    <a:pt x="6062472" y="3858704"/>
                  </a:lnTo>
                  <a:lnTo>
                    <a:pt x="6033338" y="3892346"/>
                  </a:lnTo>
                  <a:lnTo>
                    <a:pt x="6008636" y="3929964"/>
                  </a:lnTo>
                  <a:lnTo>
                    <a:pt x="5990717" y="3970210"/>
                  </a:lnTo>
                  <a:lnTo>
                    <a:pt x="5985459" y="3992372"/>
                  </a:lnTo>
                  <a:lnTo>
                    <a:pt x="5890920" y="4071772"/>
                  </a:lnTo>
                  <a:lnTo>
                    <a:pt x="5883630" y="4065651"/>
                  </a:lnTo>
                  <a:lnTo>
                    <a:pt x="5884164" y="4058615"/>
                  </a:lnTo>
                  <a:lnTo>
                    <a:pt x="5885853" y="4052062"/>
                  </a:lnTo>
                  <a:lnTo>
                    <a:pt x="5893079" y="4022242"/>
                  </a:lnTo>
                  <a:lnTo>
                    <a:pt x="5900585" y="3992105"/>
                  </a:lnTo>
                  <a:lnTo>
                    <a:pt x="5910034" y="3962565"/>
                  </a:lnTo>
                  <a:lnTo>
                    <a:pt x="5923242" y="3934180"/>
                  </a:lnTo>
                  <a:lnTo>
                    <a:pt x="5925388" y="3930408"/>
                  </a:lnTo>
                  <a:lnTo>
                    <a:pt x="5923648" y="3924262"/>
                  </a:lnTo>
                  <a:lnTo>
                    <a:pt x="5923051" y="3917912"/>
                  </a:lnTo>
                  <a:lnTo>
                    <a:pt x="5920943" y="3916743"/>
                  </a:lnTo>
                  <a:lnTo>
                    <a:pt x="5918873" y="3914571"/>
                  </a:lnTo>
                  <a:lnTo>
                    <a:pt x="5878576" y="3970655"/>
                  </a:lnTo>
                  <a:lnTo>
                    <a:pt x="5862701" y="4035666"/>
                  </a:lnTo>
                  <a:lnTo>
                    <a:pt x="5861012" y="4102697"/>
                  </a:lnTo>
                  <a:lnTo>
                    <a:pt x="5793486" y="4190415"/>
                  </a:lnTo>
                  <a:lnTo>
                    <a:pt x="5769813" y="4221048"/>
                  </a:lnTo>
                  <a:lnTo>
                    <a:pt x="5767375" y="4220857"/>
                  </a:lnTo>
                  <a:lnTo>
                    <a:pt x="5764187" y="4221594"/>
                  </a:lnTo>
                  <a:lnTo>
                    <a:pt x="5741441" y="4178630"/>
                  </a:lnTo>
                  <a:lnTo>
                    <a:pt x="5735548" y="4110037"/>
                  </a:lnTo>
                  <a:lnTo>
                    <a:pt x="5739625" y="4059097"/>
                  </a:lnTo>
                  <a:lnTo>
                    <a:pt x="5752071" y="4009479"/>
                  </a:lnTo>
                  <a:lnTo>
                    <a:pt x="5773902" y="3961434"/>
                  </a:lnTo>
                  <a:lnTo>
                    <a:pt x="5803214" y="3916349"/>
                  </a:lnTo>
                  <a:lnTo>
                    <a:pt x="5837009" y="3876192"/>
                  </a:lnTo>
                  <a:lnTo>
                    <a:pt x="5875236" y="3840848"/>
                  </a:lnTo>
                  <a:lnTo>
                    <a:pt x="5917882" y="3810203"/>
                  </a:lnTo>
                  <a:lnTo>
                    <a:pt x="5964885" y="3784142"/>
                  </a:lnTo>
                  <a:lnTo>
                    <a:pt x="6015050" y="3762476"/>
                  </a:lnTo>
                  <a:lnTo>
                    <a:pt x="6066472" y="3744684"/>
                  </a:lnTo>
                  <a:lnTo>
                    <a:pt x="6118771" y="3729799"/>
                  </a:lnTo>
                  <a:lnTo>
                    <a:pt x="6171590" y="3716883"/>
                  </a:lnTo>
                  <a:lnTo>
                    <a:pt x="6254750" y="3697706"/>
                  </a:lnTo>
                  <a:lnTo>
                    <a:pt x="6267513" y="3694734"/>
                  </a:lnTo>
                  <a:lnTo>
                    <a:pt x="6315291" y="3682949"/>
                  </a:lnTo>
                  <a:lnTo>
                    <a:pt x="6362801" y="3669995"/>
                  </a:lnTo>
                  <a:lnTo>
                    <a:pt x="6367310" y="3668687"/>
                  </a:lnTo>
                  <a:lnTo>
                    <a:pt x="6372263" y="3668915"/>
                  </a:lnTo>
                  <a:lnTo>
                    <a:pt x="6374524" y="3668687"/>
                  </a:lnTo>
                  <a:lnTo>
                    <a:pt x="6379934" y="3668141"/>
                  </a:lnTo>
                  <a:lnTo>
                    <a:pt x="6380366" y="3683076"/>
                  </a:lnTo>
                  <a:lnTo>
                    <a:pt x="6380899" y="3694734"/>
                  </a:lnTo>
                  <a:lnTo>
                    <a:pt x="6380962" y="3711943"/>
                  </a:lnTo>
                  <a:lnTo>
                    <a:pt x="6380962" y="3635425"/>
                  </a:lnTo>
                  <a:lnTo>
                    <a:pt x="6364364" y="3640150"/>
                  </a:lnTo>
                  <a:lnTo>
                    <a:pt x="6214338" y="3680333"/>
                  </a:lnTo>
                  <a:lnTo>
                    <a:pt x="6177826" y="3689210"/>
                  </a:lnTo>
                  <a:lnTo>
                    <a:pt x="6141224" y="3697719"/>
                  </a:lnTo>
                  <a:lnTo>
                    <a:pt x="6104699" y="3706469"/>
                  </a:lnTo>
                  <a:lnTo>
                    <a:pt x="6018822" y="3731463"/>
                  </a:lnTo>
                  <a:lnTo>
                    <a:pt x="5970613" y="3750094"/>
                  </a:lnTo>
                  <a:lnTo>
                    <a:pt x="5924270" y="3772966"/>
                  </a:lnTo>
                  <a:lnTo>
                    <a:pt x="5880290" y="3801084"/>
                  </a:lnTo>
                  <a:lnTo>
                    <a:pt x="5838926" y="3834409"/>
                  </a:lnTo>
                  <a:lnTo>
                    <a:pt x="5802388" y="3870896"/>
                  </a:lnTo>
                  <a:lnTo>
                    <a:pt x="5771108" y="3910825"/>
                  </a:lnTo>
                  <a:lnTo>
                    <a:pt x="5745531" y="3954500"/>
                  </a:lnTo>
                  <a:lnTo>
                    <a:pt x="5726112" y="4002189"/>
                  </a:lnTo>
                  <a:lnTo>
                    <a:pt x="5713273" y="4054157"/>
                  </a:lnTo>
                  <a:lnTo>
                    <a:pt x="5707494" y="4104779"/>
                  </a:lnTo>
                  <a:lnTo>
                    <a:pt x="5709323" y="4154297"/>
                  </a:lnTo>
                  <a:lnTo>
                    <a:pt x="5720918" y="4202303"/>
                  </a:lnTo>
                  <a:lnTo>
                    <a:pt x="5744451" y="4248366"/>
                  </a:lnTo>
                  <a:lnTo>
                    <a:pt x="5746293" y="4251109"/>
                  </a:lnTo>
                  <a:lnTo>
                    <a:pt x="5746648" y="4254830"/>
                  </a:lnTo>
                  <a:lnTo>
                    <a:pt x="5748477" y="4260558"/>
                  </a:lnTo>
                  <a:lnTo>
                    <a:pt x="5729109" y="4300004"/>
                  </a:lnTo>
                  <a:lnTo>
                    <a:pt x="5708815" y="4339501"/>
                  </a:lnTo>
                  <a:lnTo>
                    <a:pt x="5690654" y="4379988"/>
                  </a:lnTo>
                  <a:lnTo>
                    <a:pt x="5677700" y="4422356"/>
                  </a:lnTo>
                  <a:lnTo>
                    <a:pt x="5681497" y="4430700"/>
                  </a:lnTo>
                  <a:lnTo>
                    <a:pt x="5684469" y="4436630"/>
                  </a:lnTo>
                  <a:lnTo>
                    <a:pt x="5695061" y="4433786"/>
                  </a:lnTo>
                  <a:lnTo>
                    <a:pt x="5707875" y="4407090"/>
                  </a:lnTo>
                  <a:lnTo>
                    <a:pt x="5755564" y="4309122"/>
                  </a:lnTo>
                  <a:lnTo>
                    <a:pt x="5758853" y="4302150"/>
                  </a:lnTo>
                  <a:lnTo>
                    <a:pt x="5762637" y="4295572"/>
                  </a:lnTo>
                  <a:lnTo>
                    <a:pt x="5767857" y="4290212"/>
                  </a:lnTo>
                  <a:lnTo>
                    <a:pt x="5775464" y="4286872"/>
                  </a:lnTo>
                  <a:lnTo>
                    <a:pt x="5806211" y="4300258"/>
                  </a:lnTo>
                  <a:lnTo>
                    <a:pt x="5821718" y="4306786"/>
                  </a:lnTo>
                  <a:lnTo>
                    <a:pt x="5837453" y="4312780"/>
                  </a:lnTo>
                  <a:lnTo>
                    <a:pt x="5883427" y="4326191"/>
                  </a:lnTo>
                  <a:lnTo>
                    <a:pt x="5929096" y="4333557"/>
                  </a:lnTo>
                  <a:lnTo>
                    <a:pt x="5974435" y="4334624"/>
                  </a:lnTo>
                  <a:lnTo>
                    <a:pt x="6019431" y="4329163"/>
                  </a:lnTo>
                  <a:lnTo>
                    <a:pt x="6064072" y="4316920"/>
                  </a:lnTo>
                  <a:lnTo>
                    <a:pt x="6108357" y="4297642"/>
                  </a:lnTo>
                  <a:lnTo>
                    <a:pt x="6151372" y="4273156"/>
                  </a:lnTo>
                  <a:lnTo>
                    <a:pt x="6192202" y="4245673"/>
                  </a:lnTo>
                  <a:lnTo>
                    <a:pt x="6230963" y="4215371"/>
                  </a:lnTo>
                  <a:lnTo>
                    <a:pt x="6267793" y="4182465"/>
                  </a:lnTo>
                  <a:lnTo>
                    <a:pt x="6295326" y="4153014"/>
                  </a:lnTo>
                  <a:lnTo>
                    <a:pt x="6319012" y="4120934"/>
                  </a:lnTo>
                  <a:lnTo>
                    <a:pt x="6339027" y="4086314"/>
                  </a:lnTo>
                  <a:lnTo>
                    <a:pt x="6355588" y="4049230"/>
                  </a:lnTo>
                  <a:lnTo>
                    <a:pt x="6370218" y="4005732"/>
                  </a:lnTo>
                  <a:lnTo>
                    <a:pt x="6381204" y="3961434"/>
                  </a:lnTo>
                  <a:lnTo>
                    <a:pt x="6389319" y="3916781"/>
                  </a:lnTo>
                  <a:lnTo>
                    <a:pt x="6395453" y="3871722"/>
                  </a:lnTo>
                  <a:lnTo>
                    <a:pt x="6400419" y="3826497"/>
                  </a:lnTo>
                  <a:lnTo>
                    <a:pt x="6403378" y="3781539"/>
                  </a:lnTo>
                  <a:lnTo>
                    <a:pt x="6404597" y="3736619"/>
                  </a:lnTo>
                  <a:lnTo>
                    <a:pt x="6406324" y="3692156"/>
                  </a:lnTo>
                  <a:lnTo>
                    <a:pt x="6408801" y="3668141"/>
                  </a:lnTo>
                  <a:lnTo>
                    <a:pt x="6410833" y="3648519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2044" y="4413205"/>
              <a:ext cx="1472158" cy="1384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428" y="4050824"/>
              <a:ext cx="1770699" cy="95995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53426" y="5470931"/>
              <a:ext cx="805180" cy="1193800"/>
            </a:xfrm>
            <a:custGeom>
              <a:avLst/>
              <a:gdLst/>
              <a:ahLst/>
              <a:cxnLst/>
              <a:rect l="l" t="t" r="r" b="b"/>
              <a:pathLst>
                <a:path w="805180" h="1193800">
                  <a:moveTo>
                    <a:pt x="279019" y="715835"/>
                  </a:moveTo>
                  <a:lnTo>
                    <a:pt x="263245" y="687438"/>
                  </a:lnTo>
                  <a:lnTo>
                    <a:pt x="252260" y="657072"/>
                  </a:lnTo>
                  <a:lnTo>
                    <a:pt x="246278" y="624890"/>
                  </a:lnTo>
                  <a:lnTo>
                    <a:pt x="245529" y="591032"/>
                  </a:lnTo>
                  <a:lnTo>
                    <a:pt x="244983" y="583387"/>
                  </a:lnTo>
                  <a:lnTo>
                    <a:pt x="242481" y="576173"/>
                  </a:lnTo>
                  <a:lnTo>
                    <a:pt x="238086" y="569582"/>
                  </a:lnTo>
                  <a:lnTo>
                    <a:pt x="231838" y="563791"/>
                  </a:lnTo>
                  <a:lnTo>
                    <a:pt x="220738" y="572490"/>
                  </a:lnTo>
                  <a:lnTo>
                    <a:pt x="220052" y="624878"/>
                  </a:lnTo>
                  <a:lnTo>
                    <a:pt x="226441" y="666496"/>
                  </a:lnTo>
                  <a:lnTo>
                    <a:pt x="240779" y="700633"/>
                  </a:lnTo>
                  <a:lnTo>
                    <a:pt x="263956" y="730580"/>
                  </a:lnTo>
                  <a:lnTo>
                    <a:pt x="271538" y="729970"/>
                  </a:lnTo>
                  <a:lnTo>
                    <a:pt x="276580" y="726287"/>
                  </a:lnTo>
                  <a:lnTo>
                    <a:pt x="279019" y="715835"/>
                  </a:lnTo>
                  <a:close/>
                </a:path>
                <a:path w="805180" h="1193800">
                  <a:moveTo>
                    <a:pt x="805116" y="1135189"/>
                  </a:moveTo>
                  <a:lnTo>
                    <a:pt x="796137" y="1107071"/>
                  </a:lnTo>
                  <a:lnTo>
                    <a:pt x="780224" y="1085278"/>
                  </a:lnTo>
                  <a:lnTo>
                    <a:pt x="776871" y="1082789"/>
                  </a:lnTo>
                  <a:lnTo>
                    <a:pt x="776871" y="1132446"/>
                  </a:lnTo>
                  <a:lnTo>
                    <a:pt x="772134" y="1138110"/>
                  </a:lnTo>
                  <a:lnTo>
                    <a:pt x="726325" y="1157211"/>
                  </a:lnTo>
                  <a:lnTo>
                    <a:pt x="685660" y="1164209"/>
                  </a:lnTo>
                  <a:lnTo>
                    <a:pt x="632968" y="1165021"/>
                  </a:lnTo>
                  <a:lnTo>
                    <a:pt x="581507" y="1160322"/>
                  </a:lnTo>
                  <a:lnTo>
                    <a:pt x="531126" y="1150759"/>
                  </a:lnTo>
                  <a:lnTo>
                    <a:pt x="481685" y="1136967"/>
                  </a:lnTo>
                  <a:lnTo>
                    <a:pt x="433044" y="1119606"/>
                  </a:lnTo>
                  <a:lnTo>
                    <a:pt x="385051" y="1099312"/>
                  </a:lnTo>
                  <a:lnTo>
                    <a:pt x="341337" y="1075385"/>
                  </a:lnTo>
                  <a:lnTo>
                    <a:pt x="303085" y="1045400"/>
                  </a:lnTo>
                  <a:lnTo>
                    <a:pt x="270522" y="1009294"/>
                  </a:lnTo>
                  <a:lnTo>
                    <a:pt x="243890" y="967028"/>
                  </a:lnTo>
                  <a:lnTo>
                    <a:pt x="218198" y="916165"/>
                  </a:lnTo>
                  <a:lnTo>
                    <a:pt x="194271" y="864450"/>
                  </a:lnTo>
                  <a:lnTo>
                    <a:pt x="180695" y="834974"/>
                  </a:lnTo>
                  <a:lnTo>
                    <a:pt x="149720" y="778230"/>
                  </a:lnTo>
                  <a:lnTo>
                    <a:pt x="128003" y="745451"/>
                  </a:lnTo>
                  <a:lnTo>
                    <a:pt x="126136" y="742543"/>
                  </a:lnTo>
                  <a:lnTo>
                    <a:pt x="79590" y="671893"/>
                  </a:lnTo>
                  <a:lnTo>
                    <a:pt x="61468" y="628370"/>
                  </a:lnTo>
                  <a:lnTo>
                    <a:pt x="41300" y="535051"/>
                  </a:lnTo>
                  <a:lnTo>
                    <a:pt x="45542" y="528281"/>
                  </a:lnTo>
                  <a:lnTo>
                    <a:pt x="51904" y="527075"/>
                  </a:lnTo>
                  <a:lnTo>
                    <a:pt x="59118" y="527723"/>
                  </a:lnTo>
                  <a:lnTo>
                    <a:pt x="74650" y="528866"/>
                  </a:lnTo>
                  <a:lnTo>
                    <a:pt x="82410" y="529488"/>
                  </a:lnTo>
                  <a:lnTo>
                    <a:pt x="90119" y="530352"/>
                  </a:lnTo>
                  <a:lnTo>
                    <a:pt x="98615" y="531533"/>
                  </a:lnTo>
                  <a:lnTo>
                    <a:pt x="106921" y="533946"/>
                  </a:lnTo>
                  <a:lnTo>
                    <a:pt x="114312" y="535584"/>
                  </a:lnTo>
                  <a:lnTo>
                    <a:pt x="138176" y="527075"/>
                  </a:lnTo>
                  <a:lnTo>
                    <a:pt x="154940" y="521106"/>
                  </a:lnTo>
                  <a:lnTo>
                    <a:pt x="173723" y="506869"/>
                  </a:lnTo>
                  <a:lnTo>
                    <a:pt x="187490" y="496430"/>
                  </a:lnTo>
                  <a:lnTo>
                    <a:pt x="215442" y="465670"/>
                  </a:lnTo>
                  <a:lnTo>
                    <a:pt x="242316" y="432879"/>
                  </a:lnTo>
                  <a:lnTo>
                    <a:pt x="271145" y="478815"/>
                  </a:lnTo>
                  <a:lnTo>
                    <a:pt x="296430" y="525576"/>
                  </a:lnTo>
                  <a:lnTo>
                    <a:pt x="317309" y="573659"/>
                  </a:lnTo>
                  <a:lnTo>
                    <a:pt x="333057" y="623798"/>
                  </a:lnTo>
                  <a:lnTo>
                    <a:pt x="342836" y="676592"/>
                  </a:lnTo>
                  <a:lnTo>
                    <a:pt x="350202" y="722439"/>
                  </a:lnTo>
                  <a:lnTo>
                    <a:pt x="361988" y="767245"/>
                  </a:lnTo>
                  <a:lnTo>
                    <a:pt x="379323" y="810336"/>
                  </a:lnTo>
                  <a:lnTo>
                    <a:pt x="403364" y="851001"/>
                  </a:lnTo>
                  <a:lnTo>
                    <a:pt x="434390" y="889330"/>
                  </a:lnTo>
                  <a:lnTo>
                    <a:pt x="470344" y="922883"/>
                  </a:lnTo>
                  <a:lnTo>
                    <a:pt x="612482" y="1035634"/>
                  </a:lnTo>
                  <a:lnTo>
                    <a:pt x="656094" y="1063231"/>
                  </a:lnTo>
                  <a:lnTo>
                    <a:pt x="705205" y="1079322"/>
                  </a:lnTo>
                  <a:lnTo>
                    <a:pt x="727824" y="1086027"/>
                  </a:lnTo>
                  <a:lnTo>
                    <a:pt x="747420" y="1097013"/>
                  </a:lnTo>
                  <a:lnTo>
                    <a:pt x="763816" y="1112431"/>
                  </a:lnTo>
                  <a:lnTo>
                    <a:pt x="776871" y="1132446"/>
                  </a:lnTo>
                  <a:lnTo>
                    <a:pt x="776871" y="1082789"/>
                  </a:lnTo>
                  <a:lnTo>
                    <a:pt x="731443" y="1057325"/>
                  </a:lnTo>
                  <a:lnTo>
                    <a:pt x="706678" y="1049756"/>
                  </a:lnTo>
                  <a:lnTo>
                    <a:pt x="690092" y="1045705"/>
                  </a:lnTo>
                  <a:lnTo>
                    <a:pt x="645515" y="1022565"/>
                  </a:lnTo>
                  <a:lnTo>
                    <a:pt x="600329" y="989799"/>
                  </a:lnTo>
                  <a:lnTo>
                    <a:pt x="556272" y="955611"/>
                  </a:lnTo>
                  <a:lnTo>
                    <a:pt x="513194" y="920165"/>
                  </a:lnTo>
                  <a:lnTo>
                    <a:pt x="471017" y="883653"/>
                  </a:lnTo>
                  <a:lnTo>
                    <a:pt x="422300" y="827189"/>
                  </a:lnTo>
                  <a:lnTo>
                    <a:pt x="390880" y="758672"/>
                  </a:lnTo>
                  <a:lnTo>
                    <a:pt x="375310" y="701103"/>
                  </a:lnTo>
                  <a:lnTo>
                    <a:pt x="364299" y="642340"/>
                  </a:lnTo>
                  <a:lnTo>
                    <a:pt x="358673" y="610628"/>
                  </a:lnTo>
                  <a:lnTo>
                    <a:pt x="339407" y="549211"/>
                  </a:lnTo>
                  <a:lnTo>
                    <a:pt x="308711" y="489267"/>
                  </a:lnTo>
                  <a:lnTo>
                    <a:pt x="276542" y="432879"/>
                  </a:lnTo>
                  <a:lnTo>
                    <a:pt x="274002" y="428447"/>
                  </a:lnTo>
                  <a:lnTo>
                    <a:pt x="250875" y="389305"/>
                  </a:lnTo>
                  <a:lnTo>
                    <a:pt x="228854" y="367538"/>
                  </a:lnTo>
                  <a:lnTo>
                    <a:pt x="216992" y="356628"/>
                  </a:lnTo>
                  <a:lnTo>
                    <a:pt x="216992" y="399503"/>
                  </a:lnTo>
                  <a:lnTo>
                    <a:pt x="202984" y="434327"/>
                  </a:lnTo>
                  <a:lnTo>
                    <a:pt x="181991" y="462749"/>
                  </a:lnTo>
                  <a:lnTo>
                    <a:pt x="155575" y="486257"/>
                  </a:lnTo>
                  <a:lnTo>
                    <a:pt x="125285" y="506298"/>
                  </a:lnTo>
                  <a:lnTo>
                    <a:pt x="101612" y="506869"/>
                  </a:lnTo>
                  <a:lnTo>
                    <a:pt x="78562" y="505282"/>
                  </a:lnTo>
                  <a:lnTo>
                    <a:pt x="56172" y="500799"/>
                  </a:lnTo>
                  <a:lnTo>
                    <a:pt x="34531" y="492671"/>
                  </a:lnTo>
                  <a:lnTo>
                    <a:pt x="30403" y="485127"/>
                  </a:lnTo>
                  <a:lnTo>
                    <a:pt x="29451" y="477469"/>
                  </a:lnTo>
                  <a:lnTo>
                    <a:pt x="30543" y="469925"/>
                  </a:lnTo>
                  <a:lnTo>
                    <a:pt x="46939" y="415671"/>
                  </a:lnTo>
                  <a:lnTo>
                    <a:pt x="63030" y="369252"/>
                  </a:lnTo>
                  <a:lnTo>
                    <a:pt x="67183" y="356527"/>
                  </a:lnTo>
                  <a:lnTo>
                    <a:pt x="69748" y="343763"/>
                  </a:lnTo>
                  <a:lnTo>
                    <a:pt x="70396" y="331076"/>
                  </a:lnTo>
                  <a:lnTo>
                    <a:pt x="68757" y="318516"/>
                  </a:lnTo>
                  <a:lnTo>
                    <a:pt x="63423" y="283845"/>
                  </a:lnTo>
                  <a:lnTo>
                    <a:pt x="61810" y="248996"/>
                  </a:lnTo>
                  <a:lnTo>
                    <a:pt x="61518" y="214020"/>
                  </a:lnTo>
                  <a:lnTo>
                    <a:pt x="60109" y="179247"/>
                  </a:lnTo>
                  <a:lnTo>
                    <a:pt x="58851" y="153428"/>
                  </a:lnTo>
                  <a:lnTo>
                    <a:pt x="58864" y="122478"/>
                  </a:lnTo>
                  <a:lnTo>
                    <a:pt x="59232" y="101536"/>
                  </a:lnTo>
                  <a:lnTo>
                    <a:pt x="59601" y="75577"/>
                  </a:lnTo>
                  <a:lnTo>
                    <a:pt x="59905" y="63919"/>
                  </a:lnTo>
                  <a:lnTo>
                    <a:pt x="80518" y="29387"/>
                  </a:lnTo>
                  <a:lnTo>
                    <a:pt x="87668" y="29146"/>
                  </a:lnTo>
                  <a:lnTo>
                    <a:pt x="94411" y="32550"/>
                  </a:lnTo>
                  <a:lnTo>
                    <a:pt x="100812" y="40170"/>
                  </a:lnTo>
                  <a:lnTo>
                    <a:pt x="95529" y="69596"/>
                  </a:lnTo>
                  <a:lnTo>
                    <a:pt x="93230" y="99631"/>
                  </a:lnTo>
                  <a:lnTo>
                    <a:pt x="94678" y="130048"/>
                  </a:lnTo>
                  <a:lnTo>
                    <a:pt x="100647" y="160642"/>
                  </a:lnTo>
                  <a:lnTo>
                    <a:pt x="101536" y="163880"/>
                  </a:lnTo>
                  <a:lnTo>
                    <a:pt x="101269" y="167525"/>
                  </a:lnTo>
                  <a:lnTo>
                    <a:pt x="105244" y="226656"/>
                  </a:lnTo>
                  <a:lnTo>
                    <a:pt x="122237" y="276885"/>
                  </a:lnTo>
                  <a:lnTo>
                    <a:pt x="149377" y="322757"/>
                  </a:lnTo>
                  <a:lnTo>
                    <a:pt x="184035" y="365417"/>
                  </a:lnTo>
                  <a:lnTo>
                    <a:pt x="216992" y="399503"/>
                  </a:lnTo>
                  <a:lnTo>
                    <a:pt x="216992" y="356628"/>
                  </a:lnTo>
                  <a:lnTo>
                    <a:pt x="209664" y="349885"/>
                  </a:lnTo>
                  <a:lnTo>
                    <a:pt x="192493" y="330492"/>
                  </a:lnTo>
                  <a:lnTo>
                    <a:pt x="161747" y="288747"/>
                  </a:lnTo>
                  <a:lnTo>
                    <a:pt x="136994" y="240144"/>
                  </a:lnTo>
                  <a:lnTo>
                    <a:pt x="125704" y="187147"/>
                  </a:lnTo>
                  <a:lnTo>
                    <a:pt x="123253" y="126720"/>
                  </a:lnTo>
                  <a:lnTo>
                    <a:pt x="123342" y="57594"/>
                  </a:lnTo>
                  <a:lnTo>
                    <a:pt x="123583" y="48475"/>
                  </a:lnTo>
                  <a:lnTo>
                    <a:pt x="123647" y="38938"/>
                  </a:lnTo>
                  <a:lnTo>
                    <a:pt x="122542" y="29146"/>
                  </a:lnTo>
                  <a:lnTo>
                    <a:pt x="122478" y="28575"/>
                  </a:lnTo>
                  <a:lnTo>
                    <a:pt x="118986" y="16992"/>
                  </a:lnTo>
                  <a:lnTo>
                    <a:pt x="114973" y="13373"/>
                  </a:lnTo>
                  <a:lnTo>
                    <a:pt x="111709" y="8775"/>
                  </a:lnTo>
                  <a:lnTo>
                    <a:pt x="107264" y="6667"/>
                  </a:lnTo>
                  <a:lnTo>
                    <a:pt x="85420" y="0"/>
                  </a:lnTo>
                  <a:lnTo>
                    <a:pt x="66840" y="2057"/>
                  </a:lnTo>
                  <a:lnTo>
                    <a:pt x="51879" y="12725"/>
                  </a:lnTo>
                  <a:lnTo>
                    <a:pt x="34975" y="49149"/>
                  </a:lnTo>
                  <a:lnTo>
                    <a:pt x="30759" y="101536"/>
                  </a:lnTo>
                  <a:lnTo>
                    <a:pt x="30010" y="130048"/>
                  </a:lnTo>
                  <a:lnTo>
                    <a:pt x="30327" y="156565"/>
                  </a:lnTo>
                  <a:lnTo>
                    <a:pt x="33235" y="187147"/>
                  </a:lnTo>
                  <a:lnTo>
                    <a:pt x="36334" y="217068"/>
                  </a:lnTo>
                  <a:lnTo>
                    <a:pt x="37693" y="248996"/>
                  </a:lnTo>
                  <a:lnTo>
                    <a:pt x="38747" y="279057"/>
                  </a:lnTo>
                  <a:lnTo>
                    <a:pt x="41224" y="309943"/>
                  </a:lnTo>
                  <a:lnTo>
                    <a:pt x="42151" y="329361"/>
                  </a:lnTo>
                  <a:lnTo>
                    <a:pt x="40335" y="348437"/>
                  </a:lnTo>
                  <a:lnTo>
                    <a:pt x="35902" y="367220"/>
                  </a:lnTo>
                  <a:lnTo>
                    <a:pt x="28981" y="385724"/>
                  </a:lnTo>
                  <a:lnTo>
                    <a:pt x="18592" y="412191"/>
                  </a:lnTo>
                  <a:lnTo>
                    <a:pt x="10401" y="439140"/>
                  </a:lnTo>
                  <a:lnTo>
                    <a:pt x="4279" y="466077"/>
                  </a:lnTo>
                  <a:lnTo>
                    <a:pt x="0" y="492848"/>
                  </a:lnTo>
                  <a:lnTo>
                    <a:pt x="8623" y="525576"/>
                  </a:lnTo>
                  <a:lnTo>
                    <a:pt x="17538" y="557466"/>
                  </a:lnTo>
                  <a:lnTo>
                    <a:pt x="25704" y="589051"/>
                  </a:lnTo>
                  <a:lnTo>
                    <a:pt x="36893" y="642340"/>
                  </a:lnTo>
                  <a:lnTo>
                    <a:pt x="53784" y="682790"/>
                  </a:lnTo>
                  <a:lnTo>
                    <a:pt x="78066" y="719874"/>
                  </a:lnTo>
                  <a:lnTo>
                    <a:pt x="90385" y="738174"/>
                  </a:lnTo>
                  <a:lnTo>
                    <a:pt x="114846" y="774877"/>
                  </a:lnTo>
                  <a:lnTo>
                    <a:pt x="144157" y="823683"/>
                  </a:lnTo>
                  <a:lnTo>
                    <a:pt x="168783" y="875157"/>
                  </a:lnTo>
                  <a:lnTo>
                    <a:pt x="180835" y="902411"/>
                  </a:lnTo>
                  <a:lnTo>
                    <a:pt x="193636" y="929347"/>
                  </a:lnTo>
                  <a:lnTo>
                    <a:pt x="220662" y="982522"/>
                  </a:lnTo>
                  <a:lnTo>
                    <a:pt x="248704" y="1026985"/>
                  </a:lnTo>
                  <a:lnTo>
                    <a:pt x="282905" y="1065098"/>
                  </a:lnTo>
                  <a:lnTo>
                    <a:pt x="323024" y="1096924"/>
                  </a:lnTo>
                  <a:lnTo>
                    <a:pt x="368833" y="1122540"/>
                  </a:lnTo>
                  <a:lnTo>
                    <a:pt x="414032" y="1142187"/>
                  </a:lnTo>
                  <a:lnTo>
                    <a:pt x="459816" y="1159141"/>
                  </a:lnTo>
                  <a:lnTo>
                    <a:pt x="506234" y="1173086"/>
                  </a:lnTo>
                  <a:lnTo>
                    <a:pt x="553377" y="1183716"/>
                  </a:lnTo>
                  <a:lnTo>
                    <a:pt x="601294" y="1190663"/>
                  </a:lnTo>
                  <a:lnTo>
                    <a:pt x="650074" y="1193634"/>
                  </a:lnTo>
                  <a:lnTo>
                    <a:pt x="699782" y="1192263"/>
                  </a:lnTo>
                  <a:lnTo>
                    <a:pt x="752970" y="1182116"/>
                  </a:lnTo>
                  <a:lnTo>
                    <a:pt x="790054" y="1165021"/>
                  </a:lnTo>
                  <a:lnTo>
                    <a:pt x="801217" y="1149946"/>
                  </a:lnTo>
                  <a:lnTo>
                    <a:pt x="805116" y="1135189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6796" y="6404332"/>
              <a:ext cx="101060" cy="934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355289" y="2822816"/>
              <a:ext cx="926465" cy="867410"/>
            </a:xfrm>
            <a:custGeom>
              <a:avLst/>
              <a:gdLst/>
              <a:ahLst/>
              <a:cxnLst/>
              <a:rect l="l" t="t" r="r" b="b"/>
              <a:pathLst>
                <a:path w="926465" h="867410">
                  <a:moveTo>
                    <a:pt x="131800" y="504190"/>
                  </a:moveTo>
                  <a:lnTo>
                    <a:pt x="131140" y="495617"/>
                  </a:lnTo>
                  <a:lnTo>
                    <a:pt x="127203" y="489254"/>
                  </a:lnTo>
                  <a:lnTo>
                    <a:pt x="117436" y="487857"/>
                  </a:lnTo>
                  <a:lnTo>
                    <a:pt x="104775" y="503377"/>
                  </a:lnTo>
                  <a:lnTo>
                    <a:pt x="99148" y="515467"/>
                  </a:lnTo>
                  <a:lnTo>
                    <a:pt x="99301" y="530390"/>
                  </a:lnTo>
                  <a:lnTo>
                    <a:pt x="103974" y="554367"/>
                  </a:lnTo>
                  <a:lnTo>
                    <a:pt x="119875" y="546976"/>
                  </a:lnTo>
                  <a:lnTo>
                    <a:pt x="131800" y="504190"/>
                  </a:lnTo>
                  <a:close/>
                </a:path>
                <a:path w="926465" h="867410">
                  <a:moveTo>
                    <a:pt x="717372" y="136613"/>
                  </a:moveTo>
                  <a:lnTo>
                    <a:pt x="710107" y="125361"/>
                  </a:lnTo>
                  <a:lnTo>
                    <a:pt x="700227" y="119976"/>
                  </a:lnTo>
                  <a:lnTo>
                    <a:pt x="687451" y="119646"/>
                  </a:lnTo>
                  <a:lnTo>
                    <a:pt x="671525" y="123545"/>
                  </a:lnTo>
                  <a:lnTo>
                    <a:pt x="672617" y="142786"/>
                  </a:lnTo>
                  <a:lnTo>
                    <a:pt x="684898" y="149733"/>
                  </a:lnTo>
                  <a:lnTo>
                    <a:pt x="696328" y="151282"/>
                  </a:lnTo>
                  <a:lnTo>
                    <a:pt x="707085" y="147040"/>
                  </a:lnTo>
                  <a:lnTo>
                    <a:pt x="717372" y="136613"/>
                  </a:lnTo>
                  <a:close/>
                </a:path>
                <a:path w="926465" h="867410">
                  <a:moveTo>
                    <a:pt x="772528" y="203974"/>
                  </a:moveTo>
                  <a:lnTo>
                    <a:pt x="771131" y="198412"/>
                  </a:lnTo>
                  <a:lnTo>
                    <a:pt x="769340" y="194830"/>
                  </a:lnTo>
                  <a:lnTo>
                    <a:pt x="767219" y="189458"/>
                  </a:lnTo>
                  <a:lnTo>
                    <a:pt x="747636" y="180721"/>
                  </a:lnTo>
                  <a:lnTo>
                    <a:pt x="727519" y="177482"/>
                  </a:lnTo>
                  <a:lnTo>
                    <a:pt x="707174" y="178562"/>
                  </a:lnTo>
                  <a:lnTo>
                    <a:pt x="686917" y="182778"/>
                  </a:lnTo>
                  <a:lnTo>
                    <a:pt x="681609" y="188099"/>
                  </a:lnTo>
                  <a:lnTo>
                    <a:pt x="678434" y="194538"/>
                  </a:lnTo>
                  <a:lnTo>
                    <a:pt x="678738" y="203746"/>
                  </a:lnTo>
                  <a:lnTo>
                    <a:pt x="683920" y="217360"/>
                  </a:lnTo>
                  <a:lnTo>
                    <a:pt x="702970" y="208800"/>
                  </a:lnTo>
                  <a:lnTo>
                    <a:pt x="722122" y="207048"/>
                  </a:lnTo>
                  <a:lnTo>
                    <a:pt x="741375" y="209600"/>
                  </a:lnTo>
                  <a:lnTo>
                    <a:pt x="763536" y="214566"/>
                  </a:lnTo>
                  <a:lnTo>
                    <a:pt x="767473" y="210185"/>
                  </a:lnTo>
                  <a:lnTo>
                    <a:pt x="770877" y="208127"/>
                  </a:lnTo>
                  <a:lnTo>
                    <a:pt x="771334" y="206146"/>
                  </a:lnTo>
                  <a:lnTo>
                    <a:pt x="772528" y="203974"/>
                  </a:lnTo>
                  <a:close/>
                </a:path>
                <a:path w="926465" h="867410">
                  <a:moveTo>
                    <a:pt x="793534" y="331304"/>
                  </a:moveTo>
                  <a:lnTo>
                    <a:pt x="791184" y="325247"/>
                  </a:lnTo>
                  <a:lnTo>
                    <a:pt x="786676" y="318008"/>
                  </a:lnTo>
                  <a:lnTo>
                    <a:pt x="785837" y="310362"/>
                  </a:lnTo>
                  <a:lnTo>
                    <a:pt x="785164" y="302806"/>
                  </a:lnTo>
                  <a:lnTo>
                    <a:pt x="783577" y="295490"/>
                  </a:lnTo>
                  <a:lnTo>
                    <a:pt x="779145" y="288734"/>
                  </a:lnTo>
                  <a:lnTo>
                    <a:pt x="769937" y="282879"/>
                  </a:lnTo>
                  <a:lnTo>
                    <a:pt x="766864" y="285242"/>
                  </a:lnTo>
                  <a:lnTo>
                    <a:pt x="764032" y="286296"/>
                  </a:lnTo>
                  <a:lnTo>
                    <a:pt x="763816" y="287743"/>
                  </a:lnTo>
                  <a:lnTo>
                    <a:pt x="763638" y="298526"/>
                  </a:lnTo>
                  <a:lnTo>
                    <a:pt x="765365" y="312572"/>
                  </a:lnTo>
                  <a:lnTo>
                    <a:pt x="768540" y="327621"/>
                  </a:lnTo>
                  <a:lnTo>
                    <a:pt x="772744" y="341477"/>
                  </a:lnTo>
                  <a:lnTo>
                    <a:pt x="779081" y="342823"/>
                  </a:lnTo>
                  <a:lnTo>
                    <a:pt x="784504" y="341490"/>
                  </a:lnTo>
                  <a:lnTo>
                    <a:pt x="789228" y="337604"/>
                  </a:lnTo>
                  <a:lnTo>
                    <a:pt x="793534" y="331304"/>
                  </a:lnTo>
                  <a:close/>
                </a:path>
                <a:path w="926465" h="867410">
                  <a:moveTo>
                    <a:pt x="926274" y="336232"/>
                  </a:moveTo>
                  <a:lnTo>
                    <a:pt x="922756" y="283654"/>
                  </a:lnTo>
                  <a:lnTo>
                    <a:pt x="912850" y="232816"/>
                  </a:lnTo>
                  <a:lnTo>
                    <a:pt x="896404" y="183718"/>
                  </a:lnTo>
                  <a:lnTo>
                    <a:pt x="889127" y="168821"/>
                  </a:lnTo>
                  <a:lnTo>
                    <a:pt x="889127" y="345833"/>
                  </a:lnTo>
                  <a:lnTo>
                    <a:pt x="882840" y="386969"/>
                  </a:lnTo>
                  <a:lnTo>
                    <a:pt x="867156" y="420687"/>
                  </a:lnTo>
                  <a:lnTo>
                    <a:pt x="841768" y="447103"/>
                  </a:lnTo>
                  <a:lnTo>
                    <a:pt x="806323" y="466344"/>
                  </a:lnTo>
                  <a:lnTo>
                    <a:pt x="800379" y="464908"/>
                  </a:lnTo>
                  <a:lnTo>
                    <a:pt x="796226" y="464210"/>
                  </a:lnTo>
                  <a:lnTo>
                    <a:pt x="794880" y="463778"/>
                  </a:lnTo>
                  <a:lnTo>
                    <a:pt x="794880" y="584352"/>
                  </a:lnTo>
                  <a:lnTo>
                    <a:pt x="750036" y="602005"/>
                  </a:lnTo>
                  <a:lnTo>
                    <a:pt x="707136" y="620331"/>
                  </a:lnTo>
                  <a:lnTo>
                    <a:pt x="667753" y="640740"/>
                  </a:lnTo>
                  <a:lnTo>
                    <a:pt x="629526" y="663308"/>
                  </a:lnTo>
                  <a:lnTo>
                    <a:pt x="588949" y="686828"/>
                  </a:lnTo>
                  <a:lnTo>
                    <a:pt x="570230" y="700278"/>
                  </a:lnTo>
                  <a:lnTo>
                    <a:pt x="554456" y="717105"/>
                  </a:lnTo>
                  <a:lnTo>
                    <a:pt x="555599" y="725893"/>
                  </a:lnTo>
                  <a:lnTo>
                    <a:pt x="557974" y="731380"/>
                  </a:lnTo>
                  <a:lnTo>
                    <a:pt x="568172" y="735558"/>
                  </a:lnTo>
                  <a:lnTo>
                    <a:pt x="610730" y="712292"/>
                  </a:lnTo>
                  <a:lnTo>
                    <a:pt x="653008" y="686777"/>
                  </a:lnTo>
                  <a:lnTo>
                    <a:pt x="696252" y="661733"/>
                  </a:lnTo>
                  <a:lnTo>
                    <a:pt x="741692" y="639876"/>
                  </a:lnTo>
                  <a:lnTo>
                    <a:pt x="790600" y="623900"/>
                  </a:lnTo>
                  <a:lnTo>
                    <a:pt x="784263" y="649160"/>
                  </a:lnTo>
                  <a:lnTo>
                    <a:pt x="754430" y="695185"/>
                  </a:lnTo>
                  <a:lnTo>
                    <a:pt x="718032" y="725893"/>
                  </a:lnTo>
                  <a:lnTo>
                    <a:pt x="672630" y="754722"/>
                  </a:lnTo>
                  <a:lnTo>
                    <a:pt x="607174" y="793419"/>
                  </a:lnTo>
                  <a:lnTo>
                    <a:pt x="550887" y="822147"/>
                  </a:lnTo>
                  <a:lnTo>
                    <a:pt x="501929" y="834339"/>
                  </a:lnTo>
                  <a:lnTo>
                    <a:pt x="471081" y="838403"/>
                  </a:lnTo>
                  <a:lnTo>
                    <a:pt x="464921" y="834834"/>
                  </a:lnTo>
                  <a:lnTo>
                    <a:pt x="459028" y="833221"/>
                  </a:lnTo>
                  <a:lnTo>
                    <a:pt x="486117" y="791984"/>
                  </a:lnTo>
                  <a:lnTo>
                    <a:pt x="494144" y="784313"/>
                  </a:lnTo>
                  <a:lnTo>
                    <a:pt x="502056" y="776312"/>
                  </a:lnTo>
                  <a:lnTo>
                    <a:pt x="508914" y="766876"/>
                  </a:lnTo>
                  <a:lnTo>
                    <a:pt x="513791" y="754938"/>
                  </a:lnTo>
                  <a:lnTo>
                    <a:pt x="485381" y="755446"/>
                  </a:lnTo>
                  <a:lnTo>
                    <a:pt x="464197" y="769696"/>
                  </a:lnTo>
                  <a:lnTo>
                    <a:pt x="445185" y="788314"/>
                  </a:lnTo>
                  <a:lnTo>
                    <a:pt x="423303" y="801903"/>
                  </a:lnTo>
                  <a:lnTo>
                    <a:pt x="402196" y="778497"/>
                  </a:lnTo>
                  <a:lnTo>
                    <a:pt x="387057" y="752030"/>
                  </a:lnTo>
                  <a:lnTo>
                    <a:pt x="382079" y="739228"/>
                  </a:lnTo>
                  <a:lnTo>
                    <a:pt x="381977" y="738987"/>
                  </a:lnTo>
                  <a:lnTo>
                    <a:pt x="376008" y="723658"/>
                  </a:lnTo>
                  <a:lnTo>
                    <a:pt x="367118" y="694550"/>
                  </a:lnTo>
                  <a:lnTo>
                    <a:pt x="393052" y="657364"/>
                  </a:lnTo>
                  <a:lnTo>
                    <a:pt x="424472" y="621880"/>
                  </a:lnTo>
                  <a:lnTo>
                    <a:pt x="460286" y="588835"/>
                  </a:lnTo>
                  <a:lnTo>
                    <a:pt x="499440" y="558977"/>
                  </a:lnTo>
                  <a:lnTo>
                    <a:pt x="540842" y="533044"/>
                  </a:lnTo>
                  <a:lnTo>
                    <a:pt x="583438" y="511771"/>
                  </a:lnTo>
                  <a:lnTo>
                    <a:pt x="626135" y="495922"/>
                  </a:lnTo>
                  <a:lnTo>
                    <a:pt x="667880" y="486219"/>
                  </a:lnTo>
                  <a:lnTo>
                    <a:pt x="712127" y="482053"/>
                  </a:lnTo>
                  <a:lnTo>
                    <a:pt x="734822" y="484073"/>
                  </a:lnTo>
                  <a:lnTo>
                    <a:pt x="758024" y="490715"/>
                  </a:lnTo>
                  <a:lnTo>
                    <a:pt x="770039" y="511594"/>
                  </a:lnTo>
                  <a:lnTo>
                    <a:pt x="778738" y="534606"/>
                  </a:lnTo>
                  <a:lnTo>
                    <a:pt x="786282" y="559079"/>
                  </a:lnTo>
                  <a:lnTo>
                    <a:pt x="794880" y="584352"/>
                  </a:lnTo>
                  <a:lnTo>
                    <a:pt x="794880" y="463778"/>
                  </a:lnTo>
                  <a:lnTo>
                    <a:pt x="792264" y="462902"/>
                  </a:lnTo>
                  <a:lnTo>
                    <a:pt x="743800" y="451408"/>
                  </a:lnTo>
                  <a:lnTo>
                    <a:pt x="696582" y="448678"/>
                  </a:lnTo>
                  <a:lnTo>
                    <a:pt x="650595" y="453745"/>
                  </a:lnTo>
                  <a:lnTo>
                    <a:pt x="605802" y="465645"/>
                  </a:lnTo>
                  <a:lnTo>
                    <a:pt x="562203" y="483374"/>
                  </a:lnTo>
                  <a:lnTo>
                    <a:pt x="519734" y="505993"/>
                  </a:lnTo>
                  <a:lnTo>
                    <a:pt x="473633" y="535305"/>
                  </a:lnTo>
                  <a:lnTo>
                    <a:pt x="430352" y="568020"/>
                  </a:lnTo>
                  <a:lnTo>
                    <a:pt x="390804" y="604850"/>
                  </a:lnTo>
                  <a:lnTo>
                    <a:pt x="355892" y="646518"/>
                  </a:lnTo>
                  <a:lnTo>
                    <a:pt x="326555" y="693762"/>
                  </a:lnTo>
                  <a:lnTo>
                    <a:pt x="316725" y="708571"/>
                  </a:lnTo>
                  <a:lnTo>
                    <a:pt x="304330" y="720712"/>
                  </a:lnTo>
                  <a:lnTo>
                    <a:pt x="289483" y="730681"/>
                  </a:lnTo>
                  <a:lnTo>
                    <a:pt x="272288" y="738987"/>
                  </a:lnTo>
                  <a:lnTo>
                    <a:pt x="194805" y="738987"/>
                  </a:lnTo>
                  <a:lnTo>
                    <a:pt x="147980" y="720115"/>
                  </a:lnTo>
                  <a:lnTo>
                    <a:pt x="110909" y="691934"/>
                  </a:lnTo>
                  <a:lnTo>
                    <a:pt x="82067" y="655612"/>
                  </a:lnTo>
                  <a:lnTo>
                    <a:pt x="59969" y="612305"/>
                  </a:lnTo>
                  <a:lnTo>
                    <a:pt x="43662" y="564807"/>
                  </a:lnTo>
                  <a:lnTo>
                    <a:pt x="34315" y="517601"/>
                  </a:lnTo>
                  <a:lnTo>
                    <a:pt x="32016" y="470636"/>
                  </a:lnTo>
                  <a:lnTo>
                    <a:pt x="36893" y="423887"/>
                  </a:lnTo>
                  <a:lnTo>
                    <a:pt x="49060" y="377317"/>
                  </a:lnTo>
                  <a:lnTo>
                    <a:pt x="68618" y="330885"/>
                  </a:lnTo>
                  <a:lnTo>
                    <a:pt x="93789" y="286575"/>
                  </a:lnTo>
                  <a:lnTo>
                    <a:pt x="122529" y="246367"/>
                  </a:lnTo>
                  <a:lnTo>
                    <a:pt x="154622" y="210007"/>
                  </a:lnTo>
                  <a:lnTo>
                    <a:pt x="189953" y="177203"/>
                  </a:lnTo>
                  <a:lnTo>
                    <a:pt x="228028" y="147955"/>
                  </a:lnTo>
                  <a:lnTo>
                    <a:pt x="268922" y="121780"/>
                  </a:lnTo>
                  <a:lnTo>
                    <a:pt x="312343" y="98526"/>
                  </a:lnTo>
                  <a:lnTo>
                    <a:pt x="358063" y="77978"/>
                  </a:lnTo>
                  <a:lnTo>
                    <a:pt x="402755" y="61671"/>
                  </a:lnTo>
                  <a:lnTo>
                    <a:pt x="448475" y="49403"/>
                  </a:lnTo>
                  <a:lnTo>
                    <a:pt x="495173" y="41503"/>
                  </a:lnTo>
                  <a:lnTo>
                    <a:pt x="542798" y="38366"/>
                  </a:lnTo>
                  <a:lnTo>
                    <a:pt x="560273" y="37642"/>
                  </a:lnTo>
                  <a:lnTo>
                    <a:pt x="577532" y="35814"/>
                  </a:lnTo>
                  <a:lnTo>
                    <a:pt x="594575" y="32715"/>
                  </a:lnTo>
                  <a:lnTo>
                    <a:pt x="611466" y="28168"/>
                  </a:lnTo>
                  <a:lnTo>
                    <a:pt x="639686" y="33502"/>
                  </a:lnTo>
                  <a:lnTo>
                    <a:pt x="653694" y="35941"/>
                  </a:lnTo>
                  <a:lnTo>
                    <a:pt x="667727" y="37795"/>
                  </a:lnTo>
                  <a:lnTo>
                    <a:pt x="713079" y="46913"/>
                  </a:lnTo>
                  <a:lnTo>
                    <a:pt x="752983" y="63957"/>
                  </a:lnTo>
                  <a:lnTo>
                    <a:pt x="787781" y="88430"/>
                  </a:lnTo>
                  <a:lnTo>
                    <a:pt x="817816" y="119811"/>
                  </a:lnTo>
                  <a:lnTo>
                    <a:pt x="843457" y="157632"/>
                  </a:lnTo>
                  <a:lnTo>
                    <a:pt x="865111" y="202095"/>
                  </a:lnTo>
                  <a:lnTo>
                    <a:pt x="879843" y="248196"/>
                  </a:lnTo>
                  <a:lnTo>
                    <a:pt x="887806" y="296075"/>
                  </a:lnTo>
                  <a:lnTo>
                    <a:pt x="889127" y="345833"/>
                  </a:lnTo>
                  <a:lnTo>
                    <a:pt x="889127" y="168821"/>
                  </a:lnTo>
                  <a:lnTo>
                    <a:pt x="842695" y="91757"/>
                  </a:lnTo>
                  <a:lnTo>
                    <a:pt x="806538" y="55676"/>
                  </a:lnTo>
                  <a:lnTo>
                    <a:pt x="764768" y="28435"/>
                  </a:lnTo>
                  <a:lnTo>
                    <a:pt x="717334" y="10325"/>
                  </a:lnTo>
                  <a:lnTo>
                    <a:pt x="664159" y="1663"/>
                  </a:lnTo>
                  <a:lnTo>
                    <a:pt x="594410" y="0"/>
                  </a:lnTo>
                  <a:lnTo>
                    <a:pt x="559498" y="1409"/>
                  </a:lnTo>
                  <a:lnTo>
                    <a:pt x="471919" y="11353"/>
                  </a:lnTo>
                  <a:lnTo>
                    <a:pt x="420014" y="21971"/>
                  </a:lnTo>
                  <a:lnTo>
                    <a:pt x="369214" y="36601"/>
                  </a:lnTo>
                  <a:lnTo>
                    <a:pt x="319709" y="55702"/>
                  </a:lnTo>
                  <a:lnTo>
                    <a:pt x="271678" y="79756"/>
                  </a:lnTo>
                  <a:lnTo>
                    <a:pt x="236016" y="100990"/>
                  </a:lnTo>
                  <a:lnTo>
                    <a:pt x="201688" y="124053"/>
                  </a:lnTo>
                  <a:lnTo>
                    <a:pt x="169189" y="149326"/>
                  </a:lnTo>
                  <a:lnTo>
                    <a:pt x="138925" y="177279"/>
                  </a:lnTo>
                  <a:lnTo>
                    <a:pt x="103441" y="216154"/>
                  </a:lnTo>
                  <a:lnTo>
                    <a:pt x="72085" y="257111"/>
                  </a:lnTo>
                  <a:lnTo>
                    <a:pt x="45542" y="300266"/>
                  </a:lnTo>
                  <a:lnTo>
                    <a:pt x="24434" y="345833"/>
                  </a:lnTo>
                  <a:lnTo>
                    <a:pt x="9372" y="394004"/>
                  </a:lnTo>
                  <a:lnTo>
                    <a:pt x="990" y="444969"/>
                  </a:lnTo>
                  <a:lnTo>
                    <a:pt x="50" y="490715"/>
                  </a:lnTo>
                  <a:lnTo>
                    <a:pt x="0" y="499986"/>
                  </a:lnTo>
                  <a:lnTo>
                    <a:pt x="4737" y="545007"/>
                  </a:lnTo>
                  <a:lnTo>
                    <a:pt x="14884" y="589343"/>
                  </a:lnTo>
                  <a:lnTo>
                    <a:pt x="30683" y="631507"/>
                  </a:lnTo>
                  <a:lnTo>
                    <a:pt x="52489" y="671131"/>
                  </a:lnTo>
                  <a:lnTo>
                    <a:pt x="80645" y="707771"/>
                  </a:lnTo>
                  <a:lnTo>
                    <a:pt x="120484" y="743038"/>
                  </a:lnTo>
                  <a:lnTo>
                    <a:pt x="165379" y="765416"/>
                  </a:lnTo>
                  <a:lnTo>
                    <a:pt x="215188" y="774319"/>
                  </a:lnTo>
                  <a:lnTo>
                    <a:pt x="269735" y="769175"/>
                  </a:lnTo>
                  <a:lnTo>
                    <a:pt x="289204" y="763244"/>
                  </a:lnTo>
                  <a:lnTo>
                    <a:pt x="307784" y="755230"/>
                  </a:lnTo>
                  <a:lnTo>
                    <a:pt x="326275" y="746709"/>
                  </a:lnTo>
                  <a:lnTo>
                    <a:pt x="345414" y="739228"/>
                  </a:lnTo>
                  <a:lnTo>
                    <a:pt x="378650" y="803059"/>
                  </a:lnTo>
                  <a:lnTo>
                    <a:pt x="420674" y="858850"/>
                  </a:lnTo>
                  <a:lnTo>
                    <a:pt x="468807" y="867359"/>
                  </a:lnTo>
                  <a:lnTo>
                    <a:pt x="483082" y="866648"/>
                  </a:lnTo>
                  <a:lnTo>
                    <a:pt x="533082" y="859053"/>
                  </a:lnTo>
                  <a:lnTo>
                    <a:pt x="584250" y="842441"/>
                  </a:lnTo>
                  <a:lnTo>
                    <a:pt x="592950" y="838403"/>
                  </a:lnTo>
                  <a:lnTo>
                    <a:pt x="632294" y="820153"/>
                  </a:lnTo>
                  <a:lnTo>
                    <a:pt x="677824" y="793305"/>
                  </a:lnTo>
                  <a:lnTo>
                    <a:pt x="721410" y="763016"/>
                  </a:lnTo>
                  <a:lnTo>
                    <a:pt x="763638" y="730415"/>
                  </a:lnTo>
                  <a:lnTo>
                    <a:pt x="809523" y="678980"/>
                  </a:lnTo>
                  <a:lnTo>
                    <a:pt x="834034" y="623900"/>
                  </a:lnTo>
                  <a:lnTo>
                    <a:pt x="836396" y="617156"/>
                  </a:lnTo>
                  <a:lnTo>
                    <a:pt x="829551" y="589953"/>
                  </a:lnTo>
                  <a:lnTo>
                    <a:pt x="821309" y="563803"/>
                  </a:lnTo>
                  <a:lnTo>
                    <a:pt x="814031" y="537806"/>
                  </a:lnTo>
                  <a:lnTo>
                    <a:pt x="810120" y="511086"/>
                  </a:lnTo>
                  <a:lnTo>
                    <a:pt x="822439" y="503364"/>
                  </a:lnTo>
                  <a:lnTo>
                    <a:pt x="827951" y="499986"/>
                  </a:lnTo>
                  <a:lnTo>
                    <a:pt x="833374" y="496938"/>
                  </a:lnTo>
                  <a:lnTo>
                    <a:pt x="854595" y="482053"/>
                  </a:lnTo>
                  <a:lnTo>
                    <a:pt x="875258" y="467563"/>
                  </a:lnTo>
                  <a:lnTo>
                    <a:pt x="876223" y="466344"/>
                  </a:lnTo>
                  <a:lnTo>
                    <a:pt x="904278" y="430809"/>
                  </a:lnTo>
                  <a:lnTo>
                    <a:pt x="921067" y="386930"/>
                  </a:lnTo>
                  <a:lnTo>
                    <a:pt x="926274" y="336232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78694" y="3410100"/>
              <a:ext cx="68639" cy="723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440672" y="3067253"/>
              <a:ext cx="693420" cy="220345"/>
            </a:xfrm>
            <a:custGeom>
              <a:avLst/>
              <a:gdLst/>
              <a:ahLst/>
              <a:cxnLst/>
              <a:rect l="l" t="t" r="r" b="b"/>
              <a:pathLst>
                <a:path w="693420" h="220345">
                  <a:moveTo>
                    <a:pt x="25006" y="195783"/>
                  </a:moveTo>
                  <a:lnTo>
                    <a:pt x="20040" y="189179"/>
                  </a:lnTo>
                  <a:lnTo>
                    <a:pt x="5930" y="182575"/>
                  </a:lnTo>
                  <a:lnTo>
                    <a:pt x="2641" y="192316"/>
                  </a:lnTo>
                  <a:lnTo>
                    <a:pt x="0" y="201764"/>
                  </a:lnTo>
                  <a:lnTo>
                    <a:pt x="965" y="211023"/>
                  </a:lnTo>
                  <a:lnTo>
                    <a:pt x="8470" y="220218"/>
                  </a:lnTo>
                  <a:lnTo>
                    <a:pt x="21069" y="205193"/>
                  </a:lnTo>
                  <a:lnTo>
                    <a:pt x="25006" y="195783"/>
                  </a:lnTo>
                  <a:close/>
                </a:path>
                <a:path w="693420" h="220345">
                  <a:moveTo>
                    <a:pt x="693369" y="16662"/>
                  </a:moveTo>
                  <a:lnTo>
                    <a:pt x="691197" y="850"/>
                  </a:lnTo>
                  <a:lnTo>
                    <a:pt x="675093" y="0"/>
                  </a:lnTo>
                  <a:lnTo>
                    <a:pt x="665873" y="1282"/>
                  </a:lnTo>
                  <a:lnTo>
                    <a:pt x="660057" y="6108"/>
                  </a:lnTo>
                  <a:lnTo>
                    <a:pt x="654164" y="15900"/>
                  </a:lnTo>
                  <a:lnTo>
                    <a:pt x="663917" y="21234"/>
                  </a:lnTo>
                  <a:lnTo>
                    <a:pt x="673582" y="24422"/>
                  </a:lnTo>
                  <a:lnTo>
                    <a:pt x="683336" y="23545"/>
                  </a:lnTo>
                  <a:lnTo>
                    <a:pt x="693369" y="16662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7476" y="1034276"/>
              <a:ext cx="2013264" cy="1244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1121" y="1958506"/>
              <a:ext cx="1694586" cy="22081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4472" y="1989303"/>
              <a:ext cx="2009546" cy="21738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1176" y="2841740"/>
              <a:ext cx="1318018" cy="13214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5628" y="2838324"/>
              <a:ext cx="1184503" cy="13214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9991331"/>
              <a:ext cx="10692003" cy="51286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5868848"/>
              <a:ext cx="10692003" cy="88029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16163" y="14136971"/>
              <a:ext cx="1857423" cy="420844"/>
            </a:xfrm>
            <a:prstGeom prst="rect">
              <a:avLst/>
            </a:prstGeom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3712032" y="5087434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 smtClean="0">
                <a:solidFill>
                  <a:schemeClr val="bg1"/>
                </a:solidFill>
                <a:latin typeface="+mj-ea"/>
                <a:ea typeface="+mj-ea"/>
              </a:rPr>
              <a:t>\000</a:t>
            </a:r>
            <a:endParaRPr kumimoji="1" lang="ja-JP" altLang="en-US" sz="9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ＭＳ Ｐゴシック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ピザ</dc:title>
  <dc:creator>夫松 遥那</dc:creator>
  <cp:lastModifiedBy>夫松 遥那</cp:lastModifiedBy>
  <cp:revision>1</cp:revision>
  <dcterms:created xsi:type="dcterms:W3CDTF">2023-02-06T00:54:58Z</dcterms:created>
  <dcterms:modified xsi:type="dcterms:W3CDTF">2023-02-06T01:04:03Z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2023-02-06T00:00:00Z</vt:filetime>
  </property>
  <property fmtid="{D5CDD505-2E9C-101B-9397-08002B2CF9AE}" pid="3" name="Creator">
    <vt:lpwstr>Adobe Illustrator 27.1 (Macintosh)</vt:lpwstr>
  </property>
  <property fmtid="{D5CDD505-2E9C-101B-9397-08002B2CF9AE}" pid="4" name="LastSaved">
    <vt:filetime>2023-02-06T00:00:00Z</vt:filetime>
  </property>
  <property fmtid="{D5CDD505-2E9C-101B-9397-08002B2CF9AE}" pid="5" name="Producer">
    <vt:lpwstr>Adobe PDF library 17.00</vt:lpwstr>
  </property>
</Properties>
</file>