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74365" cy="651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460089" y="3475253"/>
              <a:ext cx="4612640" cy="1113155"/>
            </a:xfrm>
            <a:custGeom>
              <a:avLst/>
              <a:gdLst/>
              <a:ahLst/>
              <a:cxnLst/>
              <a:rect l="l" t="t" r="r" b="b"/>
              <a:pathLst>
                <a:path w="4612640" h="1113154">
                  <a:moveTo>
                    <a:pt x="456184" y="900798"/>
                  </a:moveTo>
                  <a:lnTo>
                    <a:pt x="397738" y="856221"/>
                  </a:lnTo>
                  <a:lnTo>
                    <a:pt x="352069" y="833183"/>
                  </a:lnTo>
                  <a:lnTo>
                    <a:pt x="308660" y="812634"/>
                  </a:lnTo>
                  <a:lnTo>
                    <a:pt x="267271" y="794423"/>
                  </a:lnTo>
                  <a:lnTo>
                    <a:pt x="227672" y="778383"/>
                  </a:lnTo>
                  <a:lnTo>
                    <a:pt x="189649" y="764374"/>
                  </a:lnTo>
                  <a:lnTo>
                    <a:pt x="189649" y="617613"/>
                  </a:lnTo>
                  <a:lnTo>
                    <a:pt x="188214" y="609866"/>
                  </a:lnTo>
                  <a:lnTo>
                    <a:pt x="184213" y="603770"/>
                  </a:lnTo>
                  <a:lnTo>
                    <a:pt x="178117" y="599770"/>
                  </a:lnTo>
                  <a:lnTo>
                    <a:pt x="170370" y="598335"/>
                  </a:lnTo>
                  <a:lnTo>
                    <a:pt x="146735" y="598335"/>
                  </a:lnTo>
                  <a:lnTo>
                    <a:pt x="139001" y="599770"/>
                  </a:lnTo>
                  <a:lnTo>
                    <a:pt x="132905" y="603770"/>
                  </a:lnTo>
                  <a:lnTo>
                    <a:pt x="128905" y="609866"/>
                  </a:lnTo>
                  <a:lnTo>
                    <a:pt x="127469" y="617613"/>
                  </a:lnTo>
                  <a:lnTo>
                    <a:pt x="127469" y="1093343"/>
                  </a:lnTo>
                  <a:lnTo>
                    <a:pt x="128905" y="1101064"/>
                  </a:lnTo>
                  <a:lnTo>
                    <a:pt x="132905" y="1107160"/>
                  </a:lnTo>
                  <a:lnTo>
                    <a:pt x="139001" y="1111161"/>
                  </a:lnTo>
                  <a:lnTo>
                    <a:pt x="146735" y="1112608"/>
                  </a:lnTo>
                  <a:lnTo>
                    <a:pt x="170370" y="1112608"/>
                  </a:lnTo>
                  <a:lnTo>
                    <a:pt x="178117" y="1111161"/>
                  </a:lnTo>
                  <a:lnTo>
                    <a:pt x="184213" y="1107160"/>
                  </a:lnTo>
                  <a:lnTo>
                    <a:pt x="188214" y="1101064"/>
                  </a:lnTo>
                  <a:lnTo>
                    <a:pt x="189649" y="1093343"/>
                  </a:lnTo>
                  <a:lnTo>
                    <a:pt x="189649" y="799820"/>
                  </a:lnTo>
                  <a:lnTo>
                    <a:pt x="229057" y="821321"/>
                  </a:lnTo>
                  <a:lnTo>
                    <a:pt x="271627" y="846086"/>
                  </a:lnTo>
                  <a:lnTo>
                    <a:pt x="316941" y="873772"/>
                  </a:lnTo>
                  <a:lnTo>
                    <a:pt x="364591" y="904062"/>
                  </a:lnTo>
                  <a:lnTo>
                    <a:pt x="414134" y="936625"/>
                  </a:lnTo>
                  <a:lnTo>
                    <a:pt x="422186" y="939838"/>
                  </a:lnTo>
                  <a:lnTo>
                    <a:pt x="429996" y="939495"/>
                  </a:lnTo>
                  <a:lnTo>
                    <a:pt x="436880" y="936015"/>
                  </a:lnTo>
                  <a:lnTo>
                    <a:pt x="442125" y="929792"/>
                  </a:lnTo>
                  <a:lnTo>
                    <a:pt x="453936" y="908024"/>
                  </a:lnTo>
                  <a:lnTo>
                    <a:pt x="456184" y="900798"/>
                  </a:lnTo>
                  <a:close/>
                </a:path>
                <a:path w="4612640" h="1113154">
                  <a:moveTo>
                    <a:pt x="473849" y="98069"/>
                  </a:moveTo>
                  <a:lnTo>
                    <a:pt x="468261" y="92468"/>
                  </a:lnTo>
                  <a:lnTo>
                    <a:pt x="411048" y="92468"/>
                  </a:lnTo>
                  <a:lnTo>
                    <a:pt x="411048" y="124802"/>
                  </a:lnTo>
                  <a:lnTo>
                    <a:pt x="411048" y="285242"/>
                  </a:lnTo>
                  <a:lnTo>
                    <a:pt x="411048" y="316953"/>
                  </a:lnTo>
                  <a:lnTo>
                    <a:pt x="411048" y="487972"/>
                  </a:lnTo>
                  <a:lnTo>
                    <a:pt x="62801" y="487972"/>
                  </a:lnTo>
                  <a:lnTo>
                    <a:pt x="62801" y="316953"/>
                  </a:lnTo>
                  <a:lnTo>
                    <a:pt x="411048" y="316953"/>
                  </a:lnTo>
                  <a:lnTo>
                    <a:pt x="411048" y="285242"/>
                  </a:lnTo>
                  <a:lnTo>
                    <a:pt x="62801" y="285242"/>
                  </a:lnTo>
                  <a:lnTo>
                    <a:pt x="62801" y="124802"/>
                  </a:lnTo>
                  <a:lnTo>
                    <a:pt x="411048" y="124802"/>
                  </a:lnTo>
                  <a:lnTo>
                    <a:pt x="411048" y="92468"/>
                  </a:lnTo>
                  <a:lnTo>
                    <a:pt x="239407" y="92468"/>
                  </a:lnTo>
                  <a:lnTo>
                    <a:pt x="246862" y="75577"/>
                  </a:lnTo>
                  <a:lnTo>
                    <a:pt x="253390" y="59436"/>
                  </a:lnTo>
                  <a:lnTo>
                    <a:pt x="258991" y="44119"/>
                  </a:lnTo>
                  <a:lnTo>
                    <a:pt x="263652" y="29654"/>
                  </a:lnTo>
                  <a:lnTo>
                    <a:pt x="264756" y="22009"/>
                  </a:lnTo>
                  <a:lnTo>
                    <a:pt x="262724" y="15976"/>
                  </a:lnTo>
                  <a:lnTo>
                    <a:pt x="257886" y="11823"/>
                  </a:lnTo>
                  <a:lnTo>
                    <a:pt x="250596" y="9766"/>
                  </a:lnTo>
                  <a:lnTo>
                    <a:pt x="222618" y="6032"/>
                  </a:lnTo>
                  <a:lnTo>
                    <a:pt x="212051" y="4787"/>
                  </a:lnTo>
                  <a:lnTo>
                    <a:pt x="205828" y="8521"/>
                  </a:lnTo>
                  <a:lnTo>
                    <a:pt x="202717" y="18465"/>
                  </a:lnTo>
                  <a:lnTo>
                    <a:pt x="196443" y="38176"/>
                  </a:lnTo>
                  <a:lnTo>
                    <a:pt x="189814" y="57111"/>
                  </a:lnTo>
                  <a:lnTo>
                    <a:pt x="182956" y="75222"/>
                  </a:lnTo>
                  <a:lnTo>
                    <a:pt x="175983" y="92468"/>
                  </a:lnTo>
                  <a:lnTo>
                    <a:pt x="5588" y="92468"/>
                  </a:lnTo>
                  <a:lnTo>
                    <a:pt x="0" y="98069"/>
                  </a:lnTo>
                  <a:lnTo>
                    <a:pt x="0" y="553885"/>
                  </a:lnTo>
                  <a:lnTo>
                    <a:pt x="5588" y="559485"/>
                  </a:lnTo>
                  <a:lnTo>
                    <a:pt x="57200" y="559485"/>
                  </a:lnTo>
                  <a:lnTo>
                    <a:pt x="62801" y="553885"/>
                  </a:lnTo>
                  <a:lnTo>
                    <a:pt x="62801" y="519684"/>
                  </a:lnTo>
                  <a:lnTo>
                    <a:pt x="411048" y="519684"/>
                  </a:lnTo>
                  <a:lnTo>
                    <a:pt x="411048" y="553885"/>
                  </a:lnTo>
                  <a:lnTo>
                    <a:pt x="416636" y="559485"/>
                  </a:lnTo>
                  <a:lnTo>
                    <a:pt x="468261" y="559485"/>
                  </a:lnTo>
                  <a:lnTo>
                    <a:pt x="473849" y="553885"/>
                  </a:lnTo>
                  <a:lnTo>
                    <a:pt x="473849" y="519684"/>
                  </a:lnTo>
                  <a:lnTo>
                    <a:pt x="473849" y="487972"/>
                  </a:lnTo>
                  <a:lnTo>
                    <a:pt x="473849" y="316953"/>
                  </a:lnTo>
                  <a:lnTo>
                    <a:pt x="473849" y="285242"/>
                  </a:lnTo>
                  <a:lnTo>
                    <a:pt x="473849" y="124802"/>
                  </a:lnTo>
                  <a:lnTo>
                    <a:pt x="473849" y="98069"/>
                  </a:lnTo>
                  <a:close/>
                </a:path>
                <a:path w="4612640" h="1113154">
                  <a:moveTo>
                    <a:pt x="1069848" y="695794"/>
                  </a:moveTo>
                  <a:lnTo>
                    <a:pt x="1066431" y="684834"/>
                  </a:lnTo>
                  <a:lnTo>
                    <a:pt x="1059180" y="680542"/>
                  </a:lnTo>
                  <a:lnTo>
                    <a:pt x="1050340" y="679792"/>
                  </a:lnTo>
                  <a:lnTo>
                    <a:pt x="587044" y="679792"/>
                  </a:lnTo>
                  <a:lnTo>
                    <a:pt x="580834" y="685393"/>
                  </a:lnTo>
                  <a:lnTo>
                    <a:pt x="580212" y="696595"/>
                  </a:lnTo>
                  <a:lnTo>
                    <a:pt x="581113" y="704024"/>
                  </a:lnTo>
                  <a:lnTo>
                    <a:pt x="584644" y="709485"/>
                  </a:lnTo>
                  <a:lnTo>
                    <a:pt x="590626" y="712851"/>
                  </a:lnTo>
                  <a:lnTo>
                    <a:pt x="598868" y="714006"/>
                  </a:lnTo>
                  <a:lnTo>
                    <a:pt x="975715" y="714006"/>
                  </a:lnTo>
                  <a:lnTo>
                    <a:pt x="950582" y="762596"/>
                  </a:lnTo>
                  <a:lnTo>
                    <a:pt x="921727" y="807885"/>
                  </a:lnTo>
                  <a:lnTo>
                    <a:pt x="889660" y="849083"/>
                  </a:lnTo>
                  <a:lnTo>
                    <a:pt x="854849" y="885405"/>
                  </a:lnTo>
                  <a:lnTo>
                    <a:pt x="817753" y="916101"/>
                  </a:lnTo>
                  <a:lnTo>
                    <a:pt x="794118" y="894638"/>
                  </a:lnTo>
                  <a:lnTo>
                    <a:pt x="766699" y="873658"/>
                  </a:lnTo>
                  <a:lnTo>
                    <a:pt x="736358" y="853833"/>
                  </a:lnTo>
                  <a:lnTo>
                    <a:pt x="703961" y="835875"/>
                  </a:lnTo>
                  <a:lnTo>
                    <a:pt x="696493" y="833158"/>
                  </a:lnTo>
                  <a:lnTo>
                    <a:pt x="689902" y="833234"/>
                  </a:lnTo>
                  <a:lnTo>
                    <a:pt x="684110" y="835875"/>
                  </a:lnTo>
                  <a:lnTo>
                    <a:pt x="679081" y="840854"/>
                  </a:lnTo>
                  <a:lnTo>
                    <a:pt x="676033" y="846899"/>
                  </a:lnTo>
                  <a:lnTo>
                    <a:pt x="676059" y="852893"/>
                  </a:lnTo>
                  <a:lnTo>
                    <a:pt x="679005" y="858774"/>
                  </a:lnTo>
                  <a:lnTo>
                    <a:pt x="684682" y="864489"/>
                  </a:lnTo>
                  <a:lnTo>
                    <a:pt x="723620" y="895807"/>
                  </a:lnTo>
                  <a:lnTo>
                    <a:pt x="757770" y="927455"/>
                  </a:lnTo>
                  <a:lnTo>
                    <a:pt x="788149" y="960183"/>
                  </a:lnTo>
                  <a:lnTo>
                    <a:pt x="815784" y="994714"/>
                  </a:lnTo>
                  <a:lnTo>
                    <a:pt x="841692" y="1031798"/>
                  </a:lnTo>
                  <a:lnTo>
                    <a:pt x="866889" y="1072197"/>
                  </a:lnTo>
                  <a:lnTo>
                    <a:pt x="872109" y="1078674"/>
                  </a:lnTo>
                  <a:lnTo>
                    <a:pt x="878319" y="1082065"/>
                  </a:lnTo>
                  <a:lnTo>
                    <a:pt x="885342" y="1082065"/>
                  </a:lnTo>
                  <a:lnTo>
                    <a:pt x="893000" y="1078407"/>
                  </a:lnTo>
                  <a:lnTo>
                    <a:pt x="921613" y="1058519"/>
                  </a:lnTo>
                  <a:lnTo>
                    <a:pt x="927544" y="1052944"/>
                  </a:lnTo>
                  <a:lnTo>
                    <a:pt x="930325" y="1046619"/>
                  </a:lnTo>
                  <a:lnTo>
                    <a:pt x="929843" y="1039710"/>
                  </a:lnTo>
                  <a:lnTo>
                    <a:pt x="907923" y="1008278"/>
                  </a:lnTo>
                  <a:lnTo>
                    <a:pt x="871588" y="966101"/>
                  </a:lnTo>
                  <a:lnTo>
                    <a:pt x="850722" y="944092"/>
                  </a:lnTo>
                  <a:lnTo>
                    <a:pt x="892975" y="914527"/>
                  </a:lnTo>
                  <a:lnTo>
                    <a:pt x="932675" y="882180"/>
                  </a:lnTo>
                  <a:lnTo>
                    <a:pt x="969886" y="846607"/>
                  </a:lnTo>
                  <a:lnTo>
                    <a:pt x="1004671" y="807415"/>
                  </a:lnTo>
                  <a:lnTo>
                    <a:pt x="1037069" y="764171"/>
                  </a:lnTo>
                  <a:lnTo>
                    <a:pt x="1067130" y="716483"/>
                  </a:lnTo>
                  <a:lnTo>
                    <a:pt x="1069848" y="695794"/>
                  </a:lnTo>
                  <a:close/>
                </a:path>
                <a:path w="4612640" h="1113154">
                  <a:moveTo>
                    <a:pt x="1104290" y="284162"/>
                  </a:moveTo>
                  <a:lnTo>
                    <a:pt x="1082522" y="256946"/>
                  </a:lnTo>
                  <a:lnTo>
                    <a:pt x="1076375" y="258330"/>
                  </a:lnTo>
                  <a:lnTo>
                    <a:pt x="1070241" y="262864"/>
                  </a:lnTo>
                  <a:lnTo>
                    <a:pt x="1059738" y="273126"/>
                  </a:lnTo>
                  <a:lnTo>
                    <a:pt x="1049718" y="282524"/>
                  </a:lnTo>
                  <a:lnTo>
                    <a:pt x="1040155" y="291109"/>
                  </a:lnTo>
                  <a:lnTo>
                    <a:pt x="1031062" y="298932"/>
                  </a:lnTo>
                  <a:lnTo>
                    <a:pt x="1031062" y="290220"/>
                  </a:lnTo>
                  <a:lnTo>
                    <a:pt x="1031062" y="263486"/>
                  </a:lnTo>
                  <a:lnTo>
                    <a:pt x="1031062" y="198183"/>
                  </a:lnTo>
                  <a:lnTo>
                    <a:pt x="1031062" y="170827"/>
                  </a:lnTo>
                  <a:lnTo>
                    <a:pt x="1031062" y="108648"/>
                  </a:lnTo>
                  <a:lnTo>
                    <a:pt x="1031062" y="82524"/>
                  </a:lnTo>
                  <a:lnTo>
                    <a:pt x="1025461" y="76936"/>
                  </a:lnTo>
                  <a:lnTo>
                    <a:pt x="968248" y="76936"/>
                  </a:lnTo>
                  <a:lnTo>
                    <a:pt x="968248" y="108648"/>
                  </a:lnTo>
                  <a:lnTo>
                    <a:pt x="968248" y="170827"/>
                  </a:lnTo>
                  <a:lnTo>
                    <a:pt x="968248" y="198183"/>
                  </a:lnTo>
                  <a:lnTo>
                    <a:pt x="968248" y="263486"/>
                  </a:lnTo>
                  <a:lnTo>
                    <a:pt x="968248" y="290220"/>
                  </a:lnTo>
                  <a:lnTo>
                    <a:pt x="968248" y="338112"/>
                  </a:lnTo>
                  <a:lnTo>
                    <a:pt x="925296" y="342658"/>
                  </a:lnTo>
                  <a:lnTo>
                    <a:pt x="880325" y="346976"/>
                  </a:lnTo>
                  <a:lnTo>
                    <a:pt x="784237" y="354736"/>
                  </a:lnTo>
                  <a:lnTo>
                    <a:pt x="679704" y="361124"/>
                  </a:lnTo>
                  <a:lnTo>
                    <a:pt x="679704" y="290220"/>
                  </a:lnTo>
                  <a:lnTo>
                    <a:pt x="968248" y="290220"/>
                  </a:lnTo>
                  <a:lnTo>
                    <a:pt x="968248" y="263486"/>
                  </a:lnTo>
                  <a:lnTo>
                    <a:pt x="679704" y="263486"/>
                  </a:lnTo>
                  <a:lnTo>
                    <a:pt x="679704" y="198183"/>
                  </a:lnTo>
                  <a:lnTo>
                    <a:pt x="968248" y="198183"/>
                  </a:lnTo>
                  <a:lnTo>
                    <a:pt x="968248" y="170827"/>
                  </a:lnTo>
                  <a:lnTo>
                    <a:pt x="679704" y="170827"/>
                  </a:lnTo>
                  <a:lnTo>
                    <a:pt x="679704" y="108648"/>
                  </a:lnTo>
                  <a:lnTo>
                    <a:pt x="968248" y="108648"/>
                  </a:lnTo>
                  <a:lnTo>
                    <a:pt x="968248" y="76936"/>
                  </a:lnTo>
                  <a:lnTo>
                    <a:pt x="827722" y="76936"/>
                  </a:lnTo>
                  <a:lnTo>
                    <a:pt x="833450" y="64554"/>
                  </a:lnTo>
                  <a:lnTo>
                    <a:pt x="838530" y="52603"/>
                  </a:lnTo>
                  <a:lnTo>
                    <a:pt x="843026" y="40982"/>
                  </a:lnTo>
                  <a:lnTo>
                    <a:pt x="846988" y="29667"/>
                  </a:lnTo>
                  <a:lnTo>
                    <a:pt x="848182" y="22275"/>
                  </a:lnTo>
                  <a:lnTo>
                    <a:pt x="846289" y="16217"/>
                  </a:lnTo>
                  <a:lnTo>
                    <a:pt x="841489" y="11912"/>
                  </a:lnTo>
                  <a:lnTo>
                    <a:pt x="833932" y="9766"/>
                  </a:lnTo>
                  <a:lnTo>
                    <a:pt x="796620" y="5422"/>
                  </a:lnTo>
                  <a:lnTo>
                    <a:pt x="790397" y="9766"/>
                  </a:lnTo>
                  <a:lnTo>
                    <a:pt x="787298" y="19723"/>
                  </a:lnTo>
                  <a:lnTo>
                    <a:pt x="782142" y="34518"/>
                  </a:lnTo>
                  <a:lnTo>
                    <a:pt x="776795" y="49022"/>
                  </a:lnTo>
                  <a:lnTo>
                    <a:pt x="771118" y="63182"/>
                  </a:lnTo>
                  <a:lnTo>
                    <a:pt x="764908" y="76936"/>
                  </a:lnTo>
                  <a:lnTo>
                    <a:pt x="623112" y="76936"/>
                  </a:lnTo>
                  <a:lnTo>
                    <a:pt x="617524" y="82524"/>
                  </a:lnTo>
                  <a:lnTo>
                    <a:pt x="617524" y="364236"/>
                  </a:lnTo>
                  <a:lnTo>
                    <a:pt x="566534" y="366725"/>
                  </a:lnTo>
                  <a:lnTo>
                    <a:pt x="555955" y="367347"/>
                  </a:lnTo>
                  <a:lnTo>
                    <a:pt x="550989" y="373557"/>
                  </a:lnTo>
                  <a:lnTo>
                    <a:pt x="550989" y="395947"/>
                  </a:lnTo>
                  <a:lnTo>
                    <a:pt x="557212" y="401535"/>
                  </a:lnTo>
                  <a:lnTo>
                    <a:pt x="683171" y="393928"/>
                  </a:lnTo>
                  <a:lnTo>
                    <a:pt x="789800" y="385800"/>
                  </a:lnTo>
                  <a:lnTo>
                    <a:pt x="888377" y="376643"/>
                  </a:lnTo>
                  <a:lnTo>
                    <a:pt x="934669" y="371703"/>
                  </a:lnTo>
                  <a:lnTo>
                    <a:pt x="892746" y="397052"/>
                  </a:lnTo>
                  <a:lnTo>
                    <a:pt x="849960" y="420890"/>
                  </a:lnTo>
                  <a:lnTo>
                    <a:pt x="806246" y="443191"/>
                  </a:lnTo>
                  <a:lnTo>
                    <a:pt x="761568" y="463956"/>
                  </a:lnTo>
                  <a:lnTo>
                    <a:pt x="715860" y="483184"/>
                  </a:lnTo>
                  <a:lnTo>
                    <a:pt x="669099" y="500862"/>
                  </a:lnTo>
                  <a:lnTo>
                    <a:pt x="621207" y="516966"/>
                  </a:lnTo>
                  <a:lnTo>
                    <a:pt x="572135" y="531520"/>
                  </a:lnTo>
                  <a:lnTo>
                    <a:pt x="565404" y="534543"/>
                  </a:lnTo>
                  <a:lnTo>
                    <a:pt x="561174" y="538975"/>
                  </a:lnTo>
                  <a:lnTo>
                    <a:pt x="559625" y="544804"/>
                  </a:lnTo>
                  <a:lnTo>
                    <a:pt x="560819" y="551408"/>
                  </a:lnTo>
                  <a:lnTo>
                    <a:pt x="560933" y="552030"/>
                  </a:lnTo>
                  <a:lnTo>
                    <a:pt x="561568" y="553897"/>
                  </a:lnTo>
                  <a:lnTo>
                    <a:pt x="564502" y="559892"/>
                  </a:lnTo>
                  <a:lnTo>
                    <a:pt x="564616" y="560108"/>
                  </a:lnTo>
                  <a:lnTo>
                    <a:pt x="564692" y="560273"/>
                  </a:lnTo>
                  <a:lnTo>
                    <a:pt x="569341" y="564388"/>
                  </a:lnTo>
                  <a:lnTo>
                    <a:pt x="575386" y="566051"/>
                  </a:lnTo>
                  <a:lnTo>
                    <a:pt x="582701" y="565086"/>
                  </a:lnTo>
                  <a:lnTo>
                    <a:pt x="637349" y="548093"/>
                  </a:lnTo>
                  <a:lnTo>
                    <a:pt x="690257" y="529805"/>
                  </a:lnTo>
                  <a:lnTo>
                    <a:pt x="741362" y="510247"/>
                  </a:lnTo>
                  <a:lnTo>
                    <a:pt x="790638" y="489458"/>
                  </a:lnTo>
                  <a:lnTo>
                    <a:pt x="838009" y="467461"/>
                  </a:lnTo>
                  <a:lnTo>
                    <a:pt x="883437" y="444322"/>
                  </a:lnTo>
                  <a:lnTo>
                    <a:pt x="926871" y="420052"/>
                  </a:lnTo>
                  <a:lnTo>
                    <a:pt x="968248" y="394703"/>
                  </a:lnTo>
                  <a:lnTo>
                    <a:pt x="968171" y="489458"/>
                  </a:lnTo>
                  <a:lnTo>
                    <a:pt x="968032" y="500862"/>
                  </a:lnTo>
                  <a:lnTo>
                    <a:pt x="967943" y="508889"/>
                  </a:lnTo>
                  <a:lnTo>
                    <a:pt x="964831" y="522185"/>
                  </a:lnTo>
                  <a:lnTo>
                    <a:pt x="955662" y="527088"/>
                  </a:lnTo>
                  <a:lnTo>
                    <a:pt x="937158" y="527786"/>
                  </a:lnTo>
                  <a:lnTo>
                    <a:pt x="925512" y="527570"/>
                  </a:lnTo>
                  <a:lnTo>
                    <a:pt x="910348" y="527088"/>
                  </a:lnTo>
                  <a:lnTo>
                    <a:pt x="857554" y="525284"/>
                  </a:lnTo>
                  <a:lnTo>
                    <a:pt x="845743" y="524662"/>
                  </a:lnTo>
                  <a:lnTo>
                    <a:pt x="839520" y="530275"/>
                  </a:lnTo>
                  <a:lnTo>
                    <a:pt x="840778" y="551408"/>
                  </a:lnTo>
                  <a:lnTo>
                    <a:pt x="846366" y="557009"/>
                  </a:lnTo>
                  <a:lnTo>
                    <a:pt x="858075" y="557657"/>
                  </a:lnTo>
                  <a:lnTo>
                    <a:pt x="858494" y="557657"/>
                  </a:lnTo>
                  <a:lnTo>
                    <a:pt x="930668" y="559892"/>
                  </a:lnTo>
                  <a:lnTo>
                    <a:pt x="943381" y="560108"/>
                  </a:lnTo>
                  <a:lnTo>
                    <a:pt x="990663" y="557657"/>
                  </a:lnTo>
                  <a:lnTo>
                    <a:pt x="1017079" y="547052"/>
                  </a:lnTo>
                  <a:lnTo>
                    <a:pt x="1026426" y="527786"/>
                  </a:lnTo>
                  <a:lnTo>
                    <a:pt x="1028560" y="523392"/>
                  </a:lnTo>
                  <a:lnTo>
                    <a:pt x="1030973" y="483184"/>
                  </a:lnTo>
                  <a:lnTo>
                    <a:pt x="1031062" y="394703"/>
                  </a:lnTo>
                  <a:lnTo>
                    <a:pt x="1031062" y="371703"/>
                  </a:lnTo>
                  <a:lnTo>
                    <a:pt x="1031062" y="361124"/>
                  </a:lnTo>
                  <a:lnTo>
                    <a:pt x="1031062" y="350545"/>
                  </a:lnTo>
                  <a:lnTo>
                    <a:pt x="1050048" y="335864"/>
                  </a:lnTo>
                  <a:lnTo>
                    <a:pt x="1067676" y="321703"/>
                  </a:lnTo>
                  <a:lnTo>
                    <a:pt x="1083792" y="308127"/>
                  </a:lnTo>
                  <a:lnTo>
                    <a:pt x="1094054" y="298932"/>
                  </a:lnTo>
                  <a:lnTo>
                    <a:pt x="1098219" y="295198"/>
                  </a:lnTo>
                  <a:lnTo>
                    <a:pt x="1102537" y="289852"/>
                  </a:lnTo>
                  <a:lnTo>
                    <a:pt x="1104290" y="284162"/>
                  </a:lnTo>
                  <a:close/>
                </a:path>
                <a:path w="4612640" h="1113154">
                  <a:moveTo>
                    <a:pt x="1262024" y="449783"/>
                  </a:moveTo>
                  <a:lnTo>
                    <a:pt x="1226832" y="422224"/>
                  </a:lnTo>
                  <a:lnTo>
                    <a:pt x="1220698" y="422681"/>
                  </a:lnTo>
                  <a:lnTo>
                    <a:pt x="1215390" y="425945"/>
                  </a:lnTo>
                  <a:lnTo>
                    <a:pt x="1210830" y="432003"/>
                  </a:lnTo>
                  <a:lnTo>
                    <a:pt x="1194981" y="459968"/>
                  </a:lnTo>
                  <a:lnTo>
                    <a:pt x="1179118" y="485952"/>
                  </a:lnTo>
                  <a:lnTo>
                    <a:pt x="1163269" y="509841"/>
                  </a:lnTo>
                  <a:lnTo>
                    <a:pt x="1147406" y="531507"/>
                  </a:lnTo>
                  <a:lnTo>
                    <a:pt x="1143787" y="537997"/>
                  </a:lnTo>
                  <a:lnTo>
                    <a:pt x="1172806" y="568261"/>
                  </a:lnTo>
                  <a:lnTo>
                    <a:pt x="1179042" y="568591"/>
                  </a:lnTo>
                  <a:lnTo>
                    <a:pt x="1184681" y="566229"/>
                  </a:lnTo>
                  <a:lnTo>
                    <a:pt x="1209408" y="534898"/>
                  </a:lnTo>
                  <a:lnTo>
                    <a:pt x="1244168" y="482650"/>
                  </a:lnTo>
                  <a:lnTo>
                    <a:pt x="1259332" y="456882"/>
                  </a:lnTo>
                  <a:lnTo>
                    <a:pt x="1262024" y="449783"/>
                  </a:lnTo>
                  <a:close/>
                </a:path>
                <a:path w="4612640" h="1113154">
                  <a:moveTo>
                    <a:pt x="1382458" y="543318"/>
                  </a:moveTo>
                  <a:lnTo>
                    <a:pt x="1375321" y="495744"/>
                  </a:lnTo>
                  <a:lnTo>
                    <a:pt x="1366291" y="446316"/>
                  </a:lnTo>
                  <a:lnTo>
                    <a:pt x="1353616" y="432498"/>
                  </a:lnTo>
                  <a:lnTo>
                    <a:pt x="1346390" y="432625"/>
                  </a:lnTo>
                  <a:lnTo>
                    <a:pt x="1319657" y="436981"/>
                  </a:lnTo>
                  <a:lnTo>
                    <a:pt x="1312799" y="439305"/>
                  </a:lnTo>
                  <a:lnTo>
                    <a:pt x="1308227" y="443433"/>
                  </a:lnTo>
                  <a:lnTo>
                    <a:pt x="1306106" y="449313"/>
                  </a:lnTo>
                  <a:lnTo>
                    <a:pt x="1306601" y="456882"/>
                  </a:lnTo>
                  <a:lnTo>
                    <a:pt x="1311033" y="480656"/>
                  </a:lnTo>
                  <a:lnTo>
                    <a:pt x="1315072" y="504380"/>
                  </a:lnTo>
                  <a:lnTo>
                    <a:pt x="1318755" y="527977"/>
                  </a:lnTo>
                  <a:lnTo>
                    <a:pt x="1322044" y="550786"/>
                  </a:lnTo>
                  <a:lnTo>
                    <a:pt x="1322133" y="551408"/>
                  </a:lnTo>
                  <a:lnTo>
                    <a:pt x="1324013" y="558723"/>
                  </a:lnTo>
                  <a:lnTo>
                    <a:pt x="1327746" y="563765"/>
                  </a:lnTo>
                  <a:lnTo>
                    <a:pt x="1333334" y="566369"/>
                  </a:lnTo>
                  <a:lnTo>
                    <a:pt x="1340637" y="566369"/>
                  </a:lnTo>
                  <a:lnTo>
                    <a:pt x="1367548" y="562610"/>
                  </a:lnTo>
                  <a:lnTo>
                    <a:pt x="1374775" y="560374"/>
                  </a:lnTo>
                  <a:lnTo>
                    <a:pt x="1379664" y="556463"/>
                  </a:lnTo>
                  <a:lnTo>
                    <a:pt x="1382229" y="550786"/>
                  </a:lnTo>
                  <a:lnTo>
                    <a:pt x="1382458" y="543318"/>
                  </a:lnTo>
                  <a:close/>
                </a:path>
                <a:path w="4612640" h="1113154">
                  <a:moveTo>
                    <a:pt x="1524939" y="544334"/>
                  </a:moveTo>
                  <a:lnTo>
                    <a:pt x="1506448" y="491172"/>
                  </a:lnTo>
                  <a:lnTo>
                    <a:pt x="1485074" y="438251"/>
                  </a:lnTo>
                  <a:lnTo>
                    <a:pt x="1470558" y="427113"/>
                  </a:lnTo>
                  <a:lnTo>
                    <a:pt x="1462773" y="428345"/>
                  </a:lnTo>
                  <a:lnTo>
                    <a:pt x="1463052" y="428345"/>
                  </a:lnTo>
                  <a:lnTo>
                    <a:pt x="1442148" y="435127"/>
                  </a:lnTo>
                  <a:lnTo>
                    <a:pt x="1435531" y="438251"/>
                  </a:lnTo>
                  <a:lnTo>
                    <a:pt x="1431582" y="442899"/>
                  </a:lnTo>
                  <a:lnTo>
                    <a:pt x="1430439" y="448945"/>
                  </a:lnTo>
                  <a:lnTo>
                    <a:pt x="1432204" y="456272"/>
                  </a:lnTo>
                  <a:lnTo>
                    <a:pt x="1441970" y="480860"/>
                  </a:lnTo>
                  <a:lnTo>
                    <a:pt x="1451495" y="505155"/>
                  </a:lnTo>
                  <a:lnTo>
                    <a:pt x="1460550" y="529107"/>
                  </a:lnTo>
                  <a:lnTo>
                    <a:pt x="1468907" y="552653"/>
                  </a:lnTo>
                  <a:lnTo>
                    <a:pt x="1472285" y="559206"/>
                  </a:lnTo>
                  <a:lnTo>
                    <a:pt x="1476832" y="563143"/>
                  </a:lnTo>
                  <a:lnTo>
                    <a:pt x="1482547" y="564629"/>
                  </a:lnTo>
                  <a:lnTo>
                    <a:pt x="1489417" y="563841"/>
                  </a:lnTo>
                  <a:lnTo>
                    <a:pt x="1512430" y="557631"/>
                  </a:lnTo>
                  <a:lnTo>
                    <a:pt x="1519174" y="554596"/>
                  </a:lnTo>
                  <a:lnTo>
                    <a:pt x="1523390" y="550164"/>
                  </a:lnTo>
                  <a:lnTo>
                    <a:pt x="1524939" y="544334"/>
                  </a:lnTo>
                  <a:close/>
                </a:path>
                <a:path w="4612640" h="1113154">
                  <a:moveTo>
                    <a:pt x="1625358" y="900798"/>
                  </a:moveTo>
                  <a:lnTo>
                    <a:pt x="1566913" y="856221"/>
                  </a:lnTo>
                  <a:lnTo>
                    <a:pt x="1521256" y="833183"/>
                  </a:lnTo>
                  <a:lnTo>
                    <a:pt x="1477848" y="812634"/>
                  </a:lnTo>
                  <a:lnTo>
                    <a:pt x="1436458" y="794423"/>
                  </a:lnTo>
                  <a:lnTo>
                    <a:pt x="1396860" y="778383"/>
                  </a:lnTo>
                  <a:lnTo>
                    <a:pt x="1358836" y="764374"/>
                  </a:lnTo>
                  <a:lnTo>
                    <a:pt x="1358836" y="617613"/>
                  </a:lnTo>
                  <a:lnTo>
                    <a:pt x="1357401" y="609866"/>
                  </a:lnTo>
                  <a:lnTo>
                    <a:pt x="1353400" y="603770"/>
                  </a:lnTo>
                  <a:lnTo>
                    <a:pt x="1347292" y="599770"/>
                  </a:lnTo>
                  <a:lnTo>
                    <a:pt x="1339557" y="598335"/>
                  </a:lnTo>
                  <a:lnTo>
                    <a:pt x="1315923" y="598335"/>
                  </a:lnTo>
                  <a:lnTo>
                    <a:pt x="1308188" y="599770"/>
                  </a:lnTo>
                  <a:lnTo>
                    <a:pt x="1302092" y="603770"/>
                  </a:lnTo>
                  <a:lnTo>
                    <a:pt x="1298092" y="609866"/>
                  </a:lnTo>
                  <a:lnTo>
                    <a:pt x="1296657" y="617613"/>
                  </a:lnTo>
                  <a:lnTo>
                    <a:pt x="1296657" y="1093343"/>
                  </a:lnTo>
                  <a:lnTo>
                    <a:pt x="1298092" y="1101064"/>
                  </a:lnTo>
                  <a:lnTo>
                    <a:pt x="1302092" y="1107160"/>
                  </a:lnTo>
                  <a:lnTo>
                    <a:pt x="1308188" y="1111161"/>
                  </a:lnTo>
                  <a:lnTo>
                    <a:pt x="1315923" y="1112608"/>
                  </a:lnTo>
                  <a:lnTo>
                    <a:pt x="1339557" y="1112608"/>
                  </a:lnTo>
                  <a:lnTo>
                    <a:pt x="1347292" y="1111161"/>
                  </a:lnTo>
                  <a:lnTo>
                    <a:pt x="1353400" y="1107160"/>
                  </a:lnTo>
                  <a:lnTo>
                    <a:pt x="1357401" y="1101064"/>
                  </a:lnTo>
                  <a:lnTo>
                    <a:pt x="1358836" y="1093343"/>
                  </a:lnTo>
                  <a:lnTo>
                    <a:pt x="1358836" y="799820"/>
                  </a:lnTo>
                  <a:lnTo>
                    <a:pt x="1398244" y="821321"/>
                  </a:lnTo>
                  <a:lnTo>
                    <a:pt x="1440815" y="846086"/>
                  </a:lnTo>
                  <a:lnTo>
                    <a:pt x="1486128" y="873772"/>
                  </a:lnTo>
                  <a:lnTo>
                    <a:pt x="1533766" y="904062"/>
                  </a:lnTo>
                  <a:lnTo>
                    <a:pt x="1583321" y="936625"/>
                  </a:lnTo>
                  <a:lnTo>
                    <a:pt x="1591373" y="939838"/>
                  </a:lnTo>
                  <a:lnTo>
                    <a:pt x="1599184" y="939495"/>
                  </a:lnTo>
                  <a:lnTo>
                    <a:pt x="1606067" y="936015"/>
                  </a:lnTo>
                  <a:lnTo>
                    <a:pt x="1611312" y="929792"/>
                  </a:lnTo>
                  <a:lnTo>
                    <a:pt x="1623123" y="908024"/>
                  </a:lnTo>
                  <a:lnTo>
                    <a:pt x="1625358" y="900798"/>
                  </a:lnTo>
                  <a:close/>
                </a:path>
                <a:path w="4612640" h="1113154">
                  <a:moveTo>
                    <a:pt x="1638668" y="149682"/>
                  </a:moveTo>
                  <a:lnTo>
                    <a:pt x="1633080" y="144094"/>
                  </a:lnTo>
                  <a:lnTo>
                    <a:pt x="1577098" y="144094"/>
                  </a:lnTo>
                  <a:lnTo>
                    <a:pt x="1577098" y="174561"/>
                  </a:lnTo>
                  <a:lnTo>
                    <a:pt x="1577098" y="254774"/>
                  </a:lnTo>
                  <a:lnTo>
                    <a:pt x="1577098" y="282765"/>
                  </a:lnTo>
                  <a:lnTo>
                    <a:pt x="1577098" y="366712"/>
                  </a:lnTo>
                  <a:lnTo>
                    <a:pt x="1442783" y="366712"/>
                  </a:lnTo>
                  <a:lnTo>
                    <a:pt x="1442783" y="282765"/>
                  </a:lnTo>
                  <a:lnTo>
                    <a:pt x="1577098" y="282765"/>
                  </a:lnTo>
                  <a:lnTo>
                    <a:pt x="1577098" y="254774"/>
                  </a:lnTo>
                  <a:lnTo>
                    <a:pt x="1442783" y="254774"/>
                  </a:lnTo>
                  <a:lnTo>
                    <a:pt x="1442783" y="174561"/>
                  </a:lnTo>
                  <a:lnTo>
                    <a:pt x="1577098" y="174561"/>
                  </a:lnTo>
                  <a:lnTo>
                    <a:pt x="1577098" y="144094"/>
                  </a:lnTo>
                  <a:lnTo>
                    <a:pt x="1460817" y="144094"/>
                  </a:lnTo>
                  <a:lnTo>
                    <a:pt x="1478419" y="127050"/>
                  </a:lnTo>
                  <a:lnTo>
                    <a:pt x="1493939" y="111366"/>
                  </a:lnTo>
                  <a:lnTo>
                    <a:pt x="1523631" y="76923"/>
                  </a:lnTo>
                  <a:lnTo>
                    <a:pt x="1525485" y="71335"/>
                  </a:lnTo>
                  <a:lnTo>
                    <a:pt x="1525485" y="50190"/>
                  </a:lnTo>
                  <a:lnTo>
                    <a:pt x="1519897" y="44602"/>
                  </a:lnTo>
                  <a:lnTo>
                    <a:pt x="1463306" y="44602"/>
                  </a:lnTo>
                  <a:lnTo>
                    <a:pt x="1463306" y="75069"/>
                  </a:lnTo>
                  <a:lnTo>
                    <a:pt x="1445120" y="95377"/>
                  </a:lnTo>
                  <a:lnTo>
                    <a:pt x="1427861" y="113538"/>
                  </a:lnTo>
                  <a:lnTo>
                    <a:pt x="1411541" y="129717"/>
                  </a:lnTo>
                  <a:lnTo>
                    <a:pt x="1396136" y="144094"/>
                  </a:lnTo>
                  <a:lnTo>
                    <a:pt x="1381836" y="144094"/>
                  </a:lnTo>
                  <a:lnTo>
                    <a:pt x="1381836" y="174561"/>
                  </a:lnTo>
                  <a:lnTo>
                    <a:pt x="1381836" y="254774"/>
                  </a:lnTo>
                  <a:lnTo>
                    <a:pt x="1381836" y="282765"/>
                  </a:lnTo>
                  <a:lnTo>
                    <a:pt x="1381836" y="366712"/>
                  </a:lnTo>
                  <a:lnTo>
                    <a:pt x="1255598" y="366712"/>
                  </a:lnTo>
                  <a:lnTo>
                    <a:pt x="1255598" y="282765"/>
                  </a:lnTo>
                  <a:lnTo>
                    <a:pt x="1381836" y="282765"/>
                  </a:lnTo>
                  <a:lnTo>
                    <a:pt x="1381836" y="254774"/>
                  </a:lnTo>
                  <a:lnTo>
                    <a:pt x="1255598" y="254774"/>
                  </a:lnTo>
                  <a:lnTo>
                    <a:pt x="1255598" y="211251"/>
                  </a:lnTo>
                  <a:lnTo>
                    <a:pt x="1255598" y="174561"/>
                  </a:lnTo>
                  <a:lnTo>
                    <a:pt x="1381836" y="174561"/>
                  </a:lnTo>
                  <a:lnTo>
                    <a:pt x="1381836" y="144094"/>
                  </a:lnTo>
                  <a:lnTo>
                    <a:pt x="1259954" y="144094"/>
                  </a:lnTo>
                  <a:lnTo>
                    <a:pt x="1276654" y="123431"/>
                  </a:lnTo>
                  <a:lnTo>
                    <a:pt x="1290510" y="105156"/>
                  </a:lnTo>
                  <a:lnTo>
                    <a:pt x="1301673" y="89090"/>
                  </a:lnTo>
                  <a:lnTo>
                    <a:pt x="1310335" y="75069"/>
                  </a:lnTo>
                  <a:lnTo>
                    <a:pt x="1463306" y="75069"/>
                  </a:lnTo>
                  <a:lnTo>
                    <a:pt x="1463306" y="44602"/>
                  </a:lnTo>
                  <a:lnTo>
                    <a:pt x="1327746" y="44602"/>
                  </a:lnTo>
                  <a:lnTo>
                    <a:pt x="1335811" y="25933"/>
                  </a:lnTo>
                  <a:lnTo>
                    <a:pt x="1337665" y="18516"/>
                  </a:lnTo>
                  <a:lnTo>
                    <a:pt x="1336598" y="12331"/>
                  </a:lnTo>
                  <a:lnTo>
                    <a:pt x="1332496" y="7658"/>
                  </a:lnTo>
                  <a:lnTo>
                    <a:pt x="1325245" y="4800"/>
                  </a:lnTo>
                  <a:lnTo>
                    <a:pt x="1301623" y="444"/>
                  </a:lnTo>
                  <a:lnTo>
                    <a:pt x="1294739" y="0"/>
                  </a:lnTo>
                  <a:lnTo>
                    <a:pt x="1288948" y="1524"/>
                  </a:lnTo>
                  <a:lnTo>
                    <a:pt x="1284224" y="5156"/>
                  </a:lnTo>
                  <a:lnTo>
                    <a:pt x="1280477" y="11010"/>
                  </a:lnTo>
                  <a:lnTo>
                    <a:pt x="1259027" y="52946"/>
                  </a:lnTo>
                  <a:lnTo>
                    <a:pt x="1234376" y="92163"/>
                  </a:lnTo>
                  <a:lnTo>
                    <a:pt x="1206779" y="128638"/>
                  </a:lnTo>
                  <a:lnTo>
                    <a:pt x="1176464" y="162331"/>
                  </a:lnTo>
                  <a:lnTo>
                    <a:pt x="1143673" y="193217"/>
                  </a:lnTo>
                  <a:lnTo>
                    <a:pt x="1139126" y="198120"/>
                  </a:lnTo>
                  <a:lnTo>
                    <a:pt x="1136675" y="203555"/>
                  </a:lnTo>
                  <a:lnTo>
                    <a:pt x="1136319" y="209575"/>
                  </a:lnTo>
                  <a:lnTo>
                    <a:pt x="1138072" y="216230"/>
                  </a:lnTo>
                  <a:lnTo>
                    <a:pt x="1143050" y="228663"/>
                  </a:lnTo>
                  <a:lnTo>
                    <a:pt x="1147178" y="235407"/>
                  </a:lnTo>
                  <a:lnTo>
                    <a:pt x="1152690" y="238772"/>
                  </a:lnTo>
                  <a:lnTo>
                    <a:pt x="1159141" y="238633"/>
                  </a:lnTo>
                  <a:lnTo>
                    <a:pt x="1166050" y="234886"/>
                  </a:lnTo>
                  <a:lnTo>
                    <a:pt x="1180985" y="222605"/>
                  </a:lnTo>
                  <a:lnTo>
                    <a:pt x="1187742" y="216865"/>
                  </a:lnTo>
                  <a:lnTo>
                    <a:pt x="1194028" y="211251"/>
                  </a:lnTo>
                  <a:lnTo>
                    <a:pt x="1194028" y="390969"/>
                  </a:lnTo>
                  <a:lnTo>
                    <a:pt x="1199642" y="396557"/>
                  </a:lnTo>
                  <a:lnTo>
                    <a:pt x="1633080" y="396557"/>
                  </a:lnTo>
                  <a:lnTo>
                    <a:pt x="1638668" y="390969"/>
                  </a:lnTo>
                  <a:lnTo>
                    <a:pt x="1638668" y="366712"/>
                  </a:lnTo>
                  <a:lnTo>
                    <a:pt x="1638668" y="282765"/>
                  </a:lnTo>
                  <a:lnTo>
                    <a:pt x="1638668" y="254774"/>
                  </a:lnTo>
                  <a:lnTo>
                    <a:pt x="1638668" y="174561"/>
                  </a:lnTo>
                  <a:lnTo>
                    <a:pt x="1638668" y="149682"/>
                  </a:lnTo>
                  <a:close/>
                </a:path>
                <a:path w="4612640" h="1113154">
                  <a:moveTo>
                    <a:pt x="1670075" y="535762"/>
                  </a:moveTo>
                  <a:lnTo>
                    <a:pt x="1637665" y="481444"/>
                  </a:lnTo>
                  <a:lnTo>
                    <a:pt x="1600111" y="426415"/>
                  </a:lnTo>
                  <a:lnTo>
                    <a:pt x="1589760" y="418896"/>
                  </a:lnTo>
                  <a:lnTo>
                    <a:pt x="1583499" y="418896"/>
                  </a:lnTo>
                  <a:lnTo>
                    <a:pt x="1577098" y="421436"/>
                  </a:lnTo>
                  <a:lnTo>
                    <a:pt x="1562188" y="430149"/>
                  </a:lnTo>
                  <a:lnTo>
                    <a:pt x="1556334" y="434886"/>
                  </a:lnTo>
                  <a:lnTo>
                    <a:pt x="1553629" y="440563"/>
                  </a:lnTo>
                  <a:lnTo>
                    <a:pt x="1553959" y="446925"/>
                  </a:lnTo>
                  <a:lnTo>
                    <a:pt x="1557197" y="453771"/>
                  </a:lnTo>
                  <a:lnTo>
                    <a:pt x="1573072" y="477050"/>
                  </a:lnTo>
                  <a:lnTo>
                    <a:pt x="1588998" y="501967"/>
                  </a:lnTo>
                  <a:lnTo>
                    <a:pt x="1605038" y="528281"/>
                  </a:lnTo>
                  <a:lnTo>
                    <a:pt x="1621256" y="555764"/>
                  </a:lnTo>
                  <a:lnTo>
                    <a:pt x="1625904" y="561365"/>
                  </a:lnTo>
                  <a:lnTo>
                    <a:pt x="1631365" y="564235"/>
                  </a:lnTo>
                  <a:lnTo>
                    <a:pt x="1637525" y="564413"/>
                  </a:lnTo>
                  <a:lnTo>
                    <a:pt x="1644269" y="561987"/>
                  </a:lnTo>
                  <a:lnTo>
                    <a:pt x="1661680" y="552030"/>
                  </a:lnTo>
                  <a:lnTo>
                    <a:pt x="1667281" y="547382"/>
                  </a:lnTo>
                  <a:lnTo>
                    <a:pt x="1670075" y="541921"/>
                  </a:lnTo>
                  <a:lnTo>
                    <a:pt x="1670075" y="535762"/>
                  </a:lnTo>
                  <a:close/>
                </a:path>
                <a:path w="4612640" h="1113154">
                  <a:moveTo>
                    <a:pt x="1930603" y="780605"/>
                  </a:moveTo>
                  <a:lnTo>
                    <a:pt x="1899310" y="728065"/>
                  </a:lnTo>
                  <a:lnTo>
                    <a:pt x="1870811" y="692696"/>
                  </a:lnTo>
                  <a:lnTo>
                    <a:pt x="1840230" y="659892"/>
                  </a:lnTo>
                  <a:lnTo>
                    <a:pt x="1806613" y="629424"/>
                  </a:lnTo>
                  <a:lnTo>
                    <a:pt x="1793786" y="624522"/>
                  </a:lnTo>
                  <a:lnTo>
                    <a:pt x="1787283" y="625843"/>
                  </a:lnTo>
                  <a:lnTo>
                    <a:pt x="1780489" y="629424"/>
                  </a:lnTo>
                  <a:lnTo>
                    <a:pt x="1776755" y="631901"/>
                  </a:lnTo>
                  <a:lnTo>
                    <a:pt x="1770672" y="637476"/>
                  </a:lnTo>
                  <a:lnTo>
                    <a:pt x="1768208" y="643801"/>
                  </a:lnTo>
                  <a:lnTo>
                    <a:pt x="1769237" y="650709"/>
                  </a:lnTo>
                  <a:lnTo>
                    <a:pt x="1773643" y="658025"/>
                  </a:lnTo>
                  <a:lnTo>
                    <a:pt x="1800567" y="691464"/>
                  </a:lnTo>
                  <a:lnTo>
                    <a:pt x="1824875" y="725881"/>
                  </a:lnTo>
                  <a:lnTo>
                    <a:pt x="1847189" y="761834"/>
                  </a:lnTo>
                  <a:lnTo>
                    <a:pt x="1868170" y="799807"/>
                  </a:lnTo>
                  <a:lnTo>
                    <a:pt x="1872945" y="806577"/>
                  </a:lnTo>
                  <a:lnTo>
                    <a:pt x="1878825" y="810069"/>
                  </a:lnTo>
                  <a:lnTo>
                    <a:pt x="1885746" y="810310"/>
                  </a:lnTo>
                  <a:lnTo>
                    <a:pt x="1893658" y="807275"/>
                  </a:lnTo>
                  <a:lnTo>
                    <a:pt x="1921040" y="791718"/>
                  </a:lnTo>
                  <a:lnTo>
                    <a:pt x="1927428" y="786599"/>
                  </a:lnTo>
                  <a:lnTo>
                    <a:pt x="1930603" y="780605"/>
                  </a:lnTo>
                  <a:close/>
                </a:path>
                <a:path w="4612640" h="1113154">
                  <a:moveTo>
                    <a:pt x="2222322" y="649262"/>
                  </a:moveTo>
                  <a:lnTo>
                    <a:pt x="2167902" y="623201"/>
                  </a:lnTo>
                  <a:lnTo>
                    <a:pt x="2159762" y="622274"/>
                  </a:lnTo>
                  <a:lnTo>
                    <a:pt x="2153145" y="624128"/>
                  </a:lnTo>
                  <a:lnTo>
                    <a:pt x="2148154" y="628789"/>
                  </a:lnTo>
                  <a:lnTo>
                    <a:pt x="2144903" y="636257"/>
                  </a:lnTo>
                  <a:lnTo>
                    <a:pt x="2130691" y="685647"/>
                  </a:lnTo>
                  <a:lnTo>
                    <a:pt x="2114715" y="733056"/>
                  </a:lnTo>
                  <a:lnTo>
                    <a:pt x="2096744" y="778421"/>
                  </a:lnTo>
                  <a:lnTo>
                    <a:pt x="2076551" y="821702"/>
                  </a:lnTo>
                  <a:lnTo>
                    <a:pt x="2053907" y="862838"/>
                  </a:lnTo>
                  <a:lnTo>
                    <a:pt x="2028583" y="901801"/>
                  </a:lnTo>
                  <a:lnTo>
                    <a:pt x="2000351" y="938542"/>
                  </a:lnTo>
                  <a:lnTo>
                    <a:pt x="1968995" y="972997"/>
                  </a:lnTo>
                  <a:lnTo>
                    <a:pt x="1934286" y="1005141"/>
                  </a:lnTo>
                  <a:lnTo>
                    <a:pt x="1895983" y="1034897"/>
                  </a:lnTo>
                  <a:lnTo>
                    <a:pt x="1853869" y="1062240"/>
                  </a:lnTo>
                  <a:lnTo>
                    <a:pt x="1847354" y="1067244"/>
                  </a:lnTo>
                  <a:lnTo>
                    <a:pt x="1843760" y="1072883"/>
                  </a:lnTo>
                  <a:lnTo>
                    <a:pt x="1843201" y="1079119"/>
                  </a:lnTo>
                  <a:lnTo>
                    <a:pt x="1845792" y="1085862"/>
                  </a:lnTo>
                  <a:lnTo>
                    <a:pt x="1850186" y="1091196"/>
                  </a:lnTo>
                  <a:lnTo>
                    <a:pt x="1855812" y="1094028"/>
                  </a:lnTo>
                  <a:lnTo>
                    <a:pt x="1862493" y="1094168"/>
                  </a:lnTo>
                  <a:lnTo>
                    <a:pt x="1870036" y="1091463"/>
                  </a:lnTo>
                  <a:lnTo>
                    <a:pt x="1915591" y="1066203"/>
                  </a:lnTo>
                  <a:lnTo>
                    <a:pt x="1957819" y="1038923"/>
                  </a:lnTo>
                  <a:lnTo>
                    <a:pt x="1996821" y="1009650"/>
                  </a:lnTo>
                  <a:lnTo>
                    <a:pt x="2032711" y="978382"/>
                  </a:lnTo>
                  <a:lnTo>
                    <a:pt x="2065616" y="945121"/>
                  </a:lnTo>
                  <a:lnTo>
                    <a:pt x="2095627" y="909878"/>
                  </a:lnTo>
                  <a:lnTo>
                    <a:pt x="2122855" y="872667"/>
                  </a:lnTo>
                  <a:lnTo>
                    <a:pt x="2147430" y="833501"/>
                  </a:lnTo>
                  <a:lnTo>
                    <a:pt x="2169464" y="792391"/>
                  </a:lnTo>
                  <a:lnTo>
                    <a:pt x="2189061" y="749325"/>
                  </a:lnTo>
                  <a:lnTo>
                    <a:pt x="2206320" y="704329"/>
                  </a:lnTo>
                  <a:lnTo>
                    <a:pt x="2221382" y="657402"/>
                  </a:lnTo>
                  <a:lnTo>
                    <a:pt x="2222322" y="649262"/>
                  </a:lnTo>
                  <a:close/>
                </a:path>
                <a:path w="4612640" h="1113154">
                  <a:moveTo>
                    <a:pt x="2248573" y="293255"/>
                  </a:moveTo>
                  <a:lnTo>
                    <a:pt x="2244394" y="249809"/>
                  </a:lnTo>
                  <a:lnTo>
                    <a:pt x="2230780" y="205803"/>
                  </a:lnTo>
                  <a:lnTo>
                    <a:pt x="2208644" y="166243"/>
                  </a:lnTo>
                  <a:lnTo>
                    <a:pt x="2179116" y="132143"/>
                  </a:lnTo>
                  <a:lnTo>
                    <a:pt x="2143391" y="104521"/>
                  </a:lnTo>
                  <a:lnTo>
                    <a:pt x="2102612" y="84391"/>
                  </a:lnTo>
                  <a:lnTo>
                    <a:pt x="2059266" y="72301"/>
                  </a:lnTo>
                  <a:lnTo>
                    <a:pt x="2015274" y="67792"/>
                  </a:lnTo>
                  <a:lnTo>
                    <a:pt x="1971471" y="70408"/>
                  </a:lnTo>
                  <a:lnTo>
                    <a:pt x="1952129" y="74612"/>
                  </a:lnTo>
                  <a:lnTo>
                    <a:pt x="1952129" y="108026"/>
                  </a:lnTo>
                  <a:lnTo>
                    <a:pt x="1947545" y="153009"/>
                  </a:lnTo>
                  <a:lnTo>
                    <a:pt x="1939925" y="199123"/>
                  </a:lnTo>
                  <a:lnTo>
                    <a:pt x="1929472" y="243382"/>
                  </a:lnTo>
                  <a:lnTo>
                    <a:pt x="1916049" y="286486"/>
                  </a:lnTo>
                  <a:lnTo>
                    <a:pt x="1900072" y="325945"/>
                  </a:lnTo>
                  <a:lnTo>
                    <a:pt x="1876323" y="370763"/>
                  </a:lnTo>
                  <a:lnTo>
                    <a:pt x="1847583" y="405777"/>
                  </a:lnTo>
                  <a:lnTo>
                    <a:pt x="1816557" y="415848"/>
                  </a:lnTo>
                  <a:lnTo>
                    <a:pt x="1794624" y="393382"/>
                  </a:lnTo>
                  <a:lnTo>
                    <a:pt x="1788490" y="350862"/>
                  </a:lnTo>
                  <a:lnTo>
                    <a:pt x="1792503" y="303212"/>
                  </a:lnTo>
                  <a:lnTo>
                    <a:pt x="1800999" y="265353"/>
                  </a:lnTo>
                  <a:lnTo>
                    <a:pt x="1820125" y="219494"/>
                  </a:lnTo>
                  <a:lnTo>
                    <a:pt x="1846503" y="180149"/>
                  </a:lnTo>
                  <a:lnTo>
                    <a:pt x="1878418" y="147993"/>
                  </a:lnTo>
                  <a:lnTo>
                    <a:pt x="1914207" y="123723"/>
                  </a:lnTo>
                  <a:lnTo>
                    <a:pt x="1952129" y="108026"/>
                  </a:lnTo>
                  <a:lnTo>
                    <a:pt x="1952129" y="74612"/>
                  </a:lnTo>
                  <a:lnTo>
                    <a:pt x="1887994" y="95123"/>
                  </a:lnTo>
                  <a:lnTo>
                    <a:pt x="1850047" y="116268"/>
                  </a:lnTo>
                  <a:lnTo>
                    <a:pt x="1815782" y="142659"/>
                  </a:lnTo>
                  <a:lnTo>
                    <a:pt x="1786064" y="173824"/>
                  </a:lnTo>
                  <a:lnTo>
                    <a:pt x="1761782" y="209283"/>
                  </a:lnTo>
                  <a:lnTo>
                    <a:pt x="1743798" y="248564"/>
                  </a:lnTo>
                  <a:lnTo>
                    <a:pt x="1733981" y="286486"/>
                  </a:lnTo>
                  <a:lnTo>
                    <a:pt x="1729562" y="330746"/>
                  </a:lnTo>
                  <a:lnTo>
                    <a:pt x="1732597" y="375970"/>
                  </a:lnTo>
                  <a:lnTo>
                    <a:pt x="1745183" y="416788"/>
                  </a:lnTo>
                  <a:lnTo>
                    <a:pt x="1769364" y="447827"/>
                  </a:lnTo>
                  <a:lnTo>
                    <a:pt x="1807235" y="463727"/>
                  </a:lnTo>
                  <a:lnTo>
                    <a:pt x="1848827" y="459955"/>
                  </a:lnTo>
                  <a:lnTo>
                    <a:pt x="1884197" y="439331"/>
                  </a:lnTo>
                  <a:lnTo>
                    <a:pt x="1913572" y="407517"/>
                  </a:lnTo>
                  <a:lnTo>
                    <a:pt x="1937131" y="370166"/>
                  </a:lnTo>
                  <a:lnTo>
                    <a:pt x="1955088" y="332917"/>
                  </a:lnTo>
                  <a:lnTo>
                    <a:pt x="1983282" y="252488"/>
                  </a:lnTo>
                  <a:lnTo>
                    <a:pt x="1994179" y="202933"/>
                  </a:lnTo>
                  <a:lnTo>
                    <a:pt x="2000859" y="153924"/>
                  </a:lnTo>
                  <a:lnTo>
                    <a:pt x="2000986" y="153009"/>
                  </a:lnTo>
                  <a:lnTo>
                    <a:pt x="2003945" y="109194"/>
                  </a:lnTo>
                  <a:lnTo>
                    <a:pt x="2004021" y="108026"/>
                  </a:lnTo>
                  <a:lnTo>
                    <a:pt x="2004250" y="104521"/>
                  </a:lnTo>
                  <a:lnTo>
                    <a:pt x="2004352" y="103047"/>
                  </a:lnTo>
                  <a:lnTo>
                    <a:pt x="2027758" y="104521"/>
                  </a:lnTo>
                  <a:lnTo>
                    <a:pt x="2052320" y="109194"/>
                  </a:lnTo>
                  <a:lnTo>
                    <a:pt x="2120608" y="142811"/>
                  </a:lnTo>
                  <a:lnTo>
                    <a:pt x="2149094" y="175729"/>
                  </a:lnTo>
                  <a:lnTo>
                    <a:pt x="2168956" y="215049"/>
                  </a:lnTo>
                  <a:lnTo>
                    <a:pt x="2179726" y="258508"/>
                  </a:lnTo>
                  <a:lnTo>
                    <a:pt x="2181009" y="301421"/>
                  </a:lnTo>
                  <a:lnTo>
                    <a:pt x="2181098" y="304761"/>
                  </a:lnTo>
                  <a:lnTo>
                    <a:pt x="2173503" y="349605"/>
                  </a:lnTo>
                  <a:lnTo>
                    <a:pt x="2157514" y="390728"/>
                  </a:lnTo>
                  <a:lnTo>
                    <a:pt x="2133714" y="425792"/>
                  </a:lnTo>
                  <a:lnTo>
                    <a:pt x="2101456" y="455244"/>
                  </a:lnTo>
                  <a:lnTo>
                    <a:pt x="2064524" y="476707"/>
                  </a:lnTo>
                  <a:lnTo>
                    <a:pt x="2023173" y="491985"/>
                  </a:lnTo>
                  <a:lnTo>
                    <a:pt x="1977618" y="502894"/>
                  </a:lnTo>
                  <a:lnTo>
                    <a:pt x="1967064" y="509016"/>
                  </a:lnTo>
                  <a:lnTo>
                    <a:pt x="1964093" y="518756"/>
                  </a:lnTo>
                  <a:lnTo>
                    <a:pt x="1968347" y="527570"/>
                  </a:lnTo>
                  <a:lnTo>
                    <a:pt x="1979485" y="530898"/>
                  </a:lnTo>
                  <a:lnTo>
                    <a:pt x="2035390" y="523900"/>
                  </a:lnTo>
                  <a:lnTo>
                    <a:pt x="2087219" y="509905"/>
                  </a:lnTo>
                  <a:lnTo>
                    <a:pt x="2134616" y="488213"/>
                  </a:lnTo>
                  <a:lnTo>
                    <a:pt x="2177224" y="458127"/>
                  </a:lnTo>
                  <a:lnTo>
                    <a:pt x="2209165" y="422427"/>
                  </a:lnTo>
                  <a:lnTo>
                    <a:pt x="2231415" y="381660"/>
                  </a:lnTo>
                  <a:lnTo>
                    <a:pt x="2244394" y="337908"/>
                  </a:lnTo>
                  <a:lnTo>
                    <a:pt x="2248573" y="293255"/>
                  </a:lnTo>
                  <a:close/>
                </a:path>
                <a:path w="4612640" h="1113154">
                  <a:moveTo>
                    <a:pt x="2828988" y="842098"/>
                  </a:moveTo>
                  <a:lnTo>
                    <a:pt x="2823387" y="836498"/>
                  </a:lnTo>
                  <a:lnTo>
                    <a:pt x="2327148" y="836498"/>
                  </a:lnTo>
                  <a:lnTo>
                    <a:pt x="2321547" y="842098"/>
                  </a:lnTo>
                  <a:lnTo>
                    <a:pt x="2321547" y="871943"/>
                  </a:lnTo>
                  <a:lnTo>
                    <a:pt x="2327148" y="877544"/>
                  </a:lnTo>
                  <a:lnTo>
                    <a:pt x="2812199" y="877544"/>
                  </a:lnTo>
                  <a:lnTo>
                    <a:pt x="2823387" y="877544"/>
                  </a:lnTo>
                  <a:lnTo>
                    <a:pt x="2828988" y="871943"/>
                  </a:lnTo>
                  <a:lnTo>
                    <a:pt x="2828988" y="842098"/>
                  </a:lnTo>
                  <a:close/>
                </a:path>
                <a:path w="4612640" h="1113154">
                  <a:moveTo>
                    <a:pt x="2830144" y="491896"/>
                  </a:moveTo>
                  <a:lnTo>
                    <a:pt x="2795536" y="433844"/>
                  </a:lnTo>
                  <a:lnTo>
                    <a:pt x="2764345" y="388594"/>
                  </a:lnTo>
                  <a:lnTo>
                    <a:pt x="2732595" y="347421"/>
                  </a:lnTo>
                  <a:lnTo>
                    <a:pt x="2699321" y="309181"/>
                  </a:lnTo>
                  <a:lnTo>
                    <a:pt x="2663558" y="272808"/>
                  </a:lnTo>
                  <a:lnTo>
                    <a:pt x="2650896" y="266039"/>
                  </a:lnTo>
                  <a:lnTo>
                    <a:pt x="2644762" y="267131"/>
                  </a:lnTo>
                  <a:lnTo>
                    <a:pt x="2638691" y="270954"/>
                  </a:lnTo>
                  <a:lnTo>
                    <a:pt x="2634234" y="276669"/>
                  </a:lnTo>
                  <a:lnTo>
                    <a:pt x="2632862" y="282689"/>
                  </a:lnTo>
                  <a:lnTo>
                    <a:pt x="2634411" y="289052"/>
                  </a:lnTo>
                  <a:lnTo>
                    <a:pt x="2638691" y="295833"/>
                  </a:lnTo>
                  <a:lnTo>
                    <a:pt x="2658262" y="319722"/>
                  </a:lnTo>
                  <a:lnTo>
                    <a:pt x="2675382" y="344246"/>
                  </a:lnTo>
                  <a:lnTo>
                    <a:pt x="2692044" y="372872"/>
                  </a:lnTo>
                  <a:lnTo>
                    <a:pt x="2710205" y="409003"/>
                  </a:lnTo>
                  <a:lnTo>
                    <a:pt x="2439085" y="460616"/>
                  </a:lnTo>
                  <a:lnTo>
                    <a:pt x="2460714" y="415137"/>
                  </a:lnTo>
                  <a:lnTo>
                    <a:pt x="2482151" y="369150"/>
                  </a:lnTo>
                  <a:lnTo>
                    <a:pt x="2503220" y="322630"/>
                  </a:lnTo>
                  <a:lnTo>
                    <a:pt x="2523807" y="275526"/>
                  </a:lnTo>
                  <a:lnTo>
                    <a:pt x="2543759" y="227825"/>
                  </a:lnTo>
                  <a:lnTo>
                    <a:pt x="2562910" y="179463"/>
                  </a:lnTo>
                  <a:lnTo>
                    <a:pt x="2581135" y="130416"/>
                  </a:lnTo>
                  <a:lnTo>
                    <a:pt x="2598280" y="80657"/>
                  </a:lnTo>
                  <a:lnTo>
                    <a:pt x="2599563" y="72593"/>
                  </a:lnTo>
                  <a:lnTo>
                    <a:pt x="2597886" y="66116"/>
                  </a:lnTo>
                  <a:lnTo>
                    <a:pt x="2593289" y="61163"/>
                  </a:lnTo>
                  <a:lnTo>
                    <a:pt x="2585834" y="57658"/>
                  </a:lnTo>
                  <a:lnTo>
                    <a:pt x="2546032" y="45834"/>
                  </a:lnTo>
                  <a:lnTo>
                    <a:pt x="2537891" y="44653"/>
                  </a:lnTo>
                  <a:lnTo>
                    <a:pt x="2531262" y="46609"/>
                  </a:lnTo>
                  <a:lnTo>
                    <a:pt x="2526271" y="51600"/>
                  </a:lnTo>
                  <a:lnTo>
                    <a:pt x="2523032" y="59512"/>
                  </a:lnTo>
                  <a:lnTo>
                    <a:pt x="2506764" y="117830"/>
                  </a:lnTo>
                  <a:lnTo>
                    <a:pt x="2489416" y="174879"/>
                  </a:lnTo>
                  <a:lnTo>
                    <a:pt x="2471509" y="229819"/>
                  </a:lnTo>
                  <a:lnTo>
                    <a:pt x="2453563" y="281787"/>
                  </a:lnTo>
                  <a:lnTo>
                    <a:pt x="2436126" y="329946"/>
                  </a:lnTo>
                  <a:lnTo>
                    <a:pt x="2419705" y="373443"/>
                  </a:lnTo>
                  <a:lnTo>
                    <a:pt x="2404834" y="411416"/>
                  </a:lnTo>
                  <a:lnTo>
                    <a:pt x="2381872" y="467448"/>
                  </a:lnTo>
                  <a:lnTo>
                    <a:pt x="2350770" y="472427"/>
                  </a:lnTo>
                  <a:lnTo>
                    <a:pt x="2343188" y="474764"/>
                  </a:lnTo>
                  <a:lnTo>
                    <a:pt x="2338108" y="478955"/>
                  </a:lnTo>
                  <a:lnTo>
                    <a:pt x="2335466" y="485013"/>
                  </a:lnTo>
                  <a:lnTo>
                    <a:pt x="2335225" y="492950"/>
                  </a:lnTo>
                  <a:lnTo>
                    <a:pt x="2336457" y="504151"/>
                  </a:lnTo>
                  <a:lnTo>
                    <a:pt x="2338641" y="512165"/>
                  </a:lnTo>
                  <a:lnTo>
                    <a:pt x="2343150" y="517512"/>
                  </a:lnTo>
                  <a:lnTo>
                    <a:pt x="2349754" y="520065"/>
                  </a:lnTo>
                  <a:lnTo>
                    <a:pt x="2358225" y="519684"/>
                  </a:lnTo>
                  <a:lnTo>
                    <a:pt x="2729484" y="443826"/>
                  </a:lnTo>
                  <a:lnTo>
                    <a:pt x="2737142" y="461162"/>
                  </a:lnTo>
                  <a:lnTo>
                    <a:pt x="2760573" y="517829"/>
                  </a:lnTo>
                  <a:lnTo>
                    <a:pt x="2764993" y="525056"/>
                  </a:lnTo>
                  <a:lnTo>
                    <a:pt x="2770682" y="529018"/>
                  </a:lnTo>
                  <a:lnTo>
                    <a:pt x="2777540" y="529717"/>
                  </a:lnTo>
                  <a:lnTo>
                    <a:pt x="2785453" y="527151"/>
                  </a:lnTo>
                  <a:lnTo>
                    <a:pt x="2819654" y="509739"/>
                  </a:lnTo>
                  <a:lnTo>
                    <a:pt x="2826410" y="504888"/>
                  </a:lnTo>
                  <a:lnTo>
                    <a:pt x="2829915" y="498856"/>
                  </a:lnTo>
                  <a:lnTo>
                    <a:pt x="2830144" y="491896"/>
                  </a:lnTo>
                  <a:close/>
                </a:path>
                <a:path w="4612640" h="1113154">
                  <a:moveTo>
                    <a:pt x="3356381" y="142227"/>
                  </a:moveTo>
                  <a:lnTo>
                    <a:pt x="3355213" y="134061"/>
                  </a:lnTo>
                  <a:lnTo>
                    <a:pt x="3351707" y="128231"/>
                  </a:lnTo>
                  <a:lnTo>
                    <a:pt x="3345878" y="124739"/>
                  </a:lnTo>
                  <a:lnTo>
                    <a:pt x="3337725" y="123571"/>
                  </a:lnTo>
                  <a:lnTo>
                    <a:pt x="2982010" y="123571"/>
                  </a:lnTo>
                  <a:lnTo>
                    <a:pt x="2974098" y="124739"/>
                  </a:lnTo>
                  <a:lnTo>
                    <a:pt x="2968244" y="128231"/>
                  </a:lnTo>
                  <a:lnTo>
                    <a:pt x="2964599" y="134061"/>
                  </a:lnTo>
                  <a:lnTo>
                    <a:pt x="2963354" y="142227"/>
                  </a:lnTo>
                  <a:lnTo>
                    <a:pt x="2963354" y="144703"/>
                  </a:lnTo>
                  <a:lnTo>
                    <a:pt x="2964523" y="152615"/>
                  </a:lnTo>
                  <a:lnTo>
                    <a:pt x="2968015" y="158470"/>
                  </a:lnTo>
                  <a:lnTo>
                    <a:pt x="2973844" y="162115"/>
                  </a:lnTo>
                  <a:lnTo>
                    <a:pt x="2982010" y="163372"/>
                  </a:lnTo>
                  <a:lnTo>
                    <a:pt x="3337725" y="163372"/>
                  </a:lnTo>
                  <a:lnTo>
                    <a:pt x="3345878" y="162115"/>
                  </a:lnTo>
                  <a:lnTo>
                    <a:pt x="3351707" y="158470"/>
                  </a:lnTo>
                  <a:lnTo>
                    <a:pt x="3355213" y="152615"/>
                  </a:lnTo>
                  <a:lnTo>
                    <a:pt x="3356381" y="144703"/>
                  </a:lnTo>
                  <a:lnTo>
                    <a:pt x="3356381" y="142227"/>
                  </a:lnTo>
                  <a:close/>
                </a:path>
                <a:path w="4612640" h="1113154">
                  <a:moveTo>
                    <a:pt x="3412972" y="442582"/>
                  </a:moveTo>
                  <a:lnTo>
                    <a:pt x="3411715" y="434416"/>
                  </a:lnTo>
                  <a:lnTo>
                    <a:pt x="3408070" y="428586"/>
                  </a:lnTo>
                  <a:lnTo>
                    <a:pt x="3402203" y="425081"/>
                  </a:lnTo>
                  <a:lnTo>
                    <a:pt x="3394303" y="423913"/>
                  </a:lnTo>
                  <a:lnTo>
                    <a:pt x="2925419" y="423913"/>
                  </a:lnTo>
                  <a:lnTo>
                    <a:pt x="2917520" y="425081"/>
                  </a:lnTo>
                  <a:lnTo>
                    <a:pt x="2911652" y="428586"/>
                  </a:lnTo>
                  <a:lnTo>
                    <a:pt x="2908008" y="434416"/>
                  </a:lnTo>
                  <a:lnTo>
                    <a:pt x="2906763" y="442582"/>
                  </a:lnTo>
                  <a:lnTo>
                    <a:pt x="2906763" y="445058"/>
                  </a:lnTo>
                  <a:lnTo>
                    <a:pt x="2908008" y="452958"/>
                  </a:lnTo>
                  <a:lnTo>
                    <a:pt x="2911652" y="458825"/>
                  </a:lnTo>
                  <a:lnTo>
                    <a:pt x="2917520" y="462457"/>
                  </a:lnTo>
                  <a:lnTo>
                    <a:pt x="2925419" y="463715"/>
                  </a:lnTo>
                  <a:lnTo>
                    <a:pt x="3394303" y="463715"/>
                  </a:lnTo>
                  <a:lnTo>
                    <a:pt x="3402457" y="462457"/>
                  </a:lnTo>
                  <a:lnTo>
                    <a:pt x="3408299" y="458825"/>
                  </a:lnTo>
                  <a:lnTo>
                    <a:pt x="3411804" y="452958"/>
                  </a:lnTo>
                  <a:lnTo>
                    <a:pt x="3412972" y="445058"/>
                  </a:lnTo>
                  <a:lnTo>
                    <a:pt x="3412972" y="442582"/>
                  </a:lnTo>
                  <a:close/>
                </a:path>
                <a:path w="4612640" h="1113154">
                  <a:moveTo>
                    <a:pt x="3416998" y="1043813"/>
                  </a:moveTo>
                  <a:lnTo>
                    <a:pt x="3373932" y="984135"/>
                  </a:lnTo>
                  <a:lnTo>
                    <a:pt x="3336201" y="945515"/>
                  </a:lnTo>
                  <a:lnTo>
                    <a:pt x="3298875" y="912063"/>
                  </a:lnTo>
                  <a:lnTo>
                    <a:pt x="3261741" y="882408"/>
                  </a:lnTo>
                  <a:lnTo>
                    <a:pt x="3224530" y="855167"/>
                  </a:lnTo>
                  <a:lnTo>
                    <a:pt x="3251365" y="816203"/>
                  </a:lnTo>
                  <a:lnTo>
                    <a:pt x="3275444" y="776732"/>
                  </a:lnTo>
                  <a:lnTo>
                    <a:pt x="3298952" y="732472"/>
                  </a:lnTo>
                  <a:lnTo>
                    <a:pt x="3324021" y="679183"/>
                  </a:lnTo>
                  <a:lnTo>
                    <a:pt x="3326828" y="665492"/>
                  </a:lnTo>
                  <a:lnTo>
                    <a:pt x="3322637" y="654075"/>
                  </a:lnTo>
                  <a:lnTo>
                    <a:pt x="3312134" y="646036"/>
                  </a:lnTo>
                  <a:lnTo>
                    <a:pt x="3296043" y="642493"/>
                  </a:lnTo>
                  <a:lnTo>
                    <a:pt x="3000032" y="642493"/>
                  </a:lnTo>
                  <a:lnTo>
                    <a:pt x="2987446" y="647827"/>
                  </a:lnTo>
                  <a:lnTo>
                    <a:pt x="2983255" y="659587"/>
                  </a:lnTo>
                  <a:lnTo>
                    <a:pt x="2987446" y="671334"/>
                  </a:lnTo>
                  <a:lnTo>
                    <a:pt x="3000032" y="676681"/>
                  </a:lnTo>
                  <a:lnTo>
                    <a:pt x="3242564" y="676681"/>
                  </a:lnTo>
                  <a:lnTo>
                    <a:pt x="3221583" y="726033"/>
                  </a:lnTo>
                  <a:lnTo>
                    <a:pt x="3198761" y="772350"/>
                  </a:lnTo>
                  <a:lnTo>
                    <a:pt x="3173895" y="815822"/>
                  </a:lnTo>
                  <a:lnTo>
                    <a:pt x="3146755" y="856602"/>
                  </a:lnTo>
                  <a:lnTo>
                    <a:pt x="3117113" y="894880"/>
                  </a:lnTo>
                  <a:lnTo>
                    <a:pt x="3084741" y="930821"/>
                  </a:lnTo>
                  <a:lnTo>
                    <a:pt x="3049422" y="964603"/>
                  </a:lnTo>
                  <a:lnTo>
                    <a:pt x="3010941" y="996416"/>
                  </a:lnTo>
                  <a:lnTo>
                    <a:pt x="2969056" y="1026414"/>
                  </a:lnTo>
                  <a:lnTo>
                    <a:pt x="2923552" y="1054785"/>
                  </a:lnTo>
                  <a:lnTo>
                    <a:pt x="2917037" y="1059675"/>
                  </a:lnTo>
                  <a:lnTo>
                    <a:pt x="2913367" y="1065034"/>
                  </a:lnTo>
                  <a:lnTo>
                    <a:pt x="2912618" y="1070864"/>
                  </a:lnTo>
                  <a:lnTo>
                    <a:pt x="2914840" y="1077163"/>
                  </a:lnTo>
                  <a:lnTo>
                    <a:pt x="2918790" y="1082306"/>
                  </a:lnTo>
                  <a:lnTo>
                    <a:pt x="2924022" y="1084783"/>
                  </a:lnTo>
                  <a:lnTo>
                    <a:pt x="2930410" y="1084681"/>
                  </a:lnTo>
                  <a:lnTo>
                    <a:pt x="2981985" y="1059167"/>
                  </a:lnTo>
                  <a:lnTo>
                    <a:pt x="3024174" y="1034491"/>
                  </a:lnTo>
                  <a:lnTo>
                    <a:pt x="3064218" y="1008049"/>
                  </a:lnTo>
                  <a:lnTo>
                    <a:pt x="3101911" y="979792"/>
                  </a:lnTo>
                  <a:lnTo>
                    <a:pt x="3137090" y="949693"/>
                  </a:lnTo>
                  <a:lnTo>
                    <a:pt x="3169526" y="917689"/>
                  </a:lnTo>
                  <a:lnTo>
                    <a:pt x="3199028" y="883767"/>
                  </a:lnTo>
                  <a:lnTo>
                    <a:pt x="3234169" y="918273"/>
                  </a:lnTo>
                  <a:lnTo>
                    <a:pt x="3266262" y="953630"/>
                  </a:lnTo>
                  <a:lnTo>
                    <a:pt x="3296145" y="990511"/>
                  </a:lnTo>
                  <a:lnTo>
                    <a:pt x="3324656" y="1029589"/>
                  </a:lnTo>
                  <a:lnTo>
                    <a:pt x="3352635" y="1071575"/>
                  </a:lnTo>
                  <a:lnTo>
                    <a:pt x="3358197" y="1077772"/>
                  </a:lnTo>
                  <a:lnTo>
                    <a:pt x="3364534" y="1080579"/>
                  </a:lnTo>
                  <a:lnTo>
                    <a:pt x="3371443" y="1080135"/>
                  </a:lnTo>
                  <a:lnTo>
                    <a:pt x="3378758" y="1076553"/>
                  </a:lnTo>
                  <a:lnTo>
                    <a:pt x="3408603" y="1056017"/>
                  </a:lnTo>
                  <a:lnTo>
                    <a:pt x="3414433" y="1050353"/>
                  </a:lnTo>
                  <a:lnTo>
                    <a:pt x="3416998" y="1043813"/>
                  </a:lnTo>
                  <a:close/>
                </a:path>
                <a:path w="4612640" h="1113154">
                  <a:moveTo>
                    <a:pt x="4017048" y="470573"/>
                  </a:moveTo>
                  <a:lnTo>
                    <a:pt x="4012882" y="459016"/>
                  </a:lnTo>
                  <a:lnTo>
                    <a:pt x="4000030" y="453771"/>
                  </a:lnTo>
                  <a:lnTo>
                    <a:pt x="3780510" y="453771"/>
                  </a:lnTo>
                  <a:lnTo>
                    <a:pt x="3780510" y="160883"/>
                  </a:lnTo>
                  <a:lnTo>
                    <a:pt x="3942816" y="160883"/>
                  </a:lnTo>
                  <a:lnTo>
                    <a:pt x="3955491" y="155536"/>
                  </a:lnTo>
                  <a:lnTo>
                    <a:pt x="3959834" y="143776"/>
                  </a:lnTo>
                  <a:lnTo>
                    <a:pt x="3955669" y="132016"/>
                  </a:lnTo>
                  <a:lnTo>
                    <a:pt x="3942816" y="126669"/>
                  </a:lnTo>
                  <a:lnTo>
                    <a:pt x="3559759" y="126669"/>
                  </a:lnTo>
                  <a:lnTo>
                    <a:pt x="3547072" y="132016"/>
                  </a:lnTo>
                  <a:lnTo>
                    <a:pt x="3542728" y="143776"/>
                  </a:lnTo>
                  <a:lnTo>
                    <a:pt x="3546894" y="155536"/>
                  </a:lnTo>
                  <a:lnTo>
                    <a:pt x="3559759" y="160883"/>
                  </a:lnTo>
                  <a:lnTo>
                    <a:pt x="3712730" y="160883"/>
                  </a:lnTo>
                  <a:lnTo>
                    <a:pt x="3712730" y="453771"/>
                  </a:lnTo>
                  <a:lnTo>
                    <a:pt x="3500678" y="453771"/>
                  </a:lnTo>
                  <a:lnTo>
                    <a:pt x="3487991" y="459016"/>
                  </a:lnTo>
                  <a:lnTo>
                    <a:pt x="3483648" y="470573"/>
                  </a:lnTo>
                  <a:lnTo>
                    <a:pt x="3487813" y="482117"/>
                  </a:lnTo>
                  <a:lnTo>
                    <a:pt x="3500678" y="487362"/>
                  </a:lnTo>
                  <a:lnTo>
                    <a:pt x="4000030" y="487362"/>
                  </a:lnTo>
                  <a:lnTo>
                    <a:pt x="4012704" y="482117"/>
                  </a:lnTo>
                  <a:lnTo>
                    <a:pt x="4017048" y="470573"/>
                  </a:lnTo>
                  <a:close/>
                </a:path>
                <a:path w="4612640" h="1113154">
                  <a:moveTo>
                    <a:pt x="4247566" y="140347"/>
                  </a:moveTo>
                  <a:lnTo>
                    <a:pt x="4246765" y="132092"/>
                  </a:lnTo>
                  <a:lnTo>
                    <a:pt x="4243451" y="126060"/>
                  </a:lnTo>
                  <a:lnTo>
                    <a:pt x="4237685" y="122339"/>
                  </a:lnTo>
                  <a:lnTo>
                    <a:pt x="4229532" y="121081"/>
                  </a:lnTo>
                  <a:lnTo>
                    <a:pt x="4197820" y="121081"/>
                  </a:lnTo>
                  <a:lnTo>
                    <a:pt x="4189349" y="122339"/>
                  </a:lnTo>
                  <a:lnTo>
                    <a:pt x="4189844" y="122339"/>
                  </a:lnTo>
                  <a:lnTo>
                    <a:pt x="4184294" y="125742"/>
                  </a:lnTo>
                  <a:lnTo>
                    <a:pt x="4180675" y="131572"/>
                  </a:lnTo>
                  <a:lnTo>
                    <a:pt x="4179151" y="139738"/>
                  </a:lnTo>
                  <a:lnTo>
                    <a:pt x="4176382" y="189230"/>
                  </a:lnTo>
                  <a:lnTo>
                    <a:pt x="4171772" y="236283"/>
                  </a:lnTo>
                  <a:lnTo>
                    <a:pt x="4164596" y="281228"/>
                  </a:lnTo>
                  <a:lnTo>
                    <a:pt x="4154132" y="324434"/>
                  </a:lnTo>
                  <a:lnTo>
                    <a:pt x="4139641" y="366229"/>
                  </a:lnTo>
                  <a:lnTo>
                    <a:pt x="4120388" y="406984"/>
                  </a:lnTo>
                  <a:lnTo>
                    <a:pt x="4095673" y="447040"/>
                  </a:lnTo>
                  <a:lnTo>
                    <a:pt x="4064736" y="486740"/>
                  </a:lnTo>
                  <a:lnTo>
                    <a:pt x="4060190" y="493509"/>
                  </a:lnTo>
                  <a:lnTo>
                    <a:pt x="4058678" y="499872"/>
                  </a:lnTo>
                  <a:lnTo>
                    <a:pt x="4060190" y="505891"/>
                  </a:lnTo>
                  <a:lnTo>
                    <a:pt x="4064736" y="511606"/>
                  </a:lnTo>
                  <a:lnTo>
                    <a:pt x="4070642" y="515899"/>
                  </a:lnTo>
                  <a:lnTo>
                    <a:pt x="4077017" y="517436"/>
                  </a:lnTo>
                  <a:lnTo>
                    <a:pt x="4083621" y="516064"/>
                  </a:lnTo>
                  <a:lnTo>
                    <a:pt x="4129303" y="472211"/>
                  </a:lnTo>
                  <a:lnTo>
                    <a:pt x="4161599" y="430949"/>
                  </a:lnTo>
                  <a:lnTo>
                    <a:pt x="4187723" y="387743"/>
                  </a:lnTo>
                  <a:lnTo>
                    <a:pt x="4208310" y="342544"/>
                  </a:lnTo>
                  <a:lnTo>
                    <a:pt x="4223969" y="295262"/>
                  </a:lnTo>
                  <a:lnTo>
                    <a:pt x="4235310" y="245846"/>
                  </a:lnTo>
                  <a:lnTo>
                    <a:pt x="4242981" y="194233"/>
                  </a:lnTo>
                  <a:lnTo>
                    <a:pt x="4247566" y="140347"/>
                  </a:lnTo>
                  <a:close/>
                </a:path>
                <a:path w="4612640" h="1113154">
                  <a:moveTo>
                    <a:pt x="4612195" y="246595"/>
                  </a:moveTo>
                  <a:lnTo>
                    <a:pt x="4611979" y="239852"/>
                  </a:lnTo>
                  <a:lnTo>
                    <a:pt x="4608957" y="234048"/>
                  </a:lnTo>
                  <a:lnTo>
                    <a:pt x="4603254" y="229273"/>
                  </a:lnTo>
                  <a:lnTo>
                    <a:pt x="4596142" y="226339"/>
                  </a:lnTo>
                  <a:lnTo>
                    <a:pt x="4589665" y="226720"/>
                  </a:lnTo>
                  <a:lnTo>
                    <a:pt x="4583773" y="230238"/>
                  </a:lnTo>
                  <a:lnTo>
                    <a:pt x="4578388" y="236740"/>
                  </a:lnTo>
                  <a:lnTo>
                    <a:pt x="4549648" y="280771"/>
                  </a:lnTo>
                  <a:lnTo>
                    <a:pt x="4519219" y="321945"/>
                  </a:lnTo>
                  <a:lnTo>
                    <a:pt x="4486897" y="360108"/>
                  </a:lnTo>
                  <a:lnTo>
                    <a:pt x="4452455" y="395122"/>
                  </a:lnTo>
                  <a:lnTo>
                    <a:pt x="4415650" y="426808"/>
                  </a:lnTo>
                  <a:lnTo>
                    <a:pt x="4376280" y="455028"/>
                  </a:lnTo>
                  <a:lnTo>
                    <a:pt x="4376280" y="65722"/>
                  </a:lnTo>
                  <a:lnTo>
                    <a:pt x="4375035" y="57569"/>
                  </a:lnTo>
                  <a:lnTo>
                    <a:pt x="4371391" y="51739"/>
                  </a:lnTo>
                  <a:lnTo>
                    <a:pt x="4365536" y="48247"/>
                  </a:lnTo>
                  <a:lnTo>
                    <a:pt x="4357636" y="47078"/>
                  </a:lnTo>
                  <a:lnTo>
                    <a:pt x="4329023" y="47078"/>
                  </a:lnTo>
                  <a:lnTo>
                    <a:pt x="4321137" y="48247"/>
                  </a:lnTo>
                  <a:lnTo>
                    <a:pt x="4315269" y="51739"/>
                  </a:lnTo>
                  <a:lnTo>
                    <a:pt x="4311624" y="57569"/>
                  </a:lnTo>
                  <a:lnTo>
                    <a:pt x="4310367" y="65722"/>
                  </a:lnTo>
                  <a:lnTo>
                    <a:pt x="4310367" y="482384"/>
                  </a:lnTo>
                  <a:lnTo>
                    <a:pt x="4341457" y="515340"/>
                  </a:lnTo>
                  <a:lnTo>
                    <a:pt x="4353979" y="519379"/>
                  </a:lnTo>
                  <a:lnTo>
                    <a:pt x="4360265" y="518655"/>
                  </a:lnTo>
                  <a:lnTo>
                    <a:pt x="4415117" y="486346"/>
                  </a:lnTo>
                  <a:lnTo>
                    <a:pt x="4455820" y="455028"/>
                  </a:lnTo>
                  <a:lnTo>
                    <a:pt x="4496232" y="417296"/>
                  </a:lnTo>
                  <a:lnTo>
                    <a:pt x="4530026" y="378866"/>
                  </a:lnTo>
                  <a:lnTo>
                    <a:pt x="4559884" y="338531"/>
                  </a:lnTo>
                  <a:lnTo>
                    <a:pt x="4586236" y="296786"/>
                  </a:lnTo>
                  <a:lnTo>
                    <a:pt x="4609490" y="254152"/>
                  </a:lnTo>
                  <a:lnTo>
                    <a:pt x="4612195" y="2465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2025白身魚のムニエルトマトソース 　食・抗・たんぱく</dc:title>
  <dcterms:created xsi:type="dcterms:W3CDTF">2025-11-20T00:58:29Z</dcterms:created>
  <dcterms:modified xsi:type="dcterms:W3CDTF">2025-11-20T00:58:29Z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2025-11-20T00:00:00Z</vt:filetime>
  </property>
  <property fmtid="{D5CDD505-2E9C-101B-9397-08002B2CF9AE}" pid="3" name="Creator">
    <vt:lpwstr>Adobe Illustrator 30.0 (Macintosh)</vt:lpwstr>
  </property>
  <property fmtid="{D5CDD505-2E9C-101B-9397-08002B2CF9AE}" pid="4" name="LastSaved">
    <vt:filetime>2025-11-20T00:00:00Z</vt:filetime>
  </property>
  <property fmtid="{D5CDD505-2E9C-101B-9397-08002B2CF9AE}" pid="5" name="Producer">
    <vt:lpwstr>Adobe PDF library 17.00</vt:lpwstr>
  </property>
</Properties>
</file>