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1120054"/>
            <a:ext cx="10692130" cy="1889760"/>
          </a:xfrm>
          <a:custGeom>
            <a:avLst/>
            <a:gdLst/>
            <a:ahLst/>
            <a:cxnLst/>
            <a:rect l="l" t="t" r="r" b="b"/>
            <a:pathLst>
              <a:path w="10692130" h="1889759">
                <a:moveTo>
                  <a:pt x="0" y="0"/>
                </a:moveTo>
                <a:lnTo>
                  <a:pt x="0" y="1889633"/>
                </a:lnTo>
                <a:lnTo>
                  <a:pt x="10692003" y="1889633"/>
                </a:lnTo>
                <a:lnTo>
                  <a:pt x="10692003" y="23364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0692130" cy="15119985"/>
            <a:chOff x="0" y="0"/>
            <a:chExt cx="10692130" cy="1511998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3" cy="79106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75340"/>
              <a:ext cx="10692003" cy="794846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12501271"/>
              <a:ext cx="10692130" cy="2618740"/>
            </a:xfrm>
            <a:custGeom>
              <a:avLst/>
              <a:gdLst/>
              <a:ahLst/>
              <a:cxnLst/>
              <a:rect l="l" t="t" r="r" b="b"/>
              <a:pathLst>
                <a:path w="10692130" h="2618740">
                  <a:moveTo>
                    <a:pt x="10692003" y="0"/>
                  </a:moveTo>
                  <a:lnTo>
                    <a:pt x="0" y="0"/>
                  </a:lnTo>
                  <a:lnTo>
                    <a:pt x="0" y="2618714"/>
                  </a:lnTo>
                  <a:lnTo>
                    <a:pt x="10692003" y="2618714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5492" y="14724625"/>
              <a:ext cx="1441428" cy="11804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541" y="14737940"/>
              <a:ext cx="380963" cy="865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2000" y="14366129"/>
              <a:ext cx="1871767" cy="42409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53466" y="4888323"/>
              <a:ext cx="4718685" cy="2920365"/>
            </a:xfrm>
            <a:custGeom>
              <a:avLst/>
              <a:gdLst/>
              <a:ahLst/>
              <a:cxnLst/>
              <a:rect l="l" t="t" r="r" b="b"/>
              <a:pathLst>
                <a:path w="4718685" h="2920365">
                  <a:moveTo>
                    <a:pt x="4363300" y="0"/>
                  </a:moveTo>
                  <a:lnTo>
                    <a:pt x="355371" y="0"/>
                  </a:lnTo>
                  <a:lnTo>
                    <a:pt x="307149" y="3244"/>
                  </a:lnTo>
                  <a:lnTo>
                    <a:pt x="260899" y="12694"/>
                  </a:lnTo>
                  <a:lnTo>
                    <a:pt x="217044" y="27926"/>
                  </a:lnTo>
                  <a:lnTo>
                    <a:pt x="176008" y="48518"/>
                  </a:lnTo>
                  <a:lnTo>
                    <a:pt x="138214" y="74046"/>
                  </a:lnTo>
                  <a:lnTo>
                    <a:pt x="104086" y="104086"/>
                  </a:lnTo>
                  <a:lnTo>
                    <a:pt x="74046" y="138214"/>
                  </a:lnTo>
                  <a:lnTo>
                    <a:pt x="48518" y="176008"/>
                  </a:lnTo>
                  <a:lnTo>
                    <a:pt x="27926" y="217044"/>
                  </a:lnTo>
                  <a:lnTo>
                    <a:pt x="12694" y="260899"/>
                  </a:lnTo>
                  <a:lnTo>
                    <a:pt x="3244" y="307149"/>
                  </a:lnTo>
                  <a:lnTo>
                    <a:pt x="0" y="355371"/>
                  </a:lnTo>
                  <a:lnTo>
                    <a:pt x="0" y="1506982"/>
                  </a:lnTo>
                  <a:lnTo>
                    <a:pt x="3244" y="1555203"/>
                  </a:lnTo>
                  <a:lnTo>
                    <a:pt x="12694" y="1601453"/>
                  </a:lnTo>
                  <a:lnTo>
                    <a:pt x="27926" y="1645308"/>
                  </a:lnTo>
                  <a:lnTo>
                    <a:pt x="48518" y="1686344"/>
                  </a:lnTo>
                  <a:lnTo>
                    <a:pt x="74046" y="1724138"/>
                  </a:lnTo>
                  <a:lnTo>
                    <a:pt x="104086" y="1758267"/>
                  </a:lnTo>
                  <a:lnTo>
                    <a:pt x="138214" y="1788307"/>
                  </a:lnTo>
                  <a:lnTo>
                    <a:pt x="176008" y="1813834"/>
                  </a:lnTo>
                  <a:lnTo>
                    <a:pt x="217044" y="1834426"/>
                  </a:lnTo>
                  <a:lnTo>
                    <a:pt x="260899" y="1849659"/>
                  </a:lnTo>
                  <a:lnTo>
                    <a:pt x="307149" y="1859109"/>
                  </a:lnTo>
                  <a:lnTo>
                    <a:pt x="355371" y="1862353"/>
                  </a:lnTo>
                  <a:lnTo>
                    <a:pt x="898753" y="1862353"/>
                  </a:lnTo>
                  <a:lnTo>
                    <a:pt x="1100086" y="2920199"/>
                  </a:lnTo>
                  <a:lnTo>
                    <a:pt x="1330871" y="1862353"/>
                  </a:lnTo>
                  <a:lnTo>
                    <a:pt x="4363300" y="1862353"/>
                  </a:lnTo>
                  <a:lnTo>
                    <a:pt x="4411522" y="1859109"/>
                  </a:lnTo>
                  <a:lnTo>
                    <a:pt x="4457772" y="1849659"/>
                  </a:lnTo>
                  <a:lnTo>
                    <a:pt x="4501627" y="1834426"/>
                  </a:lnTo>
                  <a:lnTo>
                    <a:pt x="4542663" y="1813834"/>
                  </a:lnTo>
                  <a:lnTo>
                    <a:pt x="4580457" y="1788307"/>
                  </a:lnTo>
                  <a:lnTo>
                    <a:pt x="4614586" y="1758267"/>
                  </a:lnTo>
                  <a:lnTo>
                    <a:pt x="4644626" y="1724138"/>
                  </a:lnTo>
                  <a:lnTo>
                    <a:pt x="4670153" y="1686344"/>
                  </a:lnTo>
                  <a:lnTo>
                    <a:pt x="4690745" y="1645308"/>
                  </a:lnTo>
                  <a:lnTo>
                    <a:pt x="4705978" y="1601453"/>
                  </a:lnTo>
                  <a:lnTo>
                    <a:pt x="4715428" y="1555203"/>
                  </a:lnTo>
                  <a:lnTo>
                    <a:pt x="4718672" y="1506982"/>
                  </a:lnTo>
                  <a:lnTo>
                    <a:pt x="4718672" y="355371"/>
                  </a:lnTo>
                  <a:lnTo>
                    <a:pt x="4715428" y="307149"/>
                  </a:lnTo>
                  <a:lnTo>
                    <a:pt x="4705978" y="260899"/>
                  </a:lnTo>
                  <a:lnTo>
                    <a:pt x="4690745" y="217044"/>
                  </a:lnTo>
                  <a:lnTo>
                    <a:pt x="4670153" y="176008"/>
                  </a:lnTo>
                  <a:lnTo>
                    <a:pt x="4644626" y="138214"/>
                  </a:lnTo>
                  <a:lnTo>
                    <a:pt x="4614586" y="104086"/>
                  </a:lnTo>
                  <a:lnTo>
                    <a:pt x="4580457" y="74046"/>
                  </a:lnTo>
                  <a:lnTo>
                    <a:pt x="4542663" y="48518"/>
                  </a:lnTo>
                  <a:lnTo>
                    <a:pt x="4501627" y="27926"/>
                  </a:lnTo>
                  <a:lnTo>
                    <a:pt x="4457772" y="12694"/>
                  </a:lnTo>
                  <a:lnTo>
                    <a:pt x="4411522" y="3244"/>
                  </a:lnTo>
                  <a:lnTo>
                    <a:pt x="4363300" y="0"/>
                  </a:lnTo>
                  <a:close/>
                </a:path>
              </a:pathLst>
            </a:custGeom>
            <a:solidFill>
              <a:srgbClr val="988575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409630" y="4888323"/>
              <a:ext cx="3636645" cy="2920365"/>
            </a:xfrm>
            <a:custGeom>
              <a:avLst/>
              <a:gdLst/>
              <a:ahLst/>
              <a:cxnLst/>
              <a:rect l="l" t="t" r="r" b="b"/>
              <a:pathLst>
                <a:path w="3636645" h="2920365">
                  <a:moveTo>
                    <a:pt x="3281133" y="0"/>
                  </a:moveTo>
                  <a:lnTo>
                    <a:pt x="355384" y="0"/>
                  </a:lnTo>
                  <a:lnTo>
                    <a:pt x="307159" y="3244"/>
                  </a:lnTo>
                  <a:lnTo>
                    <a:pt x="260907" y="12694"/>
                  </a:lnTo>
                  <a:lnTo>
                    <a:pt x="217050" y="27926"/>
                  </a:lnTo>
                  <a:lnTo>
                    <a:pt x="176012" y="48518"/>
                  </a:lnTo>
                  <a:lnTo>
                    <a:pt x="138217" y="74046"/>
                  </a:lnTo>
                  <a:lnTo>
                    <a:pt x="104087" y="104086"/>
                  </a:lnTo>
                  <a:lnTo>
                    <a:pt x="74047" y="138214"/>
                  </a:lnTo>
                  <a:lnTo>
                    <a:pt x="48519" y="176008"/>
                  </a:lnTo>
                  <a:lnTo>
                    <a:pt x="27927" y="217044"/>
                  </a:lnTo>
                  <a:lnTo>
                    <a:pt x="12694" y="260899"/>
                  </a:lnTo>
                  <a:lnTo>
                    <a:pt x="3244" y="307149"/>
                  </a:lnTo>
                  <a:lnTo>
                    <a:pt x="0" y="355371"/>
                  </a:lnTo>
                  <a:lnTo>
                    <a:pt x="0" y="1506982"/>
                  </a:lnTo>
                  <a:lnTo>
                    <a:pt x="3244" y="1555203"/>
                  </a:lnTo>
                  <a:lnTo>
                    <a:pt x="12694" y="1601453"/>
                  </a:lnTo>
                  <a:lnTo>
                    <a:pt x="27927" y="1645308"/>
                  </a:lnTo>
                  <a:lnTo>
                    <a:pt x="48519" y="1686344"/>
                  </a:lnTo>
                  <a:lnTo>
                    <a:pt x="74047" y="1724138"/>
                  </a:lnTo>
                  <a:lnTo>
                    <a:pt x="104087" y="1758267"/>
                  </a:lnTo>
                  <a:lnTo>
                    <a:pt x="138217" y="1788307"/>
                  </a:lnTo>
                  <a:lnTo>
                    <a:pt x="176012" y="1813834"/>
                  </a:lnTo>
                  <a:lnTo>
                    <a:pt x="217050" y="1834426"/>
                  </a:lnTo>
                  <a:lnTo>
                    <a:pt x="260907" y="1849659"/>
                  </a:lnTo>
                  <a:lnTo>
                    <a:pt x="307159" y="1859109"/>
                  </a:lnTo>
                  <a:lnTo>
                    <a:pt x="355384" y="1862353"/>
                  </a:lnTo>
                  <a:lnTo>
                    <a:pt x="2102789" y="1862353"/>
                  </a:lnTo>
                  <a:lnTo>
                    <a:pt x="2304122" y="2920199"/>
                  </a:lnTo>
                  <a:lnTo>
                    <a:pt x="2534907" y="1862353"/>
                  </a:lnTo>
                  <a:lnTo>
                    <a:pt x="3281133" y="1862353"/>
                  </a:lnTo>
                  <a:lnTo>
                    <a:pt x="3329355" y="1859109"/>
                  </a:lnTo>
                  <a:lnTo>
                    <a:pt x="3375605" y="1849659"/>
                  </a:lnTo>
                  <a:lnTo>
                    <a:pt x="3419460" y="1834426"/>
                  </a:lnTo>
                  <a:lnTo>
                    <a:pt x="3460496" y="1813834"/>
                  </a:lnTo>
                  <a:lnTo>
                    <a:pt x="3498290" y="1788307"/>
                  </a:lnTo>
                  <a:lnTo>
                    <a:pt x="3532419" y="1758267"/>
                  </a:lnTo>
                  <a:lnTo>
                    <a:pt x="3562459" y="1724138"/>
                  </a:lnTo>
                  <a:lnTo>
                    <a:pt x="3587986" y="1686344"/>
                  </a:lnTo>
                  <a:lnTo>
                    <a:pt x="3608578" y="1645308"/>
                  </a:lnTo>
                  <a:lnTo>
                    <a:pt x="3623811" y="1601453"/>
                  </a:lnTo>
                  <a:lnTo>
                    <a:pt x="3633261" y="1555203"/>
                  </a:lnTo>
                  <a:lnTo>
                    <a:pt x="3636505" y="1506982"/>
                  </a:lnTo>
                  <a:lnTo>
                    <a:pt x="3636505" y="355371"/>
                  </a:lnTo>
                  <a:lnTo>
                    <a:pt x="3633261" y="307149"/>
                  </a:lnTo>
                  <a:lnTo>
                    <a:pt x="3623811" y="260899"/>
                  </a:lnTo>
                  <a:lnTo>
                    <a:pt x="3608578" y="217044"/>
                  </a:lnTo>
                  <a:lnTo>
                    <a:pt x="3587986" y="176008"/>
                  </a:lnTo>
                  <a:lnTo>
                    <a:pt x="3562459" y="138214"/>
                  </a:lnTo>
                  <a:lnTo>
                    <a:pt x="3532419" y="104086"/>
                  </a:lnTo>
                  <a:lnTo>
                    <a:pt x="3498290" y="74046"/>
                  </a:lnTo>
                  <a:lnTo>
                    <a:pt x="3460496" y="48518"/>
                  </a:lnTo>
                  <a:lnTo>
                    <a:pt x="3419460" y="27926"/>
                  </a:lnTo>
                  <a:lnTo>
                    <a:pt x="3375605" y="12694"/>
                  </a:lnTo>
                  <a:lnTo>
                    <a:pt x="3329355" y="3244"/>
                  </a:lnTo>
                  <a:lnTo>
                    <a:pt x="3281133" y="0"/>
                  </a:lnTo>
                  <a:close/>
                </a:path>
              </a:pathLst>
            </a:custGeom>
            <a:solidFill>
              <a:srgbClr val="48282E">
                <a:alpha val="619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4845" y="535600"/>
              <a:ext cx="7127887" cy="115652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7385" y="1854083"/>
              <a:ext cx="2709506" cy="288289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48487" y="1754506"/>
              <a:ext cx="2887306" cy="307137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6051" y="2022640"/>
              <a:ext cx="2412830" cy="2578099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47161" y="1930834"/>
              <a:ext cx="2590631" cy="2758794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0768" y="2157941"/>
              <a:ext cx="2308834" cy="234949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21852" y="2066450"/>
              <a:ext cx="2486646" cy="252989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82923" y="257200"/>
              <a:ext cx="682097" cy="78535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7385" y="1854083"/>
              <a:ext cx="2709506" cy="288289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6051" y="2022640"/>
              <a:ext cx="2412830" cy="257809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10768" y="2157941"/>
              <a:ext cx="2308834" cy="2349499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69455" y="5032921"/>
              <a:ext cx="8574405" cy="592455"/>
            </a:xfrm>
            <a:custGeom>
              <a:avLst/>
              <a:gdLst/>
              <a:ahLst/>
              <a:cxnLst/>
              <a:rect l="l" t="t" r="r" b="b"/>
              <a:pathLst>
                <a:path w="8574405" h="592454">
                  <a:moveTo>
                    <a:pt x="444525" y="183527"/>
                  </a:moveTo>
                  <a:lnTo>
                    <a:pt x="438619" y="168402"/>
                  </a:lnTo>
                  <a:lnTo>
                    <a:pt x="424446" y="150583"/>
                  </a:lnTo>
                  <a:lnTo>
                    <a:pt x="407289" y="135750"/>
                  </a:lnTo>
                  <a:lnTo>
                    <a:pt x="392455" y="129552"/>
                  </a:lnTo>
                  <a:lnTo>
                    <a:pt x="388645" y="129552"/>
                  </a:lnTo>
                  <a:lnTo>
                    <a:pt x="364909" y="137528"/>
                  </a:lnTo>
                  <a:lnTo>
                    <a:pt x="354914" y="140030"/>
                  </a:lnTo>
                  <a:lnTo>
                    <a:pt x="169773" y="156972"/>
                  </a:lnTo>
                  <a:lnTo>
                    <a:pt x="113538" y="161404"/>
                  </a:lnTo>
                  <a:lnTo>
                    <a:pt x="81292" y="163207"/>
                  </a:lnTo>
                  <a:lnTo>
                    <a:pt x="65112" y="161620"/>
                  </a:lnTo>
                  <a:lnTo>
                    <a:pt x="51917" y="156705"/>
                  </a:lnTo>
                  <a:lnTo>
                    <a:pt x="40386" y="148209"/>
                  </a:lnTo>
                  <a:lnTo>
                    <a:pt x="29210" y="135902"/>
                  </a:lnTo>
                  <a:lnTo>
                    <a:pt x="15875" y="140347"/>
                  </a:lnTo>
                  <a:lnTo>
                    <a:pt x="15252" y="146697"/>
                  </a:lnTo>
                  <a:lnTo>
                    <a:pt x="13970" y="152412"/>
                  </a:lnTo>
                  <a:lnTo>
                    <a:pt x="13970" y="158762"/>
                  </a:lnTo>
                  <a:lnTo>
                    <a:pt x="19278" y="181038"/>
                  </a:lnTo>
                  <a:lnTo>
                    <a:pt x="32626" y="202184"/>
                  </a:lnTo>
                  <a:lnTo>
                    <a:pt x="50139" y="217970"/>
                  </a:lnTo>
                  <a:lnTo>
                    <a:pt x="67945" y="224167"/>
                  </a:lnTo>
                  <a:lnTo>
                    <a:pt x="71767" y="224167"/>
                  </a:lnTo>
                  <a:lnTo>
                    <a:pt x="78752" y="222897"/>
                  </a:lnTo>
                  <a:lnTo>
                    <a:pt x="85737" y="220992"/>
                  </a:lnTo>
                  <a:lnTo>
                    <a:pt x="123469" y="212801"/>
                  </a:lnTo>
                  <a:lnTo>
                    <a:pt x="163283" y="207340"/>
                  </a:lnTo>
                  <a:lnTo>
                    <a:pt x="268109" y="197040"/>
                  </a:lnTo>
                  <a:lnTo>
                    <a:pt x="332435" y="192087"/>
                  </a:lnTo>
                  <a:lnTo>
                    <a:pt x="356260" y="191147"/>
                  </a:lnTo>
                  <a:lnTo>
                    <a:pt x="360705" y="191147"/>
                  </a:lnTo>
                  <a:lnTo>
                    <a:pt x="363245" y="191782"/>
                  </a:lnTo>
                  <a:lnTo>
                    <a:pt x="363245" y="196862"/>
                  </a:lnTo>
                  <a:lnTo>
                    <a:pt x="354482" y="282003"/>
                  </a:lnTo>
                  <a:lnTo>
                    <a:pt x="346379" y="338836"/>
                  </a:lnTo>
                  <a:lnTo>
                    <a:pt x="338289" y="391541"/>
                  </a:lnTo>
                  <a:lnTo>
                    <a:pt x="332130" y="429920"/>
                  </a:lnTo>
                  <a:lnTo>
                    <a:pt x="157835" y="444411"/>
                  </a:lnTo>
                  <a:lnTo>
                    <a:pt x="97942" y="448995"/>
                  </a:lnTo>
                  <a:lnTo>
                    <a:pt x="66675" y="450875"/>
                  </a:lnTo>
                  <a:lnTo>
                    <a:pt x="50698" y="449313"/>
                  </a:lnTo>
                  <a:lnTo>
                    <a:pt x="37947" y="444525"/>
                  </a:lnTo>
                  <a:lnTo>
                    <a:pt x="26860" y="436410"/>
                  </a:lnTo>
                  <a:lnTo>
                    <a:pt x="15875" y="424840"/>
                  </a:lnTo>
                  <a:lnTo>
                    <a:pt x="2540" y="428650"/>
                  </a:lnTo>
                  <a:lnTo>
                    <a:pt x="0" y="440080"/>
                  </a:lnTo>
                  <a:lnTo>
                    <a:pt x="0" y="446430"/>
                  </a:lnTo>
                  <a:lnTo>
                    <a:pt x="5181" y="467436"/>
                  </a:lnTo>
                  <a:lnTo>
                    <a:pt x="18580" y="488264"/>
                  </a:lnTo>
                  <a:lnTo>
                    <a:pt x="36969" y="504202"/>
                  </a:lnTo>
                  <a:lnTo>
                    <a:pt x="57150" y="510565"/>
                  </a:lnTo>
                  <a:lnTo>
                    <a:pt x="64147" y="510565"/>
                  </a:lnTo>
                  <a:lnTo>
                    <a:pt x="72402" y="509308"/>
                  </a:lnTo>
                  <a:lnTo>
                    <a:pt x="128968" y="498563"/>
                  </a:lnTo>
                  <a:lnTo>
                    <a:pt x="179730" y="491413"/>
                  </a:lnTo>
                  <a:lnTo>
                    <a:pt x="231051" y="486448"/>
                  </a:lnTo>
                  <a:lnTo>
                    <a:pt x="282270" y="483565"/>
                  </a:lnTo>
                  <a:lnTo>
                    <a:pt x="332765" y="482625"/>
                  </a:lnTo>
                  <a:lnTo>
                    <a:pt x="347649" y="483019"/>
                  </a:lnTo>
                  <a:lnTo>
                    <a:pt x="375272" y="484771"/>
                  </a:lnTo>
                  <a:lnTo>
                    <a:pt x="388010" y="485165"/>
                  </a:lnTo>
                  <a:lnTo>
                    <a:pt x="398703" y="483920"/>
                  </a:lnTo>
                  <a:lnTo>
                    <a:pt x="407377" y="479933"/>
                  </a:lnTo>
                  <a:lnTo>
                    <a:pt x="413194" y="472846"/>
                  </a:lnTo>
                  <a:lnTo>
                    <a:pt x="415315" y="462305"/>
                  </a:lnTo>
                  <a:lnTo>
                    <a:pt x="412127" y="450761"/>
                  </a:lnTo>
                  <a:lnTo>
                    <a:pt x="404050" y="442302"/>
                  </a:lnTo>
                  <a:lnTo>
                    <a:pt x="393344" y="436232"/>
                  </a:lnTo>
                  <a:lnTo>
                    <a:pt x="382295" y="431825"/>
                  </a:lnTo>
                  <a:lnTo>
                    <a:pt x="406044" y="285546"/>
                  </a:lnTo>
                  <a:lnTo>
                    <a:pt x="414680" y="236867"/>
                  </a:lnTo>
                  <a:lnTo>
                    <a:pt x="435000" y="196227"/>
                  </a:lnTo>
                  <a:lnTo>
                    <a:pt x="444525" y="189242"/>
                  </a:lnTo>
                  <a:lnTo>
                    <a:pt x="444525" y="183527"/>
                  </a:lnTo>
                  <a:close/>
                </a:path>
                <a:path w="8574405" h="592454">
                  <a:moveTo>
                    <a:pt x="990625" y="183527"/>
                  </a:moveTo>
                  <a:lnTo>
                    <a:pt x="984719" y="168402"/>
                  </a:lnTo>
                  <a:lnTo>
                    <a:pt x="970546" y="150583"/>
                  </a:lnTo>
                  <a:lnTo>
                    <a:pt x="953389" y="135750"/>
                  </a:lnTo>
                  <a:lnTo>
                    <a:pt x="938555" y="129552"/>
                  </a:lnTo>
                  <a:lnTo>
                    <a:pt x="934745" y="129552"/>
                  </a:lnTo>
                  <a:lnTo>
                    <a:pt x="911009" y="137528"/>
                  </a:lnTo>
                  <a:lnTo>
                    <a:pt x="901014" y="140030"/>
                  </a:lnTo>
                  <a:lnTo>
                    <a:pt x="715873" y="156972"/>
                  </a:lnTo>
                  <a:lnTo>
                    <a:pt x="659638" y="161404"/>
                  </a:lnTo>
                  <a:lnTo>
                    <a:pt x="627392" y="163207"/>
                  </a:lnTo>
                  <a:lnTo>
                    <a:pt x="611212" y="161620"/>
                  </a:lnTo>
                  <a:lnTo>
                    <a:pt x="598017" y="156705"/>
                  </a:lnTo>
                  <a:lnTo>
                    <a:pt x="586486" y="148209"/>
                  </a:lnTo>
                  <a:lnTo>
                    <a:pt x="575310" y="135902"/>
                  </a:lnTo>
                  <a:lnTo>
                    <a:pt x="561975" y="140347"/>
                  </a:lnTo>
                  <a:lnTo>
                    <a:pt x="561352" y="146697"/>
                  </a:lnTo>
                  <a:lnTo>
                    <a:pt x="560070" y="152412"/>
                  </a:lnTo>
                  <a:lnTo>
                    <a:pt x="560070" y="158762"/>
                  </a:lnTo>
                  <a:lnTo>
                    <a:pt x="565378" y="181038"/>
                  </a:lnTo>
                  <a:lnTo>
                    <a:pt x="578726" y="202184"/>
                  </a:lnTo>
                  <a:lnTo>
                    <a:pt x="596239" y="217970"/>
                  </a:lnTo>
                  <a:lnTo>
                    <a:pt x="614045" y="224167"/>
                  </a:lnTo>
                  <a:lnTo>
                    <a:pt x="617867" y="224167"/>
                  </a:lnTo>
                  <a:lnTo>
                    <a:pt x="624852" y="222897"/>
                  </a:lnTo>
                  <a:lnTo>
                    <a:pt x="631837" y="220992"/>
                  </a:lnTo>
                  <a:lnTo>
                    <a:pt x="669569" y="212801"/>
                  </a:lnTo>
                  <a:lnTo>
                    <a:pt x="709383" y="207340"/>
                  </a:lnTo>
                  <a:lnTo>
                    <a:pt x="814209" y="197040"/>
                  </a:lnTo>
                  <a:lnTo>
                    <a:pt x="878535" y="192087"/>
                  </a:lnTo>
                  <a:lnTo>
                    <a:pt x="902360" y="191147"/>
                  </a:lnTo>
                  <a:lnTo>
                    <a:pt x="906805" y="191147"/>
                  </a:lnTo>
                  <a:lnTo>
                    <a:pt x="909345" y="191782"/>
                  </a:lnTo>
                  <a:lnTo>
                    <a:pt x="909345" y="196862"/>
                  </a:lnTo>
                  <a:lnTo>
                    <a:pt x="900595" y="282003"/>
                  </a:lnTo>
                  <a:lnTo>
                    <a:pt x="892479" y="338836"/>
                  </a:lnTo>
                  <a:lnTo>
                    <a:pt x="884389" y="391541"/>
                  </a:lnTo>
                  <a:lnTo>
                    <a:pt x="878230" y="429920"/>
                  </a:lnTo>
                  <a:lnTo>
                    <a:pt x="703935" y="444411"/>
                  </a:lnTo>
                  <a:lnTo>
                    <a:pt x="644042" y="448995"/>
                  </a:lnTo>
                  <a:lnTo>
                    <a:pt x="612775" y="450875"/>
                  </a:lnTo>
                  <a:lnTo>
                    <a:pt x="596798" y="449313"/>
                  </a:lnTo>
                  <a:lnTo>
                    <a:pt x="584047" y="444525"/>
                  </a:lnTo>
                  <a:lnTo>
                    <a:pt x="572960" y="436410"/>
                  </a:lnTo>
                  <a:lnTo>
                    <a:pt x="561975" y="424840"/>
                  </a:lnTo>
                  <a:lnTo>
                    <a:pt x="548640" y="428650"/>
                  </a:lnTo>
                  <a:lnTo>
                    <a:pt x="546100" y="440080"/>
                  </a:lnTo>
                  <a:lnTo>
                    <a:pt x="546100" y="446430"/>
                  </a:lnTo>
                  <a:lnTo>
                    <a:pt x="551281" y="467436"/>
                  </a:lnTo>
                  <a:lnTo>
                    <a:pt x="564680" y="488264"/>
                  </a:lnTo>
                  <a:lnTo>
                    <a:pt x="583069" y="504202"/>
                  </a:lnTo>
                  <a:lnTo>
                    <a:pt x="603250" y="510565"/>
                  </a:lnTo>
                  <a:lnTo>
                    <a:pt x="610247" y="510565"/>
                  </a:lnTo>
                  <a:lnTo>
                    <a:pt x="618502" y="509308"/>
                  </a:lnTo>
                  <a:lnTo>
                    <a:pt x="675068" y="498563"/>
                  </a:lnTo>
                  <a:lnTo>
                    <a:pt x="725830" y="491413"/>
                  </a:lnTo>
                  <a:lnTo>
                    <a:pt x="777151" y="486448"/>
                  </a:lnTo>
                  <a:lnTo>
                    <a:pt x="828370" y="483565"/>
                  </a:lnTo>
                  <a:lnTo>
                    <a:pt x="878865" y="482625"/>
                  </a:lnTo>
                  <a:lnTo>
                    <a:pt x="893749" y="483019"/>
                  </a:lnTo>
                  <a:lnTo>
                    <a:pt x="921372" y="484771"/>
                  </a:lnTo>
                  <a:lnTo>
                    <a:pt x="934110" y="485165"/>
                  </a:lnTo>
                  <a:lnTo>
                    <a:pt x="944803" y="483920"/>
                  </a:lnTo>
                  <a:lnTo>
                    <a:pt x="953477" y="479933"/>
                  </a:lnTo>
                  <a:lnTo>
                    <a:pt x="959294" y="472846"/>
                  </a:lnTo>
                  <a:lnTo>
                    <a:pt x="961415" y="462305"/>
                  </a:lnTo>
                  <a:lnTo>
                    <a:pt x="958227" y="450761"/>
                  </a:lnTo>
                  <a:lnTo>
                    <a:pt x="950150" y="442302"/>
                  </a:lnTo>
                  <a:lnTo>
                    <a:pt x="939444" y="436232"/>
                  </a:lnTo>
                  <a:lnTo>
                    <a:pt x="928395" y="431825"/>
                  </a:lnTo>
                  <a:lnTo>
                    <a:pt x="952144" y="285546"/>
                  </a:lnTo>
                  <a:lnTo>
                    <a:pt x="960780" y="236867"/>
                  </a:lnTo>
                  <a:lnTo>
                    <a:pt x="981100" y="196227"/>
                  </a:lnTo>
                  <a:lnTo>
                    <a:pt x="990625" y="189242"/>
                  </a:lnTo>
                  <a:lnTo>
                    <a:pt x="990625" y="183527"/>
                  </a:lnTo>
                  <a:close/>
                </a:path>
                <a:path w="8574405" h="592454">
                  <a:moveTo>
                    <a:pt x="1576095" y="244487"/>
                  </a:moveTo>
                  <a:lnTo>
                    <a:pt x="1568069" y="226288"/>
                  </a:lnTo>
                  <a:lnTo>
                    <a:pt x="1548955" y="212267"/>
                  </a:lnTo>
                  <a:lnTo>
                    <a:pt x="1526273" y="203238"/>
                  </a:lnTo>
                  <a:lnTo>
                    <a:pt x="1507515" y="200037"/>
                  </a:lnTo>
                  <a:lnTo>
                    <a:pt x="1504975" y="200037"/>
                  </a:lnTo>
                  <a:lnTo>
                    <a:pt x="1499260" y="200672"/>
                  </a:lnTo>
                  <a:lnTo>
                    <a:pt x="1492275" y="201942"/>
                  </a:lnTo>
                  <a:lnTo>
                    <a:pt x="1458366" y="205549"/>
                  </a:lnTo>
                  <a:lnTo>
                    <a:pt x="1424330" y="207505"/>
                  </a:lnTo>
                  <a:lnTo>
                    <a:pt x="1356372" y="210197"/>
                  </a:lnTo>
                  <a:lnTo>
                    <a:pt x="1357274" y="157340"/>
                  </a:lnTo>
                  <a:lnTo>
                    <a:pt x="1358277" y="139712"/>
                  </a:lnTo>
                  <a:lnTo>
                    <a:pt x="1358912" y="133362"/>
                  </a:lnTo>
                  <a:lnTo>
                    <a:pt x="1360817" y="127012"/>
                  </a:lnTo>
                  <a:lnTo>
                    <a:pt x="1363992" y="113665"/>
                  </a:lnTo>
                  <a:lnTo>
                    <a:pt x="1367802" y="104787"/>
                  </a:lnTo>
                  <a:lnTo>
                    <a:pt x="1367802" y="99707"/>
                  </a:lnTo>
                  <a:lnTo>
                    <a:pt x="1359052" y="83172"/>
                  </a:lnTo>
                  <a:lnTo>
                    <a:pt x="1338199" y="70332"/>
                  </a:lnTo>
                  <a:lnTo>
                    <a:pt x="1313421" y="62026"/>
                  </a:lnTo>
                  <a:lnTo>
                    <a:pt x="1292872" y="59067"/>
                  </a:lnTo>
                  <a:lnTo>
                    <a:pt x="1283868" y="59740"/>
                  </a:lnTo>
                  <a:lnTo>
                    <a:pt x="1275575" y="61607"/>
                  </a:lnTo>
                  <a:lnTo>
                    <a:pt x="1267523" y="64414"/>
                  </a:lnTo>
                  <a:lnTo>
                    <a:pt x="1259217" y="67945"/>
                  </a:lnTo>
                  <a:lnTo>
                    <a:pt x="1257947" y="81915"/>
                  </a:lnTo>
                  <a:lnTo>
                    <a:pt x="1272324" y="86893"/>
                  </a:lnTo>
                  <a:lnTo>
                    <a:pt x="1283347" y="92722"/>
                  </a:lnTo>
                  <a:lnTo>
                    <a:pt x="1302880" y="140030"/>
                  </a:lnTo>
                  <a:lnTo>
                    <a:pt x="1303667" y="214007"/>
                  </a:lnTo>
                  <a:lnTo>
                    <a:pt x="1266786" y="217589"/>
                  </a:lnTo>
                  <a:lnTo>
                    <a:pt x="1231912" y="221703"/>
                  </a:lnTo>
                  <a:lnTo>
                    <a:pt x="1197038" y="226415"/>
                  </a:lnTo>
                  <a:lnTo>
                    <a:pt x="1160145" y="231787"/>
                  </a:lnTo>
                  <a:lnTo>
                    <a:pt x="1149654" y="233654"/>
                  </a:lnTo>
                  <a:lnTo>
                    <a:pt x="1138555" y="235280"/>
                  </a:lnTo>
                  <a:lnTo>
                    <a:pt x="1127467" y="236435"/>
                  </a:lnTo>
                  <a:lnTo>
                    <a:pt x="1116965" y="236867"/>
                  </a:lnTo>
                  <a:lnTo>
                    <a:pt x="1102245" y="235115"/>
                  </a:lnTo>
                  <a:lnTo>
                    <a:pt x="1090612" y="229958"/>
                  </a:lnTo>
                  <a:lnTo>
                    <a:pt x="1080897" y="221602"/>
                  </a:lnTo>
                  <a:lnTo>
                    <a:pt x="1071880" y="210197"/>
                  </a:lnTo>
                  <a:lnTo>
                    <a:pt x="1057910" y="214007"/>
                  </a:lnTo>
                  <a:lnTo>
                    <a:pt x="1056640" y="224167"/>
                  </a:lnTo>
                  <a:lnTo>
                    <a:pt x="1056640" y="229247"/>
                  </a:lnTo>
                  <a:lnTo>
                    <a:pt x="1062901" y="254495"/>
                  </a:lnTo>
                  <a:lnTo>
                    <a:pt x="1078077" y="275996"/>
                  </a:lnTo>
                  <a:lnTo>
                    <a:pt x="1096822" y="290957"/>
                  </a:lnTo>
                  <a:lnTo>
                    <a:pt x="1113790" y="296557"/>
                  </a:lnTo>
                  <a:lnTo>
                    <a:pt x="1119505" y="296557"/>
                  </a:lnTo>
                  <a:lnTo>
                    <a:pt x="1127760" y="294652"/>
                  </a:lnTo>
                  <a:lnTo>
                    <a:pt x="1133475" y="292747"/>
                  </a:lnTo>
                  <a:lnTo>
                    <a:pt x="1173899" y="282016"/>
                  </a:lnTo>
                  <a:lnTo>
                    <a:pt x="1217231" y="273545"/>
                  </a:lnTo>
                  <a:lnTo>
                    <a:pt x="1260919" y="267208"/>
                  </a:lnTo>
                  <a:lnTo>
                    <a:pt x="1302397" y="262902"/>
                  </a:lnTo>
                  <a:lnTo>
                    <a:pt x="1298905" y="309511"/>
                  </a:lnTo>
                  <a:lnTo>
                    <a:pt x="1292009" y="352361"/>
                  </a:lnTo>
                  <a:lnTo>
                    <a:pt x="1281417" y="391769"/>
                  </a:lnTo>
                  <a:lnTo>
                    <a:pt x="1266837" y="428015"/>
                  </a:lnTo>
                  <a:lnTo>
                    <a:pt x="1242453" y="470293"/>
                  </a:lnTo>
                  <a:lnTo>
                    <a:pt x="1210792" y="509066"/>
                  </a:lnTo>
                  <a:lnTo>
                    <a:pt x="1171282" y="545096"/>
                  </a:lnTo>
                  <a:lnTo>
                    <a:pt x="1123315" y="579158"/>
                  </a:lnTo>
                  <a:lnTo>
                    <a:pt x="1130300" y="591858"/>
                  </a:lnTo>
                  <a:lnTo>
                    <a:pt x="1185468" y="569658"/>
                  </a:lnTo>
                  <a:lnTo>
                    <a:pt x="1231163" y="543306"/>
                  </a:lnTo>
                  <a:lnTo>
                    <a:pt x="1268247" y="512622"/>
                  </a:lnTo>
                  <a:lnTo>
                    <a:pt x="1297635" y="477431"/>
                  </a:lnTo>
                  <a:lnTo>
                    <a:pt x="1320177" y="437540"/>
                  </a:lnTo>
                  <a:lnTo>
                    <a:pt x="1334300" y="398957"/>
                  </a:lnTo>
                  <a:lnTo>
                    <a:pt x="1344549" y="356501"/>
                  </a:lnTo>
                  <a:lnTo>
                    <a:pt x="1351343" y="310108"/>
                  </a:lnTo>
                  <a:lnTo>
                    <a:pt x="1355102" y="259727"/>
                  </a:lnTo>
                  <a:lnTo>
                    <a:pt x="1410576" y="258572"/>
                  </a:lnTo>
                  <a:lnTo>
                    <a:pt x="1456397" y="258533"/>
                  </a:lnTo>
                  <a:lnTo>
                    <a:pt x="1511642" y="260604"/>
                  </a:lnTo>
                  <a:lnTo>
                    <a:pt x="1549425" y="264807"/>
                  </a:lnTo>
                  <a:lnTo>
                    <a:pt x="1555140" y="264807"/>
                  </a:lnTo>
                  <a:lnTo>
                    <a:pt x="1563243" y="263334"/>
                  </a:lnTo>
                  <a:lnTo>
                    <a:pt x="1569910" y="259168"/>
                  </a:lnTo>
                  <a:lnTo>
                    <a:pt x="1574431" y="252755"/>
                  </a:lnTo>
                  <a:lnTo>
                    <a:pt x="1576095" y="244487"/>
                  </a:lnTo>
                  <a:close/>
                </a:path>
                <a:path w="8574405" h="592454">
                  <a:moveTo>
                    <a:pt x="1717687" y="325145"/>
                  </a:moveTo>
                  <a:lnTo>
                    <a:pt x="1701342" y="281470"/>
                  </a:lnTo>
                  <a:lnTo>
                    <a:pt x="1660372" y="243065"/>
                  </a:lnTo>
                  <a:lnTo>
                    <a:pt x="1629422" y="224167"/>
                  </a:lnTo>
                  <a:lnTo>
                    <a:pt x="1618627" y="233692"/>
                  </a:lnTo>
                  <a:lnTo>
                    <a:pt x="1631911" y="255943"/>
                  </a:lnTo>
                  <a:lnTo>
                    <a:pt x="1643938" y="278307"/>
                  </a:lnTo>
                  <a:lnTo>
                    <a:pt x="1654429" y="301383"/>
                  </a:lnTo>
                  <a:lnTo>
                    <a:pt x="1663077" y="325767"/>
                  </a:lnTo>
                  <a:lnTo>
                    <a:pt x="1667700" y="339496"/>
                  </a:lnTo>
                  <a:lnTo>
                    <a:pt x="1672920" y="349897"/>
                  </a:lnTo>
                  <a:lnTo>
                    <a:pt x="1680044" y="356489"/>
                  </a:lnTo>
                  <a:lnTo>
                    <a:pt x="1690382" y="358787"/>
                  </a:lnTo>
                  <a:lnTo>
                    <a:pt x="1702142" y="355765"/>
                  </a:lnTo>
                  <a:lnTo>
                    <a:pt x="1710702" y="347916"/>
                  </a:lnTo>
                  <a:lnTo>
                    <a:pt x="1715922" y="337096"/>
                  </a:lnTo>
                  <a:lnTo>
                    <a:pt x="1717687" y="325145"/>
                  </a:lnTo>
                  <a:close/>
                </a:path>
                <a:path w="8574405" h="592454">
                  <a:moveTo>
                    <a:pt x="1835162" y="296557"/>
                  </a:moveTo>
                  <a:lnTo>
                    <a:pt x="1820430" y="253517"/>
                  </a:lnTo>
                  <a:lnTo>
                    <a:pt x="1782216" y="215671"/>
                  </a:lnTo>
                  <a:lnTo>
                    <a:pt x="1752612" y="196862"/>
                  </a:lnTo>
                  <a:lnTo>
                    <a:pt x="1741817" y="205752"/>
                  </a:lnTo>
                  <a:lnTo>
                    <a:pt x="1755267" y="228981"/>
                  </a:lnTo>
                  <a:lnTo>
                    <a:pt x="1765630" y="249643"/>
                  </a:lnTo>
                  <a:lnTo>
                    <a:pt x="1773605" y="271386"/>
                  </a:lnTo>
                  <a:lnTo>
                    <a:pt x="1779917" y="297827"/>
                  </a:lnTo>
                  <a:lnTo>
                    <a:pt x="1782229" y="309346"/>
                  </a:lnTo>
                  <a:lnTo>
                    <a:pt x="1782356" y="309791"/>
                  </a:lnTo>
                  <a:lnTo>
                    <a:pt x="1786509" y="320687"/>
                  </a:lnTo>
                  <a:lnTo>
                    <a:pt x="1793938" y="328904"/>
                  </a:lnTo>
                  <a:lnTo>
                    <a:pt x="1805965" y="332117"/>
                  </a:lnTo>
                  <a:lnTo>
                    <a:pt x="1818830" y="328980"/>
                  </a:lnTo>
                  <a:lnTo>
                    <a:pt x="1827936" y="320763"/>
                  </a:lnTo>
                  <a:lnTo>
                    <a:pt x="1833372" y="309346"/>
                  </a:lnTo>
                  <a:lnTo>
                    <a:pt x="1835162" y="296557"/>
                  </a:lnTo>
                  <a:close/>
                </a:path>
                <a:path w="8574405" h="592454">
                  <a:moveTo>
                    <a:pt x="1998383" y="245757"/>
                  </a:moveTo>
                  <a:lnTo>
                    <a:pt x="1991728" y="229844"/>
                  </a:lnTo>
                  <a:lnTo>
                    <a:pt x="1975599" y="214642"/>
                  </a:lnTo>
                  <a:lnTo>
                    <a:pt x="1955774" y="203250"/>
                  </a:lnTo>
                  <a:lnTo>
                    <a:pt x="1938045" y="198767"/>
                  </a:lnTo>
                  <a:lnTo>
                    <a:pt x="1930425" y="198767"/>
                  </a:lnTo>
                  <a:lnTo>
                    <a:pt x="1923440" y="200672"/>
                  </a:lnTo>
                  <a:lnTo>
                    <a:pt x="1915820" y="203212"/>
                  </a:lnTo>
                  <a:lnTo>
                    <a:pt x="1912645" y="216547"/>
                  </a:lnTo>
                  <a:lnTo>
                    <a:pt x="1922005" y="222211"/>
                  </a:lnTo>
                  <a:lnTo>
                    <a:pt x="1928990" y="228053"/>
                  </a:lnTo>
                  <a:lnTo>
                    <a:pt x="1933359" y="234492"/>
                  </a:lnTo>
                  <a:lnTo>
                    <a:pt x="1934870" y="241947"/>
                  </a:lnTo>
                  <a:lnTo>
                    <a:pt x="1932152" y="261721"/>
                  </a:lnTo>
                  <a:lnTo>
                    <a:pt x="1917192" y="310794"/>
                  </a:lnTo>
                  <a:lnTo>
                    <a:pt x="1886915" y="375615"/>
                  </a:lnTo>
                  <a:lnTo>
                    <a:pt x="1860194" y="416293"/>
                  </a:lnTo>
                  <a:lnTo>
                    <a:pt x="1829485" y="452628"/>
                  </a:lnTo>
                  <a:lnTo>
                    <a:pt x="1794992" y="485025"/>
                  </a:lnTo>
                  <a:lnTo>
                    <a:pt x="1756905" y="513905"/>
                  </a:lnTo>
                  <a:lnTo>
                    <a:pt x="1715414" y="539635"/>
                  </a:lnTo>
                  <a:lnTo>
                    <a:pt x="1670697" y="562648"/>
                  </a:lnTo>
                  <a:lnTo>
                    <a:pt x="1676412" y="575983"/>
                  </a:lnTo>
                  <a:lnTo>
                    <a:pt x="1726501" y="560971"/>
                  </a:lnTo>
                  <a:lnTo>
                    <a:pt x="1773809" y="541134"/>
                  </a:lnTo>
                  <a:lnTo>
                    <a:pt x="1818132" y="515696"/>
                  </a:lnTo>
                  <a:lnTo>
                    <a:pt x="1859305" y="483895"/>
                  </a:lnTo>
                  <a:lnTo>
                    <a:pt x="1891576" y="450545"/>
                  </a:lnTo>
                  <a:lnTo>
                    <a:pt x="1918258" y="414604"/>
                  </a:lnTo>
                  <a:lnTo>
                    <a:pt x="1940509" y="376224"/>
                  </a:lnTo>
                  <a:lnTo>
                    <a:pt x="1959419" y="335559"/>
                  </a:lnTo>
                  <a:lnTo>
                    <a:pt x="1976145" y="292747"/>
                  </a:lnTo>
                  <a:lnTo>
                    <a:pt x="1979142" y="284480"/>
                  </a:lnTo>
                  <a:lnTo>
                    <a:pt x="1982495" y="276161"/>
                  </a:lnTo>
                  <a:lnTo>
                    <a:pt x="1986318" y="268198"/>
                  </a:lnTo>
                  <a:lnTo>
                    <a:pt x="1990750" y="260997"/>
                  </a:lnTo>
                  <a:lnTo>
                    <a:pt x="1998383" y="250837"/>
                  </a:lnTo>
                  <a:lnTo>
                    <a:pt x="1998383" y="245757"/>
                  </a:lnTo>
                  <a:close/>
                </a:path>
                <a:path w="8574405" h="592454">
                  <a:moveTo>
                    <a:pt x="2206002" y="257822"/>
                  </a:moveTo>
                  <a:lnTo>
                    <a:pt x="2195271" y="216954"/>
                  </a:lnTo>
                  <a:lnTo>
                    <a:pt x="2168296" y="180898"/>
                  </a:lnTo>
                  <a:lnTo>
                    <a:pt x="2132850" y="150926"/>
                  </a:lnTo>
                  <a:lnTo>
                    <a:pt x="2096770" y="128270"/>
                  </a:lnTo>
                  <a:lnTo>
                    <a:pt x="2085987" y="137795"/>
                  </a:lnTo>
                  <a:lnTo>
                    <a:pt x="2103196" y="164858"/>
                  </a:lnTo>
                  <a:lnTo>
                    <a:pt x="2118449" y="192735"/>
                  </a:lnTo>
                  <a:lnTo>
                    <a:pt x="2131428" y="221576"/>
                  </a:lnTo>
                  <a:lnTo>
                    <a:pt x="2141855" y="251472"/>
                  </a:lnTo>
                  <a:lnTo>
                    <a:pt x="2146312" y="265557"/>
                  </a:lnTo>
                  <a:lnTo>
                    <a:pt x="2152269" y="279819"/>
                  </a:lnTo>
                  <a:lnTo>
                    <a:pt x="2161425" y="290855"/>
                  </a:lnTo>
                  <a:lnTo>
                    <a:pt x="2175522" y="295287"/>
                  </a:lnTo>
                  <a:lnTo>
                    <a:pt x="2188591" y="292023"/>
                  </a:lnTo>
                  <a:lnTo>
                    <a:pt x="2198141" y="283464"/>
                  </a:lnTo>
                  <a:lnTo>
                    <a:pt x="2204008" y="271449"/>
                  </a:lnTo>
                  <a:lnTo>
                    <a:pt x="2206002" y="257822"/>
                  </a:lnTo>
                  <a:close/>
                </a:path>
                <a:path w="8574405" h="592454">
                  <a:moveTo>
                    <a:pt x="2358415" y="219710"/>
                  </a:moveTo>
                  <a:lnTo>
                    <a:pt x="2348712" y="180314"/>
                  </a:lnTo>
                  <a:lnTo>
                    <a:pt x="2324112" y="145021"/>
                  </a:lnTo>
                  <a:lnTo>
                    <a:pt x="2291435" y="115328"/>
                  </a:lnTo>
                  <a:lnTo>
                    <a:pt x="2257437" y="92710"/>
                  </a:lnTo>
                  <a:lnTo>
                    <a:pt x="2246642" y="102235"/>
                  </a:lnTo>
                  <a:lnTo>
                    <a:pt x="2262924" y="129387"/>
                  </a:lnTo>
                  <a:lnTo>
                    <a:pt x="2276411" y="157010"/>
                  </a:lnTo>
                  <a:lnTo>
                    <a:pt x="2286914" y="185826"/>
                  </a:lnTo>
                  <a:lnTo>
                    <a:pt x="2294267" y="216535"/>
                  </a:lnTo>
                  <a:lnTo>
                    <a:pt x="2297239" y="232664"/>
                  </a:lnTo>
                  <a:lnTo>
                    <a:pt x="2302357" y="246468"/>
                  </a:lnTo>
                  <a:lnTo>
                    <a:pt x="2311057" y="256108"/>
                  </a:lnTo>
                  <a:lnTo>
                    <a:pt x="2324747" y="259727"/>
                  </a:lnTo>
                  <a:lnTo>
                    <a:pt x="2339111" y="256159"/>
                  </a:lnTo>
                  <a:lnTo>
                    <a:pt x="2349677" y="246862"/>
                  </a:lnTo>
                  <a:lnTo>
                    <a:pt x="2356193" y="234010"/>
                  </a:lnTo>
                  <a:lnTo>
                    <a:pt x="2358415" y="219710"/>
                  </a:lnTo>
                  <a:close/>
                </a:path>
                <a:path w="8574405" h="592454">
                  <a:moveTo>
                    <a:pt x="2571153" y="151765"/>
                  </a:moveTo>
                  <a:lnTo>
                    <a:pt x="2562847" y="133032"/>
                  </a:lnTo>
                  <a:lnTo>
                    <a:pt x="2542806" y="114706"/>
                  </a:lnTo>
                  <a:lnTo>
                    <a:pt x="2518372" y="100787"/>
                  </a:lnTo>
                  <a:lnTo>
                    <a:pt x="2496845" y="95250"/>
                  </a:lnTo>
                  <a:lnTo>
                    <a:pt x="2490279" y="95592"/>
                  </a:lnTo>
                  <a:lnTo>
                    <a:pt x="2483904" y="96520"/>
                  </a:lnTo>
                  <a:lnTo>
                    <a:pt x="2477643" y="97929"/>
                  </a:lnTo>
                  <a:lnTo>
                    <a:pt x="2471445" y="99695"/>
                  </a:lnTo>
                  <a:lnTo>
                    <a:pt x="2467635" y="113665"/>
                  </a:lnTo>
                  <a:lnTo>
                    <a:pt x="2478633" y="119202"/>
                  </a:lnTo>
                  <a:lnTo>
                    <a:pt x="2487955" y="125971"/>
                  </a:lnTo>
                  <a:lnTo>
                    <a:pt x="2494419" y="135013"/>
                  </a:lnTo>
                  <a:lnTo>
                    <a:pt x="2496845" y="147320"/>
                  </a:lnTo>
                  <a:lnTo>
                    <a:pt x="2492146" y="178587"/>
                  </a:lnTo>
                  <a:lnTo>
                    <a:pt x="2480614" y="216954"/>
                  </a:lnTo>
                  <a:lnTo>
                    <a:pt x="2466302" y="254673"/>
                  </a:lnTo>
                  <a:lnTo>
                    <a:pt x="2427617" y="331431"/>
                  </a:lnTo>
                  <a:lnTo>
                    <a:pt x="2398242" y="374662"/>
                  </a:lnTo>
                  <a:lnTo>
                    <a:pt x="2365171" y="414312"/>
                  </a:lnTo>
                  <a:lnTo>
                    <a:pt x="2328646" y="450481"/>
                  </a:lnTo>
                  <a:lnTo>
                    <a:pt x="2288933" y="483285"/>
                  </a:lnTo>
                  <a:lnTo>
                    <a:pt x="2246299" y="512838"/>
                  </a:lnTo>
                  <a:lnTo>
                    <a:pt x="2200999" y="539254"/>
                  </a:lnTo>
                  <a:lnTo>
                    <a:pt x="2153297" y="562635"/>
                  </a:lnTo>
                  <a:lnTo>
                    <a:pt x="2159012" y="575970"/>
                  </a:lnTo>
                  <a:lnTo>
                    <a:pt x="2210574" y="561581"/>
                  </a:lnTo>
                  <a:lnTo>
                    <a:pt x="2259723" y="542975"/>
                  </a:lnTo>
                  <a:lnTo>
                    <a:pt x="2306256" y="519861"/>
                  </a:lnTo>
                  <a:lnTo>
                    <a:pt x="2349995" y="491921"/>
                  </a:lnTo>
                  <a:lnTo>
                    <a:pt x="2390724" y="458863"/>
                  </a:lnTo>
                  <a:lnTo>
                    <a:pt x="2428265" y="420395"/>
                  </a:lnTo>
                  <a:lnTo>
                    <a:pt x="2460256" y="379260"/>
                  </a:lnTo>
                  <a:lnTo>
                    <a:pt x="2487472" y="335432"/>
                  </a:lnTo>
                  <a:lnTo>
                    <a:pt x="2510752" y="289445"/>
                  </a:lnTo>
                  <a:lnTo>
                    <a:pt x="2530945" y="241808"/>
                  </a:lnTo>
                  <a:lnTo>
                    <a:pt x="2548928" y="193040"/>
                  </a:lnTo>
                  <a:lnTo>
                    <a:pt x="2551620" y="186601"/>
                  </a:lnTo>
                  <a:lnTo>
                    <a:pt x="2554325" y="181063"/>
                  </a:lnTo>
                  <a:lnTo>
                    <a:pt x="2557500" y="175628"/>
                  </a:lnTo>
                  <a:lnTo>
                    <a:pt x="2561628" y="169545"/>
                  </a:lnTo>
                  <a:lnTo>
                    <a:pt x="2569248" y="159385"/>
                  </a:lnTo>
                  <a:lnTo>
                    <a:pt x="2571153" y="156210"/>
                  </a:lnTo>
                  <a:lnTo>
                    <a:pt x="2571153" y="151765"/>
                  </a:lnTo>
                  <a:close/>
                </a:path>
                <a:path w="8574405" h="592454">
                  <a:moveTo>
                    <a:pt x="3143910" y="213372"/>
                  </a:moveTo>
                  <a:lnTo>
                    <a:pt x="3116237" y="178803"/>
                  </a:lnTo>
                  <a:lnTo>
                    <a:pt x="3092475" y="167017"/>
                  </a:lnTo>
                  <a:lnTo>
                    <a:pt x="3088665" y="167017"/>
                  </a:lnTo>
                  <a:lnTo>
                    <a:pt x="3083585" y="168275"/>
                  </a:lnTo>
                  <a:lnTo>
                    <a:pt x="3067558" y="173558"/>
                  </a:lnTo>
                  <a:lnTo>
                    <a:pt x="3057715" y="176377"/>
                  </a:lnTo>
                  <a:lnTo>
                    <a:pt x="3009074" y="183362"/>
                  </a:lnTo>
                  <a:lnTo>
                    <a:pt x="2932442" y="190512"/>
                  </a:lnTo>
                  <a:lnTo>
                    <a:pt x="2940215" y="146748"/>
                  </a:lnTo>
                  <a:lnTo>
                    <a:pt x="2943237" y="132080"/>
                  </a:lnTo>
                  <a:lnTo>
                    <a:pt x="2946628" y="120916"/>
                  </a:lnTo>
                  <a:lnTo>
                    <a:pt x="2953423" y="104051"/>
                  </a:lnTo>
                  <a:lnTo>
                    <a:pt x="2954667" y="97155"/>
                  </a:lnTo>
                  <a:lnTo>
                    <a:pt x="2947517" y="82638"/>
                  </a:lnTo>
                  <a:lnTo>
                    <a:pt x="2929826" y="70485"/>
                  </a:lnTo>
                  <a:lnTo>
                    <a:pt x="2907258" y="62153"/>
                  </a:lnTo>
                  <a:lnTo>
                    <a:pt x="2885452" y="59055"/>
                  </a:lnTo>
                  <a:lnTo>
                    <a:pt x="2875699" y="59740"/>
                  </a:lnTo>
                  <a:lnTo>
                    <a:pt x="2866885" y="61683"/>
                  </a:lnTo>
                  <a:lnTo>
                    <a:pt x="2858312" y="64681"/>
                  </a:lnTo>
                  <a:lnTo>
                    <a:pt x="2849257" y="68580"/>
                  </a:lnTo>
                  <a:lnTo>
                    <a:pt x="2848622" y="83185"/>
                  </a:lnTo>
                  <a:lnTo>
                    <a:pt x="2863392" y="87198"/>
                  </a:lnTo>
                  <a:lnTo>
                    <a:pt x="2874822" y="92875"/>
                  </a:lnTo>
                  <a:lnTo>
                    <a:pt x="2882201" y="102120"/>
                  </a:lnTo>
                  <a:lnTo>
                    <a:pt x="2884817" y="116840"/>
                  </a:lnTo>
                  <a:lnTo>
                    <a:pt x="2884081" y="134683"/>
                  </a:lnTo>
                  <a:lnTo>
                    <a:pt x="2880004" y="177749"/>
                  </a:lnTo>
                  <a:lnTo>
                    <a:pt x="2815437" y="202425"/>
                  </a:lnTo>
                  <a:lnTo>
                    <a:pt x="2753995" y="206387"/>
                  </a:lnTo>
                  <a:lnTo>
                    <a:pt x="2737167" y="205028"/>
                  </a:lnTo>
                  <a:lnTo>
                    <a:pt x="2724073" y="200279"/>
                  </a:lnTo>
                  <a:lnTo>
                    <a:pt x="2713723" y="191122"/>
                  </a:lnTo>
                  <a:lnTo>
                    <a:pt x="2705100" y="176542"/>
                  </a:lnTo>
                  <a:lnTo>
                    <a:pt x="2690495" y="179070"/>
                  </a:lnTo>
                  <a:lnTo>
                    <a:pt x="2687320" y="186690"/>
                  </a:lnTo>
                  <a:lnTo>
                    <a:pt x="2685415" y="193687"/>
                  </a:lnTo>
                  <a:lnTo>
                    <a:pt x="2685415" y="201942"/>
                  </a:lnTo>
                  <a:lnTo>
                    <a:pt x="2690698" y="223558"/>
                  </a:lnTo>
                  <a:lnTo>
                    <a:pt x="2703830" y="243852"/>
                  </a:lnTo>
                  <a:lnTo>
                    <a:pt x="2720784" y="258914"/>
                  </a:lnTo>
                  <a:lnTo>
                    <a:pt x="2737485" y="264807"/>
                  </a:lnTo>
                  <a:lnTo>
                    <a:pt x="2745867" y="263994"/>
                  </a:lnTo>
                  <a:lnTo>
                    <a:pt x="2767139" y="259994"/>
                  </a:lnTo>
                  <a:lnTo>
                    <a:pt x="2799461" y="254876"/>
                  </a:lnTo>
                  <a:lnTo>
                    <a:pt x="2822587" y="251637"/>
                  </a:lnTo>
                  <a:lnTo>
                    <a:pt x="2868942" y="245757"/>
                  </a:lnTo>
                  <a:lnTo>
                    <a:pt x="2857779" y="288899"/>
                  </a:lnTo>
                  <a:lnTo>
                    <a:pt x="2843936" y="330771"/>
                  </a:lnTo>
                  <a:lnTo>
                    <a:pt x="2826880" y="371589"/>
                  </a:lnTo>
                  <a:lnTo>
                    <a:pt x="2806065" y="411505"/>
                  </a:lnTo>
                  <a:lnTo>
                    <a:pt x="2777896" y="455041"/>
                  </a:lnTo>
                  <a:lnTo>
                    <a:pt x="2747327" y="492074"/>
                  </a:lnTo>
                  <a:lnTo>
                    <a:pt x="2712491" y="525183"/>
                  </a:lnTo>
                  <a:lnTo>
                    <a:pt x="2671445" y="556920"/>
                  </a:lnTo>
                  <a:lnTo>
                    <a:pt x="2679700" y="569620"/>
                  </a:lnTo>
                  <a:lnTo>
                    <a:pt x="2731947" y="546620"/>
                  </a:lnTo>
                  <a:lnTo>
                    <a:pt x="2777579" y="517474"/>
                  </a:lnTo>
                  <a:lnTo>
                    <a:pt x="2817139" y="480593"/>
                  </a:lnTo>
                  <a:lnTo>
                    <a:pt x="2851162" y="434365"/>
                  </a:lnTo>
                  <a:lnTo>
                    <a:pt x="2876867" y="387819"/>
                  </a:lnTo>
                  <a:lnTo>
                    <a:pt x="2896730" y="340144"/>
                  </a:lnTo>
                  <a:lnTo>
                    <a:pt x="2912072" y="290677"/>
                  </a:lnTo>
                  <a:lnTo>
                    <a:pt x="2924187" y="238772"/>
                  </a:lnTo>
                  <a:lnTo>
                    <a:pt x="2957919" y="235051"/>
                  </a:lnTo>
                  <a:lnTo>
                    <a:pt x="2991586" y="231787"/>
                  </a:lnTo>
                  <a:lnTo>
                    <a:pt x="3025368" y="229489"/>
                  </a:lnTo>
                  <a:lnTo>
                    <a:pt x="3065170" y="228612"/>
                  </a:lnTo>
                  <a:lnTo>
                    <a:pt x="3069615" y="229247"/>
                  </a:lnTo>
                  <a:lnTo>
                    <a:pt x="3069615" y="236232"/>
                  </a:lnTo>
                  <a:lnTo>
                    <a:pt x="3068447" y="257149"/>
                  </a:lnTo>
                  <a:lnTo>
                    <a:pt x="3059442" y="330898"/>
                  </a:lnTo>
                  <a:lnTo>
                    <a:pt x="3051835" y="374662"/>
                  </a:lnTo>
                  <a:lnTo>
                    <a:pt x="3042208" y="419214"/>
                  </a:lnTo>
                  <a:lnTo>
                    <a:pt x="3030563" y="457149"/>
                  </a:lnTo>
                  <a:lnTo>
                    <a:pt x="3001670" y="493420"/>
                  </a:lnTo>
                  <a:lnTo>
                    <a:pt x="2992336" y="491655"/>
                  </a:lnTo>
                  <a:lnTo>
                    <a:pt x="2976105" y="485889"/>
                  </a:lnTo>
                  <a:lnTo>
                    <a:pt x="2952013" y="475475"/>
                  </a:lnTo>
                  <a:lnTo>
                    <a:pt x="2919107" y="459765"/>
                  </a:lnTo>
                  <a:lnTo>
                    <a:pt x="2910217" y="471830"/>
                  </a:lnTo>
                  <a:lnTo>
                    <a:pt x="2957931" y="511517"/>
                  </a:lnTo>
                  <a:lnTo>
                    <a:pt x="2977527" y="545490"/>
                  </a:lnTo>
                  <a:lnTo>
                    <a:pt x="2979204" y="555764"/>
                  </a:lnTo>
                  <a:lnTo>
                    <a:pt x="2982303" y="564718"/>
                  </a:lnTo>
                  <a:lnTo>
                    <a:pt x="2988259" y="571042"/>
                  </a:lnTo>
                  <a:lnTo>
                    <a:pt x="2998495" y="573443"/>
                  </a:lnTo>
                  <a:lnTo>
                    <a:pt x="3023895" y="564362"/>
                  </a:lnTo>
                  <a:lnTo>
                    <a:pt x="3063506" y="514769"/>
                  </a:lnTo>
                  <a:lnTo>
                    <a:pt x="3092920" y="437324"/>
                  </a:lnTo>
                  <a:lnTo>
                    <a:pt x="3105023" y="383717"/>
                  </a:lnTo>
                  <a:lnTo>
                    <a:pt x="3113557" y="329399"/>
                  </a:lnTo>
                  <a:lnTo>
                    <a:pt x="3122066" y="261835"/>
                  </a:lnTo>
                  <a:lnTo>
                    <a:pt x="3124073" y="249415"/>
                  </a:lnTo>
                  <a:lnTo>
                    <a:pt x="3127743" y="238188"/>
                  </a:lnTo>
                  <a:lnTo>
                    <a:pt x="3134385" y="228612"/>
                  </a:lnTo>
                  <a:lnTo>
                    <a:pt x="3138195" y="224802"/>
                  </a:lnTo>
                  <a:lnTo>
                    <a:pt x="3143910" y="219722"/>
                  </a:lnTo>
                  <a:lnTo>
                    <a:pt x="3143910" y="213372"/>
                  </a:lnTo>
                  <a:close/>
                </a:path>
                <a:path w="8574405" h="592454">
                  <a:moveTo>
                    <a:pt x="3773195" y="236867"/>
                  </a:moveTo>
                  <a:lnTo>
                    <a:pt x="3761130" y="228612"/>
                  </a:lnTo>
                  <a:lnTo>
                    <a:pt x="3723576" y="270357"/>
                  </a:lnTo>
                  <a:lnTo>
                    <a:pt x="3684524" y="309003"/>
                  </a:lnTo>
                  <a:lnTo>
                    <a:pt x="3643541" y="344932"/>
                  </a:lnTo>
                  <a:lnTo>
                    <a:pt x="3600208" y="378536"/>
                  </a:lnTo>
                  <a:lnTo>
                    <a:pt x="3554107" y="410235"/>
                  </a:lnTo>
                  <a:lnTo>
                    <a:pt x="3492195" y="446989"/>
                  </a:lnTo>
                  <a:lnTo>
                    <a:pt x="3455352" y="465696"/>
                  </a:lnTo>
                  <a:lnTo>
                    <a:pt x="3430282" y="473748"/>
                  </a:lnTo>
                  <a:lnTo>
                    <a:pt x="3423285" y="473748"/>
                  </a:lnTo>
                  <a:lnTo>
                    <a:pt x="3423513" y="403567"/>
                  </a:lnTo>
                  <a:lnTo>
                    <a:pt x="3424123" y="352348"/>
                  </a:lnTo>
                  <a:lnTo>
                    <a:pt x="3425075" y="301104"/>
                  </a:lnTo>
                  <a:lnTo>
                    <a:pt x="3427730" y="198767"/>
                  </a:lnTo>
                  <a:lnTo>
                    <a:pt x="3430778" y="160007"/>
                  </a:lnTo>
                  <a:lnTo>
                    <a:pt x="3437255" y="137807"/>
                  </a:lnTo>
                  <a:lnTo>
                    <a:pt x="3437255" y="129552"/>
                  </a:lnTo>
                  <a:lnTo>
                    <a:pt x="3429546" y="114185"/>
                  </a:lnTo>
                  <a:lnTo>
                    <a:pt x="3410750" y="101447"/>
                  </a:lnTo>
                  <a:lnTo>
                    <a:pt x="3387433" y="92760"/>
                  </a:lnTo>
                  <a:lnTo>
                    <a:pt x="3366135" y="89547"/>
                  </a:lnTo>
                  <a:lnTo>
                    <a:pt x="3355530" y="90271"/>
                  </a:lnTo>
                  <a:lnTo>
                    <a:pt x="3345586" y="92481"/>
                  </a:lnTo>
                  <a:lnTo>
                    <a:pt x="3336226" y="96240"/>
                  </a:lnTo>
                  <a:lnTo>
                    <a:pt x="3327400" y="101612"/>
                  </a:lnTo>
                  <a:lnTo>
                    <a:pt x="3326130" y="116217"/>
                  </a:lnTo>
                  <a:lnTo>
                    <a:pt x="3340150" y="119532"/>
                  </a:lnTo>
                  <a:lnTo>
                    <a:pt x="3351060" y="123278"/>
                  </a:lnTo>
                  <a:lnTo>
                    <a:pt x="3372256" y="158356"/>
                  </a:lnTo>
                  <a:lnTo>
                    <a:pt x="3373755" y="202577"/>
                  </a:lnTo>
                  <a:lnTo>
                    <a:pt x="3373628" y="304330"/>
                  </a:lnTo>
                  <a:lnTo>
                    <a:pt x="3373209" y="351409"/>
                  </a:lnTo>
                  <a:lnTo>
                    <a:pt x="3372421" y="398373"/>
                  </a:lnTo>
                  <a:lnTo>
                    <a:pt x="3371215" y="445160"/>
                  </a:lnTo>
                  <a:lnTo>
                    <a:pt x="3365144" y="486867"/>
                  </a:lnTo>
                  <a:lnTo>
                    <a:pt x="3364230" y="495338"/>
                  </a:lnTo>
                  <a:lnTo>
                    <a:pt x="3368903" y="511733"/>
                  </a:lnTo>
                  <a:lnTo>
                    <a:pt x="3380587" y="529856"/>
                  </a:lnTo>
                  <a:lnTo>
                    <a:pt x="3395853" y="544537"/>
                  </a:lnTo>
                  <a:lnTo>
                    <a:pt x="3411232" y="550583"/>
                  </a:lnTo>
                  <a:lnTo>
                    <a:pt x="3417582" y="550583"/>
                  </a:lnTo>
                  <a:lnTo>
                    <a:pt x="3422027" y="548043"/>
                  </a:lnTo>
                  <a:lnTo>
                    <a:pt x="3439680" y="536752"/>
                  </a:lnTo>
                  <a:lnTo>
                    <a:pt x="3448151" y="532079"/>
                  </a:lnTo>
                  <a:lnTo>
                    <a:pt x="3506774" y="501459"/>
                  </a:lnTo>
                  <a:lnTo>
                    <a:pt x="3549561" y="475716"/>
                  </a:lnTo>
                  <a:lnTo>
                    <a:pt x="3591941" y="447281"/>
                  </a:lnTo>
                  <a:lnTo>
                    <a:pt x="3631692" y="417410"/>
                  </a:lnTo>
                  <a:lnTo>
                    <a:pt x="3666515" y="387375"/>
                  </a:lnTo>
                  <a:lnTo>
                    <a:pt x="3699980" y="353860"/>
                  </a:lnTo>
                  <a:lnTo>
                    <a:pt x="3728910" y="318312"/>
                  </a:lnTo>
                  <a:lnTo>
                    <a:pt x="3753320" y="279679"/>
                  </a:lnTo>
                  <a:lnTo>
                    <a:pt x="3773195" y="236867"/>
                  </a:lnTo>
                  <a:close/>
                </a:path>
                <a:path w="8574405" h="592454">
                  <a:moveTo>
                    <a:pt x="4315498" y="320052"/>
                  </a:moveTo>
                  <a:lnTo>
                    <a:pt x="4307154" y="302323"/>
                  </a:lnTo>
                  <a:lnTo>
                    <a:pt x="4287317" y="288709"/>
                  </a:lnTo>
                  <a:lnTo>
                    <a:pt x="4263783" y="279958"/>
                  </a:lnTo>
                  <a:lnTo>
                    <a:pt x="4244365" y="276872"/>
                  </a:lnTo>
                  <a:lnTo>
                    <a:pt x="4239298" y="276872"/>
                  </a:lnTo>
                  <a:lnTo>
                    <a:pt x="4232313" y="277507"/>
                  </a:lnTo>
                  <a:lnTo>
                    <a:pt x="4227868" y="278142"/>
                  </a:lnTo>
                  <a:lnTo>
                    <a:pt x="4198302" y="280466"/>
                  </a:lnTo>
                  <a:lnTo>
                    <a:pt x="4148201" y="283362"/>
                  </a:lnTo>
                  <a:lnTo>
                    <a:pt x="4085666" y="286512"/>
                  </a:lnTo>
                  <a:lnTo>
                    <a:pt x="4018788" y="289560"/>
                  </a:lnTo>
                  <a:lnTo>
                    <a:pt x="3955631" y="292163"/>
                  </a:lnTo>
                  <a:lnTo>
                    <a:pt x="3904297" y="293979"/>
                  </a:lnTo>
                  <a:lnTo>
                    <a:pt x="3872877" y="294652"/>
                  </a:lnTo>
                  <a:lnTo>
                    <a:pt x="3855339" y="293522"/>
                  </a:lnTo>
                  <a:lnTo>
                    <a:pt x="3841673" y="289344"/>
                  </a:lnTo>
                  <a:lnTo>
                    <a:pt x="3830282" y="281000"/>
                  </a:lnTo>
                  <a:lnTo>
                    <a:pt x="3819537" y="267347"/>
                  </a:lnTo>
                  <a:lnTo>
                    <a:pt x="3805567" y="269887"/>
                  </a:lnTo>
                  <a:lnTo>
                    <a:pt x="3803650" y="276237"/>
                  </a:lnTo>
                  <a:lnTo>
                    <a:pt x="3801745" y="284492"/>
                  </a:lnTo>
                  <a:lnTo>
                    <a:pt x="3801745" y="290842"/>
                  </a:lnTo>
                  <a:lnTo>
                    <a:pt x="3806317" y="311175"/>
                  </a:lnTo>
                  <a:lnTo>
                    <a:pt x="3818331" y="332994"/>
                  </a:lnTo>
                  <a:lnTo>
                    <a:pt x="3835235" y="350405"/>
                  </a:lnTo>
                  <a:lnTo>
                    <a:pt x="3854462" y="357517"/>
                  </a:lnTo>
                  <a:lnTo>
                    <a:pt x="3858272" y="357517"/>
                  </a:lnTo>
                  <a:lnTo>
                    <a:pt x="3870972" y="354977"/>
                  </a:lnTo>
                  <a:lnTo>
                    <a:pt x="3914533" y="348856"/>
                  </a:lnTo>
                  <a:lnTo>
                    <a:pt x="3967353" y="344335"/>
                  </a:lnTo>
                  <a:lnTo>
                    <a:pt x="4025036" y="341172"/>
                  </a:lnTo>
                  <a:lnTo>
                    <a:pt x="4083202" y="339178"/>
                  </a:lnTo>
                  <a:lnTo>
                    <a:pt x="4137456" y="338137"/>
                  </a:lnTo>
                  <a:lnTo>
                    <a:pt x="4183405" y="337832"/>
                  </a:lnTo>
                  <a:lnTo>
                    <a:pt x="4212145" y="338328"/>
                  </a:lnTo>
                  <a:lnTo>
                    <a:pt x="4267263" y="340512"/>
                  </a:lnTo>
                  <a:lnTo>
                    <a:pt x="4291368" y="341007"/>
                  </a:lnTo>
                  <a:lnTo>
                    <a:pt x="4300753" y="339788"/>
                  </a:lnTo>
                  <a:lnTo>
                    <a:pt x="4308424" y="336016"/>
                  </a:lnTo>
                  <a:lnTo>
                    <a:pt x="4313593" y="329488"/>
                  </a:lnTo>
                  <a:lnTo>
                    <a:pt x="4315498" y="320052"/>
                  </a:lnTo>
                  <a:close/>
                </a:path>
                <a:path w="8574405" h="592454">
                  <a:moveTo>
                    <a:pt x="6561899" y="236867"/>
                  </a:moveTo>
                  <a:lnTo>
                    <a:pt x="6549834" y="228612"/>
                  </a:lnTo>
                  <a:lnTo>
                    <a:pt x="6512268" y="270357"/>
                  </a:lnTo>
                  <a:lnTo>
                    <a:pt x="6473215" y="309003"/>
                  </a:lnTo>
                  <a:lnTo>
                    <a:pt x="6432232" y="344932"/>
                  </a:lnTo>
                  <a:lnTo>
                    <a:pt x="6388913" y="378536"/>
                  </a:lnTo>
                  <a:lnTo>
                    <a:pt x="6342812" y="410235"/>
                  </a:lnTo>
                  <a:lnTo>
                    <a:pt x="6280899" y="446989"/>
                  </a:lnTo>
                  <a:lnTo>
                    <a:pt x="6244044" y="465696"/>
                  </a:lnTo>
                  <a:lnTo>
                    <a:pt x="6218987" y="473748"/>
                  </a:lnTo>
                  <a:lnTo>
                    <a:pt x="6211989" y="473748"/>
                  </a:lnTo>
                  <a:lnTo>
                    <a:pt x="6212205" y="403567"/>
                  </a:lnTo>
                  <a:lnTo>
                    <a:pt x="6212814" y="352348"/>
                  </a:lnTo>
                  <a:lnTo>
                    <a:pt x="6213767" y="301104"/>
                  </a:lnTo>
                  <a:lnTo>
                    <a:pt x="6216434" y="198767"/>
                  </a:lnTo>
                  <a:lnTo>
                    <a:pt x="6219469" y="160007"/>
                  </a:lnTo>
                  <a:lnTo>
                    <a:pt x="6225959" y="137807"/>
                  </a:lnTo>
                  <a:lnTo>
                    <a:pt x="6225959" y="129552"/>
                  </a:lnTo>
                  <a:lnTo>
                    <a:pt x="6218237" y="114185"/>
                  </a:lnTo>
                  <a:lnTo>
                    <a:pt x="6199441" y="101447"/>
                  </a:lnTo>
                  <a:lnTo>
                    <a:pt x="6176124" y="92760"/>
                  </a:lnTo>
                  <a:lnTo>
                    <a:pt x="6154839" y="89547"/>
                  </a:lnTo>
                  <a:lnTo>
                    <a:pt x="6144234" y="90271"/>
                  </a:lnTo>
                  <a:lnTo>
                    <a:pt x="6134278" y="92481"/>
                  </a:lnTo>
                  <a:lnTo>
                    <a:pt x="6124918" y="96240"/>
                  </a:lnTo>
                  <a:lnTo>
                    <a:pt x="6116104" y="101612"/>
                  </a:lnTo>
                  <a:lnTo>
                    <a:pt x="6114821" y="116217"/>
                  </a:lnTo>
                  <a:lnTo>
                    <a:pt x="6128842" y="119532"/>
                  </a:lnTo>
                  <a:lnTo>
                    <a:pt x="6139751" y="123278"/>
                  </a:lnTo>
                  <a:lnTo>
                    <a:pt x="6160948" y="158356"/>
                  </a:lnTo>
                  <a:lnTo>
                    <a:pt x="6162459" y="202577"/>
                  </a:lnTo>
                  <a:lnTo>
                    <a:pt x="6162332" y="304330"/>
                  </a:lnTo>
                  <a:lnTo>
                    <a:pt x="6161900" y="351409"/>
                  </a:lnTo>
                  <a:lnTo>
                    <a:pt x="6161113" y="398386"/>
                  </a:lnTo>
                  <a:lnTo>
                    <a:pt x="6159919" y="445173"/>
                  </a:lnTo>
                  <a:lnTo>
                    <a:pt x="6153848" y="486867"/>
                  </a:lnTo>
                  <a:lnTo>
                    <a:pt x="6152934" y="495338"/>
                  </a:lnTo>
                  <a:lnTo>
                    <a:pt x="6157595" y="511733"/>
                  </a:lnTo>
                  <a:lnTo>
                    <a:pt x="6169291" y="529856"/>
                  </a:lnTo>
                  <a:lnTo>
                    <a:pt x="6184557" y="544537"/>
                  </a:lnTo>
                  <a:lnTo>
                    <a:pt x="6199937" y="550583"/>
                  </a:lnTo>
                  <a:lnTo>
                    <a:pt x="6206287" y="550583"/>
                  </a:lnTo>
                  <a:lnTo>
                    <a:pt x="6210719" y="548043"/>
                  </a:lnTo>
                  <a:lnTo>
                    <a:pt x="6228372" y="536752"/>
                  </a:lnTo>
                  <a:lnTo>
                    <a:pt x="6236843" y="532079"/>
                  </a:lnTo>
                  <a:lnTo>
                    <a:pt x="6295466" y="501459"/>
                  </a:lnTo>
                  <a:lnTo>
                    <a:pt x="6338252" y="475716"/>
                  </a:lnTo>
                  <a:lnTo>
                    <a:pt x="6380645" y="447281"/>
                  </a:lnTo>
                  <a:lnTo>
                    <a:pt x="6420371" y="417410"/>
                  </a:lnTo>
                  <a:lnTo>
                    <a:pt x="6455207" y="387375"/>
                  </a:lnTo>
                  <a:lnTo>
                    <a:pt x="6488671" y="353860"/>
                  </a:lnTo>
                  <a:lnTo>
                    <a:pt x="6517602" y="318312"/>
                  </a:lnTo>
                  <a:lnTo>
                    <a:pt x="6542011" y="279679"/>
                  </a:lnTo>
                  <a:lnTo>
                    <a:pt x="6561899" y="236867"/>
                  </a:lnTo>
                  <a:close/>
                </a:path>
                <a:path w="8574405" h="592454">
                  <a:moveTo>
                    <a:pt x="7231189" y="320052"/>
                  </a:moveTo>
                  <a:lnTo>
                    <a:pt x="7222845" y="302323"/>
                  </a:lnTo>
                  <a:lnTo>
                    <a:pt x="7203008" y="288709"/>
                  </a:lnTo>
                  <a:lnTo>
                    <a:pt x="7179488" y="279958"/>
                  </a:lnTo>
                  <a:lnTo>
                    <a:pt x="7160069" y="276872"/>
                  </a:lnTo>
                  <a:lnTo>
                    <a:pt x="7154989" y="276872"/>
                  </a:lnTo>
                  <a:lnTo>
                    <a:pt x="7148004" y="277507"/>
                  </a:lnTo>
                  <a:lnTo>
                    <a:pt x="7143547" y="278142"/>
                  </a:lnTo>
                  <a:lnTo>
                    <a:pt x="7113981" y="280466"/>
                  </a:lnTo>
                  <a:lnTo>
                    <a:pt x="7063892" y="283362"/>
                  </a:lnTo>
                  <a:lnTo>
                    <a:pt x="7001370" y="286512"/>
                  </a:lnTo>
                  <a:lnTo>
                    <a:pt x="6934479" y="289560"/>
                  </a:lnTo>
                  <a:lnTo>
                    <a:pt x="6871335" y="292163"/>
                  </a:lnTo>
                  <a:lnTo>
                    <a:pt x="6820001" y="293979"/>
                  </a:lnTo>
                  <a:lnTo>
                    <a:pt x="6788569" y="294652"/>
                  </a:lnTo>
                  <a:lnTo>
                    <a:pt x="6771030" y="293522"/>
                  </a:lnTo>
                  <a:lnTo>
                    <a:pt x="6757365" y="289344"/>
                  </a:lnTo>
                  <a:lnTo>
                    <a:pt x="6745973" y="281000"/>
                  </a:lnTo>
                  <a:lnTo>
                    <a:pt x="6735229" y="267347"/>
                  </a:lnTo>
                  <a:lnTo>
                    <a:pt x="6721246" y="269887"/>
                  </a:lnTo>
                  <a:lnTo>
                    <a:pt x="6719354" y="276237"/>
                  </a:lnTo>
                  <a:lnTo>
                    <a:pt x="6717436" y="284492"/>
                  </a:lnTo>
                  <a:lnTo>
                    <a:pt x="6717436" y="290842"/>
                  </a:lnTo>
                  <a:lnTo>
                    <a:pt x="6722008" y="311175"/>
                  </a:lnTo>
                  <a:lnTo>
                    <a:pt x="6734035" y="332994"/>
                  </a:lnTo>
                  <a:lnTo>
                    <a:pt x="6750939" y="350405"/>
                  </a:lnTo>
                  <a:lnTo>
                    <a:pt x="6770154" y="357517"/>
                  </a:lnTo>
                  <a:lnTo>
                    <a:pt x="6773964" y="357517"/>
                  </a:lnTo>
                  <a:lnTo>
                    <a:pt x="6786664" y="354977"/>
                  </a:lnTo>
                  <a:lnTo>
                    <a:pt x="6830225" y="348856"/>
                  </a:lnTo>
                  <a:lnTo>
                    <a:pt x="6883044" y="344335"/>
                  </a:lnTo>
                  <a:lnTo>
                    <a:pt x="6940740" y="341172"/>
                  </a:lnTo>
                  <a:lnTo>
                    <a:pt x="6998906" y="339178"/>
                  </a:lnTo>
                  <a:lnTo>
                    <a:pt x="7053161" y="338137"/>
                  </a:lnTo>
                  <a:lnTo>
                    <a:pt x="7099097" y="337832"/>
                  </a:lnTo>
                  <a:lnTo>
                    <a:pt x="7127849" y="338328"/>
                  </a:lnTo>
                  <a:lnTo>
                    <a:pt x="7182955" y="340512"/>
                  </a:lnTo>
                  <a:lnTo>
                    <a:pt x="7207059" y="341007"/>
                  </a:lnTo>
                  <a:lnTo>
                    <a:pt x="7216457" y="339788"/>
                  </a:lnTo>
                  <a:lnTo>
                    <a:pt x="7224128" y="336016"/>
                  </a:lnTo>
                  <a:lnTo>
                    <a:pt x="7229297" y="329488"/>
                  </a:lnTo>
                  <a:lnTo>
                    <a:pt x="7231189" y="320052"/>
                  </a:lnTo>
                  <a:close/>
                </a:path>
                <a:path w="8574405" h="592454">
                  <a:moveTo>
                    <a:pt x="7871269" y="515010"/>
                  </a:moveTo>
                  <a:lnTo>
                    <a:pt x="7851737" y="464527"/>
                  </a:lnTo>
                  <a:lnTo>
                    <a:pt x="7804594" y="415950"/>
                  </a:lnTo>
                  <a:lnTo>
                    <a:pt x="7773009" y="392137"/>
                  </a:lnTo>
                  <a:lnTo>
                    <a:pt x="7741005" y="370700"/>
                  </a:lnTo>
                  <a:lnTo>
                    <a:pt x="7686472" y="337845"/>
                  </a:lnTo>
                  <a:lnTo>
                    <a:pt x="7704099" y="310807"/>
                  </a:lnTo>
                  <a:lnTo>
                    <a:pt x="7720838" y="282587"/>
                  </a:lnTo>
                  <a:lnTo>
                    <a:pt x="7736751" y="253898"/>
                  </a:lnTo>
                  <a:lnTo>
                    <a:pt x="7751889" y="225437"/>
                  </a:lnTo>
                  <a:lnTo>
                    <a:pt x="7763878" y="201333"/>
                  </a:lnTo>
                  <a:lnTo>
                    <a:pt x="7772527" y="185915"/>
                  </a:lnTo>
                  <a:lnTo>
                    <a:pt x="7781176" y="175958"/>
                  </a:lnTo>
                  <a:lnTo>
                    <a:pt x="7793164" y="168275"/>
                  </a:lnTo>
                  <a:lnTo>
                    <a:pt x="7796479" y="166382"/>
                  </a:lnTo>
                  <a:lnTo>
                    <a:pt x="7797597" y="165747"/>
                  </a:lnTo>
                  <a:lnTo>
                    <a:pt x="7802689" y="162572"/>
                  </a:lnTo>
                  <a:lnTo>
                    <a:pt x="7802689" y="156857"/>
                  </a:lnTo>
                  <a:lnTo>
                    <a:pt x="7797368" y="144157"/>
                  </a:lnTo>
                  <a:lnTo>
                    <a:pt x="7795514" y="139750"/>
                  </a:lnTo>
                  <a:lnTo>
                    <a:pt x="7778636" y="121920"/>
                  </a:lnTo>
                  <a:lnTo>
                    <a:pt x="7759014" y="107911"/>
                  </a:lnTo>
                  <a:lnTo>
                    <a:pt x="7743622" y="102235"/>
                  </a:lnTo>
                  <a:lnTo>
                    <a:pt x="7739824" y="102235"/>
                  </a:lnTo>
                  <a:lnTo>
                    <a:pt x="7736014" y="103505"/>
                  </a:lnTo>
                  <a:lnTo>
                    <a:pt x="7732839" y="105410"/>
                  </a:lnTo>
                  <a:lnTo>
                    <a:pt x="7719949" y="112763"/>
                  </a:lnTo>
                  <a:lnTo>
                    <a:pt x="7674407" y="124460"/>
                  </a:lnTo>
                  <a:lnTo>
                    <a:pt x="7588517" y="135750"/>
                  </a:lnTo>
                  <a:lnTo>
                    <a:pt x="7538669" y="141617"/>
                  </a:lnTo>
                  <a:lnTo>
                    <a:pt x="7507389" y="144157"/>
                  </a:lnTo>
                  <a:lnTo>
                    <a:pt x="7490981" y="141973"/>
                  </a:lnTo>
                  <a:lnTo>
                    <a:pt x="7479525" y="135737"/>
                  </a:lnTo>
                  <a:lnTo>
                    <a:pt x="7471042" y="125933"/>
                  </a:lnTo>
                  <a:lnTo>
                    <a:pt x="7463574" y="113030"/>
                  </a:lnTo>
                  <a:lnTo>
                    <a:pt x="7449604" y="116840"/>
                  </a:lnTo>
                  <a:lnTo>
                    <a:pt x="7447064" y="130810"/>
                  </a:lnTo>
                  <a:lnTo>
                    <a:pt x="7446518" y="135737"/>
                  </a:lnTo>
                  <a:lnTo>
                    <a:pt x="7446429" y="140982"/>
                  </a:lnTo>
                  <a:lnTo>
                    <a:pt x="7450633" y="161023"/>
                  </a:lnTo>
                  <a:lnTo>
                    <a:pt x="7461504" y="182181"/>
                  </a:lnTo>
                  <a:lnTo>
                    <a:pt x="7476426" y="198932"/>
                  </a:lnTo>
                  <a:lnTo>
                    <a:pt x="7492784" y="205752"/>
                  </a:lnTo>
                  <a:lnTo>
                    <a:pt x="7497864" y="205752"/>
                  </a:lnTo>
                  <a:lnTo>
                    <a:pt x="7502944" y="205117"/>
                  </a:lnTo>
                  <a:lnTo>
                    <a:pt x="7506754" y="203847"/>
                  </a:lnTo>
                  <a:lnTo>
                    <a:pt x="7542238" y="193929"/>
                  </a:lnTo>
                  <a:lnTo>
                    <a:pt x="7578674" y="186385"/>
                  </a:lnTo>
                  <a:lnTo>
                    <a:pt x="7615339" y="180276"/>
                  </a:lnTo>
                  <a:lnTo>
                    <a:pt x="7651547" y="174625"/>
                  </a:lnTo>
                  <a:lnTo>
                    <a:pt x="7664094" y="172542"/>
                  </a:lnTo>
                  <a:lnTo>
                    <a:pt x="7682903" y="169799"/>
                  </a:lnTo>
                  <a:lnTo>
                    <a:pt x="7701102" y="167411"/>
                  </a:lnTo>
                  <a:lnTo>
                    <a:pt x="7711872" y="166382"/>
                  </a:lnTo>
                  <a:lnTo>
                    <a:pt x="7715047" y="166382"/>
                  </a:lnTo>
                  <a:lnTo>
                    <a:pt x="7715555" y="167411"/>
                  </a:lnTo>
                  <a:lnTo>
                    <a:pt x="7715682" y="168275"/>
                  </a:lnTo>
                  <a:lnTo>
                    <a:pt x="7713154" y="177228"/>
                  </a:lnTo>
                  <a:lnTo>
                    <a:pt x="7696632" y="215277"/>
                  </a:lnTo>
                  <a:lnTo>
                    <a:pt x="7671600" y="263753"/>
                  </a:lnTo>
                  <a:lnTo>
                    <a:pt x="7644003" y="309257"/>
                  </a:lnTo>
                  <a:lnTo>
                    <a:pt x="7613675" y="351904"/>
                  </a:lnTo>
                  <a:lnTo>
                    <a:pt x="7580427" y="391820"/>
                  </a:lnTo>
                  <a:lnTo>
                    <a:pt x="7545578" y="427875"/>
                  </a:lnTo>
                  <a:lnTo>
                    <a:pt x="7508011" y="461352"/>
                  </a:lnTo>
                  <a:lnTo>
                    <a:pt x="7467625" y="492315"/>
                  </a:lnTo>
                  <a:lnTo>
                    <a:pt x="7424280" y="520776"/>
                  </a:lnTo>
                  <a:lnTo>
                    <a:pt x="7377849" y="546760"/>
                  </a:lnTo>
                  <a:lnTo>
                    <a:pt x="7383564" y="560108"/>
                  </a:lnTo>
                  <a:lnTo>
                    <a:pt x="7433881" y="544639"/>
                  </a:lnTo>
                  <a:lnTo>
                    <a:pt x="7480503" y="525322"/>
                  </a:lnTo>
                  <a:lnTo>
                    <a:pt x="7523721" y="501942"/>
                  </a:lnTo>
                  <a:lnTo>
                    <a:pt x="7563815" y="474306"/>
                  </a:lnTo>
                  <a:lnTo>
                    <a:pt x="7601051" y="442214"/>
                  </a:lnTo>
                  <a:lnTo>
                    <a:pt x="7635697" y="405472"/>
                  </a:lnTo>
                  <a:lnTo>
                    <a:pt x="7668057" y="363880"/>
                  </a:lnTo>
                  <a:lnTo>
                    <a:pt x="7709751" y="398818"/>
                  </a:lnTo>
                  <a:lnTo>
                    <a:pt x="7749591" y="437629"/>
                  </a:lnTo>
                  <a:lnTo>
                    <a:pt x="7785494" y="479882"/>
                  </a:lnTo>
                  <a:lnTo>
                    <a:pt x="7815466" y="525322"/>
                  </a:lnTo>
                  <a:lnTo>
                    <a:pt x="7820393" y="533869"/>
                  </a:lnTo>
                  <a:lnTo>
                    <a:pt x="7826337" y="541845"/>
                  </a:lnTo>
                  <a:lnTo>
                    <a:pt x="7833957" y="547687"/>
                  </a:lnTo>
                  <a:lnTo>
                    <a:pt x="7843964" y="549948"/>
                  </a:lnTo>
                  <a:lnTo>
                    <a:pt x="7855725" y="546722"/>
                  </a:lnTo>
                  <a:lnTo>
                    <a:pt x="7864284" y="538429"/>
                  </a:lnTo>
                  <a:lnTo>
                    <a:pt x="7869504" y="527164"/>
                  </a:lnTo>
                  <a:lnTo>
                    <a:pt x="7871269" y="515010"/>
                  </a:lnTo>
                  <a:close/>
                </a:path>
                <a:path w="8574405" h="592454">
                  <a:moveTo>
                    <a:pt x="7886509" y="128905"/>
                  </a:moveTo>
                  <a:lnTo>
                    <a:pt x="7869098" y="91579"/>
                  </a:lnTo>
                  <a:lnTo>
                    <a:pt x="7822844" y="54368"/>
                  </a:lnTo>
                  <a:lnTo>
                    <a:pt x="7781099" y="34925"/>
                  </a:lnTo>
                  <a:lnTo>
                    <a:pt x="7772197" y="46355"/>
                  </a:lnTo>
                  <a:lnTo>
                    <a:pt x="7794333" y="66167"/>
                  </a:lnTo>
                  <a:lnTo>
                    <a:pt x="7814043" y="87630"/>
                  </a:lnTo>
                  <a:lnTo>
                    <a:pt x="7831239" y="111010"/>
                  </a:lnTo>
                  <a:lnTo>
                    <a:pt x="7845869" y="136525"/>
                  </a:lnTo>
                  <a:lnTo>
                    <a:pt x="7849400" y="143167"/>
                  </a:lnTo>
                  <a:lnTo>
                    <a:pt x="7853642" y="149085"/>
                  </a:lnTo>
                  <a:lnTo>
                    <a:pt x="7859090" y="153327"/>
                  </a:lnTo>
                  <a:lnTo>
                    <a:pt x="7866189" y="154952"/>
                  </a:lnTo>
                  <a:lnTo>
                    <a:pt x="7874457" y="152768"/>
                  </a:lnTo>
                  <a:lnTo>
                    <a:pt x="7880871" y="146939"/>
                  </a:lnTo>
                  <a:lnTo>
                    <a:pt x="7885023" y="138607"/>
                  </a:lnTo>
                  <a:lnTo>
                    <a:pt x="7886509" y="128905"/>
                  </a:lnTo>
                  <a:close/>
                </a:path>
                <a:path w="8574405" h="592454">
                  <a:moveTo>
                    <a:pt x="7948752" y="88265"/>
                  </a:moveTo>
                  <a:lnTo>
                    <a:pt x="7928915" y="50939"/>
                  </a:lnTo>
                  <a:lnTo>
                    <a:pt x="7880083" y="16586"/>
                  </a:lnTo>
                  <a:lnTo>
                    <a:pt x="7836979" y="0"/>
                  </a:lnTo>
                  <a:lnTo>
                    <a:pt x="7829347" y="12065"/>
                  </a:lnTo>
                  <a:lnTo>
                    <a:pt x="7853108" y="30175"/>
                  </a:lnTo>
                  <a:lnTo>
                    <a:pt x="7874127" y="49771"/>
                  </a:lnTo>
                  <a:lnTo>
                    <a:pt x="7892758" y="71628"/>
                  </a:lnTo>
                  <a:lnTo>
                    <a:pt x="7909369" y="96520"/>
                  </a:lnTo>
                  <a:lnTo>
                    <a:pt x="7912989" y="102311"/>
                  </a:lnTo>
                  <a:lnTo>
                    <a:pt x="7917383" y="107632"/>
                  </a:lnTo>
                  <a:lnTo>
                    <a:pt x="7922857" y="111518"/>
                  </a:lnTo>
                  <a:lnTo>
                    <a:pt x="7929702" y="113030"/>
                  </a:lnTo>
                  <a:lnTo>
                    <a:pt x="7938300" y="110769"/>
                  </a:lnTo>
                  <a:lnTo>
                    <a:pt x="7944231" y="104940"/>
                  </a:lnTo>
                  <a:lnTo>
                    <a:pt x="7947647" y="96964"/>
                  </a:lnTo>
                  <a:lnTo>
                    <a:pt x="7948752" y="88265"/>
                  </a:lnTo>
                  <a:close/>
                </a:path>
                <a:path w="8574405" h="592454">
                  <a:moveTo>
                    <a:pt x="8289722" y="205752"/>
                  </a:moveTo>
                  <a:lnTo>
                    <a:pt x="8267484" y="157619"/>
                  </a:lnTo>
                  <a:lnTo>
                    <a:pt x="8221180" y="128282"/>
                  </a:lnTo>
                  <a:lnTo>
                    <a:pt x="8150707" y="102476"/>
                  </a:lnTo>
                  <a:lnTo>
                    <a:pt x="8115719" y="93980"/>
                  </a:lnTo>
                  <a:lnTo>
                    <a:pt x="8108747" y="106680"/>
                  </a:lnTo>
                  <a:lnTo>
                    <a:pt x="8141957" y="129044"/>
                  </a:lnTo>
                  <a:lnTo>
                    <a:pt x="8173504" y="153593"/>
                  </a:lnTo>
                  <a:lnTo>
                    <a:pt x="8202689" y="180898"/>
                  </a:lnTo>
                  <a:lnTo>
                    <a:pt x="8228762" y="211467"/>
                  </a:lnTo>
                  <a:lnTo>
                    <a:pt x="8237169" y="223202"/>
                  </a:lnTo>
                  <a:lnTo>
                    <a:pt x="8245513" y="232905"/>
                  </a:lnTo>
                  <a:lnTo>
                    <a:pt x="8254212" y="239509"/>
                  </a:lnTo>
                  <a:lnTo>
                    <a:pt x="8263687" y="241947"/>
                  </a:lnTo>
                  <a:lnTo>
                    <a:pt x="8275523" y="238531"/>
                  </a:lnTo>
                  <a:lnTo>
                    <a:pt x="8283613" y="229806"/>
                  </a:lnTo>
                  <a:lnTo>
                    <a:pt x="8288236" y="218109"/>
                  </a:lnTo>
                  <a:lnTo>
                    <a:pt x="8289722" y="205752"/>
                  </a:lnTo>
                  <a:close/>
                </a:path>
                <a:path w="8574405" h="592454">
                  <a:moveTo>
                    <a:pt x="8574214" y="177177"/>
                  </a:moveTo>
                  <a:lnTo>
                    <a:pt x="8561514" y="170192"/>
                  </a:lnTo>
                  <a:lnTo>
                    <a:pt x="8529422" y="211162"/>
                  </a:lnTo>
                  <a:lnTo>
                    <a:pt x="8494433" y="250723"/>
                  </a:lnTo>
                  <a:lnTo>
                    <a:pt x="8457057" y="288632"/>
                  </a:lnTo>
                  <a:lnTo>
                    <a:pt x="8417763" y="324624"/>
                  </a:lnTo>
                  <a:lnTo>
                    <a:pt x="8377060" y="358470"/>
                  </a:lnTo>
                  <a:lnTo>
                    <a:pt x="8335442" y="389915"/>
                  </a:lnTo>
                  <a:lnTo>
                    <a:pt x="8302739" y="412381"/>
                  </a:lnTo>
                  <a:lnTo>
                    <a:pt x="8255736" y="441985"/>
                  </a:lnTo>
                  <a:lnTo>
                    <a:pt x="8208264" y="467791"/>
                  </a:lnTo>
                  <a:lnTo>
                    <a:pt x="8174139" y="478815"/>
                  </a:lnTo>
                  <a:lnTo>
                    <a:pt x="8161172" y="475729"/>
                  </a:lnTo>
                  <a:lnTo>
                    <a:pt x="8149933" y="467944"/>
                  </a:lnTo>
                  <a:lnTo>
                    <a:pt x="8140471" y="457657"/>
                  </a:lnTo>
                  <a:lnTo>
                    <a:pt x="8132864" y="447065"/>
                  </a:lnTo>
                  <a:lnTo>
                    <a:pt x="8118894" y="452145"/>
                  </a:lnTo>
                  <a:lnTo>
                    <a:pt x="8117624" y="458495"/>
                  </a:lnTo>
                  <a:lnTo>
                    <a:pt x="8117027" y="464400"/>
                  </a:lnTo>
                  <a:lnTo>
                    <a:pt x="8116989" y="471830"/>
                  </a:lnTo>
                  <a:lnTo>
                    <a:pt x="8118056" y="484784"/>
                  </a:lnTo>
                  <a:lnTo>
                    <a:pt x="8143659" y="528840"/>
                  </a:lnTo>
                  <a:lnTo>
                    <a:pt x="8183664" y="553745"/>
                  </a:lnTo>
                  <a:lnTo>
                    <a:pt x="8191055" y="552462"/>
                  </a:lnTo>
                  <a:lnTo>
                    <a:pt x="8197964" y="549148"/>
                  </a:lnTo>
                  <a:lnTo>
                    <a:pt x="8204390" y="544639"/>
                  </a:lnTo>
                  <a:lnTo>
                    <a:pt x="8217497" y="533920"/>
                  </a:lnTo>
                  <a:lnTo>
                    <a:pt x="8224710" y="528586"/>
                  </a:lnTo>
                  <a:lnTo>
                    <a:pt x="8232038" y="523621"/>
                  </a:lnTo>
                  <a:lnTo>
                    <a:pt x="8282089" y="491858"/>
                  </a:lnTo>
                  <a:lnTo>
                    <a:pt x="8301571" y="478815"/>
                  </a:lnTo>
                  <a:lnTo>
                    <a:pt x="8362442" y="436029"/>
                  </a:lnTo>
                  <a:lnTo>
                    <a:pt x="8399869" y="406336"/>
                  </a:lnTo>
                  <a:lnTo>
                    <a:pt x="8435213" y="374916"/>
                  </a:lnTo>
                  <a:lnTo>
                    <a:pt x="8468296" y="341337"/>
                  </a:lnTo>
                  <a:lnTo>
                    <a:pt x="8498929" y="305181"/>
                  </a:lnTo>
                  <a:lnTo>
                    <a:pt x="8526907" y="266052"/>
                  </a:lnTo>
                  <a:lnTo>
                    <a:pt x="8552066" y="223520"/>
                  </a:lnTo>
                  <a:lnTo>
                    <a:pt x="8574214" y="1771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8263" y="5756872"/>
              <a:ext cx="2173983" cy="21118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950018" y="5766201"/>
              <a:ext cx="152298" cy="184810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3150306" y="5893942"/>
              <a:ext cx="59690" cy="64769"/>
            </a:xfrm>
            <a:custGeom>
              <a:avLst/>
              <a:gdLst/>
              <a:ahLst/>
              <a:cxnLst/>
              <a:rect l="l" t="t" r="r" b="b"/>
              <a:pathLst>
                <a:path w="59689" h="64770">
                  <a:moveTo>
                    <a:pt x="2489" y="0"/>
                  </a:moveTo>
                  <a:lnTo>
                    <a:pt x="0" y="4559"/>
                  </a:lnTo>
                  <a:lnTo>
                    <a:pt x="9971" y="14110"/>
                  </a:lnTo>
                  <a:lnTo>
                    <a:pt x="18554" y="24045"/>
                  </a:lnTo>
                  <a:lnTo>
                    <a:pt x="25985" y="34922"/>
                  </a:lnTo>
                  <a:lnTo>
                    <a:pt x="32499" y="47294"/>
                  </a:lnTo>
                  <a:lnTo>
                    <a:pt x="37274" y="58191"/>
                  </a:lnTo>
                  <a:lnTo>
                    <a:pt x="39776" y="64338"/>
                  </a:lnTo>
                  <a:lnTo>
                    <a:pt x="54559" y="64338"/>
                  </a:lnTo>
                  <a:lnTo>
                    <a:pt x="59321" y="56603"/>
                  </a:lnTo>
                  <a:lnTo>
                    <a:pt x="59321" y="49326"/>
                  </a:lnTo>
                  <a:lnTo>
                    <a:pt x="53350" y="31811"/>
                  </a:lnTo>
                  <a:lnTo>
                    <a:pt x="38663" y="17424"/>
                  </a:lnTo>
                  <a:lnTo>
                    <a:pt x="20097" y="66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89909" y="5796200"/>
              <a:ext cx="159118" cy="13638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12692" y="5796200"/>
              <a:ext cx="159118" cy="13638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22760" y="5770979"/>
              <a:ext cx="185940" cy="19070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69419" y="5820300"/>
              <a:ext cx="135928" cy="13571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73104" y="5783017"/>
              <a:ext cx="173672" cy="17298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89310" y="5785973"/>
              <a:ext cx="185712" cy="16593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2134" y="6060213"/>
              <a:ext cx="159346" cy="18957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35155" y="6051101"/>
              <a:ext cx="1606104" cy="210959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694952" y="6050204"/>
              <a:ext cx="1078904" cy="21299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39582" y="6077712"/>
              <a:ext cx="166611" cy="164566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45551" y="6077935"/>
              <a:ext cx="177533" cy="16479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78111" y="6058613"/>
              <a:ext cx="169113" cy="190715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89178" y="6345111"/>
              <a:ext cx="210947" cy="202526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23625" y="6364881"/>
              <a:ext cx="192694" cy="17957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48391" y="6346014"/>
              <a:ext cx="192074" cy="20890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367313" y="6351249"/>
              <a:ext cx="193446" cy="20208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00103" y="6359429"/>
              <a:ext cx="169113" cy="184124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843573" y="6338742"/>
              <a:ext cx="1148264" cy="21911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755510" y="5750065"/>
              <a:ext cx="2214237" cy="218897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9072958" y="5772334"/>
              <a:ext cx="31750" cy="180975"/>
            </a:xfrm>
            <a:custGeom>
              <a:avLst/>
              <a:gdLst/>
              <a:ahLst/>
              <a:cxnLst/>
              <a:rect l="l" t="t" r="r" b="b"/>
              <a:pathLst>
                <a:path w="31750" h="180975">
                  <a:moveTo>
                    <a:pt x="25234" y="0"/>
                  </a:moveTo>
                  <a:lnTo>
                    <a:pt x="6134" y="0"/>
                  </a:lnTo>
                  <a:lnTo>
                    <a:pt x="914" y="7734"/>
                  </a:lnTo>
                  <a:lnTo>
                    <a:pt x="914" y="22504"/>
                  </a:lnTo>
                  <a:lnTo>
                    <a:pt x="1600" y="27965"/>
                  </a:lnTo>
                  <a:lnTo>
                    <a:pt x="2959" y="39103"/>
                  </a:lnTo>
                  <a:lnTo>
                    <a:pt x="5244" y="62178"/>
                  </a:lnTo>
                  <a:lnTo>
                    <a:pt x="6764" y="83888"/>
                  </a:lnTo>
                  <a:lnTo>
                    <a:pt x="7686" y="105595"/>
                  </a:lnTo>
                  <a:lnTo>
                    <a:pt x="8178" y="128663"/>
                  </a:lnTo>
                  <a:lnTo>
                    <a:pt x="23190" y="128663"/>
                  </a:lnTo>
                  <a:lnTo>
                    <a:pt x="25036" y="73624"/>
                  </a:lnTo>
                  <a:lnTo>
                    <a:pt x="28867" y="35750"/>
                  </a:lnTo>
                  <a:lnTo>
                    <a:pt x="29979" y="24662"/>
                  </a:lnTo>
                  <a:lnTo>
                    <a:pt x="30454" y="16598"/>
                  </a:lnTo>
                  <a:lnTo>
                    <a:pt x="30454" y="7734"/>
                  </a:lnTo>
                  <a:lnTo>
                    <a:pt x="25234" y="0"/>
                  </a:lnTo>
                  <a:close/>
                </a:path>
                <a:path w="31750" h="180975">
                  <a:moveTo>
                    <a:pt x="24333" y="149123"/>
                  </a:moveTo>
                  <a:lnTo>
                    <a:pt x="7048" y="149123"/>
                  </a:lnTo>
                  <a:lnTo>
                    <a:pt x="0" y="156171"/>
                  </a:lnTo>
                  <a:lnTo>
                    <a:pt x="0" y="173443"/>
                  </a:lnTo>
                  <a:lnTo>
                    <a:pt x="7048" y="180492"/>
                  </a:lnTo>
                  <a:lnTo>
                    <a:pt x="24333" y="180492"/>
                  </a:lnTo>
                  <a:lnTo>
                    <a:pt x="31368" y="173443"/>
                  </a:lnTo>
                  <a:lnTo>
                    <a:pt x="31368" y="156171"/>
                  </a:lnTo>
                  <a:lnTo>
                    <a:pt x="24333" y="149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51206" y="6049753"/>
              <a:ext cx="2885070" cy="215028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9741321" y="6066561"/>
              <a:ext cx="31750" cy="180975"/>
            </a:xfrm>
            <a:custGeom>
              <a:avLst/>
              <a:gdLst/>
              <a:ahLst/>
              <a:cxnLst/>
              <a:rect l="l" t="t" r="r" b="b"/>
              <a:pathLst>
                <a:path w="31750" h="180975">
                  <a:moveTo>
                    <a:pt x="25234" y="0"/>
                  </a:moveTo>
                  <a:lnTo>
                    <a:pt x="6134" y="0"/>
                  </a:lnTo>
                  <a:lnTo>
                    <a:pt x="914" y="7734"/>
                  </a:lnTo>
                  <a:lnTo>
                    <a:pt x="914" y="22504"/>
                  </a:lnTo>
                  <a:lnTo>
                    <a:pt x="1600" y="27965"/>
                  </a:lnTo>
                  <a:lnTo>
                    <a:pt x="2959" y="39103"/>
                  </a:lnTo>
                  <a:lnTo>
                    <a:pt x="5244" y="62178"/>
                  </a:lnTo>
                  <a:lnTo>
                    <a:pt x="6764" y="83888"/>
                  </a:lnTo>
                  <a:lnTo>
                    <a:pt x="7686" y="105595"/>
                  </a:lnTo>
                  <a:lnTo>
                    <a:pt x="8178" y="128663"/>
                  </a:lnTo>
                  <a:lnTo>
                    <a:pt x="23190" y="128663"/>
                  </a:lnTo>
                  <a:lnTo>
                    <a:pt x="25036" y="73624"/>
                  </a:lnTo>
                  <a:lnTo>
                    <a:pt x="28867" y="35750"/>
                  </a:lnTo>
                  <a:lnTo>
                    <a:pt x="29979" y="24662"/>
                  </a:lnTo>
                  <a:lnTo>
                    <a:pt x="30454" y="16598"/>
                  </a:lnTo>
                  <a:lnTo>
                    <a:pt x="30454" y="7734"/>
                  </a:lnTo>
                  <a:lnTo>
                    <a:pt x="25234" y="0"/>
                  </a:lnTo>
                  <a:close/>
                </a:path>
                <a:path w="31750" h="180975">
                  <a:moveTo>
                    <a:pt x="24333" y="149123"/>
                  </a:moveTo>
                  <a:lnTo>
                    <a:pt x="7048" y="149123"/>
                  </a:lnTo>
                  <a:lnTo>
                    <a:pt x="0" y="156171"/>
                  </a:lnTo>
                  <a:lnTo>
                    <a:pt x="0" y="173443"/>
                  </a:lnTo>
                  <a:lnTo>
                    <a:pt x="7048" y="180492"/>
                  </a:lnTo>
                  <a:lnTo>
                    <a:pt x="24333" y="180492"/>
                  </a:lnTo>
                  <a:lnTo>
                    <a:pt x="31368" y="173443"/>
                  </a:lnTo>
                  <a:lnTo>
                    <a:pt x="31368" y="156171"/>
                  </a:lnTo>
                  <a:lnTo>
                    <a:pt x="24333" y="1491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202307レーズン唐揚げ＆ ココナッツカレー唐揚げ</dc:title>
  <dcterms:created xsi:type="dcterms:W3CDTF">2023-05-30T05:14:44Z</dcterms:created>
  <dcterms:modified xsi:type="dcterms:W3CDTF">2023-05-30T05:14:44Z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2023-05-30T00:00:00Z</vt:filetime>
  </property>
  <property fmtid="{D5CDD505-2E9C-101B-9397-08002B2CF9AE}" pid="3" name="Creator">
    <vt:lpwstr>Adobe Illustrator 27.5 (Macintosh)</vt:lpwstr>
  </property>
  <property fmtid="{D5CDD505-2E9C-101B-9397-08002B2CF9AE}" pid="4" name="LastSaved">
    <vt:filetime>2023-05-30T00:00:00Z</vt:filetime>
  </property>
  <property fmtid="{D5CDD505-2E9C-101B-9397-08002B2CF9AE}" pid="5" name="Producer">
    <vt:lpwstr>Adobe PDF library 17.00</vt:lpwstr>
  </property>
</Properties>
</file>