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007799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75573" y="6545837"/>
              <a:ext cx="2038350" cy="1903730"/>
            </a:xfrm>
            <a:custGeom>
              <a:avLst/>
              <a:gdLst/>
              <a:ahLst/>
              <a:cxnLst/>
              <a:rect l="l" t="t" r="r" b="b"/>
              <a:pathLst>
                <a:path w="2038350" h="1903729">
                  <a:moveTo>
                    <a:pt x="1019136" y="0"/>
                  </a:moveTo>
                  <a:lnTo>
                    <a:pt x="969759" y="1097"/>
                  </a:lnTo>
                  <a:lnTo>
                    <a:pt x="920987" y="4357"/>
                  </a:lnTo>
                  <a:lnTo>
                    <a:pt x="872876" y="9729"/>
                  </a:lnTo>
                  <a:lnTo>
                    <a:pt x="825477" y="17163"/>
                  </a:lnTo>
                  <a:lnTo>
                    <a:pt x="778846" y="26610"/>
                  </a:lnTo>
                  <a:lnTo>
                    <a:pt x="733034" y="38019"/>
                  </a:lnTo>
                  <a:lnTo>
                    <a:pt x="688096" y="51341"/>
                  </a:lnTo>
                  <a:lnTo>
                    <a:pt x="644085" y="66526"/>
                  </a:lnTo>
                  <a:lnTo>
                    <a:pt x="601054" y="83524"/>
                  </a:lnTo>
                  <a:lnTo>
                    <a:pt x="559056" y="102285"/>
                  </a:lnTo>
                  <a:lnTo>
                    <a:pt x="518146" y="122759"/>
                  </a:lnTo>
                  <a:lnTo>
                    <a:pt x="478375" y="144897"/>
                  </a:lnTo>
                  <a:lnTo>
                    <a:pt x="439799" y="168649"/>
                  </a:lnTo>
                  <a:lnTo>
                    <a:pt x="402470" y="193964"/>
                  </a:lnTo>
                  <a:lnTo>
                    <a:pt x="366441" y="220793"/>
                  </a:lnTo>
                  <a:lnTo>
                    <a:pt x="331766" y="249086"/>
                  </a:lnTo>
                  <a:lnTo>
                    <a:pt x="298499" y="278793"/>
                  </a:lnTo>
                  <a:lnTo>
                    <a:pt x="266692" y="309865"/>
                  </a:lnTo>
                  <a:lnTo>
                    <a:pt x="236399" y="342250"/>
                  </a:lnTo>
                  <a:lnTo>
                    <a:pt x="207674" y="375901"/>
                  </a:lnTo>
                  <a:lnTo>
                    <a:pt x="180569" y="410766"/>
                  </a:lnTo>
                  <a:lnTo>
                    <a:pt x="155139" y="446796"/>
                  </a:lnTo>
                  <a:lnTo>
                    <a:pt x="131436" y="483941"/>
                  </a:lnTo>
                  <a:lnTo>
                    <a:pt x="109515" y="522151"/>
                  </a:lnTo>
                  <a:lnTo>
                    <a:pt x="89428" y="561376"/>
                  </a:lnTo>
                  <a:lnTo>
                    <a:pt x="71228" y="601567"/>
                  </a:lnTo>
                  <a:lnTo>
                    <a:pt x="54970" y="642674"/>
                  </a:lnTo>
                  <a:lnTo>
                    <a:pt x="40706" y="684646"/>
                  </a:lnTo>
                  <a:lnTo>
                    <a:pt x="28491" y="727433"/>
                  </a:lnTo>
                  <a:lnTo>
                    <a:pt x="18376" y="770987"/>
                  </a:lnTo>
                  <a:lnTo>
                    <a:pt x="10416" y="815257"/>
                  </a:lnTo>
                  <a:lnTo>
                    <a:pt x="4665" y="860193"/>
                  </a:lnTo>
                  <a:lnTo>
                    <a:pt x="1175" y="905746"/>
                  </a:lnTo>
                  <a:lnTo>
                    <a:pt x="0" y="951865"/>
                  </a:lnTo>
                  <a:lnTo>
                    <a:pt x="1175" y="997983"/>
                  </a:lnTo>
                  <a:lnTo>
                    <a:pt x="4665" y="1043536"/>
                  </a:lnTo>
                  <a:lnTo>
                    <a:pt x="10416" y="1088472"/>
                  </a:lnTo>
                  <a:lnTo>
                    <a:pt x="18376" y="1132741"/>
                  </a:lnTo>
                  <a:lnTo>
                    <a:pt x="28491" y="1176295"/>
                  </a:lnTo>
                  <a:lnTo>
                    <a:pt x="40706" y="1219082"/>
                  </a:lnTo>
                  <a:lnTo>
                    <a:pt x="54970" y="1261054"/>
                  </a:lnTo>
                  <a:lnTo>
                    <a:pt x="71228" y="1302160"/>
                  </a:lnTo>
                  <a:lnTo>
                    <a:pt x="89428" y="1342350"/>
                  </a:lnTo>
                  <a:lnTo>
                    <a:pt x="109515" y="1381575"/>
                  </a:lnTo>
                  <a:lnTo>
                    <a:pt x="131436" y="1419785"/>
                  </a:lnTo>
                  <a:lnTo>
                    <a:pt x="155139" y="1456929"/>
                  </a:lnTo>
                  <a:lnTo>
                    <a:pt x="180569" y="1492959"/>
                  </a:lnTo>
                  <a:lnTo>
                    <a:pt x="207674" y="1527823"/>
                  </a:lnTo>
                  <a:lnTo>
                    <a:pt x="236399" y="1561473"/>
                  </a:lnTo>
                  <a:lnTo>
                    <a:pt x="266692" y="1593859"/>
                  </a:lnTo>
                  <a:lnTo>
                    <a:pt x="298499" y="1624930"/>
                  </a:lnTo>
                  <a:lnTo>
                    <a:pt x="331766" y="1654636"/>
                  </a:lnTo>
                  <a:lnTo>
                    <a:pt x="366441" y="1682929"/>
                  </a:lnTo>
                  <a:lnTo>
                    <a:pt x="402470" y="1709757"/>
                  </a:lnTo>
                  <a:lnTo>
                    <a:pt x="439799" y="1735072"/>
                  </a:lnTo>
                  <a:lnTo>
                    <a:pt x="478375" y="1758823"/>
                  </a:lnTo>
                  <a:lnTo>
                    <a:pt x="518146" y="1780960"/>
                  </a:lnTo>
                  <a:lnTo>
                    <a:pt x="559056" y="1801434"/>
                  </a:lnTo>
                  <a:lnTo>
                    <a:pt x="601054" y="1820195"/>
                  </a:lnTo>
                  <a:lnTo>
                    <a:pt x="644085" y="1837192"/>
                  </a:lnTo>
                  <a:lnTo>
                    <a:pt x="688096" y="1852377"/>
                  </a:lnTo>
                  <a:lnTo>
                    <a:pt x="733034" y="1865698"/>
                  </a:lnTo>
                  <a:lnTo>
                    <a:pt x="778846" y="1877107"/>
                  </a:lnTo>
                  <a:lnTo>
                    <a:pt x="825477" y="1886554"/>
                  </a:lnTo>
                  <a:lnTo>
                    <a:pt x="872876" y="1893988"/>
                  </a:lnTo>
                  <a:lnTo>
                    <a:pt x="920987" y="1899360"/>
                  </a:lnTo>
                  <a:lnTo>
                    <a:pt x="969759" y="1902619"/>
                  </a:lnTo>
                  <a:lnTo>
                    <a:pt x="1019136" y="1903717"/>
                  </a:lnTo>
                  <a:lnTo>
                    <a:pt x="1068514" y="1902619"/>
                  </a:lnTo>
                  <a:lnTo>
                    <a:pt x="1117286" y="1899360"/>
                  </a:lnTo>
                  <a:lnTo>
                    <a:pt x="1165397" y="1893988"/>
                  </a:lnTo>
                  <a:lnTo>
                    <a:pt x="1212795" y="1886554"/>
                  </a:lnTo>
                  <a:lnTo>
                    <a:pt x="1259426" y="1877107"/>
                  </a:lnTo>
                  <a:lnTo>
                    <a:pt x="1305238" y="1865698"/>
                  </a:lnTo>
                  <a:lnTo>
                    <a:pt x="1350175" y="1852377"/>
                  </a:lnTo>
                  <a:lnTo>
                    <a:pt x="1394186" y="1837192"/>
                  </a:lnTo>
                  <a:lnTo>
                    <a:pt x="1437217" y="1820195"/>
                  </a:lnTo>
                  <a:lnTo>
                    <a:pt x="1479214" y="1801434"/>
                  </a:lnTo>
                  <a:lnTo>
                    <a:pt x="1520124" y="1780960"/>
                  </a:lnTo>
                  <a:lnTo>
                    <a:pt x="1559894" y="1758823"/>
                  </a:lnTo>
                  <a:lnTo>
                    <a:pt x="1598470" y="1735072"/>
                  </a:lnTo>
                  <a:lnTo>
                    <a:pt x="1635798" y="1709757"/>
                  </a:lnTo>
                  <a:lnTo>
                    <a:pt x="1671826" y="1682929"/>
                  </a:lnTo>
                  <a:lnTo>
                    <a:pt x="1706501" y="1654636"/>
                  </a:lnTo>
                  <a:lnTo>
                    <a:pt x="1739768" y="1624930"/>
                  </a:lnTo>
                  <a:lnTo>
                    <a:pt x="1771574" y="1593859"/>
                  </a:lnTo>
                  <a:lnTo>
                    <a:pt x="1801866" y="1561473"/>
                  </a:lnTo>
                  <a:lnTo>
                    <a:pt x="1830591" y="1527823"/>
                  </a:lnTo>
                  <a:lnTo>
                    <a:pt x="1857695" y="1492959"/>
                  </a:lnTo>
                  <a:lnTo>
                    <a:pt x="1883125" y="1456929"/>
                  </a:lnTo>
                  <a:lnTo>
                    <a:pt x="1906827" y="1419785"/>
                  </a:lnTo>
                  <a:lnTo>
                    <a:pt x="1928748" y="1381575"/>
                  </a:lnTo>
                  <a:lnTo>
                    <a:pt x="1948835" y="1342350"/>
                  </a:lnTo>
                  <a:lnTo>
                    <a:pt x="1967034" y="1302160"/>
                  </a:lnTo>
                  <a:lnTo>
                    <a:pt x="1983291" y="1261054"/>
                  </a:lnTo>
                  <a:lnTo>
                    <a:pt x="1997555" y="1219082"/>
                  </a:lnTo>
                  <a:lnTo>
                    <a:pt x="2009770" y="1176295"/>
                  </a:lnTo>
                  <a:lnTo>
                    <a:pt x="2019884" y="1132741"/>
                  </a:lnTo>
                  <a:lnTo>
                    <a:pt x="2027844" y="1088472"/>
                  </a:lnTo>
                  <a:lnTo>
                    <a:pt x="2033595" y="1043536"/>
                  </a:lnTo>
                  <a:lnTo>
                    <a:pt x="2037085" y="997983"/>
                  </a:lnTo>
                  <a:lnTo>
                    <a:pt x="2038261" y="951865"/>
                  </a:lnTo>
                  <a:lnTo>
                    <a:pt x="2037085" y="905746"/>
                  </a:lnTo>
                  <a:lnTo>
                    <a:pt x="2033595" y="860193"/>
                  </a:lnTo>
                  <a:lnTo>
                    <a:pt x="2027844" y="815257"/>
                  </a:lnTo>
                  <a:lnTo>
                    <a:pt x="2019884" y="770987"/>
                  </a:lnTo>
                  <a:lnTo>
                    <a:pt x="2009770" y="727433"/>
                  </a:lnTo>
                  <a:lnTo>
                    <a:pt x="1997555" y="684646"/>
                  </a:lnTo>
                  <a:lnTo>
                    <a:pt x="1983291" y="642674"/>
                  </a:lnTo>
                  <a:lnTo>
                    <a:pt x="1967034" y="601567"/>
                  </a:lnTo>
                  <a:lnTo>
                    <a:pt x="1948835" y="561376"/>
                  </a:lnTo>
                  <a:lnTo>
                    <a:pt x="1928748" y="522151"/>
                  </a:lnTo>
                  <a:lnTo>
                    <a:pt x="1906827" y="483941"/>
                  </a:lnTo>
                  <a:lnTo>
                    <a:pt x="1883125" y="446796"/>
                  </a:lnTo>
                  <a:lnTo>
                    <a:pt x="1857695" y="410766"/>
                  </a:lnTo>
                  <a:lnTo>
                    <a:pt x="1830591" y="375901"/>
                  </a:lnTo>
                  <a:lnTo>
                    <a:pt x="1801866" y="342250"/>
                  </a:lnTo>
                  <a:lnTo>
                    <a:pt x="1771574" y="309865"/>
                  </a:lnTo>
                  <a:lnTo>
                    <a:pt x="1739768" y="278793"/>
                  </a:lnTo>
                  <a:lnTo>
                    <a:pt x="1706501" y="249086"/>
                  </a:lnTo>
                  <a:lnTo>
                    <a:pt x="1671826" y="220793"/>
                  </a:lnTo>
                  <a:lnTo>
                    <a:pt x="1635798" y="193964"/>
                  </a:lnTo>
                  <a:lnTo>
                    <a:pt x="1598470" y="168649"/>
                  </a:lnTo>
                  <a:lnTo>
                    <a:pt x="1559894" y="144897"/>
                  </a:lnTo>
                  <a:lnTo>
                    <a:pt x="1520124" y="122759"/>
                  </a:lnTo>
                  <a:lnTo>
                    <a:pt x="1479214" y="102285"/>
                  </a:lnTo>
                  <a:lnTo>
                    <a:pt x="1437217" y="83524"/>
                  </a:lnTo>
                  <a:lnTo>
                    <a:pt x="1394186" y="66526"/>
                  </a:lnTo>
                  <a:lnTo>
                    <a:pt x="1350175" y="51341"/>
                  </a:lnTo>
                  <a:lnTo>
                    <a:pt x="1305238" y="38019"/>
                  </a:lnTo>
                  <a:lnTo>
                    <a:pt x="1259426" y="26610"/>
                  </a:lnTo>
                  <a:lnTo>
                    <a:pt x="1212795" y="17163"/>
                  </a:lnTo>
                  <a:lnTo>
                    <a:pt x="1165397" y="9729"/>
                  </a:lnTo>
                  <a:lnTo>
                    <a:pt x="1117286" y="4357"/>
                  </a:lnTo>
                  <a:lnTo>
                    <a:pt x="1068514" y="1097"/>
                  </a:lnTo>
                  <a:lnTo>
                    <a:pt x="1019136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6689" y="5651032"/>
              <a:ext cx="2410964" cy="242010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543425" y="5887211"/>
              <a:ext cx="1770380" cy="1837689"/>
            </a:xfrm>
            <a:custGeom>
              <a:avLst/>
              <a:gdLst/>
              <a:ahLst/>
              <a:cxnLst/>
              <a:rect l="l" t="t" r="r" b="b"/>
              <a:pathLst>
                <a:path w="1770379" h="1837690">
                  <a:moveTo>
                    <a:pt x="836739" y="1157033"/>
                  </a:moveTo>
                  <a:lnTo>
                    <a:pt x="835190" y="1144181"/>
                  </a:lnTo>
                  <a:lnTo>
                    <a:pt x="830567" y="1133716"/>
                  </a:lnTo>
                  <a:lnTo>
                    <a:pt x="822858" y="1126680"/>
                  </a:lnTo>
                  <a:lnTo>
                    <a:pt x="812063" y="1124102"/>
                  </a:lnTo>
                  <a:lnTo>
                    <a:pt x="460908" y="1124102"/>
                  </a:lnTo>
                  <a:lnTo>
                    <a:pt x="460908" y="1020775"/>
                  </a:lnTo>
                  <a:lnTo>
                    <a:pt x="458127" y="1008202"/>
                  </a:lnTo>
                  <a:lnTo>
                    <a:pt x="450380" y="998372"/>
                  </a:lnTo>
                  <a:lnTo>
                    <a:pt x="438518" y="991958"/>
                  </a:lnTo>
                  <a:lnTo>
                    <a:pt x="423405" y="989672"/>
                  </a:lnTo>
                  <a:lnTo>
                    <a:pt x="408952" y="991958"/>
                  </a:lnTo>
                  <a:lnTo>
                    <a:pt x="397675" y="998372"/>
                  </a:lnTo>
                  <a:lnTo>
                    <a:pt x="390347" y="1008202"/>
                  </a:lnTo>
                  <a:lnTo>
                    <a:pt x="387743" y="1020775"/>
                  </a:lnTo>
                  <a:lnTo>
                    <a:pt x="387743" y="1124102"/>
                  </a:lnTo>
                  <a:lnTo>
                    <a:pt x="47561" y="1124102"/>
                  </a:lnTo>
                  <a:lnTo>
                    <a:pt x="36601" y="1126680"/>
                  </a:lnTo>
                  <a:lnTo>
                    <a:pt x="28575" y="1133716"/>
                  </a:lnTo>
                  <a:lnTo>
                    <a:pt x="23622" y="1144181"/>
                  </a:lnTo>
                  <a:lnTo>
                    <a:pt x="21945" y="1157033"/>
                  </a:lnTo>
                  <a:lnTo>
                    <a:pt x="23622" y="1169898"/>
                  </a:lnTo>
                  <a:lnTo>
                    <a:pt x="28575" y="1180350"/>
                  </a:lnTo>
                  <a:lnTo>
                    <a:pt x="36601" y="1187386"/>
                  </a:lnTo>
                  <a:lnTo>
                    <a:pt x="47561" y="1189951"/>
                  </a:lnTo>
                  <a:lnTo>
                    <a:pt x="357568" y="1189951"/>
                  </a:lnTo>
                  <a:lnTo>
                    <a:pt x="332778" y="1235684"/>
                  </a:lnTo>
                  <a:lnTo>
                    <a:pt x="304063" y="1279347"/>
                  </a:lnTo>
                  <a:lnTo>
                    <a:pt x="271907" y="1320609"/>
                  </a:lnTo>
                  <a:lnTo>
                    <a:pt x="236842" y="1359128"/>
                  </a:lnTo>
                  <a:lnTo>
                    <a:pt x="218871" y="1343164"/>
                  </a:lnTo>
                  <a:lnTo>
                    <a:pt x="200723" y="1328039"/>
                  </a:lnTo>
                  <a:lnTo>
                    <a:pt x="182587" y="1313611"/>
                  </a:lnTo>
                  <a:lnTo>
                    <a:pt x="164617" y="1299692"/>
                  </a:lnTo>
                  <a:lnTo>
                    <a:pt x="159131" y="1295107"/>
                  </a:lnTo>
                  <a:lnTo>
                    <a:pt x="152717" y="1293291"/>
                  </a:lnTo>
                  <a:lnTo>
                    <a:pt x="146316" y="1293291"/>
                  </a:lnTo>
                  <a:lnTo>
                    <a:pt x="109740" y="1316139"/>
                  </a:lnTo>
                  <a:lnTo>
                    <a:pt x="106070" y="1324381"/>
                  </a:lnTo>
                  <a:lnTo>
                    <a:pt x="106070" y="1331696"/>
                  </a:lnTo>
                  <a:lnTo>
                    <a:pt x="157060" y="1384592"/>
                  </a:lnTo>
                  <a:lnTo>
                    <a:pt x="195732" y="1416202"/>
                  </a:lnTo>
                  <a:lnTo>
                    <a:pt x="234899" y="1450352"/>
                  </a:lnTo>
                  <a:lnTo>
                    <a:pt x="274612" y="1487093"/>
                  </a:lnTo>
                  <a:lnTo>
                    <a:pt x="314871" y="1526476"/>
                  </a:lnTo>
                  <a:lnTo>
                    <a:pt x="355727" y="1568551"/>
                  </a:lnTo>
                  <a:lnTo>
                    <a:pt x="322287" y="1603349"/>
                  </a:lnTo>
                  <a:lnTo>
                    <a:pt x="287921" y="1637525"/>
                  </a:lnTo>
                  <a:lnTo>
                    <a:pt x="252818" y="1671129"/>
                  </a:lnTo>
                  <a:lnTo>
                    <a:pt x="217144" y="1704213"/>
                  </a:lnTo>
                  <a:lnTo>
                    <a:pt x="181076" y="1736813"/>
                  </a:lnTo>
                  <a:lnTo>
                    <a:pt x="119684" y="1738985"/>
                  </a:lnTo>
                  <a:lnTo>
                    <a:pt x="57619" y="1740471"/>
                  </a:lnTo>
                  <a:lnTo>
                    <a:pt x="45034" y="1742808"/>
                  </a:lnTo>
                  <a:lnTo>
                    <a:pt x="35204" y="1749501"/>
                  </a:lnTo>
                  <a:lnTo>
                    <a:pt x="28803" y="1760143"/>
                  </a:lnTo>
                  <a:lnTo>
                    <a:pt x="26530" y="1774304"/>
                  </a:lnTo>
                  <a:lnTo>
                    <a:pt x="26530" y="1777961"/>
                  </a:lnTo>
                  <a:lnTo>
                    <a:pt x="29641" y="1792655"/>
                  </a:lnTo>
                  <a:lnTo>
                    <a:pt x="36347" y="1803565"/>
                  </a:lnTo>
                  <a:lnTo>
                    <a:pt x="46837" y="1810372"/>
                  </a:lnTo>
                  <a:lnTo>
                    <a:pt x="61277" y="1812709"/>
                  </a:lnTo>
                  <a:lnTo>
                    <a:pt x="65836" y="1812709"/>
                  </a:lnTo>
                  <a:lnTo>
                    <a:pt x="117589" y="1810194"/>
                  </a:lnTo>
                  <a:lnTo>
                    <a:pt x="169354" y="1807286"/>
                  </a:lnTo>
                  <a:lnTo>
                    <a:pt x="221043" y="1803958"/>
                  </a:lnTo>
                  <a:lnTo>
                    <a:pt x="272516" y="1800237"/>
                  </a:lnTo>
                  <a:lnTo>
                    <a:pt x="323697" y="1796084"/>
                  </a:lnTo>
                  <a:lnTo>
                    <a:pt x="374446" y="1791500"/>
                  </a:lnTo>
                  <a:lnTo>
                    <a:pt x="424662" y="1786496"/>
                  </a:lnTo>
                  <a:lnTo>
                    <a:pt x="474243" y="1781035"/>
                  </a:lnTo>
                  <a:lnTo>
                    <a:pt x="523074" y="1775129"/>
                  </a:lnTo>
                  <a:lnTo>
                    <a:pt x="571055" y="1768779"/>
                  </a:lnTo>
                  <a:lnTo>
                    <a:pt x="618058" y="1761947"/>
                  </a:lnTo>
                  <a:lnTo>
                    <a:pt x="663981" y="1754657"/>
                  </a:lnTo>
                  <a:lnTo>
                    <a:pt x="708723" y="1746872"/>
                  </a:lnTo>
                  <a:lnTo>
                    <a:pt x="719518" y="1765376"/>
                  </a:lnTo>
                  <a:lnTo>
                    <a:pt x="729869" y="1783791"/>
                  </a:lnTo>
                  <a:lnTo>
                    <a:pt x="739711" y="1802041"/>
                  </a:lnTo>
                  <a:lnTo>
                    <a:pt x="748957" y="1820024"/>
                  </a:lnTo>
                  <a:lnTo>
                    <a:pt x="754392" y="1827758"/>
                  </a:lnTo>
                  <a:lnTo>
                    <a:pt x="760958" y="1833181"/>
                  </a:lnTo>
                  <a:lnTo>
                    <a:pt x="768375" y="1836356"/>
                  </a:lnTo>
                  <a:lnTo>
                    <a:pt x="776401" y="1837397"/>
                  </a:lnTo>
                  <a:lnTo>
                    <a:pt x="783717" y="1837397"/>
                  </a:lnTo>
                  <a:lnTo>
                    <a:pt x="817245" y="1809534"/>
                  </a:lnTo>
                  <a:lnTo>
                    <a:pt x="818464" y="1800834"/>
                  </a:lnTo>
                  <a:lnTo>
                    <a:pt x="818464" y="1794421"/>
                  </a:lnTo>
                  <a:lnTo>
                    <a:pt x="789635" y="1741703"/>
                  </a:lnTo>
                  <a:lnTo>
                    <a:pt x="762228" y="1698752"/>
                  </a:lnTo>
                  <a:lnTo>
                    <a:pt x="732497" y="1655089"/>
                  </a:lnTo>
                  <a:lnTo>
                    <a:pt x="701230" y="1612112"/>
                  </a:lnTo>
                  <a:lnTo>
                    <a:pt x="669251" y="1571218"/>
                  </a:lnTo>
                  <a:lnTo>
                    <a:pt x="637387" y="1533791"/>
                  </a:lnTo>
                  <a:lnTo>
                    <a:pt x="612711" y="1521917"/>
                  </a:lnTo>
                  <a:lnTo>
                    <a:pt x="605396" y="1521917"/>
                  </a:lnTo>
                  <a:lnTo>
                    <a:pt x="575297" y="1547495"/>
                  </a:lnTo>
                  <a:lnTo>
                    <a:pt x="574281" y="1554822"/>
                  </a:lnTo>
                  <a:lnTo>
                    <a:pt x="574281" y="1560309"/>
                  </a:lnTo>
                  <a:lnTo>
                    <a:pt x="576122" y="1566722"/>
                  </a:lnTo>
                  <a:lnTo>
                    <a:pt x="602615" y="1598244"/>
                  </a:lnTo>
                  <a:lnTo>
                    <a:pt x="624357" y="1625473"/>
                  </a:lnTo>
                  <a:lnTo>
                    <a:pt x="645769" y="1653743"/>
                  </a:lnTo>
                  <a:lnTo>
                    <a:pt x="666661" y="1682851"/>
                  </a:lnTo>
                  <a:lnTo>
                    <a:pt x="629615" y="1689392"/>
                  </a:lnTo>
                  <a:lnTo>
                    <a:pt x="555548" y="1700733"/>
                  </a:lnTo>
                  <a:lnTo>
                    <a:pt x="471322" y="1712061"/>
                  </a:lnTo>
                  <a:lnTo>
                    <a:pt x="424129" y="1717840"/>
                  </a:lnTo>
                  <a:lnTo>
                    <a:pt x="376948" y="1722907"/>
                  </a:lnTo>
                  <a:lnTo>
                    <a:pt x="329755" y="1727149"/>
                  </a:lnTo>
                  <a:lnTo>
                    <a:pt x="282587" y="1730413"/>
                  </a:lnTo>
                  <a:lnTo>
                    <a:pt x="320421" y="1696351"/>
                  </a:lnTo>
                  <a:lnTo>
                    <a:pt x="357987" y="1661134"/>
                  </a:lnTo>
                  <a:lnTo>
                    <a:pt x="395135" y="1624977"/>
                  </a:lnTo>
                  <a:lnTo>
                    <a:pt x="431685" y="1588096"/>
                  </a:lnTo>
                  <a:lnTo>
                    <a:pt x="467461" y="1550695"/>
                  </a:lnTo>
                  <a:lnTo>
                    <a:pt x="502310" y="1512976"/>
                  </a:lnTo>
                  <a:lnTo>
                    <a:pt x="536054" y="1475168"/>
                  </a:lnTo>
                  <a:lnTo>
                    <a:pt x="568528" y="1437462"/>
                  </a:lnTo>
                  <a:lnTo>
                    <a:pt x="599554" y="1400086"/>
                  </a:lnTo>
                  <a:lnTo>
                    <a:pt x="628967" y="1363230"/>
                  </a:lnTo>
                  <a:lnTo>
                    <a:pt x="656602" y="1327124"/>
                  </a:lnTo>
                  <a:lnTo>
                    <a:pt x="662089" y="1320723"/>
                  </a:lnTo>
                  <a:lnTo>
                    <a:pt x="663905" y="1314323"/>
                  </a:lnTo>
                  <a:lnTo>
                    <a:pt x="663905" y="1307922"/>
                  </a:lnTo>
                  <a:lnTo>
                    <a:pt x="638530" y="1274686"/>
                  </a:lnTo>
                  <a:lnTo>
                    <a:pt x="620026" y="1270431"/>
                  </a:lnTo>
                  <a:lnTo>
                    <a:pt x="613181" y="1271155"/>
                  </a:lnTo>
                  <a:lnTo>
                    <a:pt x="606526" y="1273403"/>
                  </a:lnTo>
                  <a:lnTo>
                    <a:pt x="600202" y="1277378"/>
                  </a:lnTo>
                  <a:lnTo>
                    <a:pt x="594410" y="1283233"/>
                  </a:lnTo>
                  <a:lnTo>
                    <a:pt x="567372" y="1320634"/>
                  </a:lnTo>
                  <a:lnTo>
                    <a:pt x="538416" y="1358734"/>
                  </a:lnTo>
                  <a:lnTo>
                    <a:pt x="507644" y="1397431"/>
                  </a:lnTo>
                  <a:lnTo>
                    <a:pt x="475119" y="1436662"/>
                  </a:lnTo>
                  <a:lnTo>
                    <a:pt x="440918" y="1476349"/>
                  </a:lnTo>
                  <a:lnTo>
                    <a:pt x="405117" y="1516418"/>
                  </a:lnTo>
                  <a:lnTo>
                    <a:pt x="375729" y="1487119"/>
                  </a:lnTo>
                  <a:lnTo>
                    <a:pt x="346354" y="1458239"/>
                  </a:lnTo>
                  <a:lnTo>
                    <a:pt x="316636" y="1429880"/>
                  </a:lnTo>
                  <a:lnTo>
                    <a:pt x="286232" y="1402105"/>
                  </a:lnTo>
                  <a:lnTo>
                    <a:pt x="322148" y="1363192"/>
                  </a:lnTo>
                  <a:lnTo>
                    <a:pt x="355434" y="1322298"/>
                  </a:lnTo>
                  <a:lnTo>
                    <a:pt x="386308" y="1279652"/>
                  </a:lnTo>
                  <a:lnTo>
                    <a:pt x="414985" y="1235468"/>
                  </a:lnTo>
                  <a:lnTo>
                    <a:pt x="441693" y="1189951"/>
                  </a:lnTo>
                  <a:lnTo>
                    <a:pt x="812063" y="1189951"/>
                  </a:lnTo>
                  <a:lnTo>
                    <a:pt x="822858" y="1187386"/>
                  </a:lnTo>
                  <a:lnTo>
                    <a:pt x="830567" y="1180350"/>
                  </a:lnTo>
                  <a:lnTo>
                    <a:pt x="835190" y="1169898"/>
                  </a:lnTo>
                  <a:lnTo>
                    <a:pt x="836739" y="1157033"/>
                  </a:lnTo>
                  <a:close/>
                </a:path>
                <a:path w="1770379" h="1837690">
                  <a:moveTo>
                    <a:pt x="850455" y="394284"/>
                  </a:moveTo>
                  <a:lnTo>
                    <a:pt x="797064" y="349834"/>
                  </a:lnTo>
                  <a:lnTo>
                    <a:pt x="752348" y="325704"/>
                  </a:lnTo>
                  <a:lnTo>
                    <a:pt x="735876" y="316814"/>
                  </a:lnTo>
                  <a:lnTo>
                    <a:pt x="726465" y="311734"/>
                  </a:lnTo>
                  <a:lnTo>
                    <a:pt x="691337" y="290144"/>
                  </a:lnTo>
                  <a:lnTo>
                    <a:pt x="720064" y="263474"/>
                  </a:lnTo>
                  <a:lnTo>
                    <a:pt x="730288" y="253314"/>
                  </a:lnTo>
                  <a:lnTo>
                    <a:pt x="771334" y="211404"/>
                  </a:lnTo>
                  <a:lnTo>
                    <a:pt x="797420" y="178384"/>
                  </a:lnTo>
                  <a:lnTo>
                    <a:pt x="799261" y="172034"/>
                  </a:lnTo>
                  <a:lnTo>
                    <a:pt x="799261" y="165684"/>
                  </a:lnTo>
                  <a:lnTo>
                    <a:pt x="769988" y="132664"/>
                  </a:lnTo>
                  <a:lnTo>
                    <a:pt x="754443" y="132664"/>
                  </a:lnTo>
                  <a:lnTo>
                    <a:pt x="746213" y="136474"/>
                  </a:lnTo>
                  <a:lnTo>
                    <a:pt x="740714" y="144094"/>
                  </a:lnTo>
                  <a:lnTo>
                    <a:pt x="720394" y="170764"/>
                  </a:lnTo>
                  <a:lnTo>
                    <a:pt x="696722" y="198704"/>
                  </a:lnTo>
                  <a:lnTo>
                    <a:pt x="670128" y="226644"/>
                  </a:lnTo>
                  <a:lnTo>
                    <a:pt x="641057" y="253314"/>
                  </a:lnTo>
                  <a:lnTo>
                    <a:pt x="622033" y="238074"/>
                  </a:lnTo>
                  <a:lnTo>
                    <a:pt x="613625" y="231190"/>
                  </a:lnTo>
                  <a:lnTo>
                    <a:pt x="613625" y="316814"/>
                  </a:lnTo>
                  <a:lnTo>
                    <a:pt x="611784" y="315544"/>
                  </a:lnTo>
                  <a:lnTo>
                    <a:pt x="483755" y="315544"/>
                  </a:lnTo>
                  <a:lnTo>
                    <a:pt x="483755" y="376504"/>
                  </a:lnTo>
                  <a:lnTo>
                    <a:pt x="483755" y="503504"/>
                  </a:lnTo>
                  <a:lnTo>
                    <a:pt x="345668" y="503504"/>
                  </a:lnTo>
                  <a:lnTo>
                    <a:pt x="348602" y="471754"/>
                  </a:lnTo>
                  <a:lnTo>
                    <a:pt x="350583" y="440004"/>
                  </a:lnTo>
                  <a:lnTo>
                    <a:pt x="351624" y="410794"/>
                  </a:lnTo>
                  <a:lnTo>
                    <a:pt x="351739" y="405714"/>
                  </a:lnTo>
                  <a:lnTo>
                    <a:pt x="352069" y="376504"/>
                  </a:lnTo>
                  <a:lnTo>
                    <a:pt x="483755" y="376504"/>
                  </a:lnTo>
                  <a:lnTo>
                    <a:pt x="483755" y="315544"/>
                  </a:lnTo>
                  <a:lnTo>
                    <a:pt x="239585" y="315544"/>
                  </a:lnTo>
                  <a:lnTo>
                    <a:pt x="280771" y="281254"/>
                  </a:lnTo>
                  <a:lnTo>
                    <a:pt x="319557" y="243154"/>
                  </a:lnTo>
                  <a:lnTo>
                    <a:pt x="355473" y="202514"/>
                  </a:lnTo>
                  <a:lnTo>
                    <a:pt x="388099" y="160604"/>
                  </a:lnTo>
                  <a:lnTo>
                    <a:pt x="416991" y="116154"/>
                  </a:lnTo>
                  <a:lnTo>
                    <a:pt x="420662" y="109804"/>
                  </a:lnTo>
                  <a:lnTo>
                    <a:pt x="423392" y="107264"/>
                  </a:lnTo>
                  <a:lnTo>
                    <a:pt x="428891" y="107264"/>
                  </a:lnTo>
                  <a:lnTo>
                    <a:pt x="431634" y="109804"/>
                  </a:lnTo>
                  <a:lnTo>
                    <a:pt x="435292" y="116154"/>
                  </a:lnTo>
                  <a:lnTo>
                    <a:pt x="464718" y="161874"/>
                  </a:lnTo>
                  <a:lnTo>
                    <a:pt x="497801" y="205054"/>
                  </a:lnTo>
                  <a:lnTo>
                    <a:pt x="533996" y="245694"/>
                  </a:lnTo>
                  <a:lnTo>
                    <a:pt x="572782" y="282524"/>
                  </a:lnTo>
                  <a:lnTo>
                    <a:pt x="613625" y="316814"/>
                  </a:lnTo>
                  <a:lnTo>
                    <a:pt x="613625" y="231190"/>
                  </a:lnTo>
                  <a:lnTo>
                    <a:pt x="603440" y="222834"/>
                  </a:lnTo>
                  <a:lnTo>
                    <a:pt x="585355" y="206324"/>
                  </a:lnTo>
                  <a:lnTo>
                    <a:pt x="567880" y="188544"/>
                  </a:lnTo>
                  <a:lnTo>
                    <a:pt x="594601" y="164414"/>
                  </a:lnTo>
                  <a:lnTo>
                    <a:pt x="614743" y="144094"/>
                  </a:lnTo>
                  <a:lnTo>
                    <a:pt x="619785" y="139014"/>
                  </a:lnTo>
                  <a:lnTo>
                    <a:pt x="643242" y="112344"/>
                  </a:lnTo>
                  <a:lnTo>
                    <a:pt x="664819" y="84404"/>
                  </a:lnTo>
                  <a:lnTo>
                    <a:pt x="668489" y="80594"/>
                  </a:lnTo>
                  <a:lnTo>
                    <a:pt x="670318" y="74244"/>
                  </a:lnTo>
                  <a:lnTo>
                    <a:pt x="670318" y="69164"/>
                  </a:lnTo>
                  <a:lnTo>
                    <a:pt x="641057" y="36144"/>
                  </a:lnTo>
                  <a:lnTo>
                    <a:pt x="633742" y="36144"/>
                  </a:lnTo>
                  <a:lnTo>
                    <a:pt x="620471" y="38684"/>
                  </a:lnTo>
                  <a:lnTo>
                    <a:pt x="614692" y="42494"/>
                  </a:lnTo>
                  <a:lnTo>
                    <a:pt x="609955" y="47574"/>
                  </a:lnTo>
                  <a:lnTo>
                    <a:pt x="592061" y="72974"/>
                  </a:lnTo>
                  <a:lnTo>
                    <a:pt x="571779" y="98374"/>
                  </a:lnTo>
                  <a:lnTo>
                    <a:pt x="549770" y="122504"/>
                  </a:lnTo>
                  <a:lnTo>
                    <a:pt x="526732" y="144094"/>
                  </a:lnTo>
                  <a:lnTo>
                    <a:pt x="512546" y="126314"/>
                  </a:lnTo>
                  <a:lnTo>
                    <a:pt x="498957" y="107264"/>
                  </a:lnTo>
                  <a:lnTo>
                    <a:pt x="486232" y="88214"/>
                  </a:lnTo>
                  <a:lnTo>
                    <a:pt x="474611" y="67894"/>
                  </a:lnTo>
                  <a:lnTo>
                    <a:pt x="461772" y="48844"/>
                  </a:lnTo>
                  <a:lnTo>
                    <a:pt x="444550" y="36144"/>
                  </a:lnTo>
                  <a:lnTo>
                    <a:pt x="422021" y="28524"/>
                  </a:lnTo>
                  <a:lnTo>
                    <a:pt x="393230" y="25984"/>
                  </a:lnTo>
                  <a:lnTo>
                    <a:pt x="154533" y="25984"/>
                  </a:lnTo>
                  <a:lnTo>
                    <a:pt x="143205" y="28524"/>
                  </a:lnTo>
                  <a:lnTo>
                    <a:pt x="135229" y="34874"/>
                  </a:lnTo>
                  <a:lnTo>
                    <a:pt x="130505" y="45034"/>
                  </a:lnTo>
                  <a:lnTo>
                    <a:pt x="128943" y="57734"/>
                  </a:lnTo>
                  <a:lnTo>
                    <a:pt x="130759" y="69164"/>
                  </a:lnTo>
                  <a:lnTo>
                    <a:pt x="135915" y="78054"/>
                  </a:lnTo>
                  <a:lnTo>
                    <a:pt x="143979" y="85674"/>
                  </a:lnTo>
                  <a:lnTo>
                    <a:pt x="154533" y="86944"/>
                  </a:lnTo>
                  <a:lnTo>
                    <a:pt x="352983" y="86944"/>
                  </a:lnTo>
                  <a:lnTo>
                    <a:pt x="356641" y="89484"/>
                  </a:lnTo>
                  <a:lnTo>
                    <a:pt x="356641" y="95834"/>
                  </a:lnTo>
                  <a:lnTo>
                    <a:pt x="354812" y="100914"/>
                  </a:lnTo>
                  <a:lnTo>
                    <a:pt x="329082" y="136474"/>
                  </a:lnTo>
                  <a:lnTo>
                    <a:pt x="304177" y="165684"/>
                  </a:lnTo>
                  <a:lnTo>
                    <a:pt x="276707" y="194894"/>
                  </a:lnTo>
                  <a:lnTo>
                    <a:pt x="246913" y="224104"/>
                  </a:lnTo>
                  <a:lnTo>
                    <a:pt x="215976" y="193624"/>
                  </a:lnTo>
                  <a:lnTo>
                    <a:pt x="185293" y="164414"/>
                  </a:lnTo>
                  <a:lnTo>
                    <a:pt x="155473" y="139014"/>
                  </a:lnTo>
                  <a:lnTo>
                    <a:pt x="127101" y="116154"/>
                  </a:lnTo>
                  <a:lnTo>
                    <a:pt x="120700" y="109804"/>
                  </a:lnTo>
                  <a:lnTo>
                    <a:pt x="114300" y="108534"/>
                  </a:lnTo>
                  <a:lnTo>
                    <a:pt x="106984" y="108534"/>
                  </a:lnTo>
                  <a:lnTo>
                    <a:pt x="71335" y="135204"/>
                  </a:lnTo>
                  <a:lnTo>
                    <a:pt x="71335" y="149174"/>
                  </a:lnTo>
                  <a:lnTo>
                    <a:pt x="74066" y="155524"/>
                  </a:lnTo>
                  <a:lnTo>
                    <a:pt x="80467" y="161874"/>
                  </a:lnTo>
                  <a:lnTo>
                    <a:pt x="108915" y="184734"/>
                  </a:lnTo>
                  <a:lnTo>
                    <a:pt x="137972" y="210134"/>
                  </a:lnTo>
                  <a:lnTo>
                    <a:pt x="167525" y="238074"/>
                  </a:lnTo>
                  <a:lnTo>
                    <a:pt x="197523" y="267284"/>
                  </a:lnTo>
                  <a:lnTo>
                    <a:pt x="155270" y="297764"/>
                  </a:lnTo>
                  <a:lnTo>
                    <a:pt x="111226" y="325704"/>
                  </a:lnTo>
                  <a:lnTo>
                    <a:pt x="65963" y="351104"/>
                  </a:lnTo>
                  <a:lnTo>
                    <a:pt x="20116" y="372694"/>
                  </a:lnTo>
                  <a:lnTo>
                    <a:pt x="11569" y="377774"/>
                  </a:lnTo>
                  <a:lnTo>
                    <a:pt x="5257" y="384124"/>
                  </a:lnTo>
                  <a:lnTo>
                    <a:pt x="1346" y="391744"/>
                  </a:lnTo>
                  <a:lnTo>
                    <a:pt x="0" y="400634"/>
                  </a:lnTo>
                  <a:lnTo>
                    <a:pt x="0" y="405714"/>
                  </a:lnTo>
                  <a:lnTo>
                    <a:pt x="23710" y="436194"/>
                  </a:lnTo>
                  <a:lnTo>
                    <a:pt x="32918" y="437464"/>
                  </a:lnTo>
                  <a:lnTo>
                    <a:pt x="44805" y="437464"/>
                  </a:lnTo>
                  <a:lnTo>
                    <a:pt x="50292" y="433654"/>
                  </a:lnTo>
                  <a:lnTo>
                    <a:pt x="94805" y="412064"/>
                  </a:lnTo>
                  <a:lnTo>
                    <a:pt x="138887" y="386664"/>
                  </a:lnTo>
                  <a:lnTo>
                    <a:pt x="182105" y="358724"/>
                  </a:lnTo>
                  <a:lnTo>
                    <a:pt x="224040" y="329514"/>
                  </a:lnTo>
                  <a:lnTo>
                    <a:pt x="221297" y="333324"/>
                  </a:lnTo>
                  <a:lnTo>
                    <a:pt x="220395" y="339674"/>
                  </a:lnTo>
                  <a:lnTo>
                    <a:pt x="220395" y="346024"/>
                  </a:lnTo>
                  <a:lnTo>
                    <a:pt x="221919" y="358724"/>
                  </a:lnTo>
                  <a:lnTo>
                    <a:pt x="226453" y="368884"/>
                  </a:lnTo>
                  <a:lnTo>
                    <a:pt x="233883" y="373964"/>
                  </a:lnTo>
                  <a:lnTo>
                    <a:pt x="244157" y="376504"/>
                  </a:lnTo>
                  <a:lnTo>
                    <a:pt x="283489" y="376504"/>
                  </a:lnTo>
                  <a:lnTo>
                    <a:pt x="283159" y="405714"/>
                  </a:lnTo>
                  <a:lnTo>
                    <a:pt x="283044" y="410794"/>
                  </a:lnTo>
                  <a:lnTo>
                    <a:pt x="282003" y="440004"/>
                  </a:lnTo>
                  <a:lnTo>
                    <a:pt x="280022" y="471754"/>
                  </a:lnTo>
                  <a:lnTo>
                    <a:pt x="277088" y="503504"/>
                  </a:lnTo>
                  <a:lnTo>
                    <a:pt x="60350" y="503504"/>
                  </a:lnTo>
                  <a:lnTo>
                    <a:pt x="49936" y="506044"/>
                  </a:lnTo>
                  <a:lnTo>
                    <a:pt x="42176" y="512394"/>
                  </a:lnTo>
                  <a:lnTo>
                    <a:pt x="37338" y="522554"/>
                  </a:lnTo>
                  <a:lnTo>
                    <a:pt x="35661" y="535254"/>
                  </a:lnTo>
                  <a:lnTo>
                    <a:pt x="37338" y="547954"/>
                  </a:lnTo>
                  <a:lnTo>
                    <a:pt x="42176" y="558114"/>
                  </a:lnTo>
                  <a:lnTo>
                    <a:pt x="49936" y="564464"/>
                  </a:lnTo>
                  <a:lnTo>
                    <a:pt x="60350" y="567004"/>
                  </a:lnTo>
                  <a:lnTo>
                    <a:pt x="265188" y="567004"/>
                  </a:lnTo>
                  <a:lnTo>
                    <a:pt x="256438" y="597484"/>
                  </a:lnTo>
                  <a:lnTo>
                    <a:pt x="231368" y="649554"/>
                  </a:lnTo>
                  <a:lnTo>
                    <a:pt x="185280" y="702894"/>
                  </a:lnTo>
                  <a:lnTo>
                    <a:pt x="148717" y="728294"/>
                  </a:lnTo>
                  <a:lnTo>
                    <a:pt x="105473" y="751154"/>
                  </a:lnTo>
                  <a:lnTo>
                    <a:pt x="55791" y="770204"/>
                  </a:lnTo>
                  <a:lnTo>
                    <a:pt x="45516" y="776554"/>
                  </a:lnTo>
                  <a:lnTo>
                    <a:pt x="38061" y="782904"/>
                  </a:lnTo>
                  <a:lnTo>
                    <a:pt x="33528" y="791794"/>
                  </a:lnTo>
                  <a:lnTo>
                    <a:pt x="32004" y="800684"/>
                  </a:lnTo>
                  <a:lnTo>
                    <a:pt x="32004" y="805764"/>
                  </a:lnTo>
                  <a:lnTo>
                    <a:pt x="58559" y="840054"/>
                  </a:lnTo>
                  <a:lnTo>
                    <a:pt x="68592" y="841324"/>
                  </a:lnTo>
                  <a:lnTo>
                    <a:pt x="78638" y="841324"/>
                  </a:lnTo>
                  <a:lnTo>
                    <a:pt x="83223" y="838784"/>
                  </a:lnTo>
                  <a:lnTo>
                    <a:pt x="133159" y="818464"/>
                  </a:lnTo>
                  <a:lnTo>
                    <a:pt x="177647" y="795604"/>
                  </a:lnTo>
                  <a:lnTo>
                    <a:pt x="216738" y="768934"/>
                  </a:lnTo>
                  <a:lnTo>
                    <a:pt x="250482" y="738454"/>
                  </a:lnTo>
                  <a:lnTo>
                    <a:pt x="278904" y="705434"/>
                  </a:lnTo>
                  <a:lnTo>
                    <a:pt x="313550" y="643204"/>
                  </a:lnTo>
                  <a:lnTo>
                    <a:pt x="326364" y="606374"/>
                  </a:lnTo>
                  <a:lnTo>
                    <a:pt x="336524" y="567004"/>
                  </a:lnTo>
                  <a:lnTo>
                    <a:pt x="483755" y="567004"/>
                  </a:lnTo>
                  <a:lnTo>
                    <a:pt x="483755" y="751154"/>
                  </a:lnTo>
                  <a:lnTo>
                    <a:pt x="485851" y="772744"/>
                  </a:lnTo>
                  <a:lnTo>
                    <a:pt x="519417" y="814654"/>
                  </a:lnTo>
                  <a:lnTo>
                    <a:pt x="567321" y="824814"/>
                  </a:lnTo>
                  <a:lnTo>
                    <a:pt x="605967" y="828624"/>
                  </a:lnTo>
                  <a:lnTo>
                    <a:pt x="655675" y="828624"/>
                  </a:lnTo>
                  <a:lnTo>
                    <a:pt x="717562" y="826084"/>
                  </a:lnTo>
                  <a:lnTo>
                    <a:pt x="759815" y="818464"/>
                  </a:lnTo>
                  <a:lnTo>
                    <a:pt x="805662" y="786714"/>
                  </a:lnTo>
                  <a:lnTo>
                    <a:pt x="816432" y="763854"/>
                  </a:lnTo>
                  <a:lnTo>
                    <a:pt x="823264" y="742264"/>
                  </a:lnTo>
                  <a:lnTo>
                    <a:pt x="829564" y="714324"/>
                  </a:lnTo>
                  <a:lnTo>
                    <a:pt x="833996" y="685114"/>
                  </a:lnTo>
                  <a:lnTo>
                    <a:pt x="833996" y="681304"/>
                  </a:lnTo>
                  <a:lnTo>
                    <a:pt x="831710" y="668604"/>
                  </a:lnTo>
                  <a:lnTo>
                    <a:pt x="825309" y="659714"/>
                  </a:lnTo>
                  <a:lnTo>
                    <a:pt x="815479" y="653364"/>
                  </a:lnTo>
                  <a:lnTo>
                    <a:pt x="802906" y="649554"/>
                  </a:lnTo>
                  <a:lnTo>
                    <a:pt x="797420" y="649554"/>
                  </a:lnTo>
                  <a:lnTo>
                    <a:pt x="765416" y="676224"/>
                  </a:lnTo>
                  <a:lnTo>
                    <a:pt x="762127" y="701624"/>
                  </a:lnTo>
                  <a:lnTo>
                    <a:pt x="757643" y="723214"/>
                  </a:lnTo>
                  <a:lnTo>
                    <a:pt x="732028" y="754964"/>
                  </a:lnTo>
                  <a:lnTo>
                    <a:pt x="683298" y="762584"/>
                  </a:lnTo>
                  <a:lnTo>
                    <a:pt x="644702" y="763854"/>
                  </a:lnTo>
                  <a:lnTo>
                    <a:pt x="595160" y="762584"/>
                  </a:lnTo>
                  <a:lnTo>
                    <a:pt x="567321" y="757504"/>
                  </a:lnTo>
                  <a:lnTo>
                    <a:pt x="555078" y="746074"/>
                  </a:lnTo>
                  <a:lnTo>
                    <a:pt x="552348" y="727024"/>
                  </a:lnTo>
                  <a:lnTo>
                    <a:pt x="552348" y="567004"/>
                  </a:lnTo>
                  <a:lnTo>
                    <a:pt x="788276" y="567004"/>
                  </a:lnTo>
                  <a:lnTo>
                    <a:pt x="798550" y="564464"/>
                  </a:lnTo>
                  <a:lnTo>
                    <a:pt x="806005" y="558114"/>
                  </a:lnTo>
                  <a:lnTo>
                    <a:pt x="810526" y="547954"/>
                  </a:lnTo>
                  <a:lnTo>
                    <a:pt x="812063" y="535254"/>
                  </a:lnTo>
                  <a:lnTo>
                    <a:pt x="810526" y="522554"/>
                  </a:lnTo>
                  <a:lnTo>
                    <a:pt x="806005" y="512394"/>
                  </a:lnTo>
                  <a:lnTo>
                    <a:pt x="798550" y="506044"/>
                  </a:lnTo>
                  <a:lnTo>
                    <a:pt x="788276" y="503504"/>
                  </a:lnTo>
                  <a:lnTo>
                    <a:pt x="552348" y="503504"/>
                  </a:lnTo>
                  <a:lnTo>
                    <a:pt x="552348" y="376504"/>
                  </a:lnTo>
                  <a:lnTo>
                    <a:pt x="606298" y="376504"/>
                  </a:lnTo>
                  <a:lnTo>
                    <a:pt x="616572" y="373964"/>
                  </a:lnTo>
                  <a:lnTo>
                    <a:pt x="624014" y="368884"/>
                  </a:lnTo>
                  <a:lnTo>
                    <a:pt x="628548" y="358724"/>
                  </a:lnTo>
                  <a:lnTo>
                    <a:pt x="630072" y="346024"/>
                  </a:lnTo>
                  <a:lnTo>
                    <a:pt x="630072" y="338404"/>
                  </a:lnTo>
                  <a:lnTo>
                    <a:pt x="628243" y="330784"/>
                  </a:lnTo>
                  <a:lnTo>
                    <a:pt x="627557" y="329514"/>
                  </a:lnTo>
                  <a:lnTo>
                    <a:pt x="625500" y="325704"/>
                  </a:lnTo>
                  <a:lnTo>
                    <a:pt x="668108" y="357454"/>
                  </a:lnTo>
                  <a:lnTo>
                    <a:pt x="711923" y="385394"/>
                  </a:lnTo>
                  <a:lnTo>
                    <a:pt x="756412" y="409524"/>
                  </a:lnTo>
                  <a:lnTo>
                    <a:pt x="801077" y="431114"/>
                  </a:lnTo>
                  <a:lnTo>
                    <a:pt x="805662" y="433654"/>
                  </a:lnTo>
                  <a:lnTo>
                    <a:pt x="811136" y="434924"/>
                  </a:lnTo>
                  <a:lnTo>
                    <a:pt x="815708" y="434924"/>
                  </a:lnTo>
                  <a:lnTo>
                    <a:pt x="848639" y="406984"/>
                  </a:lnTo>
                  <a:lnTo>
                    <a:pt x="850455" y="400634"/>
                  </a:lnTo>
                  <a:lnTo>
                    <a:pt x="850455" y="394284"/>
                  </a:lnTo>
                  <a:close/>
                </a:path>
                <a:path w="1770379" h="1837690">
                  <a:moveTo>
                    <a:pt x="1196975" y="1237500"/>
                  </a:moveTo>
                  <a:lnTo>
                    <a:pt x="1170203" y="1179410"/>
                  </a:lnTo>
                  <a:lnTo>
                    <a:pt x="1144041" y="1135316"/>
                  </a:lnTo>
                  <a:lnTo>
                    <a:pt x="1115999" y="1093622"/>
                  </a:lnTo>
                  <a:lnTo>
                    <a:pt x="1089063" y="1058265"/>
                  </a:lnTo>
                  <a:lnTo>
                    <a:pt x="1058887" y="1042733"/>
                  </a:lnTo>
                  <a:lnTo>
                    <a:pt x="1052487" y="1042733"/>
                  </a:lnTo>
                  <a:lnTo>
                    <a:pt x="1023442" y="1067765"/>
                  </a:lnTo>
                  <a:lnTo>
                    <a:pt x="1022299" y="1075639"/>
                  </a:lnTo>
                  <a:lnTo>
                    <a:pt x="1022299" y="1082040"/>
                  </a:lnTo>
                  <a:lnTo>
                    <a:pt x="1025055" y="1089355"/>
                  </a:lnTo>
                  <a:lnTo>
                    <a:pt x="1030541" y="1096683"/>
                  </a:lnTo>
                  <a:lnTo>
                    <a:pt x="1056335" y="1131658"/>
                  </a:lnTo>
                  <a:lnTo>
                    <a:pt x="1081862" y="1171448"/>
                  </a:lnTo>
                  <a:lnTo>
                    <a:pt x="1105509" y="1212938"/>
                  </a:lnTo>
                  <a:lnTo>
                    <a:pt x="1125639" y="1253058"/>
                  </a:lnTo>
                  <a:lnTo>
                    <a:pt x="1132230" y="1262938"/>
                  </a:lnTo>
                  <a:lnTo>
                    <a:pt x="1140612" y="1270431"/>
                  </a:lnTo>
                  <a:lnTo>
                    <a:pt x="1150200" y="1275168"/>
                  </a:lnTo>
                  <a:lnTo>
                    <a:pt x="1160386" y="1276832"/>
                  </a:lnTo>
                  <a:lnTo>
                    <a:pt x="1166787" y="1276832"/>
                  </a:lnTo>
                  <a:lnTo>
                    <a:pt x="1196975" y="1244828"/>
                  </a:lnTo>
                  <a:lnTo>
                    <a:pt x="1196975" y="1237500"/>
                  </a:lnTo>
                  <a:close/>
                </a:path>
                <a:path w="1770379" h="1837690">
                  <a:moveTo>
                    <a:pt x="1657870" y="1071079"/>
                  </a:moveTo>
                  <a:lnTo>
                    <a:pt x="1629524" y="1039990"/>
                  </a:lnTo>
                  <a:lnTo>
                    <a:pt x="1623123" y="1039063"/>
                  </a:lnTo>
                  <a:lnTo>
                    <a:pt x="1617624" y="1039063"/>
                  </a:lnTo>
                  <a:lnTo>
                    <a:pt x="1566748" y="1102918"/>
                  </a:lnTo>
                  <a:lnTo>
                    <a:pt x="1540700" y="1148803"/>
                  </a:lnTo>
                  <a:lnTo>
                    <a:pt x="1511731" y="1192644"/>
                  </a:lnTo>
                  <a:lnTo>
                    <a:pt x="1480451" y="1232027"/>
                  </a:lnTo>
                  <a:lnTo>
                    <a:pt x="1474050" y="1240243"/>
                  </a:lnTo>
                  <a:lnTo>
                    <a:pt x="1471320" y="1247559"/>
                  </a:lnTo>
                  <a:lnTo>
                    <a:pt x="1471320" y="1254887"/>
                  </a:lnTo>
                  <a:lnTo>
                    <a:pt x="1500568" y="1286891"/>
                  </a:lnTo>
                  <a:lnTo>
                    <a:pt x="1507883" y="1286891"/>
                  </a:lnTo>
                  <a:lnTo>
                    <a:pt x="1567154" y="1232573"/>
                  </a:lnTo>
                  <a:lnTo>
                    <a:pt x="1599907" y="1184579"/>
                  </a:lnTo>
                  <a:lnTo>
                    <a:pt x="1629410" y="1134706"/>
                  </a:lnTo>
                  <a:lnTo>
                    <a:pt x="1654200" y="1086624"/>
                  </a:lnTo>
                  <a:lnTo>
                    <a:pt x="1657870" y="1076566"/>
                  </a:lnTo>
                  <a:lnTo>
                    <a:pt x="1657870" y="1071079"/>
                  </a:lnTo>
                  <a:close/>
                </a:path>
                <a:path w="1770379" h="1837690">
                  <a:moveTo>
                    <a:pt x="1759369" y="117055"/>
                  </a:moveTo>
                  <a:lnTo>
                    <a:pt x="1757553" y="103949"/>
                  </a:lnTo>
                  <a:lnTo>
                    <a:pt x="1752409" y="93853"/>
                  </a:lnTo>
                  <a:lnTo>
                    <a:pt x="1744332" y="87350"/>
                  </a:lnTo>
                  <a:lnTo>
                    <a:pt x="1733778" y="85039"/>
                  </a:lnTo>
                  <a:lnTo>
                    <a:pt x="1509712" y="85039"/>
                  </a:lnTo>
                  <a:lnTo>
                    <a:pt x="1509712" y="27432"/>
                  </a:lnTo>
                  <a:lnTo>
                    <a:pt x="1507642" y="15824"/>
                  </a:lnTo>
                  <a:lnTo>
                    <a:pt x="1501368" y="7200"/>
                  </a:lnTo>
                  <a:lnTo>
                    <a:pt x="1490814" y="1854"/>
                  </a:lnTo>
                  <a:lnTo>
                    <a:pt x="1475879" y="0"/>
                  </a:lnTo>
                  <a:lnTo>
                    <a:pt x="1461719" y="1854"/>
                  </a:lnTo>
                  <a:lnTo>
                    <a:pt x="1451076" y="7200"/>
                  </a:lnTo>
                  <a:lnTo>
                    <a:pt x="1444371" y="15824"/>
                  </a:lnTo>
                  <a:lnTo>
                    <a:pt x="1442046" y="27432"/>
                  </a:lnTo>
                  <a:lnTo>
                    <a:pt x="1442046" y="85039"/>
                  </a:lnTo>
                  <a:lnTo>
                    <a:pt x="1230807" y="85039"/>
                  </a:lnTo>
                  <a:lnTo>
                    <a:pt x="1230807" y="27432"/>
                  </a:lnTo>
                  <a:lnTo>
                    <a:pt x="1228610" y="15824"/>
                  </a:lnTo>
                  <a:lnTo>
                    <a:pt x="1222121" y="7200"/>
                  </a:lnTo>
                  <a:lnTo>
                    <a:pt x="1211516" y="1854"/>
                  </a:lnTo>
                  <a:lnTo>
                    <a:pt x="1196975" y="0"/>
                  </a:lnTo>
                  <a:lnTo>
                    <a:pt x="1182433" y="1854"/>
                  </a:lnTo>
                  <a:lnTo>
                    <a:pt x="1171829" y="7200"/>
                  </a:lnTo>
                  <a:lnTo>
                    <a:pt x="1165326" y="15824"/>
                  </a:lnTo>
                  <a:lnTo>
                    <a:pt x="1163129" y="27432"/>
                  </a:lnTo>
                  <a:lnTo>
                    <a:pt x="1163129" y="85039"/>
                  </a:lnTo>
                  <a:lnTo>
                    <a:pt x="950976" y="85039"/>
                  </a:lnTo>
                  <a:lnTo>
                    <a:pt x="940422" y="87350"/>
                  </a:lnTo>
                  <a:lnTo>
                    <a:pt x="932345" y="93853"/>
                  </a:lnTo>
                  <a:lnTo>
                    <a:pt x="927188" y="103949"/>
                  </a:lnTo>
                  <a:lnTo>
                    <a:pt x="925372" y="117055"/>
                  </a:lnTo>
                  <a:lnTo>
                    <a:pt x="927188" y="130009"/>
                  </a:lnTo>
                  <a:lnTo>
                    <a:pt x="932345" y="139801"/>
                  </a:lnTo>
                  <a:lnTo>
                    <a:pt x="940422" y="145986"/>
                  </a:lnTo>
                  <a:lnTo>
                    <a:pt x="950976" y="148145"/>
                  </a:lnTo>
                  <a:lnTo>
                    <a:pt x="1163129" y="148145"/>
                  </a:lnTo>
                  <a:lnTo>
                    <a:pt x="1163129" y="205752"/>
                  </a:lnTo>
                  <a:lnTo>
                    <a:pt x="1165326" y="217233"/>
                  </a:lnTo>
                  <a:lnTo>
                    <a:pt x="1171829" y="225526"/>
                  </a:lnTo>
                  <a:lnTo>
                    <a:pt x="1182433" y="230581"/>
                  </a:lnTo>
                  <a:lnTo>
                    <a:pt x="1196975" y="232270"/>
                  </a:lnTo>
                  <a:lnTo>
                    <a:pt x="1211516" y="230581"/>
                  </a:lnTo>
                  <a:lnTo>
                    <a:pt x="1222121" y="225526"/>
                  </a:lnTo>
                  <a:lnTo>
                    <a:pt x="1228610" y="217233"/>
                  </a:lnTo>
                  <a:lnTo>
                    <a:pt x="1230807" y="205752"/>
                  </a:lnTo>
                  <a:lnTo>
                    <a:pt x="1230807" y="148145"/>
                  </a:lnTo>
                  <a:lnTo>
                    <a:pt x="1442046" y="148145"/>
                  </a:lnTo>
                  <a:lnTo>
                    <a:pt x="1442046" y="205752"/>
                  </a:lnTo>
                  <a:lnTo>
                    <a:pt x="1444371" y="217233"/>
                  </a:lnTo>
                  <a:lnTo>
                    <a:pt x="1451076" y="225526"/>
                  </a:lnTo>
                  <a:lnTo>
                    <a:pt x="1461719" y="230581"/>
                  </a:lnTo>
                  <a:lnTo>
                    <a:pt x="1475879" y="232270"/>
                  </a:lnTo>
                  <a:lnTo>
                    <a:pt x="1490814" y="230581"/>
                  </a:lnTo>
                  <a:lnTo>
                    <a:pt x="1501368" y="225526"/>
                  </a:lnTo>
                  <a:lnTo>
                    <a:pt x="1507642" y="217233"/>
                  </a:lnTo>
                  <a:lnTo>
                    <a:pt x="1509712" y="205752"/>
                  </a:lnTo>
                  <a:lnTo>
                    <a:pt x="1509712" y="148145"/>
                  </a:lnTo>
                  <a:lnTo>
                    <a:pt x="1733778" y="148145"/>
                  </a:lnTo>
                  <a:lnTo>
                    <a:pt x="1744332" y="145986"/>
                  </a:lnTo>
                  <a:lnTo>
                    <a:pt x="1752409" y="139801"/>
                  </a:lnTo>
                  <a:lnTo>
                    <a:pt x="1757553" y="130009"/>
                  </a:lnTo>
                  <a:lnTo>
                    <a:pt x="1759369" y="117055"/>
                  </a:lnTo>
                  <a:close/>
                </a:path>
                <a:path w="1770379" h="1837690">
                  <a:moveTo>
                    <a:pt x="1762125" y="489242"/>
                  </a:moveTo>
                  <a:lnTo>
                    <a:pt x="1760435" y="476669"/>
                  </a:lnTo>
                  <a:lnTo>
                    <a:pt x="1755495" y="466839"/>
                  </a:lnTo>
                  <a:lnTo>
                    <a:pt x="1747456" y="460438"/>
                  </a:lnTo>
                  <a:lnTo>
                    <a:pt x="1736509" y="458152"/>
                  </a:lnTo>
                  <a:lnTo>
                    <a:pt x="1531670" y="458152"/>
                  </a:lnTo>
                  <a:lnTo>
                    <a:pt x="1530743" y="321894"/>
                  </a:lnTo>
                  <a:lnTo>
                    <a:pt x="1680730" y="321894"/>
                  </a:lnTo>
                  <a:lnTo>
                    <a:pt x="1706346" y="290791"/>
                  </a:lnTo>
                  <a:lnTo>
                    <a:pt x="1704657" y="277837"/>
                  </a:lnTo>
                  <a:lnTo>
                    <a:pt x="1699717" y="268058"/>
                  </a:lnTo>
                  <a:lnTo>
                    <a:pt x="1691678" y="261861"/>
                  </a:lnTo>
                  <a:lnTo>
                    <a:pt x="1680730" y="259702"/>
                  </a:lnTo>
                  <a:lnTo>
                    <a:pt x="1462163" y="259702"/>
                  </a:lnTo>
                  <a:lnTo>
                    <a:pt x="1462163" y="458152"/>
                  </a:lnTo>
                  <a:lnTo>
                    <a:pt x="1196060" y="458152"/>
                  </a:lnTo>
                  <a:lnTo>
                    <a:pt x="1196060" y="321894"/>
                  </a:lnTo>
                  <a:lnTo>
                    <a:pt x="1461249" y="321894"/>
                  </a:lnTo>
                  <a:lnTo>
                    <a:pt x="1462163" y="458152"/>
                  </a:lnTo>
                  <a:lnTo>
                    <a:pt x="1462163" y="259702"/>
                  </a:lnTo>
                  <a:lnTo>
                    <a:pt x="1007668" y="259702"/>
                  </a:lnTo>
                  <a:lnTo>
                    <a:pt x="996721" y="261861"/>
                  </a:lnTo>
                  <a:lnTo>
                    <a:pt x="988695" y="268058"/>
                  </a:lnTo>
                  <a:lnTo>
                    <a:pt x="983754" y="277837"/>
                  </a:lnTo>
                  <a:lnTo>
                    <a:pt x="982065" y="290791"/>
                  </a:lnTo>
                  <a:lnTo>
                    <a:pt x="983754" y="303758"/>
                  </a:lnTo>
                  <a:lnTo>
                    <a:pt x="988695" y="313550"/>
                  </a:lnTo>
                  <a:lnTo>
                    <a:pt x="996721" y="319747"/>
                  </a:lnTo>
                  <a:lnTo>
                    <a:pt x="1007668" y="321894"/>
                  </a:lnTo>
                  <a:lnTo>
                    <a:pt x="1126553" y="321894"/>
                  </a:lnTo>
                  <a:lnTo>
                    <a:pt x="1126553" y="458152"/>
                  </a:lnTo>
                  <a:lnTo>
                    <a:pt x="946404" y="458152"/>
                  </a:lnTo>
                  <a:lnTo>
                    <a:pt x="935456" y="460438"/>
                  </a:lnTo>
                  <a:lnTo>
                    <a:pt x="927430" y="466839"/>
                  </a:lnTo>
                  <a:lnTo>
                    <a:pt x="922489" y="476669"/>
                  </a:lnTo>
                  <a:lnTo>
                    <a:pt x="920800" y="489242"/>
                  </a:lnTo>
                  <a:lnTo>
                    <a:pt x="922489" y="502348"/>
                  </a:lnTo>
                  <a:lnTo>
                    <a:pt x="927430" y="512457"/>
                  </a:lnTo>
                  <a:lnTo>
                    <a:pt x="935456" y="518960"/>
                  </a:lnTo>
                  <a:lnTo>
                    <a:pt x="946404" y="521258"/>
                  </a:lnTo>
                  <a:lnTo>
                    <a:pt x="1381696" y="521258"/>
                  </a:lnTo>
                  <a:lnTo>
                    <a:pt x="1346720" y="554710"/>
                  </a:lnTo>
                  <a:lnTo>
                    <a:pt x="1307960" y="586155"/>
                  </a:lnTo>
                  <a:lnTo>
                    <a:pt x="1265897" y="615543"/>
                  </a:lnTo>
                  <a:lnTo>
                    <a:pt x="1221003" y="642835"/>
                  </a:lnTo>
                  <a:lnTo>
                    <a:pt x="1173772" y="667981"/>
                  </a:lnTo>
                  <a:lnTo>
                    <a:pt x="1124686" y="690943"/>
                  </a:lnTo>
                  <a:lnTo>
                    <a:pt x="1074229" y="711657"/>
                  </a:lnTo>
                  <a:lnTo>
                    <a:pt x="1022870" y="730097"/>
                  </a:lnTo>
                  <a:lnTo>
                    <a:pt x="971092" y="746213"/>
                  </a:lnTo>
                  <a:lnTo>
                    <a:pt x="960678" y="750811"/>
                  </a:lnTo>
                  <a:lnTo>
                    <a:pt x="952919" y="757529"/>
                  </a:lnTo>
                  <a:lnTo>
                    <a:pt x="948080" y="766152"/>
                  </a:lnTo>
                  <a:lnTo>
                    <a:pt x="946404" y="776389"/>
                  </a:lnTo>
                  <a:lnTo>
                    <a:pt x="946404" y="780046"/>
                  </a:lnTo>
                  <a:lnTo>
                    <a:pt x="970622" y="814031"/>
                  </a:lnTo>
                  <a:lnTo>
                    <a:pt x="981151" y="815708"/>
                  </a:lnTo>
                  <a:lnTo>
                    <a:pt x="985735" y="815708"/>
                  </a:lnTo>
                  <a:lnTo>
                    <a:pt x="1040295" y="799566"/>
                  </a:lnTo>
                  <a:lnTo>
                    <a:pt x="1086497" y="782574"/>
                  </a:lnTo>
                  <a:lnTo>
                    <a:pt x="1133030" y="763054"/>
                  </a:lnTo>
                  <a:lnTo>
                    <a:pt x="1179436" y="741121"/>
                  </a:lnTo>
                  <a:lnTo>
                    <a:pt x="1225270" y="716876"/>
                  </a:lnTo>
                  <a:lnTo>
                    <a:pt x="1270088" y="690435"/>
                  </a:lnTo>
                  <a:lnTo>
                    <a:pt x="1313421" y="661936"/>
                  </a:lnTo>
                  <a:lnTo>
                    <a:pt x="1354848" y="631469"/>
                  </a:lnTo>
                  <a:lnTo>
                    <a:pt x="1393888" y="599160"/>
                  </a:lnTo>
                  <a:lnTo>
                    <a:pt x="1430121" y="565124"/>
                  </a:lnTo>
                  <a:lnTo>
                    <a:pt x="1463078" y="529475"/>
                  </a:lnTo>
                  <a:lnTo>
                    <a:pt x="1464919" y="725170"/>
                  </a:lnTo>
                  <a:lnTo>
                    <a:pt x="1462684" y="745401"/>
                  </a:lnTo>
                  <a:lnTo>
                    <a:pt x="1455318" y="758672"/>
                  </a:lnTo>
                  <a:lnTo>
                    <a:pt x="1441767" y="765949"/>
                  </a:lnTo>
                  <a:lnTo>
                    <a:pt x="1421015" y="768159"/>
                  </a:lnTo>
                  <a:lnTo>
                    <a:pt x="1398917" y="767511"/>
                  </a:lnTo>
                  <a:lnTo>
                    <a:pt x="1377238" y="765644"/>
                  </a:lnTo>
                  <a:lnTo>
                    <a:pt x="1357109" y="762762"/>
                  </a:lnTo>
                  <a:lnTo>
                    <a:pt x="1339634" y="759002"/>
                  </a:lnTo>
                  <a:lnTo>
                    <a:pt x="1335976" y="758101"/>
                  </a:lnTo>
                  <a:lnTo>
                    <a:pt x="1330477" y="758101"/>
                  </a:lnTo>
                  <a:lnTo>
                    <a:pt x="1301216" y="784618"/>
                  </a:lnTo>
                  <a:lnTo>
                    <a:pt x="1300314" y="788276"/>
                  </a:lnTo>
                  <a:lnTo>
                    <a:pt x="1300314" y="794677"/>
                  </a:lnTo>
                  <a:lnTo>
                    <a:pt x="1327746" y="826681"/>
                  </a:lnTo>
                  <a:lnTo>
                    <a:pt x="1373581" y="833310"/>
                  </a:lnTo>
                  <a:lnTo>
                    <a:pt x="1431086" y="835825"/>
                  </a:lnTo>
                  <a:lnTo>
                    <a:pt x="1479105" y="830135"/>
                  </a:lnTo>
                  <a:lnTo>
                    <a:pt x="1510753" y="812850"/>
                  </a:lnTo>
                  <a:lnTo>
                    <a:pt x="1528165" y="783742"/>
                  </a:lnTo>
                  <a:lnTo>
                    <a:pt x="1530184" y="768159"/>
                  </a:lnTo>
                  <a:lnTo>
                    <a:pt x="1533499" y="742543"/>
                  </a:lnTo>
                  <a:lnTo>
                    <a:pt x="1531734" y="529475"/>
                  </a:lnTo>
                  <a:lnTo>
                    <a:pt x="1531670" y="521258"/>
                  </a:lnTo>
                  <a:lnTo>
                    <a:pt x="1736509" y="521258"/>
                  </a:lnTo>
                  <a:lnTo>
                    <a:pt x="1747456" y="518960"/>
                  </a:lnTo>
                  <a:lnTo>
                    <a:pt x="1755495" y="512457"/>
                  </a:lnTo>
                  <a:lnTo>
                    <a:pt x="1760435" y="502348"/>
                  </a:lnTo>
                  <a:lnTo>
                    <a:pt x="1762125" y="489242"/>
                  </a:lnTo>
                  <a:close/>
                </a:path>
                <a:path w="1770379" h="1837690">
                  <a:moveTo>
                    <a:pt x="1770341" y="1704797"/>
                  </a:moveTo>
                  <a:lnTo>
                    <a:pt x="1705711" y="1650136"/>
                  </a:lnTo>
                  <a:lnTo>
                    <a:pt x="1661972" y="1624863"/>
                  </a:lnTo>
                  <a:lnTo>
                    <a:pt x="1619326" y="1597101"/>
                  </a:lnTo>
                  <a:lnTo>
                    <a:pt x="1578076" y="1566976"/>
                  </a:lnTo>
                  <a:lnTo>
                    <a:pt x="1538541" y="1534591"/>
                  </a:lnTo>
                  <a:lnTo>
                    <a:pt x="1500911" y="1499958"/>
                  </a:lnTo>
                  <a:lnTo>
                    <a:pt x="1465821" y="1463497"/>
                  </a:lnTo>
                  <a:lnTo>
                    <a:pt x="1433258" y="1425028"/>
                  </a:lnTo>
                  <a:lnTo>
                    <a:pt x="1420456" y="1407604"/>
                  </a:lnTo>
                  <a:lnTo>
                    <a:pt x="1403642" y="1384731"/>
                  </a:lnTo>
                  <a:lnTo>
                    <a:pt x="1724621" y="1384731"/>
                  </a:lnTo>
                  <a:lnTo>
                    <a:pt x="1735569" y="1382153"/>
                  </a:lnTo>
                  <a:lnTo>
                    <a:pt x="1743608" y="1375016"/>
                  </a:lnTo>
                  <a:lnTo>
                    <a:pt x="1748548" y="1364297"/>
                  </a:lnTo>
                  <a:lnTo>
                    <a:pt x="1750225" y="1350899"/>
                  </a:lnTo>
                  <a:lnTo>
                    <a:pt x="1748548" y="1338186"/>
                  </a:lnTo>
                  <a:lnTo>
                    <a:pt x="1743608" y="1328051"/>
                  </a:lnTo>
                  <a:lnTo>
                    <a:pt x="1735569" y="1321333"/>
                  </a:lnTo>
                  <a:lnTo>
                    <a:pt x="1724621" y="1318907"/>
                  </a:lnTo>
                  <a:lnTo>
                    <a:pt x="1367066" y="1318907"/>
                  </a:lnTo>
                  <a:lnTo>
                    <a:pt x="1367066" y="1018946"/>
                  </a:lnTo>
                  <a:lnTo>
                    <a:pt x="1364589" y="1007478"/>
                  </a:lnTo>
                  <a:lnTo>
                    <a:pt x="1357464" y="999172"/>
                  </a:lnTo>
                  <a:lnTo>
                    <a:pt x="1346238" y="994130"/>
                  </a:lnTo>
                  <a:lnTo>
                    <a:pt x="1331391" y="992428"/>
                  </a:lnTo>
                  <a:lnTo>
                    <a:pt x="1317485" y="994130"/>
                  </a:lnTo>
                  <a:lnTo>
                    <a:pt x="1306474" y="999172"/>
                  </a:lnTo>
                  <a:lnTo>
                    <a:pt x="1299248" y="1007478"/>
                  </a:lnTo>
                  <a:lnTo>
                    <a:pt x="1296644" y="1018946"/>
                  </a:lnTo>
                  <a:lnTo>
                    <a:pt x="1296644" y="1318907"/>
                  </a:lnTo>
                  <a:lnTo>
                    <a:pt x="958291" y="1318907"/>
                  </a:lnTo>
                  <a:lnTo>
                    <a:pt x="946823" y="1321333"/>
                  </a:lnTo>
                  <a:lnTo>
                    <a:pt x="938517" y="1328051"/>
                  </a:lnTo>
                  <a:lnTo>
                    <a:pt x="933462" y="1338186"/>
                  </a:lnTo>
                  <a:lnTo>
                    <a:pt x="931760" y="1350899"/>
                  </a:lnTo>
                  <a:lnTo>
                    <a:pt x="933462" y="1364297"/>
                  </a:lnTo>
                  <a:lnTo>
                    <a:pt x="938517" y="1375016"/>
                  </a:lnTo>
                  <a:lnTo>
                    <a:pt x="946823" y="1382153"/>
                  </a:lnTo>
                  <a:lnTo>
                    <a:pt x="958291" y="1384731"/>
                  </a:lnTo>
                  <a:lnTo>
                    <a:pt x="1258239" y="1384731"/>
                  </a:lnTo>
                  <a:lnTo>
                    <a:pt x="1231404" y="1424635"/>
                  </a:lnTo>
                  <a:lnTo>
                    <a:pt x="1201661" y="1463116"/>
                  </a:lnTo>
                  <a:lnTo>
                    <a:pt x="1169200" y="1500073"/>
                  </a:lnTo>
                  <a:lnTo>
                    <a:pt x="1134618" y="1534985"/>
                  </a:lnTo>
                  <a:lnTo>
                    <a:pt x="1097902" y="1567980"/>
                  </a:lnTo>
                  <a:lnTo>
                    <a:pt x="1059421" y="1598739"/>
                  </a:lnTo>
                  <a:lnTo>
                    <a:pt x="1019492" y="1627047"/>
                  </a:lnTo>
                  <a:lnTo>
                    <a:pt x="978369" y="1652727"/>
                  </a:lnTo>
                  <a:lnTo>
                    <a:pt x="936345" y="1675549"/>
                  </a:lnTo>
                  <a:lnTo>
                    <a:pt x="928192" y="1681327"/>
                  </a:lnTo>
                  <a:lnTo>
                    <a:pt x="921829" y="1688807"/>
                  </a:lnTo>
                  <a:lnTo>
                    <a:pt x="917702" y="1697672"/>
                  </a:lnTo>
                  <a:lnTo>
                    <a:pt x="916228" y="1707553"/>
                  </a:lnTo>
                  <a:lnTo>
                    <a:pt x="916228" y="1713953"/>
                  </a:lnTo>
                  <a:lnTo>
                    <a:pt x="943330" y="1744027"/>
                  </a:lnTo>
                  <a:lnTo>
                    <a:pt x="951877" y="1745043"/>
                  </a:lnTo>
                  <a:lnTo>
                    <a:pt x="960120" y="1745043"/>
                  </a:lnTo>
                  <a:lnTo>
                    <a:pt x="968349" y="1743214"/>
                  </a:lnTo>
                  <a:lnTo>
                    <a:pt x="975664" y="1738642"/>
                  </a:lnTo>
                  <a:lnTo>
                    <a:pt x="1022337" y="1710918"/>
                  </a:lnTo>
                  <a:lnTo>
                    <a:pt x="1067562" y="1679867"/>
                  </a:lnTo>
                  <a:lnTo>
                    <a:pt x="1110907" y="1645970"/>
                  </a:lnTo>
                  <a:lnTo>
                    <a:pt x="1151953" y="1609712"/>
                  </a:lnTo>
                  <a:lnTo>
                    <a:pt x="1190269" y="1571548"/>
                  </a:lnTo>
                  <a:lnTo>
                    <a:pt x="1225423" y="1531975"/>
                  </a:lnTo>
                  <a:lnTo>
                    <a:pt x="1256995" y="1491449"/>
                  </a:lnTo>
                  <a:lnTo>
                    <a:pt x="1284541" y="1450441"/>
                  </a:lnTo>
                  <a:lnTo>
                    <a:pt x="1307630" y="1409433"/>
                  </a:lnTo>
                  <a:lnTo>
                    <a:pt x="1303210" y="1435735"/>
                  </a:lnTo>
                  <a:lnTo>
                    <a:pt x="1299730" y="1464868"/>
                  </a:lnTo>
                  <a:lnTo>
                    <a:pt x="1297457" y="1494180"/>
                  </a:lnTo>
                  <a:lnTo>
                    <a:pt x="1296682" y="1520075"/>
                  </a:lnTo>
                  <a:lnTo>
                    <a:pt x="1296644" y="1807235"/>
                  </a:lnTo>
                  <a:lnTo>
                    <a:pt x="1299248" y="1818703"/>
                  </a:lnTo>
                  <a:lnTo>
                    <a:pt x="1306474" y="1827009"/>
                  </a:lnTo>
                  <a:lnTo>
                    <a:pt x="1317485" y="1832051"/>
                  </a:lnTo>
                  <a:lnTo>
                    <a:pt x="1331391" y="1833753"/>
                  </a:lnTo>
                  <a:lnTo>
                    <a:pt x="1346238" y="1832051"/>
                  </a:lnTo>
                  <a:lnTo>
                    <a:pt x="1357464" y="1827009"/>
                  </a:lnTo>
                  <a:lnTo>
                    <a:pt x="1364589" y="1818703"/>
                  </a:lnTo>
                  <a:lnTo>
                    <a:pt x="1367066" y="1807235"/>
                  </a:lnTo>
                  <a:lnTo>
                    <a:pt x="1367066" y="1520075"/>
                  </a:lnTo>
                  <a:lnTo>
                    <a:pt x="1363637" y="1463497"/>
                  </a:lnTo>
                  <a:lnTo>
                    <a:pt x="1356360" y="1409433"/>
                  </a:lnTo>
                  <a:lnTo>
                    <a:pt x="1356080" y="1407604"/>
                  </a:lnTo>
                  <a:lnTo>
                    <a:pt x="1378559" y="1445399"/>
                  </a:lnTo>
                  <a:lnTo>
                    <a:pt x="1405547" y="1483741"/>
                  </a:lnTo>
                  <a:lnTo>
                    <a:pt x="1436446" y="1522056"/>
                  </a:lnTo>
                  <a:lnTo>
                    <a:pt x="1470647" y="1559750"/>
                  </a:lnTo>
                  <a:lnTo>
                    <a:pt x="1507553" y="1596212"/>
                  </a:lnTo>
                  <a:lnTo>
                    <a:pt x="1546567" y="1630883"/>
                  </a:lnTo>
                  <a:lnTo>
                    <a:pt x="1587106" y="1663141"/>
                  </a:lnTo>
                  <a:lnTo>
                    <a:pt x="1628559" y="1692402"/>
                  </a:lnTo>
                  <a:lnTo>
                    <a:pt x="1670329" y="1718068"/>
                  </a:lnTo>
                  <a:lnTo>
                    <a:pt x="1711820" y="1739557"/>
                  </a:lnTo>
                  <a:lnTo>
                    <a:pt x="1726450" y="1744129"/>
                  </a:lnTo>
                  <a:lnTo>
                    <a:pt x="1732851" y="1744129"/>
                  </a:lnTo>
                  <a:lnTo>
                    <a:pt x="1768525" y="1718513"/>
                  </a:lnTo>
                  <a:lnTo>
                    <a:pt x="1770341" y="1711210"/>
                  </a:lnTo>
                  <a:lnTo>
                    <a:pt x="1770341" y="17047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347984" y="5752325"/>
              <a:ext cx="2135505" cy="2145030"/>
            </a:xfrm>
            <a:custGeom>
              <a:avLst/>
              <a:gdLst/>
              <a:ahLst/>
              <a:cxnLst/>
              <a:rect l="l" t="t" r="r" b="b"/>
              <a:pathLst>
                <a:path w="2135504" h="2145029">
                  <a:moveTo>
                    <a:pt x="2134920" y="2144991"/>
                  </a:moveTo>
                  <a:lnTo>
                    <a:pt x="0" y="2144991"/>
                  </a:lnTo>
                  <a:lnTo>
                    <a:pt x="0" y="0"/>
                  </a:lnTo>
                  <a:lnTo>
                    <a:pt x="2134920" y="0"/>
                  </a:lnTo>
                  <a:lnTo>
                    <a:pt x="2134920" y="2144991"/>
                  </a:lnTo>
                  <a:close/>
                </a:path>
              </a:pathLst>
            </a:custGeom>
            <a:ln w="58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5341" y="7971977"/>
              <a:ext cx="3116794" cy="96210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6972" y="8056575"/>
              <a:ext cx="471474" cy="84421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8259" y="8044830"/>
              <a:ext cx="642007" cy="35575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476694" y="8075825"/>
              <a:ext cx="268605" cy="307340"/>
            </a:xfrm>
            <a:custGeom>
              <a:avLst/>
              <a:gdLst/>
              <a:ahLst/>
              <a:cxnLst/>
              <a:rect l="l" t="t" r="r" b="b"/>
              <a:pathLst>
                <a:path w="268604" h="307340">
                  <a:moveTo>
                    <a:pt x="118160" y="0"/>
                  </a:moveTo>
                  <a:lnTo>
                    <a:pt x="109232" y="0"/>
                  </a:lnTo>
                  <a:lnTo>
                    <a:pt x="104952" y="3924"/>
                  </a:lnTo>
                  <a:lnTo>
                    <a:pt x="102463" y="10337"/>
                  </a:lnTo>
                  <a:lnTo>
                    <a:pt x="82500" y="51301"/>
                  </a:lnTo>
                  <a:lnTo>
                    <a:pt x="59261" y="84999"/>
                  </a:lnTo>
                  <a:lnTo>
                    <a:pt x="33883" y="111798"/>
                  </a:lnTo>
                  <a:lnTo>
                    <a:pt x="7505" y="132067"/>
                  </a:lnTo>
                  <a:lnTo>
                    <a:pt x="2146" y="135280"/>
                  </a:lnTo>
                  <a:lnTo>
                    <a:pt x="0" y="140627"/>
                  </a:lnTo>
                  <a:lnTo>
                    <a:pt x="0" y="148843"/>
                  </a:lnTo>
                  <a:lnTo>
                    <a:pt x="1079" y="152057"/>
                  </a:lnTo>
                  <a:lnTo>
                    <a:pt x="6083" y="158483"/>
                  </a:lnTo>
                  <a:lnTo>
                    <a:pt x="10363" y="160985"/>
                  </a:lnTo>
                  <a:lnTo>
                    <a:pt x="18211" y="160985"/>
                  </a:lnTo>
                  <a:lnTo>
                    <a:pt x="68632" y="121178"/>
                  </a:lnTo>
                  <a:lnTo>
                    <a:pt x="104952" y="75666"/>
                  </a:lnTo>
                  <a:lnTo>
                    <a:pt x="219900" y="73875"/>
                  </a:lnTo>
                  <a:lnTo>
                    <a:pt x="231317" y="73875"/>
                  </a:lnTo>
                  <a:lnTo>
                    <a:pt x="234873" y="77088"/>
                  </a:lnTo>
                  <a:lnTo>
                    <a:pt x="234873" y="86017"/>
                  </a:lnTo>
                  <a:lnTo>
                    <a:pt x="234175" y="90296"/>
                  </a:lnTo>
                  <a:lnTo>
                    <a:pt x="219933" y="135889"/>
                  </a:lnTo>
                  <a:lnTo>
                    <a:pt x="198673" y="175866"/>
                  </a:lnTo>
                  <a:lnTo>
                    <a:pt x="170453" y="210150"/>
                  </a:lnTo>
                  <a:lnTo>
                    <a:pt x="135332" y="238661"/>
                  </a:lnTo>
                  <a:lnTo>
                    <a:pt x="93371" y="261321"/>
                  </a:lnTo>
                  <a:lnTo>
                    <a:pt x="44627" y="278053"/>
                  </a:lnTo>
                  <a:lnTo>
                    <a:pt x="36779" y="279844"/>
                  </a:lnTo>
                  <a:lnTo>
                    <a:pt x="32842" y="285203"/>
                  </a:lnTo>
                  <a:lnTo>
                    <a:pt x="32842" y="293408"/>
                  </a:lnTo>
                  <a:lnTo>
                    <a:pt x="33566" y="296989"/>
                  </a:lnTo>
                  <a:lnTo>
                    <a:pt x="35699" y="303758"/>
                  </a:lnTo>
                  <a:lnTo>
                    <a:pt x="41059" y="307327"/>
                  </a:lnTo>
                  <a:lnTo>
                    <a:pt x="51054" y="307327"/>
                  </a:lnTo>
                  <a:lnTo>
                    <a:pt x="101545" y="291311"/>
                  </a:lnTo>
                  <a:lnTo>
                    <a:pt x="144425" y="269808"/>
                  </a:lnTo>
                  <a:lnTo>
                    <a:pt x="181134" y="243042"/>
                  </a:lnTo>
                  <a:lnTo>
                    <a:pt x="211693" y="211592"/>
                  </a:lnTo>
                  <a:lnTo>
                    <a:pt x="236119" y="176040"/>
                  </a:lnTo>
                  <a:lnTo>
                    <a:pt x="254431" y="136964"/>
                  </a:lnTo>
                  <a:lnTo>
                    <a:pt x="266649" y="94945"/>
                  </a:lnTo>
                  <a:lnTo>
                    <a:pt x="268084" y="85661"/>
                  </a:lnTo>
                  <a:lnTo>
                    <a:pt x="268084" y="81381"/>
                  </a:lnTo>
                  <a:lnTo>
                    <a:pt x="265496" y="65964"/>
                  </a:lnTo>
                  <a:lnTo>
                    <a:pt x="258090" y="54698"/>
                  </a:lnTo>
                  <a:lnTo>
                    <a:pt x="246401" y="47852"/>
                  </a:lnTo>
                  <a:lnTo>
                    <a:pt x="230962" y="45694"/>
                  </a:lnTo>
                  <a:lnTo>
                    <a:pt x="119227" y="47828"/>
                  </a:lnTo>
                  <a:lnTo>
                    <a:pt x="123963" y="39343"/>
                  </a:lnTo>
                  <a:lnTo>
                    <a:pt x="127931" y="31591"/>
                  </a:lnTo>
                  <a:lnTo>
                    <a:pt x="131030" y="24639"/>
                  </a:lnTo>
                  <a:lnTo>
                    <a:pt x="133159" y="18554"/>
                  </a:lnTo>
                  <a:lnTo>
                    <a:pt x="133858" y="15341"/>
                  </a:lnTo>
                  <a:lnTo>
                    <a:pt x="133858" y="8204"/>
                  </a:lnTo>
                  <a:lnTo>
                    <a:pt x="130302" y="2857"/>
                  </a:lnTo>
                  <a:lnTo>
                    <a:pt x="120307" y="342"/>
                  </a:lnTo>
                  <a:lnTo>
                    <a:pt x="118160" y="0"/>
                  </a:lnTo>
                  <a:close/>
                </a:path>
              </a:pathLst>
            </a:custGeom>
            <a:solidFill>
              <a:srgbClr val="4123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476694" y="8075825"/>
              <a:ext cx="268605" cy="307340"/>
            </a:xfrm>
            <a:custGeom>
              <a:avLst/>
              <a:gdLst/>
              <a:ahLst/>
              <a:cxnLst/>
              <a:rect l="l" t="t" r="r" b="b"/>
              <a:pathLst>
                <a:path w="268604" h="307340">
                  <a:moveTo>
                    <a:pt x="104952" y="75666"/>
                  </a:moveTo>
                  <a:lnTo>
                    <a:pt x="68632" y="121178"/>
                  </a:lnTo>
                  <a:lnTo>
                    <a:pt x="24282" y="158127"/>
                  </a:lnTo>
                  <a:lnTo>
                    <a:pt x="18211" y="160985"/>
                  </a:lnTo>
                  <a:lnTo>
                    <a:pt x="14998" y="160985"/>
                  </a:lnTo>
                  <a:lnTo>
                    <a:pt x="10363" y="160985"/>
                  </a:lnTo>
                  <a:lnTo>
                    <a:pt x="6083" y="158483"/>
                  </a:lnTo>
                  <a:lnTo>
                    <a:pt x="2870" y="154558"/>
                  </a:lnTo>
                  <a:lnTo>
                    <a:pt x="1079" y="152057"/>
                  </a:lnTo>
                  <a:lnTo>
                    <a:pt x="0" y="148843"/>
                  </a:lnTo>
                  <a:lnTo>
                    <a:pt x="0" y="145275"/>
                  </a:lnTo>
                  <a:lnTo>
                    <a:pt x="0" y="140627"/>
                  </a:lnTo>
                  <a:lnTo>
                    <a:pt x="2146" y="135280"/>
                  </a:lnTo>
                  <a:lnTo>
                    <a:pt x="7505" y="132067"/>
                  </a:lnTo>
                  <a:lnTo>
                    <a:pt x="33883" y="111798"/>
                  </a:lnTo>
                  <a:lnTo>
                    <a:pt x="59261" y="84999"/>
                  </a:lnTo>
                  <a:lnTo>
                    <a:pt x="82500" y="51301"/>
                  </a:lnTo>
                  <a:lnTo>
                    <a:pt x="102463" y="10337"/>
                  </a:lnTo>
                  <a:lnTo>
                    <a:pt x="104952" y="3924"/>
                  </a:lnTo>
                  <a:lnTo>
                    <a:pt x="109232" y="0"/>
                  </a:lnTo>
                  <a:lnTo>
                    <a:pt x="116370" y="0"/>
                  </a:lnTo>
                  <a:lnTo>
                    <a:pt x="118160" y="0"/>
                  </a:lnTo>
                  <a:lnTo>
                    <a:pt x="120307" y="342"/>
                  </a:lnTo>
                  <a:lnTo>
                    <a:pt x="122796" y="1066"/>
                  </a:lnTo>
                  <a:lnTo>
                    <a:pt x="130302" y="2857"/>
                  </a:lnTo>
                  <a:lnTo>
                    <a:pt x="133858" y="8204"/>
                  </a:lnTo>
                  <a:lnTo>
                    <a:pt x="133858" y="13919"/>
                  </a:lnTo>
                  <a:lnTo>
                    <a:pt x="133858" y="15341"/>
                  </a:lnTo>
                  <a:lnTo>
                    <a:pt x="133515" y="17132"/>
                  </a:lnTo>
                  <a:lnTo>
                    <a:pt x="119227" y="47828"/>
                  </a:lnTo>
                  <a:lnTo>
                    <a:pt x="230962" y="45694"/>
                  </a:lnTo>
                  <a:lnTo>
                    <a:pt x="246401" y="47852"/>
                  </a:lnTo>
                  <a:lnTo>
                    <a:pt x="258090" y="54698"/>
                  </a:lnTo>
                  <a:lnTo>
                    <a:pt x="265496" y="65964"/>
                  </a:lnTo>
                  <a:lnTo>
                    <a:pt x="268084" y="81381"/>
                  </a:lnTo>
                  <a:lnTo>
                    <a:pt x="268084" y="85661"/>
                  </a:lnTo>
                  <a:lnTo>
                    <a:pt x="254431" y="136964"/>
                  </a:lnTo>
                  <a:lnTo>
                    <a:pt x="236119" y="176040"/>
                  </a:lnTo>
                  <a:lnTo>
                    <a:pt x="211693" y="211592"/>
                  </a:lnTo>
                  <a:lnTo>
                    <a:pt x="181134" y="243042"/>
                  </a:lnTo>
                  <a:lnTo>
                    <a:pt x="144425" y="269808"/>
                  </a:lnTo>
                  <a:lnTo>
                    <a:pt x="101545" y="291311"/>
                  </a:lnTo>
                  <a:lnTo>
                    <a:pt x="52476" y="306971"/>
                  </a:lnTo>
                  <a:lnTo>
                    <a:pt x="51054" y="307327"/>
                  </a:lnTo>
                  <a:lnTo>
                    <a:pt x="49631" y="307327"/>
                  </a:lnTo>
                  <a:lnTo>
                    <a:pt x="48196" y="307327"/>
                  </a:lnTo>
                  <a:lnTo>
                    <a:pt x="41059" y="307327"/>
                  </a:lnTo>
                  <a:lnTo>
                    <a:pt x="35699" y="303758"/>
                  </a:lnTo>
                  <a:lnTo>
                    <a:pt x="33566" y="296989"/>
                  </a:lnTo>
                  <a:lnTo>
                    <a:pt x="33210" y="295198"/>
                  </a:lnTo>
                  <a:lnTo>
                    <a:pt x="32842" y="293408"/>
                  </a:lnTo>
                  <a:lnTo>
                    <a:pt x="32842" y="291630"/>
                  </a:lnTo>
                  <a:lnTo>
                    <a:pt x="32842" y="285203"/>
                  </a:lnTo>
                  <a:lnTo>
                    <a:pt x="36779" y="279844"/>
                  </a:lnTo>
                  <a:lnTo>
                    <a:pt x="93371" y="261321"/>
                  </a:lnTo>
                  <a:lnTo>
                    <a:pt x="135332" y="238661"/>
                  </a:lnTo>
                  <a:lnTo>
                    <a:pt x="170453" y="210150"/>
                  </a:lnTo>
                  <a:lnTo>
                    <a:pt x="198673" y="175866"/>
                  </a:lnTo>
                  <a:lnTo>
                    <a:pt x="219933" y="135889"/>
                  </a:lnTo>
                  <a:lnTo>
                    <a:pt x="234175" y="90296"/>
                  </a:lnTo>
                  <a:lnTo>
                    <a:pt x="234530" y="87807"/>
                  </a:lnTo>
                  <a:lnTo>
                    <a:pt x="234873" y="86017"/>
                  </a:lnTo>
                  <a:lnTo>
                    <a:pt x="234873" y="83870"/>
                  </a:lnTo>
                  <a:lnTo>
                    <a:pt x="234873" y="77088"/>
                  </a:lnTo>
                  <a:lnTo>
                    <a:pt x="231317" y="73875"/>
                  </a:lnTo>
                  <a:lnTo>
                    <a:pt x="221322" y="73875"/>
                  </a:lnTo>
                  <a:lnTo>
                    <a:pt x="219900" y="73875"/>
                  </a:lnTo>
                  <a:lnTo>
                    <a:pt x="104952" y="75666"/>
                  </a:lnTo>
                  <a:close/>
                </a:path>
              </a:pathLst>
            </a:custGeom>
            <a:ln w="16992">
              <a:solidFill>
                <a:srgbClr val="4123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824722" y="8101521"/>
              <a:ext cx="298450" cy="269240"/>
            </a:xfrm>
            <a:custGeom>
              <a:avLst/>
              <a:gdLst/>
              <a:ahLst/>
              <a:cxnLst/>
              <a:rect l="l" t="t" r="r" b="b"/>
              <a:pathLst>
                <a:path w="298450" h="269240">
                  <a:moveTo>
                    <a:pt x="218097" y="0"/>
                  </a:moveTo>
                  <a:lnTo>
                    <a:pt x="28194" y="1790"/>
                  </a:lnTo>
                  <a:lnTo>
                    <a:pt x="23202" y="7492"/>
                  </a:lnTo>
                  <a:lnTo>
                    <a:pt x="23202" y="25704"/>
                  </a:lnTo>
                  <a:lnTo>
                    <a:pt x="27838" y="31762"/>
                  </a:lnTo>
                  <a:lnTo>
                    <a:pt x="36410" y="31762"/>
                  </a:lnTo>
                  <a:lnTo>
                    <a:pt x="215963" y="29629"/>
                  </a:lnTo>
                  <a:lnTo>
                    <a:pt x="219875" y="32118"/>
                  </a:lnTo>
                  <a:lnTo>
                    <a:pt x="219875" y="39623"/>
                  </a:lnTo>
                  <a:lnTo>
                    <a:pt x="218097" y="45326"/>
                  </a:lnTo>
                  <a:lnTo>
                    <a:pt x="186462" y="105481"/>
                  </a:lnTo>
                  <a:lnTo>
                    <a:pt x="137426" y="161340"/>
                  </a:lnTo>
                  <a:lnTo>
                    <a:pt x="107584" y="185841"/>
                  </a:lnTo>
                  <a:lnTo>
                    <a:pt x="43356" y="224393"/>
                  </a:lnTo>
                  <a:lnTo>
                    <a:pt x="3911" y="240944"/>
                  </a:lnTo>
                  <a:lnTo>
                    <a:pt x="0" y="247370"/>
                  </a:lnTo>
                  <a:lnTo>
                    <a:pt x="0" y="255930"/>
                  </a:lnTo>
                  <a:lnTo>
                    <a:pt x="355" y="258076"/>
                  </a:lnTo>
                  <a:lnTo>
                    <a:pt x="3213" y="265937"/>
                  </a:lnTo>
                  <a:lnTo>
                    <a:pt x="8204" y="268782"/>
                  </a:lnTo>
                  <a:lnTo>
                    <a:pt x="17132" y="268782"/>
                  </a:lnTo>
                  <a:lnTo>
                    <a:pt x="64205" y="248945"/>
                  </a:lnTo>
                  <a:lnTo>
                    <a:pt x="104227" y="226131"/>
                  </a:lnTo>
                  <a:lnTo>
                    <a:pt x="141303" y="199033"/>
                  </a:lnTo>
                  <a:lnTo>
                    <a:pt x="173824" y="168122"/>
                  </a:lnTo>
                  <a:lnTo>
                    <a:pt x="201502" y="190764"/>
                  </a:lnTo>
                  <a:lnTo>
                    <a:pt x="225767" y="212699"/>
                  </a:lnTo>
                  <a:lnTo>
                    <a:pt x="247623" y="234834"/>
                  </a:lnTo>
                  <a:lnTo>
                    <a:pt x="271627" y="262000"/>
                  </a:lnTo>
                  <a:lnTo>
                    <a:pt x="276288" y="263791"/>
                  </a:lnTo>
                  <a:lnTo>
                    <a:pt x="285559" y="263791"/>
                  </a:lnTo>
                  <a:lnTo>
                    <a:pt x="290195" y="262000"/>
                  </a:lnTo>
                  <a:lnTo>
                    <a:pt x="296265" y="255219"/>
                  </a:lnTo>
                  <a:lnTo>
                    <a:pt x="298056" y="251294"/>
                  </a:lnTo>
                  <a:lnTo>
                    <a:pt x="298056" y="242722"/>
                  </a:lnTo>
                  <a:lnTo>
                    <a:pt x="270526" y="210387"/>
                  </a:lnTo>
                  <a:lnTo>
                    <a:pt x="221982" y="167759"/>
                  </a:lnTo>
                  <a:lnTo>
                    <a:pt x="193827" y="145643"/>
                  </a:lnTo>
                  <a:lnTo>
                    <a:pt x="211578" y="122653"/>
                  </a:lnTo>
                  <a:lnTo>
                    <a:pt x="240256" y="76409"/>
                  </a:lnTo>
                  <a:lnTo>
                    <a:pt x="254508" y="38188"/>
                  </a:lnTo>
                  <a:lnTo>
                    <a:pt x="254508" y="24993"/>
                  </a:lnTo>
                  <a:lnTo>
                    <a:pt x="228635" y="926"/>
                  </a:lnTo>
                  <a:lnTo>
                    <a:pt x="218097" y="0"/>
                  </a:lnTo>
                  <a:close/>
                </a:path>
              </a:pathLst>
            </a:custGeom>
            <a:solidFill>
              <a:srgbClr val="4123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824722" y="8101521"/>
              <a:ext cx="298450" cy="269240"/>
            </a:xfrm>
            <a:custGeom>
              <a:avLst/>
              <a:gdLst/>
              <a:ahLst/>
              <a:cxnLst/>
              <a:rect l="l" t="t" r="r" b="b"/>
              <a:pathLst>
                <a:path w="298450" h="269240">
                  <a:moveTo>
                    <a:pt x="36410" y="31762"/>
                  </a:moveTo>
                  <a:lnTo>
                    <a:pt x="27838" y="31762"/>
                  </a:lnTo>
                  <a:lnTo>
                    <a:pt x="23202" y="25704"/>
                  </a:lnTo>
                  <a:lnTo>
                    <a:pt x="23202" y="16065"/>
                  </a:lnTo>
                  <a:lnTo>
                    <a:pt x="23202" y="7492"/>
                  </a:lnTo>
                  <a:lnTo>
                    <a:pt x="28194" y="1790"/>
                  </a:lnTo>
                  <a:lnTo>
                    <a:pt x="36410" y="1790"/>
                  </a:lnTo>
                  <a:lnTo>
                    <a:pt x="218097" y="0"/>
                  </a:lnTo>
                  <a:lnTo>
                    <a:pt x="252717" y="19278"/>
                  </a:lnTo>
                  <a:lnTo>
                    <a:pt x="254508" y="24993"/>
                  </a:lnTo>
                  <a:lnTo>
                    <a:pt x="254508" y="32118"/>
                  </a:lnTo>
                  <a:lnTo>
                    <a:pt x="254508" y="38188"/>
                  </a:lnTo>
                  <a:lnTo>
                    <a:pt x="240256" y="76409"/>
                  </a:lnTo>
                  <a:lnTo>
                    <a:pt x="211578" y="122653"/>
                  </a:lnTo>
                  <a:lnTo>
                    <a:pt x="193827" y="145643"/>
                  </a:lnTo>
                  <a:lnTo>
                    <a:pt x="221982" y="167759"/>
                  </a:lnTo>
                  <a:lnTo>
                    <a:pt x="270526" y="210387"/>
                  </a:lnTo>
                  <a:lnTo>
                    <a:pt x="298056" y="242722"/>
                  </a:lnTo>
                  <a:lnTo>
                    <a:pt x="298056" y="247014"/>
                  </a:lnTo>
                  <a:lnTo>
                    <a:pt x="298056" y="251294"/>
                  </a:lnTo>
                  <a:lnTo>
                    <a:pt x="296265" y="255219"/>
                  </a:lnTo>
                  <a:lnTo>
                    <a:pt x="293408" y="258432"/>
                  </a:lnTo>
                  <a:lnTo>
                    <a:pt x="290195" y="262000"/>
                  </a:lnTo>
                  <a:lnTo>
                    <a:pt x="285559" y="263791"/>
                  </a:lnTo>
                  <a:lnTo>
                    <a:pt x="280924" y="263791"/>
                  </a:lnTo>
                  <a:lnTo>
                    <a:pt x="276288" y="263791"/>
                  </a:lnTo>
                  <a:lnTo>
                    <a:pt x="271627" y="262000"/>
                  </a:lnTo>
                  <a:lnTo>
                    <a:pt x="268071" y="258076"/>
                  </a:lnTo>
                  <a:lnTo>
                    <a:pt x="247623" y="234834"/>
                  </a:lnTo>
                  <a:lnTo>
                    <a:pt x="225767" y="212699"/>
                  </a:lnTo>
                  <a:lnTo>
                    <a:pt x="201502" y="190764"/>
                  </a:lnTo>
                  <a:lnTo>
                    <a:pt x="173824" y="168122"/>
                  </a:lnTo>
                  <a:lnTo>
                    <a:pt x="141303" y="199033"/>
                  </a:lnTo>
                  <a:lnTo>
                    <a:pt x="104227" y="226131"/>
                  </a:lnTo>
                  <a:lnTo>
                    <a:pt x="64205" y="248945"/>
                  </a:lnTo>
                  <a:lnTo>
                    <a:pt x="22847" y="267004"/>
                  </a:lnTo>
                  <a:lnTo>
                    <a:pt x="19989" y="268071"/>
                  </a:lnTo>
                  <a:lnTo>
                    <a:pt x="17132" y="268782"/>
                  </a:lnTo>
                  <a:lnTo>
                    <a:pt x="14274" y="268782"/>
                  </a:lnTo>
                  <a:lnTo>
                    <a:pt x="8204" y="268782"/>
                  </a:lnTo>
                  <a:lnTo>
                    <a:pt x="3213" y="265937"/>
                  </a:lnTo>
                  <a:lnTo>
                    <a:pt x="1066" y="259867"/>
                  </a:lnTo>
                  <a:lnTo>
                    <a:pt x="355" y="258076"/>
                  </a:lnTo>
                  <a:lnTo>
                    <a:pt x="0" y="255930"/>
                  </a:lnTo>
                  <a:lnTo>
                    <a:pt x="0" y="253784"/>
                  </a:lnTo>
                  <a:lnTo>
                    <a:pt x="0" y="247370"/>
                  </a:lnTo>
                  <a:lnTo>
                    <a:pt x="3911" y="240944"/>
                  </a:lnTo>
                  <a:lnTo>
                    <a:pt x="10706" y="238442"/>
                  </a:lnTo>
                  <a:lnTo>
                    <a:pt x="43356" y="224393"/>
                  </a:lnTo>
                  <a:lnTo>
                    <a:pt x="107584" y="185841"/>
                  </a:lnTo>
                  <a:lnTo>
                    <a:pt x="137426" y="161340"/>
                  </a:lnTo>
                  <a:lnTo>
                    <a:pt x="186462" y="105481"/>
                  </a:lnTo>
                  <a:lnTo>
                    <a:pt x="218097" y="45326"/>
                  </a:lnTo>
                  <a:lnTo>
                    <a:pt x="219875" y="39623"/>
                  </a:lnTo>
                  <a:lnTo>
                    <a:pt x="219875" y="37477"/>
                  </a:lnTo>
                  <a:lnTo>
                    <a:pt x="219875" y="32118"/>
                  </a:lnTo>
                  <a:lnTo>
                    <a:pt x="215963" y="29629"/>
                  </a:lnTo>
                  <a:lnTo>
                    <a:pt x="207035" y="29629"/>
                  </a:lnTo>
                  <a:lnTo>
                    <a:pt x="36410" y="31762"/>
                  </a:lnTo>
                  <a:close/>
                </a:path>
              </a:pathLst>
            </a:custGeom>
            <a:ln w="16992">
              <a:solidFill>
                <a:srgbClr val="41231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7096" y="8051896"/>
              <a:ext cx="1732207" cy="85474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852754" y="8481521"/>
              <a:ext cx="354965" cy="356235"/>
            </a:xfrm>
            <a:custGeom>
              <a:avLst/>
              <a:gdLst/>
              <a:ahLst/>
              <a:cxnLst/>
              <a:rect l="l" t="t" r="r" b="b"/>
              <a:pathLst>
                <a:path w="354964" h="356234">
                  <a:moveTo>
                    <a:pt x="241613" y="218236"/>
                  </a:moveTo>
                  <a:lnTo>
                    <a:pt x="212128" y="218236"/>
                  </a:lnTo>
                  <a:lnTo>
                    <a:pt x="212128" y="225996"/>
                  </a:lnTo>
                  <a:lnTo>
                    <a:pt x="205377" y="259387"/>
                  </a:lnTo>
                  <a:lnTo>
                    <a:pt x="185048" y="286926"/>
                  </a:lnTo>
                  <a:lnTo>
                    <a:pt x="151027" y="307962"/>
                  </a:lnTo>
                  <a:lnTo>
                    <a:pt x="103200" y="321843"/>
                  </a:lnTo>
                  <a:lnTo>
                    <a:pt x="95046" y="323481"/>
                  </a:lnTo>
                  <a:lnTo>
                    <a:pt x="90157" y="329603"/>
                  </a:lnTo>
                  <a:lnTo>
                    <a:pt x="90157" y="341020"/>
                  </a:lnTo>
                  <a:lnTo>
                    <a:pt x="90563" y="342645"/>
                  </a:lnTo>
                  <a:lnTo>
                    <a:pt x="92189" y="351624"/>
                  </a:lnTo>
                  <a:lnTo>
                    <a:pt x="98717" y="356120"/>
                  </a:lnTo>
                  <a:lnTo>
                    <a:pt x="109727" y="356120"/>
                  </a:lnTo>
                  <a:lnTo>
                    <a:pt x="110959" y="355701"/>
                  </a:lnTo>
                  <a:lnTo>
                    <a:pt x="128843" y="351809"/>
                  </a:lnTo>
                  <a:lnTo>
                    <a:pt x="175818" y="334086"/>
                  </a:lnTo>
                  <a:lnTo>
                    <a:pt x="225074" y="290337"/>
                  </a:lnTo>
                  <a:lnTo>
                    <a:pt x="241896" y="223939"/>
                  </a:lnTo>
                  <a:lnTo>
                    <a:pt x="241613" y="218236"/>
                  </a:lnTo>
                  <a:close/>
                </a:path>
                <a:path w="354964" h="356234">
                  <a:moveTo>
                    <a:pt x="150126" y="122783"/>
                  </a:moveTo>
                  <a:lnTo>
                    <a:pt x="117949" y="128169"/>
                  </a:lnTo>
                  <a:lnTo>
                    <a:pt x="92503" y="143232"/>
                  </a:lnTo>
                  <a:lnTo>
                    <a:pt x="75778" y="166326"/>
                  </a:lnTo>
                  <a:lnTo>
                    <a:pt x="69761" y="195808"/>
                  </a:lnTo>
                  <a:lnTo>
                    <a:pt x="75156" y="223939"/>
                  </a:lnTo>
                  <a:lnTo>
                    <a:pt x="90157" y="245979"/>
                  </a:lnTo>
                  <a:lnTo>
                    <a:pt x="113127" y="260395"/>
                  </a:lnTo>
                  <a:lnTo>
                    <a:pt x="142366" y="265556"/>
                  </a:lnTo>
                  <a:lnTo>
                    <a:pt x="165054" y="263153"/>
                  </a:lnTo>
                  <a:lnTo>
                    <a:pt x="184335" y="255203"/>
                  </a:lnTo>
                  <a:lnTo>
                    <a:pt x="199561" y="240600"/>
                  </a:lnTo>
                  <a:lnTo>
                    <a:pt x="201831" y="235775"/>
                  </a:lnTo>
                  <a:lnTo>
                    <a:pt x="147662" y="235775"/>
                  </a:lnTo>
                  <a:lnTo>
                    <a:pt x="129876" y="233118"/>
                  </a:lnTo>
                  <a:lnTo>
                    <a:pt x="115797" y="225221"/>
                  </a:lnTo>
                  <a:lnTo>
                    <a:pt x="106534" y="212201"/>
                  </a:lnTo>
                  <a:lnTo>
                    <a:pt x="103200" y="194170"/>
                  </a:lnTo>
                  <a:lnTo>
                    <a:pt x="106949" y="176442"/>
                  </a:lnTo>
                  <a:lnTo>
                    <a:pt x="117278" y="162502"/>
                  </a:lnTo>
                  <a:lnTo>
                    <a:pt x="132807" y="153383"/>
                  </a:lnTo>
                  <a:lnTo>
                    <a:pt x="152158" y="150113"/>
                  </a:lnTo>
                  <a:lnTo>
                    <a:pt x="230073" y="150113"/>
                  </a:lnTo>
                  <a:lnTo>
                    <a:pt x="230073" y="141541"/>
                  </a:lnTo>
                  <a:lnTo>
                    <a:pt x="198666" y="141541"/>
                  </a:lnTo>
                  <a:lnTo>
                    <a:pt x="188897" y="133451"/>
                  </a:lnTo>
                  <a:lnTo>
                    <a:pt x="177449" y="127576"/>
                  </a:lnTo>
                  <a:lnTo>
                    <a:pt x="164474" y="123994"/>
                  </a:lnTo>
                  <a:lnTo>
                    <a:pt x="150126" y="122783"/>
                  </a:lnTo>
                  <a:close/>
                </a:path>
                <a:path w="354964" h="356234">
                  <a:moveTo>
                    <a:pt x="230073" y="150113"/>
                  </a:moveTo>
                  <a:lnTo>
                    <a:pt x="152158" y="150113"/>
                  </a:lnTo>
                  <a:lnTo>
                    <a:pt x="169992" y="152752"/>
                  </a:lnTo>
                  <a:lnTo>
                    <a:pt x="183768" y="160208"/>
                  </a:lnTo>
                  <a:lnTo>
                    <a:pt x="192649" y="171797"/>
                  </a:lnTo>
                  <a:lnTo>
                    <a:pt x="195795" y="186829"/>
                  </a:lnTo>
                  <a:lnTo>
                    <a:pt x="192291" y="206693"/>
                  </a:lnTo>
                  <a:lnTo>
                    <a:pt x="182440" y="222161"/>
                  </a:lnTo>
                  <a:lnTo>
                    <a:pt x="167233" y="232199"/>
                  </a:lnTo>
                  <a:lnTo>
                    <a:pt x="147662" y="235775"/>
                  </a:lnTo>
                  <a:lnTo>
                    <a:pt x="201831" y="235775"/>
                  </a:lnTo>
                  <a:lnTo>
                    <a:pt x="210083" y="218236"/>
                  </a:lnTo>
                  <a:lnTo>
                    <a:pt x="241613" y="218236"/>
                  </a:lnTo>
                  <a:lnTo>
                    <a:pt x="241196" y="209857"/>
                  </a:lnTo>
                  <a:lnTo>
                    <a:pt x="239042" y="196310"/>
                  </a:lnTo>
                  <a:lnTo>
                    <a:pt x="235360" y="183219"/>
                  </a:lnTo>
                  <a:lnTo>
                    <a:pt x="230073" y="170510"/>
                  </a:lnTo>
                  <a:lnTo>
                    <a:pt x="230073" y="150113"/>
                  </a:lnTo>
                  <a:close/>
                </a:path>
                <a:path w="354964" h="356234">
                  <a:moveTo>
                    <a:pt x="230073" y="86880"/>
                  </a:moveTo>
                  <a:lnTo>
                    <a:pt x="198259" y="86880"/>
                  </a:lnTo>
                  <a:lnTo>
                    <a:pt x="198382" y="123994"/>
                  </a:lnTo>
                  <a:lnTo>
                    <a:pt x="198508" y="133451"/>
                  </a:lnTo>
                  <a:lnTo>
                    <a:pt x="198666" y="141541"/>
                  </a:lnTo>
                  <a:lnTo>
                    <a:pt x="230073" y="141541"/>
                  </a:lnTo>
                  <a:lnTo>
                    <a:pt x="230073" y="86880"/>
                  </a:lnTo>
                  <a:close/>
                </a:path>
                <a:path w="354964" h="356234">
                  <a:moveTo>
                    <a:pt x="224777" y="0"/>
                  </a:moveTo>
                  <a:lnTo>
                    <a:pt x="202742" y="0"/>
                  </a:lnTo>
                  <a:lnTo>
                    <a:pt x="197434" y="5714"/>
                  </a:lnTo>
                  <a:lnTo>
                    <a:pt x="197499" y="24212"/>
                  </a:lnTo>
                  <a:lnTo>
                    <a:pt x="197787" y="44799"/>
                  </a:lnTo>
                  <a:lnTo>
                    <a:pt x="197853" y="55473"/>
                  </a:lnTo>
                  <a:lnTo>
                    <a:pt x="104587" y="57981"/>
                  </a:lnTo>
                  <a:lnTo>
                    <a:pt x="5295" y="62420"/>
                  </a:lnTo>
                  <a:lnTo>
                    <a:pt x="0" y="68935"/>
                  </a:lnTo>
                  <a:lnTo>
                    <a:pt x="0" y="78320"/>
                  </a:lnTo>
                  <a:lnTo>
                    <a:pt x="419" y="87706"/>
                  </a:lnTo>
                  <a:lnTo>
                    <a:pt x="5714" y="94233"/>
                  </a:lnTo>
                  <a:lnTo>
                    <a:pt x="16725" y="94233"/>
                  </a:lnTo>
                  <a:lnTo>
                    <a:pt x="61614" y="91709"/>
                  </a:lnTo>
                  <a:lnTo>
                    <a:pt x="107187" y="89642"/>
                  </a:lnTo>
                  <a:lnTo>
                    <a:pt x="198259" y="86880"/>
                  </a:lnTo>
                  <a:lnTo>
                    <a:pt x="230073" y="86880"/>
                  </a:lnTo>
                  <a:lnTo>
                    <a:pt x="230073" y="86067"/>
                  </a:lnTo>
                  <a:lnTo>
                    <a:pt x="238566" y="85832"/>
                  </a:lnTo>
                  <a:lnTo>
                    <a:pt x="349805" y="85661"/>
                  </a:lnTo>
                  <a:lnTo>
                    <a:pt x="354495" y="81991"/>
                  </a:lnTo>
                  <a:lnTo>
                    <a:pt x="354495" y="59956"/>
                  </a:lnTo>
                  <a:lnTo>
                    <a:pt x="349220" y="55079"/>
                  </a:lnTo>
                  <a:lnTo>
                    <a:pt x="230073" y="55079"/>
                  </a:lnTo>
                  <a:lnTo>
                    <a:pt x="230073" y="4889"/>
                  </a:lnTo>
                  <a:lnTo>
                    <a:pt x="224777" y="0"/>
                  </a:lnTo>
                  <a:close/>
                </a:path>
                <a:path w="354964" h="356234">
                  <a:moveTo>
                    <a:pt x="349805" y="85661"/>
                  </a:moveTo>
                  <a:lnTo>
                    <a:pt x="263512" y="85661"/>
                  </a:lnTo>
                  <a:lnTo>
                    <a:pt x="339394" y="86474"/>
                  </a:lnTo>
                  <a:lnTo>
                    <a:pt x="348767" y="86474"/>
                  </a:lnTo>
                  <a:lnTo>
                    <a:pt x="349805" y="85661"/>
                  </a:lnTo>
                  <a:close/>
                </a:path>
                <a:path w="354964" h="356234">
                  <a:moveTo>
                    <a:pt x="294525" y="54254"/>
                  </a:moveTo>
                  <a:lnTo>
                    <a:pt x="278775" y="54324"/>
                  </a:lnTo>
                  <a:lnTo>
                    <a:pt x="230073" y="55079"/>
                  </a:lnTo>
                  <a:lnTo>
                    <a:pt x="349220" y="55079"/>
                  </a:lnTo>
                  <a:lnTo>
                    <a:pt x="348767" y="54660"/>
                  </a:lnTo>
                  <a:lnTo>
                    <a:pt x="337756" y="54660"/>
                  </a:lnTo>
                  <a:lnTo>
                    <a:pt x="327215" y="54425"/>
                  </a:lnTo>
                  <a:lnTo>
                    <a:pt x="294525" y="54254"/>
                  </a:lnTo>
                  <a:close/>
                </a:path>
              </a:pathLst>
            </a:custGeom>
            <a:solidFill>
              <a:srgbClr val="4123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7458" y="8623138"/>
              <a:ext cx="109588" cy="10265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852754" y="8481521"/>
              <a:ext cx="354965" cy="356235"/>
            </a:xfrm>
            <a:custGeom>
              <a:avLst/>
              <a:gdLst/>
              <a:ahLst/>
              <a:cxnLst/>
              <a:rect l="l" t="t" r="r" b="b"/>
              <a:pathLst>
                <a:path w="354964" h="356234">
                  <a:moveTo>
                    <a:pt x="210083" y="218236"/>
                  </a:moveTo>
                  <a:lnTo>
                    <a:pt x="199561" y="240600"/>
                  </a:lnTo>
                  <a:lnTo>
                    <a:pt x="184335" y="255203"/>
                  </a:lnTo>
                  <a:lnTo>
                    <a:pt x="165054" y="263153"/>
                  </a:lnTo>
                  <a:lnTo>
                    <a:pt x="142366" y="265556"/>
                  </a:lnTo>
                  <a:lnTo>
                    <a:pt x="113127" y="260395"/>
                  </a:lnTo>
                  <a:lnTo>
                    <a:pt x="90157" y="245979"/>
                  </a:lnTo>
                  <a:lnTo>
                    <a:pt x="75140" y="223916"/>
                  </a:lnTo>
                  <a:lnTo>
                    <a:pt x="69761" y="195808"/>
                  </a:lnTo>
                  <a:lnTo>
                    <a:pt x="75778" y="166326"/>
                  </a:lnTo>
                  <a:lnTo>
                    <a:pt x="92503" y="143232"/>
                  </a:lnTo>
                  <a:lnTo>
                    <a:pt x="117949" y="128169"/>
                  </a:lnTo>
                  <a:lnTo>
                    <a:pt x="150126" y="122783"/>
                  </a:lnTo>
                  <a:lnTo>
                    <a:pt x="164474" y="123994"/>
                  </a:lnTo>
                  <a:lnTo>
                    <a:pt x="177449" y="127576"/>
                  </a:lnTo>
                  <a:lnTo>
                    <a:pt x="188897" y="133451"/>
                  </a:lnTo>
                  <a:lnTo>
                    <a:pt x="198666" y="141541"/>
                  </a:lnTo>
                  <a:lnTo>
                    <a:pt x="198431" y="129503"/>
                  </a:lnTo>
                  <a:lnTo>
                    <a:pt x="198310" y="115897"/>
                  </a:lnTo>
                  <a:lnTo>
                    <a:pt x="198266" y="101447"/>
                  </a:lnTo>
                  <a:lnTo>
                    <a:pt x="198259" y="86880"/>
                  </a:lnTo>
                  <a:lnTo>
                    <a:pt x="152914" y="88033"/>
                  </a:lnTo>
                  <a:lnTo>
                    <a:pt x="107187" y="89642"/>
                  </a:lnTo>
                  <a:lnTo>
                    <a:pt x="61614" y="91709"/>
                  </a:lnTo>
                  <a:lnTo>
                    <a:pt x="16725" y="94233"/>
                  </a:lnTo>
                  <a:lnTo>
                    <a:pt x="15100" y="94233"/>
                  </a:lnTo>
                  <a:lnTo>
                    <a:pt x="5714" y="94233"/>
                  </a:lnTo>
                  <a:lnTo>
                    <a:pt x="419" y="87706"/>
                  </a:lnTo>
                  <a:lnTo>
                    <a:pt x="0" y="78320"/>
                  </a:lnTo>
                  <a:lnTo>
                    <a:pt x="0" y="77508"/>
                  </a:lnTo>
                  <a:lnTo>
                    <a:pt x="0" y="68935"/>
                  </a:lnTo>
                  <a:lnTo>
                    <a:pt x="5295" y="62420"/>
                  </a:lnTo>
                  <a:lnTo>
                    <a:pt x="14693" y="62014"/>
                  </a:lnTo>
                  <a:lnTo>
                    <a:pt x="58857" y="59788"/>
                  </a:lnTo>
                  <a:lnTo>
                    <a:pt x="104587" y="57981"/>
                  </a:lnTo>
                  <a:lnTo>
                    <a:pt x="151160" y="56556"/>
                  </a:lnTo>
                  <a:lnTo>
                    <a:pt x="197853" y="55473"/>
                  </a:lnTo>
                  <a:lnTo>
                    <a:pt x="197787" y="44799"/>
                  </a:lnTo>
                  <a:lnTo>
                    <a:pt x="197643" y="34315"/>
                  </a:lnTo>
                  <a:lnTo>
                    <a:pt x="197499" y="24212"/>
                  </a:lnTo>
                  <a:lnTo>
                    <a:pt x="197434" y="14681"/>
                  </a:lnTo>
                  <a:lnTo>
                    <a:pt x="197434" y="5714"/>
                  </a:lnTo>
                  <a:lnTo>
                    <a:pt x="202742" y="0"/>
                  </a:lnTo>
                  <a:lnTo>
                    <a:pt x="212940" y="0"/>
                  </a:lnTo>
                  <a:lnTo>
                    <a:pt x="224777" y="0"/>
                  </a:lnTo>
                  <a:lnTo>
                    <a:pt x="230073" y="4889"/>
                  </a:lnTo>
                  <a:lnTo>
                    <a:pt x="230073" y="15493"/>
                  </a:lnTo>
                  <a:lnTo>
                    <a:pt x="230073" y="55079"/>
                  </a:lnTo>
                  <a:lnTo>
                    <a:pt x="246508" y="54774"/>
                  </a:lnTo>
                  <a:lnTo>
                    <a:pt x="262756" y="54509"/>
                  </a:lnTo>
                  <a:lnTo>
                    <a:pt x="278775" y="54324"/>
                  </a:lnTo>
                  <a:lnTo>
                    <a:pt x="294525" y="54254"/>
                  </a:lnTo>
                  <a:lnTo>
                    <a:pt x="305523" y="54260"/>
                  </a:lnTo>
                  <a:lnTo>
                    <a:pt x="316445" y="54305"/>
                  </a:lnTo>
                  <a:lnTo>
                    <a:pt x="327215" y="54425"/>
                  </a:lnTo>
                  <a:lnTo>
                    <a:pt x="337756" y="54660"/>
                  </a:lnTo>
                  <a:lnTo>
                    <a:pt x="348767" y="54660"/>
                  </a:lnTo>
                  <a:lnTo>
                    <a:pt x="354495" y="59956"/>
                  </a:lnTo>
                  <a:lnTo>
                    <a:pt x="354495" y="70980"/>
                  </a:lnTo>
                  <a:lnTo>
                    <a:pt x="354495" y="72199"/>
                  </a:lnTo>
                  <a:lnTo>
                    <a:pt x="354495" y="81991"/>
                  </a:lnTo>
                  <a:lnTo>
                    <a:pt x="348767" y="86474"/>
                  </a:lnTo>
                  <a:lnTo>
                    <a:pt x="339394" y="86474"/>
                  </a:lnTo>
                  <a:lnTo>
                    <a:pt x="321114" y="86175"/>
                  </a:lnTo>
                  <a:lnTo>
                    <a:pt x="302372" y="85915"/>
                  </a:lnTo>
                  <a:lnTo>
                    <a:pt x="283171" y="85731"/>
                  </a:lnTo>
                  <a:lnTo>
                    <a:pt x="263512" y="85661"/>
                  </a:lnTo>
                  <a:lnTo>
                    <a:pt x="255247" y="85667"/>
                  </a:lnTo>
                  <a:lnTo>
                    <a:pt x="246945" y="85712"/>
                  </a:lnTo>
                  <a:lnTo>
                    <a:pt x="238566" y="85832"/>
                  </a:lnTo>
                  <a:lnTo>
                    <a:pt x="230073" y="86067"/>
                  </a:lnTo>
                  <a:lnTo>
                    <a:pt x="230073" y="170510"/>
                  </a:lnTo>
                  <a:lnTo>
                    <a:pt x="235360" y="183219"/>
                  </a:lnTo>
                  <a:lnTo>
                    <a:pt x="239042" y="196310"/>
                  </a:lnTo>
                  <a:lnTo>
                    <a:pt x="241196" y="209857"/>
                  </a:lnTo>
                  <a:lnTo>
                    <a:pt x="241896" y="223939"/>
                  </a:lnTo>
                  <a:lnTo>
                    <a:pt x="237653" y="260312"/>
                  </a:lnTo>
                  <a:lnTo>
                    <a:pt x="204386" y="314700"/>
                  </a:lnTo>
                  <a:lnTo>
                    <a:pt x="161385" y="340964"/>
                  </a:lnTo>
                  <a:lnTo>
                    <a:pt x="110959" y="355701"/>
                  </a:lnTo>
                  <a:lnTo>
                    <a:pt x="109727" y="356120"/>
                  </a:lnTo>
                  <a:lnTo>
                    <a:pt x="108508" y="356120"/>
                  </a:lnTo>
                  <a:lnTo>
                    <a:pt x="106883" y="356120"/>
                  </a:lnTo>
                  <a:lnTo>
                    <a:pt x="98717" y="356120"/>
                  </a:lnTo>
                  <a:lnTo>
                    <a:pt x="92189" y="351624"/>
                  </a:lnTo>
                  <a:lnTo>
                    <a:pt x="90563" y="342645"/>
                  </a:lnTo>
                  <a:lnTo>
                    <a:pt x="90157" y="341020"/>
                  </a:lnTo>
                  <a:lnTo>
                    <a:pt x="90157" y="339382"/>
                  </a:lnTo>
                  <a:lnTo>
                    <a:pt x="90157" y="338175"/>
                  </a:lnTo>
                  <a:lnTo>
                    <a:pt x="90157" y="329603"/>
                  </a:lnTo>
                  <a:lnTo>
                    <a:pt x="95046" y="323481"/>
                  </a:lnTo>
                  <a:lnTo>
                    <a:pt x="151027" y="307962"/>
                  </a:lnTo>
                  <a:lnTo>
                    <a:pt x="185048" y="286926"/>
                  </a:lnTo>
                  <a:lnTo>
                    <a:pt x="212128" y="225996"/>
                  </a:lnTo>
                  <a:lnTo>
                    <a:pt x="212128" y="218236"/>
                  </a:lnTo>
                  <a:lnTo>
                    <a:pt x="210083" y="218236"/>
                  </a:lnTo>
                  <a:close/>
                </a:path>
              </a:pathLst>
            </a:custGeom>
            <a:ln w="16992">
              <a:solidFill>
                <a:srgbClr val="41231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34935" y="8078744"/>
              <a:ext cx="772885" cy="76739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75670" y="8058709"/>
              <a:ext cx="428586" cy="77062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38535" y="8005146"/>
              <a:ext cx="2962462" cy="894956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023137" y="7198435"/>
              <a:ext cx="1336675" cy="370205"/>
            </a:xfrm>
            <a:custGeom>
              <a:avLst/>
              <a:gdLst/>
              <a:ahLst/>
              <a:cxnLst/>
              <a:rect l="l" t="t" r="r" b="b"/>
              <a:pathLst>
                <a:path w="1336675" h="370204">
                  <a:moveTo>
                    <a:pt x="294855" y="220332"/>
                  </a:moveTo>
                  <a:lnTo>
                    <a:pt x="292785" y="202349"/>
                  </a:lnTo>
                  <a:lnTo>
                    <a:pt x="286219" y="189979"/>
                  </a:lnTo>
                  <a:lnTo>
                    <a:pt x="274599" y="182841"/>
                  </a:lnTo>
                  <a:lnTo>
                    <a:pt x="257352" y="180555"/>
                  </a:lnTo>
                  <a:lnTo>
                    <a:pt x="183769" y="180555"/>
                  </a:lnTo>
                  <a:lnTo>
                    <a:pt x="175704" y="182092"/>
                  </a:lnTo>
                  <a:lnTo>
                    <a:pt x="169989" y="186321"/>
                  </a:lnTo>
                  <a:lnTo>
                    <a:pt x="166598" y="192697"/>
                  </a:lnTo>
                  <a:lnTo>
                    <a:pt x="165481" y="200672"/>
                  </a:lnTo>
                  <a:lnTo>
                    <a:pt x="166598" y="208495"/>
                  </a:lnTo>
                  <a:lnTo>
                    <a:pt x="169989" y="214553"/>
                  </a:lnTo>
                  <a:lnTo>
                    <a:pt x="175704" y="218478"/>
                  </a:lnTo>
                  <a:lnTo>
                    <a:pt x="183769" y="219875"/>
                  </a:lnTo>
                  <a:lnTo>
                    <a:pt x="253250" y="219875"/>
                  </a:lnTo>
                  <a:lnTo>
                    <a:pt x="255536" y="224904"/>
                  </a:lnTo>
                  <a:lnTo>
                    <a:pt x="255536" y="232676"/>
                  </a:lnTo>
                  <a:lnTo>
                    <a:pt x="255536" y="242735"/>
                  </a:lnTo>
                  <a:lnTo>
                    <a:pt x="247954" y="278942"/>
                  </a:lnTo>
                  <a:lnTo>
                    <a:pt x="227482" y="306451"/>
                  </a:lnTo>
                  <a:lnTo>
                    <a:pt x="197485" y="323926"/>
                  </a:lnTo>
                  <a:lnTo>
                    <a:pt x="161366" y="330047"/>
                  </a:lnTo>
                  <a:lnTo>
                    <a:pt x="122999" y="323837"/>
                  </a:lnTo>
                  <a:lnTo>
                    <a:pt x="91020" y="305625"/>
                  </a:lnTo>
                  <a:lnTo>
                    <a:pt x="66662" y="276034"/>
                  </a:lnTo>
                  <a:lnTo>
                    <a:pt x="51142" y="235661"/>
                  </a:lnTo>
                  <a:lnTo>
                    <a:pt x="45694" y="185140"/>
                  </a:lnTo>
                  <a:lnTo>
                    <a:pt x="50812" y="135953"/>
                  </a:lnTo>
                  <a:lnTo>
                    <a:pt x="65620" y="95643"/>
                  </a:lnTo>
                  <a:lnTo>
                    <a:pt x="89242" y="65392"/>
                  </a:lnTo>
                  <a:lnTo>
                    <a:pt x="120827" y="46367"/>
                  </a:lnTo>
                  <a:lnTo>
                    <a:pt x="159524" y="39763"/>
                  </a:lnTo>
                  <a:lnTo>
                    <a:pt x="192633" y="44399"/>
                  </a:lnTo>
                  <a:lnTo>
                    <a:pt x="216903" y="56680"/>
                  </a:lnTo>
                  <a:lnTo>
                    <a:pt x="233972" y="74091"/>
                  </a:lnTo>
                  <a:lnTo>
                    <a:pt x="245478" y="94170"/>
                  </a:lnTo>
                  <a:lnTo>
                    <a:pt x="249593" y="103301"/>
                  </a:lnTo>
                  <a:lnTo>
                    <a:pt x="256451" y="106502"/>
                  </a:lnTo>
                  <a:lnTo>
                    <a:pt x="267881" y="106502"/>
                  </a:lnTo>
                  <a:lnTo>
                    <a:pt x="271995" y="105587"/>
                  </a:lnTo>
                  <a:lnTo>
                    <a:pt x="282956" y="101473"/>
                  </a:lnTo>
                  <a:lnTo>
                    <a:pt x="289814" y="95072"/>
                  </a:lnTo>
                  <a:lnTo>
                    <a:pt x="289814" y="82727"/>
                  </a:lnTo>
                  <a:lnTo>
                    <a:pt x="245935" y="25298"/>
                  </a:lnTo>
                  <a:lnTo>
                    <a:pt x="209105" y="7099"/>
                  </a:lnTo>
                  <a:lnTo>
                    <a:pt x="159080" y="0"/>
                  </a:lnTo>
                  <a:lnTo>
                    <a:pt x="112687" y="6248"/>
                  </a:lnTo>
                  <a:lnTo>
                    <a:pt x="73545" y="24104"/>
                  </a:lnTo>
                  <a:lnTo>
                    <a:pt x="42164" y="52222"/>
                  </a:lnTo>
                  <a:lnTo>
                    <a:pt x="19100" y="89255"/>
                  </a:lnTo>
                  <a:lnTo>
                    <a:pt x="4864" y="133858"/>
                  </a:lnTo>
                  <a:lnTo>
                    <a:pt x="0" y="184683"/>
                  </a:lnTo>
                  <a:lnTo>
                    <a:pt x="4902" y="236804"/>
                  </a:lnTo>
                  <a:lnTo>
                    <a:pt x="19253" y="281851"/>
                  </a:lnTo>
                  <a:lnTo>
                    <a:pt x="42506" y="318731"/>
                  </a:lnTo>
                  <a:lnTo>
                    <a:pt x="74155" y="346405"/>
                  </a:lnTo>
                  <a:lnTo>
                    <a:pt x="113639" y="363791"/>
                  </a:lnTo>
                  <a:lnTo>
                    <a:pt x="160451" y="369824"/>
                  </a:lnTo>
                  <a:lnTo>
                    <a:pt x="185801" y="367334"/>
                  </a:lnTo>
                  <a:lnTo>
                    <a:pt x="228269" y="350723"/>
                  </a:lnTo>
                  <a:lnTo>
                    <a:pt x="257352" y="321360"/>
                  </a:lnTo>
                  <a:lnTo>
                    <a:pt x="256451" y="327304"/>
                  </a:lnTo>
                  <a:lnTo>
                    <a:pt x="255993" y="335534"/>
                  </a:lnTo>
                  <a:lnTo>
                    <a:pt x="255993" y="351993"/>
                  </a:lnTo>
                  <a:lnTo>
                    <a:pt x="257327" y="359067"/>
                  </a:lnTo>
                  <a:lnTo>
                    <a:pt x="261188" y="364388"/>
                  </a:lnTo>
                  <a:lnTo>
                    <a:pt x="267373" y="367741"/>
                  </a:lnTo>
                  <a:lnTo>
                    <a:pt x="275653" y="368909"/>
                  </a:lnTo>
                  <a:lnTo>
                    <a:pt x="283667" y="367703"/>
                  </a:lnTo>
                  <a:lnTo>
                    <a:pt x="289712" y="364045"/>
                  </a:lnTo>
                  <a:lnTo>
                    <a:pt x="293522" y="357911"/>
                  </a:lnTo>
                  <a:lnTo>
                    <a:pt x="294855" y="349250"/>
                  </a:lnTo>
                  <a:lnTo>
                    <a:pt x="294855" y="220332"/>
                  </a:lnTo>
                  <a:close/>
                </a:path>
                <a:path w="1336675" h="370204">
                  <a:moveTo>
                    <a:pt x="656958" y="343763"/>
                  </a:moveTo>
                  <a:lnTo>
                    <a:pt x="656501" y="341477"/>
                  </a:lnTo>
                  <a:lnTo>
                    <a:pt x="655129" y="338721"/>
                  </a:lnTo>
                  <a:lnTo>
                    <a:pt x="623354" y="258724"/>
                  </a:lnTo>
                  <a:lnTo>
                    <a:pt x="608114" y="220332"/>
                  </a:lnTo>
                  <a:lnTo>
                    <a:pt x="563702" y="108508"/>
                  </a:lnTo>
                  <a:lnTo>
                    <a:pt x="563702" y="220332"/>
                  </a:lnTo>
                  <a:lnTo>
                    <a:pt x="432955" y="220332"/>
                  </a:lnTo>
                  <a:lnTo>
                    <a:pt x="484619" y="87757"/>
                  </a:lnTo>
                  <a:lnTo>
                    <a:pt x="498792" y="43865"/>
                  </a:lnTo>
                  <a:lnTo>
                    <a:pt x="502018" y="55346"/>
                  </a:lnTo>
                  <a:lnTo>
                    <a:pt x="505536" y="66497"/>
                  </a:lnTo>
                  <a:lnTo>
                    <a:pt x="509257" y="77292"/>
                  </a:lnTo>
                  <a:lnTo>
                    <a:pt x="512953" y="87299"/>
                  </a:lnTo>
                  <a:lnTo>
                    <a:pt x="563702" y="220332"/>
                  </a:lnTo>
                  <a:lnTo>
                    <a:pt x="563702" y="108508"/>
                  </a:lnTo>
                  <a:lnTo>
                    <a:pt x="538035" y="43865"/>
                  </a:lnTo>
                  <a:lnTo>
                    <a:pt x="530783" y="25590"/>
                  </a:lnTo>
                  <a:lnTo>
                    <a:pt x="525259" y="15671"/>
                  </a:lnTo>
                  <a:lnTo>
                    <a:pt x="517817" y="9017"/>
                  </a:lnTo>
                  <a:lnTo>
                    <a:pt x="508736" y="5270"/>
                  </a:lnTo>
                  <a:lnTo>
                    <a:pt x="498335" y="4102"/>
                  </a:lnTo>
                  <a:lnTo>
                    <a:pt x="488251" y="5270"/>
                  </a:lnTo>
                  <a:lnTo>
                    <a:pt x="342442" y="337820"/>
                  </a:lnTo>
                  <a:lnTo>
                    <a:pt x="341071" y="342836"/>
                  </a:lnTo>
                  <a:lnTo>
                    <a:pt x="341071" y="354279"/>
                  </a:lnTo>
                  <a:lnTo>
                    <a:pt x="347929" y="362038"/>
                  </a:lnTo>
                  <a:lnTo>
                    <a:pt x="357073" y="364337"/>
                  </a:lnTo>
                  <a:lnTo>
                    <a:pt x="360273" y="365239"/>
                  </a:lnTo>
                  <a:lnTo>
                    <a:pt x="363004" y="365696"/>
                  </a:lnTo>
                  <a:lnTo>
                    <a:pt x="373989" y="365696"/>
                  </a:lnTo>
                  <a:lnTo>
                    <a:pt x="380847" y="362038"/>
                  </a:lnTo>
                  <a:lnTo>
                    <a:pt x="384048" y="352907"/>
                  </a:lnTo>
                  <a:lnTo>
                    <a:pt x="419239" y="258724"/>
                  </a:lnTo>
                  <a:lnTo>
                    <a:pt x="577418" y="258724"/>
                  </a:lnTo>
                  <a:lnTo>
                    <a:pt x="613524" y="353364"/>
                  </a:lnTo>
                  <a:lnTo>
                    <a:pt x="616724" y="362038"/>
                  </a:lnTo>
                  <a:lnTo>
                    <a:pt x="624039" y="366153"/>
                  </a:lnTo>
                  <a:lnTo>
                    <a:pt x="635012" y="366153"/>
                  </a:lnTo>
                  <a:lnTo>
                    <a:pt x="637755" y="365696"/>
                  </a:lnTo>
                  <a:lnTo>
                    <a:pt x="640499" y="364782"/>
                  </a:lnTo>
                  <a:lnTo>
                    <a:pt x="649643" y="362496"/>
                  </a:lnTo>
                  <a:lnTo>
                    <a:pt x="656958" y="355638"/>
                  </a:lnTo>
                  <a:lnTo>
                    <a:pt x="656958" y="343763"/>
                  </a:lnTo>
                  <a:close/>
                </a:path>
                <a:path w="1336675" h="370204">
                  <a:moveTo>
                    <a:pt x="982472" y="264210"/>
                  </a:moveTo>
                  <a:lnTo>
                    <a:pt x="964755" y="204736"/>
                  </a:lnTo>
                  <a:lnTo>
                    <a:pt x="937209" y="184137"/>
                  </a:lnTo>
                  <a:lnTo>
                    <a:pt x="937209" y="260108"/>
                  </a:lnTo>
                  <a:lnTo>
                    <a:pt x="932637" y="287997"/>
                  </a:lnTo>
                  <a:lnTo>
                    <a:pt x="919099" y="308343"/>
                  </a:lnTo>
                  <a:lnTo>
                    <a:pt x="896912" y="320802"/>
                  </a:lnTo>
                  <a:lnTo>
                    <a:pt x="866355" y="325031"/>
                  </a:lnTo>
                  <a:lnTo>
                    <a:pt x="759371" y="325031"/>
                  </a:lnTo>
                  <a:lnTo>
                    <a:pt x="754811" y="319989"/>
                  </a:lnTo>
                  <a:lnTo>
                    <a:pt x="754811" y="194741"/>
                  </a:lnTo>
                  <a:lnTo>
                    <a:pt x="865441" y="194741"/>
                  </a:lnTo>
                  <a:lnTo>
                    <a:pt x="896327" y="198907"/>
                  </a:lnTo>
                  <a:lnTo>
                    <a:pt x="918819" y="211302"/>
                  </a:lnTo>
                  <a:lnTo>
                    <a:pt x="932561" y="231762"/>
                  </a:lnTo>
                  <a:lnTo>
                    <a:pt x="937209" y="260108"/>
                  </a:lnTo>
                  <a:lnTo>
                    <a:pt x="937209" y="184137"/>
                  </a:lnTo>
                  <a:lnTo>
                    <a:pt x="912063" y="175082"/>
                  </a:lnTo>
                  <a:lnTo>
                    <a:pt x="937717" y="162991"/>
                  </a:lnTo>
                  <a:lnTo>
                    <a:pt x="943737" y="157238"/>
                  </a:lnTo>
                  <a:lnTo>
                    <a:pt x="955840" y="145643"/>
                  </a:lnTo>
                  <a:lnTo>
                    <a:pt x="966584" y="122555"/>
                  </a:lnTo>
                  <a:lnTo>
                    <a:pt x="970127" y="93243"/>
                  </a:lnTo>
                  <a:lnTo>
                    <a:pt x="963180" y="56603"/>
                  </a:lnTo>
                  <a:lnTo>
                    <a:pt x="954354" y="44792"/>
                  </a:lnTo>
                  <a:lnTo>
                    <a:pt x="942936" y="29476"/>
                  </a:lnTo>
                  <a:lnTo>
                    <a:pt x="926236" y="20853"/>
                  </a:lnTo>
                  <a:lnTo>
                    <a:pt x="926236" y="98729"/>
                  </a:lnTo>
                  <a:lnTo>
                    <a:pt x="922058" y="123291"/>
                  </a:lnTo>
                  <a:lnTo>
                    <a:pt x="909891" y="141693"/>
                  </a:lnTo>
                  <a:lnTo>
                    <a:pt x="890371" y="153238"/>
                  </a:lnTo>
                  <a:lnTo>
                    <a:pt x="864057" y="157238"/>
                  </a:lnTo>
                  <a:lnTo>
                    <a:pt x="754811" y="157238"/>
                  </a:lnTo>
                  <a:lnTo>
                    <a:pt x="754811" y="50279"/>
                  </a:lnTo>
                  <a:lnTo>
                    <a:pt x="759371" y="44792"/>
                  </a:lnTo>
                  <a:lnTo>
                    <a:pt x="863155" y="44792"/>
                  </a:lnTo>
                  <a:lnTo>
                    <a:pt x="890574" y="48196"/>
                  </a:lnTo>
                  <a:lnTo>
                    <a:pt x="910297" y="58381"/>
                  </a:lnTo>
                  <a:lnTo>
                    <a:pt x="922235" y="75260"/>
                  </a:lnTo>
                  <a:lnTo>
                    <a:pt x="926236" y="98729"/>
                  </a:lnTo>
                  <a:lnTo>
                    <a:pt x="926236" y="20853"/>
                  </a:lnTo>
                  <a:lnTo>
                    <a:pt x="910348" y="12636"/>
                  </a:lnTo>
                  <a:lnTo>
                    <a:pt x="866355" y="6858"/>
                  </a:lnTo>
                  <a:lnTo>
                    <a:pt x="758469" y="6858"/>
                  </a:lnTo>
                  <a:lnTo>
                    <a:pt x="737565" y="9613"/>
                  </a:lnTo>
                  <a:lnTo>
                    <a:pt x="723214" y="18326"/>
                  </a:lnTo>
                  <a:lnTo>
                    <a:pt x="714946" y="33642"/>
                  </a:lnTo>
                  <a:lnTo>
                    <a:pt x="712292" y="56210"/>
                  </a:lnTo>
                  <a:lnTo>
                    <a:pt x="712292" y="314045"/>
                  </a:lnTo>
                  <a:lnTo>
                    <a:pt x="714946" y="336346"/>
                  </a:lnTo>
                  <a:lnTo>
                    <a:pt x="723214" y="351536"/>
                  </a:lnTo>
                  <a:lnTo>
                    <a:pt x="737565" y="360197"/>
                  </a:lnTo>
                  <a:lnTo>
                    <a:pt x="758469" y="362966"/>
                  </a:lnTo>
                  <a:lnTo>
                    <a:pt x="871385" y="362966"/>
                  </a:lnTo>
                  <a:lnTo>
                    <a:pt x="918451" y="356273"/>
                  </a:lnTo>
                  <a:lnTo>
                    <a:pt x="953338" y="336905"/>
                  </a:lnTo>
                  <a:lnTo>
                    <a:pt x="961631" y="325031"/>
                  </a:lnTo>
                  <a:lnTo>
                    <a:pt x="975017" y="305866"/>
                  </a:lnTo>
                  <a:lnTo>
                    <a:pt x="982472" y="264210"/>
                  </a:lnTo>
                  <a:close/>
                </a:path>
                <a:path w="1336675" h="370204">
                  <a:moveTo>
                    <a:pt x="1336344" y="343763"/>
                  </a:moveTo>
                  <a:lnTo>
                    <a:pt x="1335887" y="341477"/>
                  </a:lnTo>
                  <a:lnTo>
                    <a:pt x="1334516" y="338721"/>
                  </a:lnTo>
                  <a:lnTo>
                    <a:pt x="1302740" y="258724"/>
                  </a:lnTo>
                  <a:lnTo>
                    <a:pt x="1287500" y="220332"/>
                  </a:lnTo>
                  <a:lnTo>
                    <a:pt x="1243088" y="108508"/>
                  </a:lnTo>
                  <a:lnTo>
                    <a:pt x="1243088" y="220332"/>
                  </a:lnTo>
                  <a:lnTo>
                    <a:pt x="1112342" y="220332"/>
                  </a:lnTo>
                  <a:lnTo>
                    <a:pt x="1163993" y="87757"/>
                  </a:lnTo>
                  <a:lnTo>
                    <a:pt x="1178179" y="43865"/>
                  </a:lnTo>
                  <a:lnTo>
                    <a:pt x="1181417" y="55346"/>
                  </a:lnTo>
                  <a:lnTo>
                    <a:pt x="1184922" y="66497"/>
                  </a:lnTo>
                  <a:lnTo>
                    <a:pt x="1188643" y="77292"/>
                  </a:lnTo>
                  <a:lnTo>
                    <a:pt x="1192339" y="87299"/>
                  </a:lnTo>
                  <a:lnTo>
                    <a:pt x="1243088" y="220332"/>
                  </a:lnTo>
                  <a:lnTo>
                    <a:pt x="1243088" y="108508"/>
                  </a:lnTo>
                  <a:lnTo>
                    <a:pt x="1217422" y="43865"/>
                  </a:lnTo>
                  <a:lnTo>
                    <a:pt x="1210170" y="25590"/>
                  </a:lnTo>
                  <a:lnTo>
                    <a:pt x="1204645" y="15671"/>
                  </a:lnTo>
                  <a:lnTo>
                    <a:pt x="1197190" y="9017"/>
                  </a:lnTo>
                  <a:lnTo>
                    <a:pt x="1188123" y="5270"/>
                  </a:lnTo>
                  <a:lnTo>
                    <a:pt x="1177721" y="4102"/>
                  </a:lnTo>
                  <a:lnTo>
                    <a:pt x="1167638" y="5270"/>
                  </a:lnTo>
                  <a:lnTo>
                    <a:pt x="1021829" y="337820"/>
                  </a:lnTo>
                  <a:lnTo>
                    <a:pt x="1020457" y="342836"/>
                  </a:lnTo>
                  <a:lnTo>
                    <a:pt x="1020457" y="354279"/>
                  </a:lnTo>
                  <a:lnTo>
                    <a:pt x="1027315" y="362038"/>
                  </a:lnTo>
                  <a:lnTo>
                    <a:pt x="1036447" y="364337"/>
                  </a:lnTo>
                  <a:lnTo>
                    <a:pt x="1039647" y="365239"/>
                  </a:lnTo>
                  <a:lnTo>
                    <a:pt x="1042390" y="365696"/>
                  </a:lnTo>
                  <a:lnTo>
                    <a:pt x="1053376" y="365696"/>
                  </a:lnTo>
                  <a:lnTo>
                    <a:pt x="1060234" y="362038"/>
                  </a:lnTo>
                  <a:lnTo>
                    <a:pt x="1063434" y="352907"/>
                  </a:lnTo>
                  <a:lnTo>
                    <a:pt x="1098626" y="258724"/>
                  </a:lnTo>
                  <a:lnTo>
                    <a:pt x="1256804" y="258724"/>
                  </a:lnTo>
                  <a:lnTo>
                    <a:pt x="1292910" y="353364"/>
                  </a:lnTo>
                  <a:lnTo>
                    <a:pt x="1296111" y="362038"/>
                  </a:lnTo>
                  <a:lnTo>
                    <a:pt x="1303426" y="366153"/>
                  </a:lnTo>
                  <a:lnTo>
                    <a:pt x="1314399" y="366153"/>
                  </a:lnTo>
                  <a:lnTo>
                    <a:pt x="1317142" y="365696"/>
                  </a:lnTo>
                  <a:lnTo>
                    <a:pt x="1319885" y="364782"/>
                  </a:lnTo>
                  <a:lnTo>
                    <a:pt x="1329029" y="362496"/>
                  </a:lnTo>
                  <a:lnTo>
                    <a:pt x="1336344" y="355638"/>
                  </a:lnTo>
                  <a:lnTo>
                    <a:pt x="1336344" y="343763"/>
                  </a:lnTo>
                  <a:close/>
                </a:path>
              </a:pathLst>
            </a:custGeom>
            <a:solidFill>
              <a:srgbClr val="4123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8455" y="7656359"/>
              <a:ext cx="1597362" cy="19392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6923" y="635546"/>
              <a:ext cx="548639" cy="583386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870035" y="713895"/>
              <a:ext cx="248285" cy="284480"/>
            </a:xfrm>
            <a:custGeom>
              <a:avLst/>
              <a:gdLst/>
              <a:ahLst/>
              <a:cxnLst/>
              <a:rect l="l" t="t" r="r" b="b"/>
              <a:pathLst>
                <a:path w="248284" h="284480">
                  <a:moveTo>
                    <a:pt x="109308" y="0"/>
                  </a:moveTo>
                  <a:lnTo>
                    <a:pt x="101053" y="0"/>
                  </a:lnTo>
                  <a:lnTo>
                    <a:pt x="97091" y="3632"/>
                  </a:lnTo>
                  <a:lnTo>
                    <a:pt x="94780" y="9575"/>
                  </a:lnTo>
                  <a:lnTo>
                    <a:pt x="76317" y="47461"/>
                  </a:lnTo>
                  <a:lnTo>
                    <a:pt x="54819" y="78628"/>
                  </a:lnTo>
                  <a:lnTo>
                    <a:pt x="31340" y="103419"/>
                  </a:lnTo>
                  <a:lnTo>
                    <a:pt x="6934" y="122173"/>
                  </a:lnTo>
                  <a:lnTo>
                    <a:pt x="1993" y="125145"/>
                  </a:lnTo>
                  <a:lnTo>
                    <a:pt x="0" y="130098"/>
                  </a:lnTo>
                  <a:lnTo>
                    <a:pt x="0" y="137693"/>
                  </a:lnTo>
                  <a:lnTo>
                    <a:pt x="1003" y="140665"/>
                  </a:lnTo>
                  <a:lnTo>
                    <a:pt x="5613" y="146608"/>
                  </a:lnTo>
                  <a:lnTo>
                    <a:pt x="9575" y="148920"/>
                  </a:lnTo>
                  <a:lnTo>
                    <a:pt x="16852" y="148920"/>
                  </a:lnTo>
                  <a:lnTo>
                    <a:pt x="63493" y="112102"/>
                  </a:lnTo>
                  <a:lnTo>
                    <a:pt x="97091" y="70002"/>
                  </a:lnTo>
                  <a:lnTo>
                    <a:pt x="203415" y="68351"/>
                  </a:lnTo>
                  <a:lnTo>
                    <a:pt x="213982" y="68351"/>
                  </a:lnTo>
                  <a:lnTo>
                    <a:pt x="217284" y="71323"/>
                  </a:lnTo>
                  <a:lnTo>
                    <a:pt x="217284" y="79578"/>
                  </a:lnTo>
                  <a:lnTo>
                    <a:pt x="216623" y="83540"/>
                  </a:lnTo>
                  <a:lnTo>
                    <a:pt x="200037" y="133526"/>
                  </a:lnTo>
                  <a:lnTo>
                    <a:pt x="174114" y="176016"/>
                  </a:lnTo>
                  <a:lnTo>
                    <a:pt x="138950" y="210884"/>
                  </a:lnTo>
                  <a:lnTo>
                    <a:pt x="94638" y="238001"/>
                  </a:lnTo>
                  <a:lnTo>
                    <a:pt x="41274" y="257238"/>
                  </a:lnTo>
                  <a:lnTo>
                    <a:pt x="34023" y="258889"/>
                  </a:lnTo>
                  <a:lnTo>
                    <a:pt x="30378" y="263842"/>
                  </a:lnTo>
                  <a:lnTo>
                    <a:pt x="30378" y="271437"/>
                  </a:lnTo>
                  <a:lnTo>
                    <a:pt x="31051" y="274739"/>
                  </a:lnTo>
                  <a:lnTo>
                    <a:pt x="33032" y="281012"/>
                  </a:lnTo>
                  <a:lnTo>
                    <a:pt x="37985" y="284314"/>
                  </a:lnTo>
                  <a:lnTo>
                    <a:pt x="47231" y="284314"/>
                  </a:lnTo>
                  <a:lnTo>
                    <a:pt x="100948" y="266538"/>
                  </a:lnTo>
                  <a:lnTo>
                    <a:pt x="145557" y="241856"/>
                  </a:lnTo>
                  <a:lnTo>
                    <a:pt x="182406" y="210793"/>
                  </a:lnTo>
                  <a:lnTo>
                    <a:pt x="211524" y="174199"/>
                  </a:lnTo>
                  <a:lnTo>
                    <a:pt x="232936" y="132928"/>
                  </a:lnTo>
                  <a:lnTo>
                    <a:pt x="246672" y="87833"/>
                  </a:lnTo>
                  <a:lnTo>
                    <a:pt x="247992" y="79247"/>
                  </a:lnTo>
                  <a:lnTo>
                    <a:pt x="247992" y="75285"/>
                  </a:lnTo>
                  <a:lnTo>
                    <a:pt x="245598" y="61025"/>
                  </a:lnTo>
                  <a:lnTo>
                    <a:pt x="238747" y="50603"/>
                  </a:lnTo>
                  <a:lnTo>
                    <a:pt x="227933" y="44267"/>
                  </a:lnTo>
                  <a:lnTo>
                    <a:pt x="213652" y="42265"/>
                  </a:lnTo>
                  <a:lnTo>
                    <a:pt x="110299" y="44246"/>
                  </a:lnTo>
                  <a:lnTo>
                    <a:pt x="114679" y="36394"/>
                  </a:lnTo>
                  <a:lnTo>
                    <a:pt x="118348" y="29222"/>
                  </a:lnTo>
                  <a:lnTo>
                    <a:pt x="121211" y="22794"/>
                  </a:lnTo>
                  <a:lnTo>
                    <a:pt x="123177" y="17170"/>
                  </a:lnTo>
                  <a:lnTo>
                    <a:pt x="123837" y="14198"/>
                  </a:lnTo>
                  <a:lnTo>
                    <a:pt x="123837" y="7594"/>
                  </a:lnTo>
                  <a:lnTo>
                    <a:pt x="120535" y="2641"/>
                  </a:lnTo>
                  <a:lnTo>
                    <a:pt x="109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70035" y="713895"/>
              <a:ext cx="248285" cy="284480"/>
            </a:xfrm>
            <a:custGeom>
              <a:avLst/>
              <a:gdLst/>
              <a:ahLst/>
              <a:cxnLst/>
              <a:rect l="l" t="t" r="r" b="b"/>
              <a:pathLst>
                <a:path w="248284" h="284480">
                  <a:moveTo>
                    <a:pt x="97091" y="70002"/>
                  </a:moveTo>
                  <a:lnTo>
                    <a:pt x="63493" y="112102"/>
                  </a:lnTo>
                  <a:lnTo>
                    <a:pt x="22466" y="146278"/>
                  </a:lnTo>
                  <a:lnTo>
                    <a:pt x="16852" y="148920"/>
                  </a:lnTo>
                  <a:lnTo>
                    <a:pt x="13868" y="148920"/>
                  </a:lnTo>
                  <a:lnTo>
                    <a:pt x="9575" y="148920"/>
                  </a:lnTo>
                  <a:lnTo>
                    <a:pt x="5613" y="146608"/>
                  </a:lnTo>
                  <a:lnTo>
                    <a:pt x="2641" y="142976"/>
                  </a:lnTo>
                  <a:lnTo>
                    <a:pt x="1003" y="140665"/>
                  </a:lnTo>
                  <a:lnTo>
                    <a:pt x="0" y="137693"/>
                  </a:lnTo>
                  <a:lnTo>
                    <a:pt x="0" y="134391"/>
                  </a:lnTo>
                  <a:lnTo>
                    <a:pt x="0" y="130098"/>
                  </a:lnTo>
                  <a:lnTo>
                    <a:pt x="1993" y="125145"/>
                  </a:lnTo>
                  <a:lnTo>
                    <a:pt x="6934" y="122173"/>
                  </a:lnTo>
                  <a:lnTo>
                    <a:pt x="31340" y="103419"/>
                  </a:lnTo>
                  <a:lnTo>
                    <a:pt x="54819" y="78628"/>
                  </a:lnTo>
                  <a:lnTo>
                    <a:pt x="76317" y="47461"/>
                  </a:lnTo>
                  <a:lnTo>
                    <a:pt x="94780" y="9575"/>
                  </a:lnTo>
                  <a:lnTo>
                    <a:pt x="97091" y="3632"/>
                  </a:lnTo>
                  <a:lnTo>
                    <a:pt x="101053" y="0"/>
                  </a:lnTo>
                  <a:lnTo>
                    <a:pt x="107657" y="0"/>
                  </a:lnTo>
                  <a:lnTo>
                    <a:pt x="109308" y="0"/>
                  </a:lnTo>
                  <a:lnTo>
                    <a:pt x="111290" y="330"/>
                  </a:lnTo>
                  <a:lnTo>
                    <a:pt x="113601" y="990"/>
                  </a:lnTo>
                  <a:lnTo>
                    <a:pt x="120535" y="2641"/>
                  </a:lnTo>
                  <a:lnTo>
                    <a:pt x="123837" y="7594"/>
                  </a:lnTo>
                  <a:lnTo>
                    <a:pt x="123837" y="12877"/>
                  </a:lnTo>
                  <a:lnTo>
                    <a:pt x="123837" y="14198"/>
                  </a:lnTo>
                  <a:lnTo>
                    <a:pt x="123507" y="15849"/>
                  </a:lnTo>
                  <a:lnTo>
                    <a:pt x="110299" y="44246"/>
                  </a:lnTo>
                  <a:lnTo>
                    <a:pt x="213652" y="42265"/>
                  </a:lnTo>
                  <a:lnTo>
                    <a:pt x="227933" y="44267"/>
                  </a:lnTo>
                  <a:lnTo>
                    <a:pt x="238747" y="50603"/>
                  </a:lnTo>
                  <a:lnTo>
                    <a:pt x="245598" y="61025"/>
                  </a:lnTo>
                  <a:lnTo>
                    <a:pt x="247992" y="75285"/>
                  </a:lnTo>
                  <a:lnTo>
                    <a:pt x="247992" y="79247"/>
                  </a:lnTo>
                  <a:lnTo>
                    <a:pt x="232936" y="132928"/>
                  </a:lnTo>
                  <a:lnTo>
                    <a:pt x="211524" y="174199"/>
                  </a:lnTo>
                  <a:lnTo>
                    <a:pt x="182406" y="210793"/>
                  </a:lnTo>
                  <a:lnTo>
                    <a:pt x="145557" y="241856"/>
                  </a:lnTo>
                  <a:lnTo>
                    <a:pt x="100948" y="266538"/>
                  </a:lnTo>
                  <a:lnTo>
                    <a:pt x="48552" y="283984"/>
                  </a:lnTo>
                  <a:lnTo>
                    <a:pt x="47231" y="284314"/>
                  </a:lnTo>
                  <a:lnTo>
                    <a:pt x="45910" y="284314"/>
                  </a:lnTo>
                  <a:lnTo>
                    <a:pt x="44589" y="284314"/>
                  </a:lnTo>
                  <a:lnTo>
                    <a:pt x="37985" y="284314"/>
                  </a:lnTo>
                  <a:lnTo>
                    <a:pt x="33032" y="281012"/>
                  </a:lnTo>
                  <a:lnTo>
                    <a:pt x="31051" y="274739"/>
                  </a:lnTo>
                  <a:lnTo>
                    <a:pt x="30708" y="273088"/>
                  </a:lnTo>
                  <a:lnTo>
                    <a:pt x="30378" y="271437"/>
                  </a:lnTo>
                  <a:lnTo>
                    <a:pt x="30378" y="269786"/>
                  </a:lnTo>
                  <a:lnTo>
                    <a:pt x="30378" y="263842"/>
                  </a:lnTo>
                  <a:lnTo>
                    <a:pt x="34023" y="258889"/>
                  </a:lnTo>
                  <a:lnTo>
                    <a:pt x="41274" y="257238"/>
                  </a:lnTo>
                  <a:lnTo>
                    <a:pt x="94638" y="238001"/>
                  </a:lnTo>
                  <a:lnTo>
                    <a:pt x="138950" y="210884"/>
                  </a:lnTo>
                  <a:lnTo>
                    <a:pt x="174114" y="176016"/>
                  </a:lnTo>
                  <a:lnTo>
                    <a:pt x="200037" y="133526"/>
                  </a:lnTo>
                  <a:lnTo>
                    <a:pt x="216623" y="83540"/>
                  </a:lnTo>
                  <a:lnTo>
                    <a:pt x="216954" y="81229"/>
                  </a:lnTo>
                  <a:lnTo>
                    <a:pt x="217284" y="79578"/>
                  </a:lnTo>
                  <a:lnTo>
                    <a:pt x="217284" y="77596"/>
                  </a:lnTo>
                  <a:lnTo>
                    <a:pt x="217284" y="71323"/>
                  </a:lnTo>
                  <a:lnTo>
                    <a:pt x="213982" y="68351"/>
                  </a:lnTo>
                  <a:lnTo>
                    <a:pt x="204736" y="68351"/>
                  </a:lnTo>
                  <a:lnTo>
                    <a:pt x="203415" y="68351"/>
                  </a:lnTo>
                  <a:lnTo>
                    <a:pt x="97091" y="7000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4207" y="1040372"/>
              <a:ext cx="323761" cy="1284651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861119" y="2387015"/>
              <a:ext cx="275590" cy="249554"/>
            </a:xfrm>
            <a:custGeom>
              <a:avLst/>
              <a:gdLst/>
              <a:ahLst/>
              <a:cxnLst/>
              <a:rect l="l" t="t" r="r" b="b"/>
              <a:pathLst>
                <a:path w="275590" h="249555">
                  <a:moveTo>
                    <a:pt x="270116" y="0"/>
                  </a:moveTo>
                  <a:lnTo>
                    <a:pt x="260870" y="0"/>
                  </a:lnTo>
                  <a:lnTo>
                    <a:pt x="211174" y="2406"/>
                  </a:lnTo>
                  <a:lnTo>
                    <a:pt x="161389" y="5225"/>
                  </a:lnTo>
                  <a:lnTo>
                    <a:pt x="111192" y="8392"/>
                  </a:lnTo>
                  <a:lnTo>
                    <a:pt x="61246" y="11844"/>
                  </a:lnTo>
                  <a:lnTo>
                    <a:pt x="4953" y="16179"/>
                  </a:lnTo>
                  <a:lnTo>
                    <a:pt x="0" y="22123"/>
                  </a:lnTo>
                  <a:lnTo>
                    <a:pt x="0" y="29387"/>
                  </a:lnTo>
                  <a:lnTo>
                    <a:pt x="660" y="38303"/>
                  </a:lnTo>
                  <a:lnTo>
                    <a:pt x="5626" y="43256"/>
                  </a:lnTo>
                  <a:lnTo>
                    <a:pt x="15849" y="43256"/>
                  </a:lnTo>
                  <a:lnTo>
                    <a:pt x="151244" y="31699"/>
                  </a:lnTo>
                  <a:lnTo>
                    <a:pt x="169900" y="29594"/>
                  </a:lnTo>
                  <a:lnTo>
                    <a:pt x="180776" y="27938"/>
                  </a:lnTo>
                  <a:lnTo>
                    <a:pt x="192519" y="25755"/>
                  </a:lnTo>
                  <a:lnTo>
                    <a:pt x="192849" y="27736"/>
                  </a:lnTo>
                  <a:lnTo>
                    <a:pt x="150535" y="48756"/>
                  </a:lnTo>
                  <a:lnTo>
                    <a:pt x="119580" y="76525"/>
                  </a:lnTo>
                  <a:lnTo>
                    <a:pt x="100573" y="109373"/>
                  </a:lnTo>
                  <a:lnTo>
                    <a:pt x="94107" y="145630"/>
                  </a:lnTo>
                  <a:lnTo>
                    <a:pt x="98200" y="174827"/>
                  </a:lnTo>
                  <a:lnTo>
                    <a:pt x="127689" y="219229"/>
                  </a:lnTo>
                  <a:lnTo>
                    <a:pt x="167444" y="240676"/>
                  </a:lnTo>
                  <a:lnTo>
                    <a:pt x="204963" y="248333"/>
                  </a:lnTo>
                  <a:lnTo>
                    <a:pt x="225209" y="249313"/>
                  </a:lnTo>
                  <a:lnTo>
                    <a:pt x="235115" y="249313"/>
                  </a:lnTo>
                  <a:lnTo>
                    <a:pt x="240398" y="244030"/>
                  </a:lnTo>
                  <a:lnTo>
                    <a:pt x="241058" y="234454"/>
                  </a:lnTo>
                  <a:lnTo>
                    <a:pt x="241058" y="225209"/>
                  </a:lnTo>
                  <a:lnTo>
                    <a:pt x="236105" y="219265"/>
                  </a:lnTo>
                  <a:lnTo>
                    <a:pt x="226529" y="219265"/>
                  </a:lnTo>
                  <a:lnTo>
                    <a:pt x="210009" y="218378"/>
                  </a:lnTo>
                  <a:lnTo>
                    <a:pt x="164782" y="207048"/>
                  </a:lnTo>
                  <a:lnTo>
                    <a:pt x="134734" y="183478"/>
                  </a:lnTo>
                  <a:lnTo>
                    <a:pt x="122516" y="143306"/>
                  </a:lnTo>
                  <a:lnTo>
                    <a:pt x="131421" y="104957"/>
                  </a:lnTo>
                  <a:lnTo>
                    <a:pt x="156362" y="71529"/>
                  </a:lnTo>
                  <a:lnTo>
                    <a:pt x="194675" y="45841"/>
                  </a:lnTo>
                  <a:lnTo>
                    <a:pt x="243700" y="30708"/>
                  </a:lnTo>
                  <a:lnTo>
                    <a:pt x="271767" y="27076"/>
                  </a:lnTo>
                  <a:lnTo>
                    <a:pt x="275069" y="20802"/>
                  </a:lnTo>
                  <a:lnTo>
                    <a:pt x="275069" y="13868"/>
                  </a:lnTo>
                  <a:lnTo>
                    <a:pt x="274408" y="5283"/>
                  </a:lnTo>
                  <a:lnTo>
                    <a:pt x="270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61119" y="2387015"/>
              <a:ext cx="275590" cy="249554"/>
            </a:xfrm>
            <a:custGeom>
              <a:avLst/>
              <a:gdLst/>
              <a:ahLst/>
              <a:cxnLst/>
              <a:rect l="l" t="t" r="r" b="b"/>
              <a:pathLst>
                <a:path w="275590" h="249555">
                  <a:moveTo>
                    <a:pt x="192519" y="25755"/>
                  </a:moveTo>
                  <a:lnTo>
                    <a:pt x="151244" y="31699"/>
                  </a:lnTo>
                  <a:lnTo>
                    <a:pt x="116067" y="34712"/>
                  </a:lnTo>
                  <a:lnTo>
                    <a:pt x="81570" y="37725"/>
                  </a:lnTo>
                  <a:lnTo>
                    <a:pt x="48061" y="40614"/>
                  </a:lnTo>
                  <a:lnTo>
                    <a:pt x="15849" y="43256"/>
                  </a:lnTo>
                  <a:lnTo>
                    <a:pt x="14198" y="43256"/>
                  </a:lnTo>
                  <a:lnTo>
                    <a:pt x="5626" y="43256"/>
                  </a:lnTo>
                  <a:lnTo>
                    <a:pt x="660" y="38303"/>
                  </a:lnTo>
                  <a:lnTo>
                    <a:pt x="0" y="30708"/>
                  </a:lnTo>
                  <a:lnTo>
                    <a:pt x="0" y="29387"/>
                  </a:lnTo>
                  <a:lnTo>
                    <a:pt x="0" y="22123"/>
                  </a:lnTo>
                  <a:lnTo>
                    <a:pt x="61246" y="11844"/>
                  </a:lnTo>
                  <a:lnTo>
                    <a:pt x="111192" y="8392"/>
                  </a:lnTo>
                  <a:lnTo>
                    <a:pt x="161389" y="5225"/>
                  </a:lnTo>
                  <a:lnTo>
                    <a:pt x="211174" y="2406"/>
                  </a:lnTo>
                  <a:lnTo>
                    <a:pt x="259880" y="0"/>
                  </a:lnTo>
                  <a:lnTo>
                    <a:pt x="260870" y="0"/>
                  </a:lnTo>
                  <a:lnTo>
                    <a:pt x="270116" y="0"/>
                  </a:lnTo>
                  <a:lnTo>
                    <a:pt x="274408" y="5283"/>
                  </a:lnTo>
                  <a:lnTo>
                    <a:pt x="275069" y="12877"/>
                  </a:lnTo>
                  <a:lnTo>
                    <a:pt x="275069" y="13868"/>
                  </a:lnTo>
                  <a:lnTo>
                    <a:pt x="275069" y="20802"/>
                  </a:lnTo>
                  <a:lnTo>
                    <a:pt x="271767" y="27076"/>
                  </a:lnTo>
                  <a:lnTo>
                    <a:pt x="262191" y="28067"/>
                  </a:lnTo>
                  <a:lnTo>
                    <a:pt x="256578" y="28727"/>
                  </a:lnTo>
                  <a:lnTo>
                    <a:pt x="194675" y="45841"/>
                  </a:lnTo>
                  <a:lnTo>
                    <a:pt x="156362" y="71529"/>
                  </a:lnTo>
                  <a:lnTo>
                    <a:pt x="131421" y="104957"/>
                  </a:lnTo>
                  <a:lnTo>
                    <a:pt x="122516" y="143306"/>
                  </a:lnTo>
                  <a:lnTo>
                    <a:pt x="125777" y="165669"/>
                  </a:lnTo>
                  <a:lnTo>
                    <a:pt x="148148" y="197136"/>
                  </a:lnTo>
                  <a:lnTo>
                    <a:pt x="193922" y="216128"/>
                  </a:lnTo>
                  <a:lnTo>
                    <a:pt x="226529" y="219265"/>
                  </a:lnTo>
                  <a:lnTo>
                    <a:pt x="236105" y="219265"/>
                  </a:lnTo>
                  <a:lnTo>
                    <a:pt x="241058" y="225209"/>
                  </a:lnTo>
                  <a:lnTo>
                    <a:pt x="241058" y="232803"/>
                  </a:lnTo>
                  <a:lnTo>
                    <a:pt x="241058" y="234454"/>
                  </a:lnTo>
                  <a:lnTo>
                    <a:pt x="240398" y="244030"/>
                  </a:lnTo>
                  <a:lnTo>
                    <a:pt x="235115" y="249313"/>
                  </a:lnTo>
                  <a:lnTo>
                    <a:pt x="225209" y="249313"/>
                  </a:lnTo>
                  <a:lnTo>
                    <a:pt x="185585" y="245433"/>
                  </a:lnTo>
                  <a:lnTo>
                    <a:pt x="127689" y="219229"/>
                  </a:lnTo>
                  <a:lnTo>
                    <a:pt x="98200" y="174827"/>
                  </a:lnTo>
                  <a:lnTo>
                    <a:pt x="94107" y="145630"/>
                  </a:lnTo>
                  <a:lnTo>
                    <a:pt x="100573" y="109373"/>
                  </a:lnTo>
                  <a:lnTo>
                    <a:pt x="119580" y="76525"/>
                  </a:lnTo>
                  <a:lnTo>
                    <a:pt x="150535" y="48756"/>
                  </a:lnTo>
                  <a:lnTo>
                    <a:pt x="192849" y="27736"/>
                  </a:lnTo>
                  <a:lnTo>
                    <a:pt x="192519" y="2575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9506" y="2675534"/>
              <a:ext cx="96900" cy="10020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852537" y="2905428"/>
              <a:ext cx="310515" cy="309245"/>
            </a:xfrm>
            <a:custGeom>
              <a:avLst/>
              <a:gdLst/>
              <a:ahLst/>
              <a:cxnLst/>
              <a:rect l="l" t="t" r="r" b="b"/>
              <a:pathLst>
                <a:path w="310515" h="309244">
                  <a:moveTo>
                    <a:pt x="211670" y="60096"/>
                  </a:moveTo>
                  <a:lnTo>
                    <a:pt x="4622" y="60096"/>
                  </a:lnTo>
                  <a:lnTo>
                    <a:pt x="0" y="66040"/>
                  </a:lnTo>
                  <a:lnTo>
                    <a:pt x="0" y="82219"/>
                  </a:lnTo>
                  <a:lnTo>
                    <a:pt x="4292" y="88163"/>
                  </a:lnTo>
                  <a:lnTo>
                    <a:pt x="214642" y="88163"/>
                  </a:lnTo>
                  <a:lnTo>
                    <a:pt x="218935" y="90474"/>
                  </a:lnTo>
                  <a:lnTo>
                    <a:pt x="218935" y="102362"/>
                  </a:lnTo>
                  <a:lnTo>
                    <a:pt x="218605" y="104013"/>
                  </a:lnTo>
                  <a:lnTo>
                    <a:pt x="205795" y="154050"/>
                  </a:lnTo>
                  <a:lnTo>
                    <a:pt x="181193" y="197225"/>
                  </a:lnTo>
                  <a:lnTo>
                    <a:pt x="145924" y="233015"/>
                  </a:lnTo>
                  <a:lnTo>
                    <a:pt x="101110" y="260898"/>
                  </a:lnTo>
                  <a:lnTo>
                    <a:pt x="47879" y="280352"/>
                  </a:lnTo>
                  <a:lnTo>
                    <a:pt x="41275" y="282333"/>
                  </a:lnTo>
                  <a:lnTo>
                    <a:pt x="37312" y="287616"/>
                  </a:lnTo>
                  <a:lnTo>
                    <a:pt x="37312" y="295859"/>
                  </a:lnTo>
                  <a:lnTo>
                    <a:pt x="37642" y="297853"/>
                  </a:lnTo>
                  <a:lnTo>
                    <a:pt x="37973" y="299504"/>
                  </a:lnTo>
                  <a:lnTo>
                    <a:pt x="39954" y="305435"/>
                  </a:lnTo>
                  <a:lnTo>
                    <a:pt x="44246" y="308749"/>
                  </a:lnTo>
                  <a:lnTo>
                    <a:pt x="52501" y="308749"/>
                  </a:lnTo>
                  <a:lnTo>
                    <a:pt x="107859" y="290306"/>
                  </a:lnTo>
                  <a:lnTo>
                    <a:pt x="152119" y="265462"/>
                  </a:lnTo>
                  <a:lnTo>
                    <a:pt x="188841" y="233870"/>
                  </a:lnTo>
                  <a:lnTo>
                    <a:pt x="217611" y="196169"/>
                  </a:lnTo>
                  <a:lnTo>
                    <a:pt x="238017" y="153000"/>
                  </a:lnTo>
                  <a:lnTo>
                    <a:pt x="249643" y="105003"/>
                  </a:lnTo>
                  <a:lnTo>
                    <a:pt x="249974" y="101701"/>
                  </a:lnTo>
                  <a:lnTo>
                    <a:pt x="250304" y="98729"/>
                  </a:lnTo>
                  <a:lnTo>
                    <a:pt x="250304" y="86182"/>
                  </a:lnTo>
                  <a:lnTo>
                    <a:pt x="248323" y="77927"/>
                  </a:lnTo>
                  <a:lnTo>
                    <a:pt x="243370" y="71983"/>
                  </a:lnTo>
                  <a:lnTo>
                    <a:pt x="237999" y="66782"/>
                  </a:lnTo>
                  <a:lnTo>
                    <a:pt x="231111" y="63068"/>
                  </a:lnTo>
                  <a:lnTo>
                    <a:pt x="222428" y="60839"/>
                  </a:lnTo>
                  <a:lnTo>
                    <a:pt x="211670" y="60096"/>
                  </a:lnTo>
                  <a:close/>
                </a:path>
                <a:path w="310515" h="309244">
                  <a:moveTo>
                    <a:pt x="274078" y="0"/>
                  </a:moveTo>
                  <a:lnTo>
                    <a:pt x="259905" y="2842"/>
                  </a:lnTo>
                  <a:lnTo>
                    <a:pt x="248364" y="10607"/>
                  </a:lnTo>
                  <a:lnTo>
                    <a:pt x="240599" y="22149"/>
                  </a:lnTo>
                  <a:lnTo>
                    <a:pt x="237756" y="36322"/>
                  </a:lnTo>
                  <a:lnTo>
                    <a:pt x="240599" y="50494"/>
                  </a:lnTo>
                  <a:lnTo>
                    <a:pt x="248364" y="62036"/>
                  </a:lnTo>
                  <a:lnTo>
                    <a:pt x="259905" y="69801"/>
                  </a:lnTo>
                  <a:lnTo>
                    <a:pt x="274078" y="72644"/>
                  </a:lnTo>
                  <a:lnTo>
                    <a:pt x="288251" y="69801"/>
                  </a:lnTo>
                  <a:lnTo>
                    <a:pt x="299793" y="62036"/>
                  </a:lnTo>
                  <a:lnTo>
                    <a:pt x="303319" y="56794"/>
                  </a:lnTo>
                  <a:lnTo>
                    <a:pt x="274078" y="56794"/>
                  </a:lnTo>
                  <a:lnTo>
                    <a:pt x="266143" y="55174"/>
                  </a:lnTo>
                  <a:lnTo>
                    <a:pt x="259632" y="50768"/>
                  </a:lnTo>
                  <a:lnTo>
                    <a:pt x="255226" y="44257"/>
                  </a:lnTo>
                  <a:lnTo>
                    <a:pt x="253606" y="36322"/>
                  </a:lnTo>
                  <a:lnTo>
                    <a:pt x="255226" y="28386"/>
                  </a:lnTo>
                  <a:lnTo>
                    <a:pt x="259632" y="21875"/>
                  </a:lnTo>
                  <a:lnTo>
                    <a:pt x="266143" y="17469"/>
                  </a:lnTo>
                  <a:lnTo>
                    <a:pt x="274078" y="15849"/>
                  </a:lnTo>
                  <a:lnTo>
                    <a:pt x="303319" y="15849"/>
                  </a:lnTo>
                  <a:lnTo>
                    <a:pt x="299793" y="10607"/>
                  </a:lnTo>
                  <a:lnTo>
                    <a:pt x="288251" y="2842"/>
                  </a:lnTo>
                  <a:lnTo>
                    <a:pt x="274078" y="0"/>
                  </a:lnTo>
                  <a:close/>
                </a:path>
                <a:path w="310515" h="309244">
                  <a:moveTo>
                    <a:pt x="303319" y="15849"/>
                  </a:moveTo>
                  <a:lnTo>
                    <a:pt x="274078" y="15849"/>
                  </a:lnTo>
                  <a:lnTo>
                    <a:pt x="282013" y="17469"/>
                  </a:lnTo>
                  <a:lnTo>
                    <a:pt x="288524" y="21875"/>
                  </a:lnTo>
                  <a:lnTo>
                    <a:pt x="292931" y="28386"/>
                  </a:lnTo>
                  <a:lnTo>
                    <a:pt x="294551" y="36322"/>
                  </a:lnTo>
                  <a:lnTo>
                    <a:pt x="292931" y="44257"/>
                  </a:lnTo>
                  <a:lnTo>
                    <a:pt x="288524" y="50768"/>
                  </a:lnTo>
                  <a:lnTo>
                    <a:pt x="282013" y="55174"/>
                  </a:lnTo>
                  <a:lnTo>
                    <a:pt x="274078" y="56794"/>
                  </a:lnTo>
                  <a:lnTo>
                    <a:pt x="303319" y="56794"/>
                  </a:lnTo>
                  <a:lnTo>
                    <a:pt x="307557" y="50494"/>
                  </a:lnTo>
                  <a:lnTo>
                    <a:pt x="310400" y="36322"/>
                  </a:lnTo>
                  <a:lnTo>
                    <a:pt x="307557" y="22149"/>
                  </a:lnTo>
                  <a:lnTo>
                    <a:pt x="303319" y="158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83943" y="2899078"/>
              <a:ext cx="85343" cy="85344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852537" y="2965525"/>
              <a:ext cx="250825" cy="248920"/>
            </a:xfrm>
            <a:custGeom>
              <a:avLst/>
              <a:gdLst/>
              <a:ahLst/>
              <a:cxnLst/>
              <a:rect l="l" t="t" r="r" b="b"/>
              <a:pathLst>
                <a:path w="250825" h="248919">
                  <a:moveTo>
                    <a:pt x="211670" y="0"/>
                  </a:moveTo>
                  <a:lnTo>
                    <a:pt x="248323" y="17830"/>
                  </a:lnTo>
                  <a:lnTo>
                    <a:pt x="250304" y="26085"/>
                  </a:lnTo>
                  <a:lnTo>
                    <a:pt x="250304" y="35661"/>
                  </a:lnTo>
                  <a:lnTo>
                    <a:pt x="250304" y="38633"/>
                  </a:lnTo>
                  <a:lnTo>
                    <a:pt x="249974" y="41605"/>
                  </a:lnTo>
                  <a:lnTo>
                    <a:pt x="249643" y="44907"/>
                  </a:lnTo>
                  <a:lnTo>
                    <a:pt x="238017" y="92903"/>
                  </a:lnTo>
                  <a:lnTo>
                    <a:pt x="217611" y="136072"/>
                  </a:lnTo>
                  <a:lnTo>
                    <a:pt x="188841" y="173774"/>
                  </a:lnTo>
                  <a:lnTo>
                    <a:pt x="152119" y="205366"/>
                  </a:lnTo>
                  <a:lnTo>
                    <a:pt x="107859" y="230209"/>
                  </a:lnTo>
                  <a:lnTo>
                    <a:pt x="56476" y="247662"/>
                  </a:lnTo>
                  <a:lnTo>
                    <a:pt x="52501" y="248653"/>
                  </a:lnTo>
                  <a:lnTo>
                    <a:pt x="50520" y="248653"/>
                  </a:lnTo>
                  <a:lnTo>
                    <a:pt x="44246" y="248653"/>
                  </a:lnTo>
                  <a:lnTo>
                    <a:pt x="39954" y="245338"/>
                  </a:lnTo>
                  <a:lnTo>
                    <a:pt x="37973" y="239407"/>
                  </a:lnTo>
                  <a:lnTo>
                    <a:pt x="37642" y="237756"/>
                  </a:lnTo>
                  <a:lnTo>
                    <a:pt x="37312" y="235762"/>
                  </a:lnTo>
                  <a:lnTo>
                    <a:pt x="37312" y="234124"/>
                  </a:lnTo>
                  <a:lnTo>
                    <a:pt x="37312" y="227520"/>
                  </a:lnTo>
                  <a:lnTo>
                    <a:pt x="41275" y="222237"/>
                  </a:lnTo>
                  <a:lnTo>
                    <a:pt x="47879" y="220256"/>
                  </a:lnTo>
                  <a:lnTo>
                    <a:pt x="101110" y="200802"/>
                  </a:lnTo>
                  <a:lnTo>
                    <a:pt x="145924" y="172919"/>
                  </a:lnTo>
                  <a:lnTo>
                    <a:pt x="181193" y="137128"/>
                  </a:lnTo>
                  <a:lnTo>
                    <a:pt x="205795" y="93953"/>
                  </a:lnTo>
                  <a:lnTo>
                    <a:pt x="218605" y="43916"/>
                  </a:lnTo>
                  <a:lnTo>
                    <a:pt x="218935" y="42265"/>
                  </a:lnTo>
                  <a:lnTo>
                    <a:pt x="218935" y="40614"/>
                  </a:lnTo>
                  <a:lnTo>
                    <a:pt x="218935" y="38963"/>
                  </a:lnTo>
                  <a:lnTo>
                    <a:pt x="218935" y="30378"/>
                  </a:lnTo>
                  <a:lnTo>
                    <a:pt x="214642" y="28067"/>
                  </a:lnTo>
                  <a:lnTo>
                    <a:pt x="204406" y="28067"/>
                  </a:lnTo>
                  <a:lnTo>
                    <a:pt x="11887" y="28067"/>
                  </a:lnTo>
                  <a:lnTo>
                    <a:pt x="4292" y="28067"/>
                  </a:lnTo>
                  <a:lnTo>
                    <a:pt x="0" y="22123"/>
                  </a:lnTo>
                  <a:lnTo>
                    <a:pt x="0" y="13868"/>
                  </a:lnTo>
                  <a:lnTo>
                    <a:pt x="0" y="5943"/>
                  </a:lnTo>
                  <a:lnTo>
                    <a:pt x="4622" y="0"/>
                  </a:lnTo>
                  <a:lnTo>
                    <a:pt x="11887" y="0"/>
                  </a:lnTo>
                  <a:lnTo>
                    <a:pt x="21167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59139" y="3262697"/>
              <a:ext cx="282575" cy="278130"/>
            </a:xfrm>
            <a:custGeom>
              <a:avLst/>
              <a:gdLst/>
              <a:ahLst/>
              <a:cxnLst/>
              <a:rect l="l" t="t" r="r" b="b"/>
              <a:pathLst>
                <a:path w="282575" h="278129">
                  <a:moveTo>
                    <a:pt x="248323" y="0"/>
                  </a:moveTo>
                  <a:lnTo>
                    <a:pt x="241388" y="0"/>
                  </a:lnTo>
                  <a:lnTo>
                    <a:pt x="239077" y="330"/>
                  </a:lnTo>
                  <a:lnTo>
                    <a:pt x="237096" y="1333"/>
                  </a:lnTo>
                  <a:lnTo>
                    <a:pt x="216737" y="8241"/>
                  </a:lnTo>
                  <a:lnTo>
                    <a:pt x="168466" y="19953"/>
                  </a:lnTo>
                  <a:lnTo>
                    <a:pt x="115591" y="28605"/>
                  </a:lnTo>
                  <a:lnTo>
                    <a:pt x="58478" y="34198"/>
                  </a:lnTo>
                  <a:lnTo>
                    <a:pt x="33020" y="35013"/>
                  </a:lnTo>
                  <a:lnTo>
                    <a:pt x="26428" y="35013"/>
                  </a:lnTo>
                  <a:lnTo>
                    <a:pt x="21793" y="40614"/>
                  </a:lnTo>
                  <a:lnTo>
                    <a:pt x="21793" y="47548"/>
                  </a:lnTo>
                  <a:lnTo>
                    <a:pt x="22453" y="56146"/>
                  </a:lnTo>
                  <a:lnTo>
                    <a:pt x="26746" y="60439"/>
                  </a:lnTo>
                  <a:lnTo>
                    <a:pt x="35001" y="60439"/>
                  </a:lnTo>
                  <a:lnTo>
                    <a:pt x="58530" y="59551"/>
                  </a:lnTo>
                  <a:lnTo>
                    <a:pt x="85243" y="57548"/>
                  </a:lnTo>
                  <a:lnTo>
                    <a:pt x="113255" y="54676"/>
                  </a:lnTo>
                  <a:lnTo>
                    <a:pt x="140677" y="51181"/>
                  </a:lnTo>
                  <a:lnTo>
                    <a:pt x="140595" y="80910"/>
                  </a:lnTo>
                  <a:lnTo>
                    <a:pt x="140017" y="110629"/>
                  </a:lnTo>
                  <a:lnTo>
                    <a:pt x="3632" y="110629"/>
                  </a:lnTo>
                  <a:lnTo>
                    <a:pt x="0" y="116230"/>
                  </a:lnTo>
                  <a:lnTo>
                    <a:pt x="0" y="130441"/>
                  </a:lnTo>
                  <a:lnTo>
                    <a:pt x="3632" y="136372"/>
                  </a:lnTo>
                  <a:lnTo>
                    <a:pt x="138696" y="136372"/>
                  </a:lnTo>
                  <a:lnTo>
                    <a:pt x="138366" y="139357"/>
                  </a:lnTo>
                  <a:lnTo>
                    <a:pt x="138366" y="142659"/>
                  </a:lnTo>
                  <a:lnTo>
                    <a:pt x="138036" y="145961"/>
                  </a:lnTo>
                  <a:lnTo>
                    <a:pt x="129290" y="185579"/>
                  </a:lnTo>
                  <a:lnTo>
                    <a:pt x="84306" y="236090"/>
                  </a:lnTo>
                  <a:lnTo>
                    <a:pt x="44919" y="252615"/>
                  </a:lnTo>
                  <a:lnTo>
                    <a:pt x="41605" y="257898"/>
                  </a:lnTo>
                  <a:lnTo>
                    <a:pt x="41605" y="266153"/>
                  </a:lnTo>
                  <a:lnTo>
                    <a:pt x="41948" y="268465"/>
                  </a:lnTo>
                  <a:lnTo>
                    <a:pt x="45237" y="275729"/>
                  </a:lnTo>
                  <a:lnTo>
                    <a:pt x="49199" y="278053"/>
                  </a:lnTo>
                  <a:lnTo>
                    <a:pt x="56464" y="278053"/>
                  </a:lnTo>
                  <a:lnTo>
                    <a:pt x="102302" y="258615"/>
                  </a:lnTo>
                  <a:lnTo>
                    <a:pt x="134361" y="231935"/>
                  </a:lnTo>
                  <a:lnTo>
                    <a:pt x="156202" y="196522"/>
                  </a:lnTo>
                  <a:lnTo>
                    <a:pt x="166433" y="152222"/>
                  </a:lnTo>
                  <a:lnTo>
                    <a:pt x="167411" y="136372"/>
                  </a:lnTo>
                  <a:lnTo>
                    <a:pt x="278701" y="136372"/>
                  </a:lnTo>
                  <a:lnTo>
                    <a:pt x="282333" y="130441"/>
                  </a:lnTo>
                  <a:lnTo>
                    <a:pt x="282333" y="116230"/>
                  </a:lnTo>
                  <a:lnTo>
                    <a:pt x="278701" y="110629"/>
                  </a:lnTo>
                  <a:lnTo>
                    <a:pt x="270116" y="110629"/>
                  </a:lnTo>
                  <a:lnTo>
                    <a:pt x="168414" y="110629"/>
                  </a:lnTo>
                  <a:lnTo>
                    <a:pt x="168796" y="95285"/>
                  </a:lnTo>
                  <a:lnTo>
                    <a:pt x="169075" y="46888"/>
                  </a:lnTo>
                  <a:lnTo>
                    <a:pt x="190558" y="42477"/>
                  </a:lnTo>
                  <a:lnTo>
                    <a:pt x="211423" y="37355"/>
                  </a:lnTo>
                  <a:lnTo>
                    <a:pt x="230925" y="31802"/>
                  </a:lnTo>
                  <a:lnTo>
                    <a:pt x="253936" y="24117"/>
                  </a:lnTo>
                  <a:lnTo>
                    <a:pt x="256908" y="19164"/>
                  </a:lnTo>
                  <a:lnTo>
                    <a:pt x="256908" y="11899"/>
                  </a:lnTo>
                  <a:lnTo>
                    <a:pt x="256247" y="9575"/>
                  </a:lnTo>
                  <a:lnTo>
                    <a:pt x="255257" y="7264"/>
                  </a:lnTo>
                  <a:lnTo>
                    <a:pt x="252615" y="2641"/>
                  </a:lnTo>
                  <a:lnTo>
                    <a:pt x="248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59139" y="3262697"/>
              <a:ext cx="282575" cy="278130"/>
            </a:xfrm>
            <a:custGeom>
              <a:avLst/>
              <a:gdLst/>
              <a:ahLst/>
              <a:cxnLst/>
              <a:rect l="l" t="t" r="r" b="b"/>
              <a:pathLst>
                <a:path w="282575" h="278129">
                  <a:moveTo>
                    <a:pt x="270116" y="110629"/>
                  </a:moveTo>
                  <a:lnTo>
                    <a:pt x="278701" y="110629"/>
                  </a:lnTo>
                  <a:lnTo>
                    <a:pt x="282333" y="116230"/>
                  </a:lnTo>
                  <a:lnTo>
                    <a:pt x="282333" y="123177"/>
                  </a:lnTo>
                  <a:lnTo>
                    <a:pt x="282333" y="130441"/>
                  </a:lnTo>
                  <a:lnTo>
                    <a:pt x="278701" y="136372"/>
                  </a:lnTo>
                  <a:lnTo>
                    <a:pt x="270116" y="136372"/>
                  </a:lnTo>
                  <a:lnTo>
                    <a:pt x="167411" y="136372"/>
                  </a:lnTo>
                  <a:lnTo>
                    <a:pt x="156202" y="196522"/>
                  </a:lnTo>
                  <a:lnTo>
                    <a:pt x="134361" y="231935"/>
                  </a:lnTo>
                  <a:lnTo>
                    <a:pt x="102302" y="258615"/>
                  </a:lnTo>
                  <a:lnTo>
                    <a:pt x="61417" y="276720"/>
                  </a:lnTo>
                  <a:lnTo>
                    <a:pt x="56464" y="278053"/>
                  </a:lnTo>
                  <a:lnTo>
                    <a:pt x="54165" y="278053"/>
                  </a:lnTo>
                  <a:lnTo>
                    <a:pt x="49199" y="278053"/>
                  </a:lnTo>
                  <a:lnTo>
                    <a:pt x="45237" y="275729"/>
                  </a:lnTo>
                  <a:lnTo>
                    <a:pt x="42926" y="270446"/>
                  </a:lnTo>
                  <a:lnTo>
                    <a:pt x="41948" y="268465"/>
                  </a:lnTo>
                  <a:lnTo>
                    <a:pt x="41605" y="266153"/>
                  </a:lnTo>
                  <a:lnTo>
                    <a:pt x="41605" y="264172"/>
                  </a:lnTo>
                  <a:lnTo>
                    <a:pt x="41605" y="257898"/>
                  </a:lnTo>
                  <a:lnTo>
                    <a:pt x="44919" y="252615"/>
                  </a:lnTo>
                  <a:lnTo>
                    <a:pt x="50850" y="250634"/>
                  </a:lnTo>
                  <a:lnTo>
                    <a:pt x="84306" y="236090"/>
                  </a:lnTo>
                  <a:lnTo>
                    <a:pt x="110917" y="215014"/>
                  </a:lnTo>
                  <a:lnTo>
                    <a:pt x="129290" y="185579"/>
                  </a:lnTo>
                  <a:lnTo>
                    <a:pt x="138036" y="145961"/>
                  </a:lnTo>
                  <a:lnTo>
                    <a:pt x="138366" y="142659"/>
                  </a:lnTo>
                  <a:lnTo>
                    <a:pt x="138366" y="139357"/>
                  </a:lnTo>
                  <a:lnTo>
                    <a:pt x="138696" y="136372"/>
                  </a:lnTo>
                  <a:lnTo>
                    <a:pt x="11887" y="136372"/>
                  </a:lnTo>
                  <a:lnTo>
                    <a:pt x="3632" y="136372"/>
                  </a:lnTo>
                  <a:lnTo>
                    <a:pt x="0" y="130441"/>
                  </a:lnTo>
                  <a:lnTo>
                    <a:pt x="0" y="123177"/>
                  </a:lnTo>
                  <a:lnTo>
                    <a:pt x="0" y="116230"/>
                  </a:lnTo>
                  <a:lnTo>
                    <a:pt x="3632" y="110629"/>
                  </a:lnTo>
                  <a:lnTo>
                    <a:pt x="12217" y="110629"/>
                  </a:lnTo>
                  <a:lnTo>
                    <a:pt x="140017" y="110629"/>
                  </a:lnTo>
                  <a:lnTo>
                    <a:pt x="140399" y="95956"/>
                  </a:lnTo>
                  <a:lnTo>
                    <a:pt x="140595" y="80910"/>
                  </a:lnTo>
                  <a:lnTo>
                    <a:pt x="140667" y="65861"/>
                  </a:lnTo>
                  <a:lnTo>
                    <a:pt x="140677" y="51181"/>
                  </a:lnTo>
                  <a:lnTo>
                    <a:pt x="113255" y="54676"/>
                  </a:lnTo>
                  <a:lnTo>
                    <a:pt x="85243" y="57548"/>
                  </a:lnTo>
                  <a:lnTo>
                    <a:pt x="58530" y="59551"/>
                  </a:lnTo>
                  <a:lnTo>
                    <a:pt x="35001" y="60439"/>
                  </a:lnTo>
                  <a:lnTo>
                    <a:pt x="26746" y="60439"/>
                  </a:lnTo>
                  <a:lnTo>
                    <a:pt x="22453" y="56146"/>
                  </a:lnTo>
                  <a:lnTo>
                    <a:pt x="21793" y="48882"/>
                  </a:lnTo>
                  <a:lnTo>
                    <a:pt x="21793" y="47548"/>
                  </a:lnTo>
                  <a:lnTo>
                    <a:pt x="21793" y="40614"/>
                  </a:lnTo>
                  <a:lnTo>
                    <a:pt x="26428" y="35013"/>
                  </a:lnTo>
                  <a:lnTo>
                    <a:pt x="33020" y="35013"/>
                  </a:lnTo>
                  <a:lnTo>
                    <a:pt x="58478" y="34198"/>
                  </a:lnTo>
                  <a:lnTo>
                    <a:pt x="115591" y="28605"/>
                  </a:lnTo>
                  <a:lnTo>
                    <a:pt x="168466" y="19953"/>
                  </a:lnTo>
                  <a:lnTo>
                    <a:pt x="216737" y="8241"/>
                  </a:lnTo>
                  <a:lnTo>
                    <a:pt x="239077" y="330"/>
                  </a:lnTo>
                  <a:lnTo>
                    <a:pt x="241388" y="0"/>
                  </a:lnTo>
                  <a:lnTo>
                    <a:pt x="243370" y="0"/>
                  </a:lnTo>
                  <a:lnTo>
                    <a:pt x="248323" y="0"/>
                  </a:lnTo>
                  <a:lnTo>
                    <a:pt x="252615" y="2641"/>
                  </a:lnTo>
                  <a:lnTo>
                    <a:pt x="255257" y="7264"/>
                  </a:lnTo>
                  <a:lnTo>
                    <a:pt x="256247" y="9575"/>
                  </a:lnTo>
                  <a:lnTo>
                    <a:pt x="256908" y="11899"/>
                  </a:lnTo>
                  <a:lnTo>
                    <a:pt x="256908" y="14198"/>
                  </a:lnTo>
                  <a:lnTo>
                    <a:pt x="256908" y="19164"/>
                  </a:lnTo>
                  <a:lnTo>
                    <a:pt x="211423" y="37355"/>
                  </a:lnTo>
                  <a:lnTo>
                    <a:pt x="169075" y="46888"/>
                  </a:lnTo>
                  <a:lnTo>
                    <a:pt x="169064" y="63354"/>
                  </a:lnTo>
                  <a:lnTo>
                    <a:pt x="168992" y="79506"/>
                  </a:lnTo>
                  <a:lnTo>
                    <a:pt x="168796" y="95285"/>
                  </a:lnTo>
                  <a:lnTo>
                    <a:pt x="168414" y="110629"/>
                  </a:lnTo>
                  <a:lnTo>
                    <a:pt x="270116" y="1106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52537" y="3565828"/>
              <a:ext cx="310515" cy="309245"/>
            </a:xfrm>
            <a:custGeom>
              <a:avLst/>
              <a:gdLst/>
              <a:ahLst/>
              <a:cxnLst/>
              <a:rect l="l" t="t" r="r" b="b"/>
              <a:pathLst>
                <a:path w="310515" h="309245">
                  <a:moveTo>
                    <a:pt x="211670" y="60096"/>
                  </a:moveTo>
                  <a:lnTo>
                    <a:pt x="4622" y="60096"/>
                  </a:lnTo>
                  <a:lnTo>
                    <a:pt x="0" y="66040"/>
                  </a:lnTo>
                  <a:lnTo>
                    <a:pt x="0" y="82219"/>
                  </a:lnTo>
                  <a:lnTo>
                    <a:pt x="4292" y="88163"/>
                  </a:lnTo>
                  <a:lnTo>
                    <a:pt x="214642" y="88163"/>
                  </a:lnTo>
                  <a:lnTo>
                    <a:pt x="218935" y="90474"/>
                  </a:lnTo>
                  <a:lnTo>
                    <a:pt x="218935" y="102362"/>
                  </a:lnTo>
                  <a:lnTo>
                    <a:pt x="218605" y="104013"/>
                  </a:lnTo>
                  <a:lnTo>
                    <a:pt x="205795" y="154050"/>
                  </a:lnTo>
                  <a:lnTo>
                    <a:pt x="181193" y="197225"/>
                  </a:lnTo>
                  <a:lnTo>
                    <a:pt x="145924" y="233015"/>
                  </a:lnTo>
                  <a:lnTo>
                    <a:pt x="101110" y="260898"/>
                  </a:lnTo>
                  <a:lnTo>
                    <a:pt x="47879" y="280352"/>
                  </a:lnTo>
                  <a:lnTo>
                    <a:pt x="41275" y="282333"/>
                  </a:lnTo>
                  <a:lnTo>
                    <a:pt x="37312" y="287616"/>
                  </a:lnTo>
                  <a:lnTo>
                    <a:pt x="37312" y="295859"/>
                  </a:lnTo>
                  <a:lnTo>
                    <a:pt x="37642" y="297853"/>
                  </a:lnTo>
                  <a:lnTo>
                    <a:pt x="37973" y="299504"/>
                  </a:lnTo>
                  <a:lnTo>
                    <a:pt x="39954" y="305435"/>
                  </a:lnTo>
                  <a:lnTo>
                    <a:pt x="44246" y="308749"/>
                  </a:lnTo>
                  <a:lnTo>
                    <a:pt x="52501" y="308749"/>
                  </a:lnTo>
                  <a:lnTo>
                    <a:pt x="107859" y="290306"/>
                  </a:lnTo>
                  <a:lnTo>
                    <a:pt x="152119" y="265462"/>
                  </a:lnTo>
                  <a:lnTo>
                    <a:pt x="188841" y="233870"/>
                  </a:lnTo>
                  <a:lnTo>
                    <a:pt x="217611" y="196169"/>
                  </a:lnTo>
                  <a:lnTo>
                    <a:pt x="238017" y="153000"/>
                  </a:lnTo>
                  <a:lnTo>
                    <a:pt x="249643" y="105003"/>
                  </a:lnTo>
                  <a:lnTo>
                    <a:pt x="249974" y="101701"/>
                  </a:lnTo>
                  <a:lnTo>
                    <a:pt x="250304" y="98729"/>
                  </a:lnTo>
                  <a:lnTo>
                    <a:pt x="250304" y="86182"/>
                  </a:lnTo>
                  <a:lnTo>
                    <a:pt x="248323" y="77927"/>
                  </a:lnTo>
                  <a:lnTo>
                    <a:pt x="243370" y="71983"/>
                  </a:lnTo>
                  <a:lnTo>
                    <a:pt x="237999" y="66782"/>
                  </a:lnTo>
                  <a:lnTo>
                    <a:pt x="231111" y="63068"/>
                  </a:lnTo>
                  <a:lnTo>
                    <a:pt x="222428" y="60839"/>
                  </a:lnTo>
                  <a:lnTo>
                    <a:pt x="211670" y="60096"/>
                  </a:lnTo>
                  <a:close/>
                </a:path>
                <a:path w="310515" h="309245">
                  <a:moveTo>
                    <a:pt x="274078" y="0"/>
                  </a:moveTo>
                  <a:lnTo>
                    <a:pt x="259905" y="2842"/>
                  </a:lnTo>
                  <a:lnTo>
                    <a:pt x="248364" y="10607"/>
                  </a:lnTo>
                  <a:lnTo>
                    <a:pt x="240599" y="22149"/>
                  </a:lnTo>
                  <a:lnTo>
                    <a:pt x="237756" y="36322"/>
                  </a:lnTo>
                  <a:lnTo>
                    <a:pt x="240599" y="50494"/>
                  </a:lnTo>
                  <a:lnTo>
                    <a:pt x="248364" y="62036"/>
                  </a:lnTo>
                  <a:lnTo>
                    <a:pt x="259905" y="69801"/>
                  </a:lnTo>
                  <a:lnTo>
                    <a:pt x="274078" y="72644"/>
                  </a:lnTo>
                  <a:lnTo>
                    <a:pt x="288251" y="69801"/>
                  </a:lnTo>
                  <a:lnTo>
                    <a:pt x="299793" y="62036"/>
                  </a:lnTo>
                  <a:lnTo>
                    <a:pt x="303319" y="56794"/>
                  </a:lnTo>
                  <a:lnTo>
                    <a:pt x="274078" y="56794"/>
                  </a:lnTo>
                  <a:lnTo>
                    <a:pt x="266143" y="55174"/>
                  </a:lnTo>
                  <a:lnTo>
                    <a:pt x="259632" y="50768"/>
                  </a:lnTo>
                  <a:lnTo>
                    <a:pt x="255226" y="44257"/>
                  </a:lnTo>
                  <a:lnTo>
                    <a:pt x="253606" y="36322"/>
                  </a:lnTo>
                  <a:lnTo>
                    <a:pt x="255226" y="28386"/>
                  </a:lnTo>
                  <a:lnTo>
                    <a:pt x="259632" y="21875"/>
                  </a:lnTo>
                  <a:lnTo>
                    <a:pt x="266143" y="17469"/>
                  </a:lnTo>
                  <a:lnTo>
                    <a:pt x="274078" y="15849"/>
                  </a:lnTo>
                  <a:lnTo>
                    <a:pt x="303319" y="15849"/>
                  </a:lnTo>
                  <a:lnTo>
                    <a:pt x="299793" y="10607"/>
                  </a:lnTo>
                  <a:lnTo>
                    <a:pt x="288251" y="2842"/>
                  </a:lnTo>
                  <a:lnTo>
                    <a:pt x="274078" y="0"/>
                  </a:lnTo>
                  <a:close/>
                </a:path>
                <a:path w="310515" h="309245">
                  <a:moveTo>
                    <a:pt x="303319" y="15849"/>
                  </a:moveTo>
                  <a:lnTo>
                    <a:pt x="274078" y="15849"/>
                  </a:lnTo>
                  <a:lnTo>
                    <a:pt x="282013" y="17469"/>
                  </a:lnTo>
                  <a:lnTo>
                    <a:pt x="288524" y="21875"/>
                  </a:lnTo>
                  <a:lnTo>
                    <a:pt x="292931" y="28386"/>
                  </a:lnTo>
                  <a:lnTo>
                    <a:pt x="294551" y="36322"/>
                  </a:lnTo>
                  <a:lnTo>
                    <a:pt x="292931" y="44257"/>
                  </a:lnTo>
                  <a:lnTo>
                    <a:pt x="288524" y="50768"/>
                  </a:lnTo>
                  <a:lnTo>
                    <a:pt x="282013" y="55174"/>
                  </a:lnTo>
                  <a:lnTo>
                    <a:pt x="274078" y="56794"/>
                  </a:lnTo>
                  <a:lnTo>
                    <a:pt x="303319" y="56794"/>
                  </a:lnTo>
                  <a:lnTo>
                    <a:pt x="307557" y="50494"/>
                  </a:lnTo>
                  <a:lnTo>
                    <a:pt x="310400" y="36322"/>
                  </a:lnTo>
                  <a:lnTo>
                    <a:pt x="307557" y="22149"/>
                  </a:lnTo>
                  <a:lnTo>
                    <a:pt x="303319" y="158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83943" y="3559478"/>
              <a:ext cx="85343" cy="85344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852537" y="3625924"/>
              <a:ext cx="250825" cy="248920"/>
            </a:xfrm>
            <a:custGeom>
              <a:avLst/>
              <a:gdLst/>
              <a:ahLst/>
              <a:cxnLst/>
              <a:rect l="l" t="t" r="r" b="b"/>
              <a:pathLst>
                <a:path w="250825" h="248920">
                  <a:moveTo>
                    <a:pt x="211670" y="0"/>
                  </a:moveTo>
                  <a:lnTo>
                    <a:pt x="248323" y="17830"/>
                  </a:lnTo>
                  <a:lnTo>
                    <a:pt x="250304" y="26085"/>
                  </a:lnTo>
                  <a:lnTo>
                    <a:pt x="250304" y="35661"/>
                  </a:lnTo>
                  <a:lnTo>
                    <a:pt x="250304" y="38633"/>
                  </a:lnTo>
                  <a:lnTo>
                    <a:pt x="249974" y="41605"/>
                  </a:lnTo>
                  <a:lnTo>
                    <a:pt x="249643" y="44907"/>
                  </a:lnTo>
                  <a:lnTo>
                    <a:pt x="238017" y="92903"/>
                  </a:lnTo>
                  <a:lnTo>
                    <a:pt x="217611" y="136072"/>
                  </a:lnTo>
                  <a:lnTo>
                    <a:pt x="188841" y="173774"/>
                  </a:lnTo>
                  <a:lnTo>
                    <a:pt x="152119" y="205366"/>
                  </a:lnTo>
                  <a:lnTo>
                    <a:pt x="107859" y="230209"/>
                  </a:lnTo>
                  <a:lnTo>
                    <a:pt x="56476" y="247662"/>
                  </a:lnTo>
                  <a:lnTo>
                    <a:pt x="52501" y="248653"/>
                  </a:lnTo>
                  <a:lnTo>
                    <a:pt x="50520" y="248653"/>
                  </a:lnTo>
                  <a:lnTo>
                    <a:pt x="44246" y="248653"/>
                  </a:lnTo>
                  <a:lnTo>
                    <a:pt x="39954" y="245338"/>
                  </a:lnTo>
                  <a:lnTo>
                    <a:pt x="37973" y="239407"/>
                  </a:lnTo>
                  <a:lnTo>
                    <a:pt x="37642" y="237756"/>
                  </a:lnTo>
                  <a:lnTo>
                    <a:pt x="37312" y="235762"/>
                  </a:lnTo>
                  <a:lnTo>
                    <a:pt x="37312" y="234124"/>
                  </a:lnTo>
                  <a:lnTo>
                    <a:pt x="37312" y="227520"/>
                  </a:lnTo>
                  <a:lnTo>
                    <a:pt x="41275" y="222237"/>
                  </a:lnTo>
                  <a:lnTo>
                    <a:pt x="47879" y="220256"/>
                  </a:lnTo>
                  <a:lnTo>
                    <a:pt x="101110" y="200802"/>
                  </a:lnTo>
                  <a:lnTo>
                    <a:pt x="145924" y="172919"/>
                  </a:lnTo>
                  <a:lnTo>
                    <a:pt x="181193" y="137128"/>
                  </a:lnTo>
                  <a:lnTo>
                    <a:pt x="205795" y="93953"/>
                  </a:lnTo>
                  <a:lnTo>
                    <a:pt x="218605" y="43916"/>
                  </a:lnTo>
                  <a:lnTo>
                    <a:pt x="218935" y="42265"/>
                  </a:lnTo>
                  <a:lnTo>
                    <a:pt x="218935" y="40614"/>
                  </a:lnTo>
                  <a:lnTo>
                    <a:pt x="218935" y="38963"/>
                  </a:lnTo>
                  <a:lnTo>
                    <a:pt x="218935" y="30378"/>
                  </a:lnTo>
                  <a:lnTo>
                    <a:pt x="214642" y="28067"/>
                  </a:lnTo>
                  <a:lnTo>
                    <a:pt x="204406" y="28067"/>
                  </a:lnTo>
                  <a:lnTo>
                    <a:pt x="11887" y="28067"/>
                  </a:lnTo>
                  <a:lnTo>
                    <a:pt x="4292" y="28067"/>
                  </a:lnTo>
                  <a:lnTo>
                    <a:pt x="0" y="22123"/>
                  </a:lnTo>
                  <a:lnTo>
                    <a:pt x="0" y="13868"/>
                  </a:lnTo>
                  <a:lnTo>
                    <a:pt x="0" y="5943"/>
                  </a:lnTo>
                  <a:lnTo>
                    <a:pt x="4622" y="0"/>
                  </a:lnTo>
                  <a:lnTo>
                    <a:pt x="11887" y="0"/>
                  </a:lnTo>
                  <a:lnTo>
                    <a:pt x="21167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8921" y="3916747"/>
              <a:ext cx="329046" cy="2407982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0" y="9121406"/>
              <a:ext cx="7560309" cy="1570990"/>
            </a:xfrm>
            <a:custGeom>
              <a:avLst/>
              <a:gdLst/>
              <a:ahLst/>
              <a:cxnLst/>
              <a:rect l="l" t="t" r="r" b="b"/>
              <a:pathLst>
                <a:path w="7560309" h="1570990">
                  <a:moveTo>
                    <a:pt x="0" y="0"/>
                  </a:moveTo>
                  <a:lnTo>
                    <a:pt x="7560005" y="0"/>
                  </a:lnTo>
                  <a:lnTo>
                    <a:pt x="7560005" y="1570596"/>
                  </a:lnTo>
                  <a:lnTo>
                    <a:pt x="0" y="1570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7062" y="9217961"/>
              <a:ext cx="1153157" cy="94427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50787" y="10149588"/>
              <a:ext cx="1238230" cy="2805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202212発芽玄米A4</dc:title>
  <dcterms:created xsi:type="dcterms:W3CDTF">2022-12-01T07:33:00Z</dcterms:created>
  <dcterms:modified xsi:type="dcterms:W3CDTF">2022-12-01T07:33:00Z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2022-12-01T00:00:00Z</vt:filetime>
  </property>
  <property fmtid="{D5CDD505-2E9C-101B-9397-08002B2CF9AE}" pid="3" name="Creator">
    <vt:lpwstr>Adobe Illustrator 27.0 (Macintosh)</vt:lpwstr>
  </property>
  <property fmtid="{D5CDD505-2E9C-101B-9397-08002B2CF9AE}" pid="4" name="LastSaved">
    <vt:filetime>2022-12-01T00:00:00Z</vt:filetime>
  </property>
  <property fmtid="{D5CDD505-2E9C-101B-9397-08002B2CF9AE}" pid="5" name="Producer">
    <vt:lpwstr>Adobe PDF library 16.07</vt:lpwstr>
  </property>
</Properties>
</file>