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73" r:id="rId2"/>
  </p:sldIdLst>
  <p:sldSz cx="6858000" cy="9906000" type="A4"/>
  <p:notesSz cx="6735763" cy="9866313"/>
  <p:defaultTextStyle>
    <a:defPPr>
      <a:defRPr lang="ja-JP"/>
    </a:defPPr>
    <a:lvl1pPr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6496" indent="-309436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3502" indent="-619384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507" indent="-929331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514" indent="-1239278" algn="l" defTabSz="913502" rtl="0" fontAlgn="base">
      <a:spcBef>
        <a:spcPct val="0"/>
      </a:spcBef>
      <a:spcAft>
        <a:spcPct val="0"/>
      </a:spcAft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735295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882353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1029412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1176471" algn="l" defTabSz="294117" rtl="0" eaLnBrk="1" latinLnBrk="0" hangingPunct="1">
      <a:defRPr kumimoji="1" sz="1802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2"/>
    <a:srgbClr val="7B8C47"/>
    <a:srgbClr val="FF2244"/>
    <a:srgbClr val="A6B771"/>
    <a:srgbClr val="FFD020"/>
    <a:srgbClr val="D6DBBF"/>
    <a:srgbClr val="CBD2AF"/>
    <a:srgbClr val="BCC596"/>
    <a:srgbClr val="E4B8DF"/>
    <a:srgbClr val="C8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67" autoAdjust="0"/>
    <p:restoredTop sz="96167" autoAdjust="0"/>
  </p:normalViewPr>
  <p:slideViewPr>
    <p:cSldViewPr snapToGrid="0">
      <p:cViewPr varScale="1">
        <p:scale>
          <a:sx n="77" d="100"/>
          <a:sy n="77" d="100"/>
        </p:scale>
        <p:origin x="3624" y="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87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836" y="5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CA139E-2583-4B26-A050-17747ADD8A08}" type="datetimeFigureOut">
              <a:rPr lang="ja-JP" altLang="en-US"/>
              <a:pPr>
                <a:defRPr/>
              </a:pPr>
              <a:t>2025/12/25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1900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3" tIns="45341" rIns="90683" bIns="45341" rtlCol="0" anchor="ctr"/>
          <a:lstStyle/>
          <a:p>
            <a:pPr lv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9" y="4748521"/>
            <a:ext cx="5388609" cy="3885294"/>
          </a:xfrm>
          <a:prstGeom prst="rect">
            <a:avLst/>
          </a:prstGeom>
        </p:spPr>
        <p:txBody>
          <a:bodyPr vert="horz" lIns="90683" tIns="45341" rIns="90683" bIns="45341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l" defTabSz="28179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836" y="9370793"/>
            <a:ext cx="2919356" cy="495525"/>
          </a:xfrm>
          <a:prstGeom prst="rect">
            <a:avLst/>
          </a:prstGeom>
        </p:spPr>
        <p:txBody>
          <a:bodyPr vert="horz" lIns="90683" tIns="45341" rIns="90683" bIns="45341" rtlCol="0" anchor="b"/>
          <a:lstStyle>
            <a:lvl1pPr algn="r" defTabSz="281793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DF0DD7-F0C1-4171-8C83-683C50B84A6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235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1pPr>
    <a:lvl2pPr marL="456496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2pPr>
    <a:lvl3pPr marL="913502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3pPr>
    <a:lvl4pPr marL="1370507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4pPr>
    <a:lvl5pPr marL="1827514" algn="l" defTabSz="913502" rtl="0" fontAlgn="base">
      <a:spcBef>
        <a:spcPct val="30000"/>
      </a:spcBef>
      <a:spcAft>
        <a:spcPct val="0"/>
      </a:spcAft>
      <a:defRPr kumimoji="1" sz="1190" kern="1200">
        <a:solidFill>
          <a:schemeClr val="tx1"/>
        </a:solidFill>
        <a:latin typeface="+mn-lt"/>
        <a:ea typeface="+mn-ea"/>
        <a:cs typeface="+mn-cs"/>
      </a:defRPr>
    </a:lvl5pPr>
    <a:lvl6pPr marL="2284931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6pPr>
    <a:lvl7pPr marL="2741918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7pPr>
    <a:lvl8pPr marL="3198903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8pPr>
    <a:lvl9pPr marL="3655889" algn="l" defTabSz="913972" rtl="0" eaLnBrk="1" latinLnBrk="0" hangingPunct="1">
      <a:defRPr kumimoji="1" sz="11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1900"/>
            <a:ext cx="2306637" cy="33321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F0DD7-F0C1-4171-8C83-683C50B84A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728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2pPr>
      <a:lvl3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3pPr>
      <a:lvl4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4pPr>
      <a:lvl5pPr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2166938" rtl="0" fontAlgn="base">
        <a:lnSpc>
          <a:spcPct val="90000"/>
        </a:lnSpc>
        <a:spcBef>
          <a:spcPct val="0"/>
        </a:spcBef>
        <a:spcAft>
          <a:spcPct val="0"/>
        </a:spcAft>
        <a:defRPr kumimoji="1" sz="104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541338" indent="-541338" algn="l" defTabSz="2166938" rtl="0" fontAlgn="base">
        <a:lnSpc>
          <a:spcPct val="90000"/>
        </a:lnSpc>
        <a:spcBef>
          <a:spcPts val="2375"/>
        </a:spcBef>
        <a:spcAft>
          <a:spcPct val="0"/>
        </a:spcAft>
        <a:buFont typeface="Arial" charset="0"/>
        <a:buChar char="•"/>
        <a:defRPr kumimoji="1"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256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709863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794125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800" indent="-541338" algn="l" defTabSz="2166938" rtl="0" fontAlgn="base">
        <a:lnSpc>
          <a:spcPct val="90000"/>
        </a:lnSpc>
        <a:spcBef>
          <a:spcPts val="1188"/>
        </a:spcBef>
        <a:spcAft>
          <a:spcPct val="0"/>
        </a:spcAft>
        <a:buFont typeface="Arial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96227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7046322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8130371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9214420" indent="-542026" algn="l" defTabSz="2168098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4049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80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521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36198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20247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04296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88345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72394" algn="l" defTabSz="2168098" rtl="0" eaLnBrk="1" latinLnBrk="0" hangingPunct="1"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647" y="-34925"/>
            <a:ext cx="6859095" cy="5975217"/>
          </a:xfrm>
          <a:prstGeom prst="roundRect">
            <a:avLst>
              <a:gd name="adj" fmla="val 4972"/>
            </a:avLst>
          </a:prstGeom>
          <a:solidFill>
            <a:srgbClr val="F4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/>
          <p:cNvSpPr/>
          <p:nvPr/>
        </p:nvSpPr>
        <p:spPr>
          <a:xfrm>
            <a:off x="5529502" y="-5171"/>
            <a:ext cx="1332593" cy="967591"/>
          </a:xfrm>
          <a:custGeom>
            <a:avLst/>
            <a:gdLst>
              <a:gd name="connsiteX0" fmla="*/ 0 w 1332593"/>
              <a:gd name="connsiteY0" fmla="*/ 0 h 967591"/>
              <a:gd name="connsiteX1" fmla="*/ 1035505 w 1332593"/>
              <a:gd name="connsiteY1" fmla="*/ 0 h 967591"/>
              <a:gd name="connsiteX2" fmla="*/ 1332593 w 1332593"/>
              <a:gd name="connsiteY2" fmla="*/ 297088 h 967591"/>
              <a:gd name="connsiteX3" fmla="*/ 1332593 w 1332593"/>
              <a:gd name="connsiteY3" fmla="*/ 950002 h 967591"/>
              <a:gd name="connsiteX4" fmla="*/ 1322111 w 1332593"/>
              <a:gd name="connsiteY4" fmla="*/ 952893 h 967591"/>
              <a:gd name="connsiteX5" fmla="*/ 463924 w 1332593"/>
              <a:gd name="connsiteY5" fmla="*/ 752440 h 967591"/>
              <a:gd name="connsiteX6" fmla="*/ 1756 w 1332593"/>
              <a:gd name="connsiteY6" fmla="*/ 52883 h 96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2593" h="967591">
                <a:moveTo>
                  <a:pt x="0" y="0"/>
                </a:moveTo>
                <a:lnTo>
                  <a:pt x="1035505" y="0"/>
                </a:lnTo>
                <a:cubicBezTo>
                  <a:pt x="1199582" y="0"/>
                  <a:pt x="1332593" y="133011"/>
                  <a:pt x="1332593" y="297088"/>
                </a:cubicBezTo>
                <a:lnTo>
                  <a:pt x="1332593" y="950002"/>
                </a:lnTo>
                <a:lnTo>
                  <a:pt x="1322111" y="952893"/>
                </a:lnTo>
                <a:cubicBezTo>
                  <a:pt x="1031333" y="1006996"/>
                  <a:pt x="671025" y="905367"/>
                  <a:pt x="463924" y="752440"/>
                </a:cubicBezTo>
                <a:cubicBezTo>
                  <a:pt x="271617" y="610436"/>
                  <a:pt x="27914" y="322447"/>
                  <a:pt x="1756" y="52883"/>
                </a:cubicBezTo>
                <a:close/>
              </a:path>
            </a:pathLst>
          </a:custGeom>
          <a:solidFill>
            <a:srgbClr val="D4F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-270707" y="4440988"/>
            <a:ext cx="1361522" cy="1235760"/>
          </a:xfrm>
          <a:custGeom>
            <a:avLst/>
            <a:gdLst>
              <a:gd name="connsiteX0" fmla="*/ 0 w 2344934"/>
              <a:gd name="connsiteY0" fmla="*/ 1172467 h 2344934"/>
              <a:gd name="connsiteX1" fmla="*/ 1172467 w 2344934"/>
              <a:gd name="connsiteY1" fmla="*/ 0 h 2344934"/>
              <a:gd name="connsiteX2" fmla="*/ 2344934 w 2344934"/>
              <a:gd name="connsiteY2" fmla="*/ 1172467 h 2344934"/>
              <a:gd name="connsiteX3" fmla="*/ 1172467 w 2344934"/>
              <a:gd name="connsiteY3" fmla="*/ 2344934 h 2344934"/>
              <a:gd name="connsiteX4" fmla="*/ 0 w 2344934"/>
              <a:gd name="connsiteY4" fmla="*/ 1172467 h 2344934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532934"/>
              <a:gd name="connsiteX1" fmla="*/ 1172467 w 2344934"/>
              <a:gd name="connsiteY1" fmla="*/ 0 h 2532934"/>
              <a:gd name="connsiteX2" fmla="*/ 2344934 w 2344934"/>
              <a:gd name="connsiteY2" fmla="*/ 1172467 h 2532934"/>
              <a:gd name="connsiteX3" fmla="*/ 1172467 w 2344934"/>
              <a:gd name="connsiteY3" fmla="*/ 2344934 h 2532934"/>
              <a:gd name="connsiteX4" fmla="*/ 1185167 w 2344934"/>
              <a:gd name="connsiteY4" fmla="*/ 2272757 h 2532934"/>
              <a:gd name="connsiteX5" fmla="*/ 0 w 2344934"/>
              <a:gd name="connsiteY5" fmla="*/ 1172467 h 2532934"/>
              <a:gd name="connsiteX0" fmla="*/ 0 w 2344934"/>
              <a:gd name="connsiteY0" fmla="*/ 1172467 h 2383694"/>
              <a:gd name="connsiteX1" fmla="*/ 1172467 w 2344934"/>
              <a:gd name="connsiteY1" fmla="*/ 0 h 2383694"/>
              <a:gd name="connsiteX2" fmla="*/ 2344934 w 2344934"/>
              <a:gd name="connsiteY2" fmla="*/ 1172467 h 2383694"/>
              <a:gd name="connsiteX3" fmla="*/ 1172467 w 2344934"/>
              <a:gd name="connsiteY3" fmla="*/ 2344934 h 2383694"/>
              <a:gd name="connsiteX4" fmla="*/ 1185167 w 2344934"/>
              <a:gd name="connsiteY4" fmla="*/ 2272757 h 2383694"/>
              <a:gd name="connsiteX5" fmla="*/ 0 w 2344934"/>
              <a:gd name="connsiteY5" fmla="*/ 1172467 h 2383694"/>
              <a:gd name="connsiteX0" fmla="*/ 6943 w 2351877"/>
              <a:gd name="connsiteY0" fmla="*/ 1172467 h 2355341"/>
              <a:gd name="connsiteX1" fmla="*/ 1179410 w 2351877"/>
              <a:gd name="connsiteY1" fmla="*/ 0 h 2355341"/>
              <a:gd name="connsiteX2" fmla="*/ 2351877 w 2351877"/>
              <a:gd name="connsiteY2" fmla="*/ 1172467 h 2355341"/>
              <a:gd name="connsiteX3" fmla="*/ 1179410 w 2351877"/>
              <a:gd name="connsiteY3" fmla="*/ 2344934 h 2355341"/>
              <a:gd name="connsiteX4" fmla="*/ 525360 w 2351877"/>
              <a:gd name="connsiteY4" fmla="*/ 1863182 h 2355341"/>
              <a:gd name="connsiteX5" fmla="*/ 6943 w 2351877"/>
              <a:gd name="connsiteY5" fmla="*/ 1172467 h 2355341"/>
              <a:gd name="connsiteX0" fmla="*/ 15542 w 2360476"/>
              <a:gd name="connsiteY0" fmla="*/ 1172467 h 2361440"/>
              <a:gd name="connsiteX1" fmla="*/ 1188009 w 2360476"/>
              <a:gd name="connsiteY1" fmla="*/ 0 h 2361440"/>
              <a:gd name="connsiteX2" fmla="*/ 2360476 w 2360476"/>
              <a:gd name="connsiteY2" fmla="*/ 1172467 h 2361440"/>
              <a:gd name="connsiteX3" fmla="*/ 1188009 w 2360476"/>
              <a:gd name="connsiteY3" fmla="*/ 2344934 h 2361440"/>
              <a:gd name="connsiteX4" fmla="*/ 533959 w 2360476"/>
              <a:gd name="connsiteY4" fmla="*/ 1863182 h 2361440"/>
              <a:gd name="connsiteX5" fmla="*/ 15542 w 2360476"/>
              <a:gd name="connsiteY5" fmla="*/ 1172467 h 2361440"/>
              <a:gd name="connsiteX0" fmla="*/ 19268 w 2364202"/>
              <a:gd name="connsiteY0" fmla="*/ 1172467 h 2073175"/>
              <a:gd name="connsiteX1" fmla="*/ 1191735 w 2364202"/>
              <a:gd name="connsiteY1" fmla="*/ 0 h 2073175"/>
              <a:gd name="connsiteX2" fmla="*/ 2364202 w 2364202"/>
              <a:gd name="connsiteY2" fmla="*/ 1172467 h 2073175"/>
              <a:gd name="connsiteX3" fmla="*/ 1515585 w 2364202"/>
              <a:gd name="connsiteY3" fmla="*/ 2030609 h 2073175"/>
              <a:gd name="connsiteX4" fmla="*/ 537685 w 2364202"/>
              <a:gd name="connsiteY4" fmla="*/ 1863182 h 2073175"/>
              <a:gd name="connsiteX5" fmla="*/ 19268 w 2364202"/>
              <a:gd name="connsiteY5" fmla="*/ 1172467 h 2073175"/>
              <a:gd name="connsiteX0" fmla="*/ 22255 w 2290989"/>
              <a:gd name="connsiteY0" fmla="*/ 983007 h 2079373"/>
              <a:gd name="connsiteX1" fmla="*/ 1118522 w 2290989"/>
              <a:gd name="connsiteY1" fmla="*/ 1040 h 2079373"/>
              <a:gd name="connsiteX2" fmla="*/ 2290989 w 2290989"/>
              <a:gd name="connsiteY2" fmla="*/ 1173507 h 2079373"/>
              <a:gd name="connsiteX3" fmla="*/ 1442372 w 2290989"/>
              <a:gd name="connsiteY3" fmla="*/ 2031649 h 2079373"/>
              <a:gd name="connsiteX4" fmla="*/ 464472 w 2290989"/>
              <a:gd name="connsiteY4" fmla="*/ 1864222 h 2079373"/>
              <a:gd name="connsiteX5" fmla="*/ 22255 w 2290989"/>
              <a:gd name="connsiteY5" fmla="*/ 983007 h 20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989" h="2079373">
                <a:moveTo>
                  <a:pt x="22255" y="983007"/>
                </a:moveTo>
                <a:cubicBezTo>
                  <a:pt x="131263" y="672477"/>
                  <a:pt x="740400" y="-30710"/>
                  <a:pt x="1118522" y="1040"/>
                </a:cubicBezTo>
                <a:cubicBezTo>
                  <a:pt x="1496644" y="32790"/>
                  <a:pt x="2290989" y="525971"/>
                  <a:pt x="2290989" y="1173507"/>
                </a:cubicBezTo>
                <a:cubicBezTo>
                  <a:pt x="2290989" y="1821043"/>
                  <a:pt x="1746791" y="1916530"/>
                  <a:pt x="1442372" y="2031649"/>
                </a:cubicBezTo>
                <a:cubicBezTo>
                  <a:pt x="1137953" y="2146768"/>
                  <a:pt x="701158" y="2038996"/>
                  <a:pt x="464472" y="1864222"/>
                </a:cubicBezTo>
                <a:cubicBezTo>
                  <a:pt x="227786" y="1689448"/>
                  <a:pt x="-86753" y="1293537"/>
                  <a:pt x="22255" y="983007"/>
                </a:cubicBezTo>
                <a:close/>
              </a:path>
            </a:pathLst>
          </a:custGeom>
          <a:solidFill>
            <a:srgbClr val="A4FAD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楕円 13"/>
          <p:cNvSpPr/>
          <p:nvPr/>
        </p:nvSpPr>
        <p:spPr>
          <a:xfrm rot="2480153">
            <a:off x="725109" y="-223500"/>
            <a:ext cx="1751831" cy="1822499"/>
          </a:xfrm>
          <a:custGeom>
            <a:avLst/>
            <a:gdLst>
              <a:gd name="connsiteX0" fmla="*/ 0 w 2344934"/>
              <a:gd name="connsiteY0" fmla="*/ 1172467 h 2344934"/>
              <a:gd name="connsiteX1" fmla="*/ 1172467 w 2344934"/>
              <a:gd name="connsiteY1" fmla="*/ 0 h 2344934"/>
              <a:gd name="connsiteX2" fmla="*/ 2344934 w 2344934"/>
              <a:gd name="connsiteY2" fmla="*/ 1172467 h 2344934"/>
              <a:gd name="connsiteX3" fmla="*/ 1172467 w 2344934"/>
              <a:gd name="connsiteY3" fmla="*/ 2344934 h 2344934"/>
              <a:gd name="connsiteX4" fmla="*/ 0 w 2344934"/>
              <a:gd name="connsiteY4" fmla="*/ 1172467 h 2344934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532934"/>
              <a:gd name="connsiteX1" fmla="*/ 1172467 w 2344934"/>
              <a:gd name="connsiteY1" fmla="*/ 0 h 2532934"/>
              <a:gd name="connsiteX2" fmla="*/ 2344934 w 2344934"/>
              <a:gd name="connsiteY2" fmla="*/ 1172467 h 2532934"/>
              <a:gd name="connsiteX3" fmla="*/ 1172467 w 2344934"/>
              <a:gd name="connsiteY3" fmla="*/ 2344934 h 2532934"/>
              <a:gd name="connsiteX4" fmla="*/ 1185167 w 2344934"/>
              <a:gd name="connsiteY4" fmla="*/ 2272757 h 2532934"/>
              <a:gd name="connsiteX5" fmla="*/ 0 w 2344934"/>
              <a:gd name="connsiteY5" fmla="*/ 1172467 h 2532934"/>
              <a:gd name="connsiteX0" fmla="*/ 0 w 2344934"/>
              <a:gd name="connsiteY0" fmla="*/ 1172467 h 2383694"/>
              <a:gd name="connsiteX1" fmla="*/ 1172467 w 2344934"/>
              <a:gd name="connsiteY1" fmla="*/ 0 h 2383694"/>
              <a:gd name="connsiteX2" fmla="*/ 2344934 w 2344934"/>
              <a:gd name="connsiteY2" fmla="*/ 1172467 h 2383694"/>
              <a:gd name="connsiteX3" fmla="*/ 1172467 w 2344934"/>
              <a:gd name="connsiteY3" fmla="*/ 2344934 h 2383694"/>
              <a:gd name="connsiteX4" fmla="*/ 1185167 w 2344934"/>
              <a:gd name="connsiteY4" fmla="*/ 2272757 h 2383694"/>
              <a:gd name="connsiteX5" fmla="*/ 0 w 2344934"/>
              <a:gd name="connsiteY5" fmla="*/ 1172467 h 2383694"/>
              <a:gd name="connsiteX0" fmla="*/ 6943 w 2351877"/>
              <a:gd name="connsiteY0" fmla="*/ 1172467 h 2355341"/>
              <a:gd name="connsiteX1" fmla="*/ 1179410 w 2351877"/>
              <a:gd name="connsiteY1" fmla="*/ 0 h 2355341"/>
              <a:gd name="connsiteX2" fmla="*/ 2351877 w 2351877"/>
              <a:gd name="connsiteY2" fmla="*/ 1172467 h 2355341"/>
              <a:gd name="connsiteX3" fmla="*/ 1179410 w 2351877"/>
              <a:gd name="connsiteY3" fmla="*/ 2344934 h 2355341"/>
              <a:gd name="connsiteX4" fmla="*/ 525360 w 2351877"/>
              <a:gd name="connsiteY4" fmla="*/ 1863182 h 2355341"/>
              <a:gd name="connsiteX5" fmla="*/ 6943 w 2351877"/>
              <a:gd name="connsiteY5" fmla="*/ 1172467 h 2355341"/>
              <a:gd name="connsiteX0" fmla="*/ 15542 w 2360476"/>
              <a:gd name="connsiteY0" fmla="*/ 1172467 h 2361440"/>
              <a:gd name="connsiteX1" fmla="*/ 1188009 w 2360476"/>
              <a:gd name="connsiteY1" fmla="*/ 0 h 2361440"/>
              <a:gd name="connsiteX2" fmla="*/ 2360476 w 2360476"/>
              <a:gd name="connsiteY2" fmla="*/ 1172467 h 2361440"/>
              <a:gd name="connsiteX3" fmla="*/ 1188009 w 2360476"/>
              <a:gd name="connsiteY3" fmla="*/ 2344934 h 2361440"/>
              <a:gd name="connsiteX4" fmla="*/ 533959 w 2360476"/>
              <a:gd name="connsiteY4" fmla="*/ 1863182 h 2361440"/>
              <a:gd name="connsiteX5" fmla="*/ 15542 w 2360476"/>
              <a:gd name="connsiteY5" fmla="*/ 1172467 h 2361440"/>
              <a:gd name="connsiteX0" fmla="*/ 19268 w 2364202"/>
              <a:gd name="connsiteY0" fmla="*/ 1172467 h 2073175"/>
              <a:gd name="connsiteX1" fmla="*/ 1191735 w 2364202"/>
              <a:gd name="connsiteY1" fmla="*/ 0 h 2073175"/>
              <a:gd name="connsiteX2" fmla="*/ 2364202 w 2364202"/>
              <a:gd name="connsiteY2" fmla="*/ 1172467 h 2073175"/>
              <a:gd name="connsiteX3" fmla="*/ 1515585 w 2364202"/>
              <a:gd name="connsiteY3" fmla="*/ 2030609 h 2073175"/>
              <a:gd name="connsiteX4" fmla="*/ 537685 w 2364202"/>
              <a:gd name="connsiteY4" fmla="*/ 1863182 h 2073175"/>
              <a:gd name="connsiteX5" fmla="*/ 19268 w 2364202"/>
              <a:gd name="connsiteY5" fmla="*/ 1172467 h 2073175"/>
              <a:gd name="connsiteX0" fmla="*/ 22255 w 2290989"/>
              <a:gd name="connsiteY0" fmla="*/ 983007 h 2079373"/>
              <a:gd name="connsiteX1" fmla="*/ 1118522 w 2290989"/>
              <a:gd name="connsiteY1" fmla="*/ 1040 h 2079373"/>
              <a:gd name="connsiteX2" fmla="*/ 2290989 w 2290989"/>
              <a:gd name="connsiteY2" fmla="*/ 1173507 h 2079373"/>
              <a:gd name="connsiteX3" fmla="*/ 1442372 w 2290989"/>
              <a:gd name="connsiteY3" fmla="*/ 2031649 h 2079373"/>
              <a:gd name="connsiteX4" fmla="*/ 464472 w 2290989"/>
              <a:gd name="connsiteY4" fmla="*/ 1864222 h 2079373"/>
              <a:gd name="connsiteX5" fmla="*/ 22255 w 2290989"/>
              <a:gd name="connsiteY5" fmla="*/ 983007 h 2079373"/>
              <a:gd name="connsiteX0" fmla="*/ 48871 w 2317605"/>
              <a:gd name="connsiteY0" fmla="*/ 830828 h 1927194"/>
              <a:gd name="connsiteX1" fmla="*/ 1611863 w 2317605"/>
              <a:gd name="connsiteY1" fmla="*/ 1261 h 1927194"/>
              <a:gd name="connsiteX2" fmla="*/ 2317605 w 2317605"/>
              <a:gd name="connsiteY2" fmla="*/ 1021328 h 1927194"/>
              <a:gd name="connsiteX3" fmla="*/ 1468988 w 2317605"/>
              <a:gd name="connsiteY3" fmla="*/ 1879470 h 1927194"/>
              <a:gd name="connsiteX4" fmla="*/ 491088 w 2317605"/>
              <a:gd name="connsiteY4" fmla="*/ 1712043 h 1927194"/>
              <a:gd name="connsiteX5" fmla="*/ 48871 w 2317605"/>
              <a:gd name="connsiteY5" fmla="*/ 830828 h 1927194"/>
              <a:gd name="connsiteX0" fmla="*/ 45812 w 2314546"/>
              <a:gd name="connsiteY0" fmla="*/ 830828 h 2142690"/>
              <a:gd name="connsiteX1" fmla="*/ 1608804 w 2314546"/>
              <a:gd name="connsiteY1" fmla="*/ 1261 h 2142690"/>
              <a:gd name="connsiteX2" fmla="*/ 2314546 w 2314546"/>
              <a:gd name="connsiteY2" fmla="*/ 1021328 h 2142690"/>
              <a:gd name="connsiteX3" fmla="*/ 1227804 w 2314546"/>
              <a:gd name="connsiteY3" fmla="*/ 2117595 h 2142690"/>
              <a:gd name="connsiteX4" fmla="*/ 488029 w 2314546"/>
              <a:gd name="connsiteY4" fmla="*/ 1712043 h 2142690"/>
              <a:gd name="connsiteX5" fmla="*/ 45812 w 2314546"/>
              <a:gd name="connsiteY5" fmla="*/ 830828 h 2142690"/>
              <a:gd name="connsiteX0" fmla="*/ 59559 w 2166368"/>
              <a:gd name="connsiteY0" fmla="*/ 477183 h 2164596"/>
              <a:gd name="connsiteX1" fmla="*/ 1460626 w 2166368"/>
              <a:gd name="connsiteY1" fmla="*/ 19091 h 2164596"/>
              <a:gd name="connsiteX2" fmla="*/ 2166368 w 2166368"/>
              <a:gd name="connsiteY2" fmla="*/ 1039158 h 2164596"/>
              <a:gd name="connsiteX3" fmla="*/ 1079626 w 2166368"/>
              <a:gd name="connsiteY3" fmla="*/ 2135425 h 2164596"/>
              <a:gd name="connsiteX4" fmla="*/ 339851 w 2166368"/>
              <a:gd name="connsiteY4" fmla="*/ 1729873 h 2164596"/>
              <a:gd name="connsiteX5" fmla="*/ 59559 w 2166368"/>
              <a:gd name="connsiteY5" fmla="*/ 477183 h 2164596"/>
              <a:gd name="connsiteX0" fmla="*/ 71244 w 2178053"/>
              <a:gd name="connsiteY0" fmla="*/ 514210 h 2201623"/>
              <a:gd name="connsiteX1" fmla="*/ 1472311 w 2178053"/>
              <a:gd name="connsiteY1" fmla="*/ 56118 h 2201623"/>
              <a:gd name="connsiteX2" fmla="*/ 2178053 w 2178053"/>
              <a:gd name="connsiteY2" fmla="*/ 1076185 h 2201623"/>
              <a:gd name="connsiteX3" fmla="*/ 1091311 w 2178053"/>
              <a:gd name="connsiteY3" fmla="*/ 2172452 h 2201623"/>
              <a:gd name="connsiteX4" fmla="*/ 351536 w 2178053"/>
              <a:gd name="connsiteY4" fmla="*/ 1766900 h 2201623"/>
              <a:gd name="connsiteX5" fmla="*/ 71244 w 2178053"/>
              <a:gd name="connsiteY5" fmla="*/ 514210 h 2201623"/>
              <a:gd name="connsiteX0" fmla="*/ 71244 w 2063753"/>
              <a:gd name="connsiteY0" fmla="*/ 527611 h 2204695"/>
              <a:gd name="connsiteX1" fmla="*/ 1472311 w 2063753"/>
              <a:gd name="connsiteY1" fmla="*/ 69519 h 2204695"/>
              <a:gd name="connsiteX2" fmla="*/ 2063753 w 2063753"/>
              <a:gd name="connsiteY2" fmla="*/ 1270561 h 2204695"/>
              <a:gd name="connsiteX3" fmla="*/ 1091311 w 2063753"/>
              <a:gd name="connsiteY3" fmla="*/ 2185853 h 2204695"/>
              <a:gd name="connsiteX4" fmla="*/ 351536 w 2063753"/>
              <a:gd name="connsiteY4" fmla="*/ 1780301 h 2204695"/>
              <a:gd name="connsiteX5" fmla="*/ 71244 w 2063753"/>
              <a:gd name="connsiteY5" fmla="*/ 527611 h 2204695"/>
              <a:gd name="connsiteX0" fmla="*/ 71244 w 2119207"/>
              <a:gd name="connsiteY0" fmla="*/ 527611 h 2204695"/>
              <a:gd name="connsiteX1" fmla="*/ 1472311 w 2119207"/>
              <a:gd name="connsiteY1" fmla="*/ 69519 h 2204695"/>
              <a:gd name="connsiteX2" fmla="*/ 2063753 w 2119207"/>
              <a:gd name="connsiteY2" fmla="*/ 1270561 h 2204695"/>
              <a:gd name="connsiteX3" fmla="*/ 1091311 w 2119207"/>
              <a:gd name="connsiteY3" fmla="*/ 2185853 h 2204695"/>
              <a:gd name="connsiteX4" fmla="*/ 351536 w 2119207"/>
              <a:gd name="connsiteY4" fmla="*/ 1780301 h 2204695"/>
              <a:gd name="connsiteX5" fmla="*/ 71244 w 2119207"/>
              <a:gd name="connsiteY5" fmla="*/ 527611 h 2204695"/>
              <a:gd name="connsiteX0" fmla="*/ 71244 w 2119207"/>
              <a:gd name="connsiteY0" fmla="*/ 527611 h 2204695"/>
              <a:gd name="connsiteX1" fmla="*/ 1472311 w 2119207"/>
              <a:gd name="connsiteY1" fmla="*/ 69519 h 2204695"/>
              <a:gd name="connsiteX2" fmla="*/ 2063753 w 2119207"/>
              <a:gd name="connsiteY2" fmla="*/ 1270561 h 2204695"/>
              <a:gd name="connsiteX3" fmla="*/ 1091311 w 2119207"/>
              <a:gd name="connsiteY3" fmla="*/ 2185853 h 2204695"/>
              <a:gd name="connsiteX4" fmla="*/ 351536 w 2119207"/>
              <a:gd name="connsiteY4" fmla="*/ 1780301 h 2204695"/>
              <a:gd name="connsiteX5" fmla="*/ 71244 w 2119207"/>
              <a:gd name="connsiteY5" fmla="*/ 527611 h 220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207" h="2204695">
                <a:moveTo>
                  <a:pt x="71244" y="527611"/>
                </a:moveTo>
                <a:cubicBezTo>
                  <a:pt x="286615" y="-71844"/>
                  <a:pt x="1140226" y="-54306"/>
                  <a:pt x="1472311" y="69519"/>
                </a:cubicBezTo>
                <a:cubicBezTo>
                  <a:pt x="1804396" y="193344"/>
                  <a:pt x="2282828" y="727800"/>
                  <a:pt x="2063753" y="1270561"/>
                </a:cubicBezTo>
                <a:cubicBezTo>
                  <a:pt x="1806578" y="1803797"/>
                  <a:pt x="1376681" y="2100896"/>
                  <a:pt x="1091311" y="2185853"/>
                </a:cubicBezTo>
                <a:cubicBezTo>
                  <a:pt x="805941" y="2270810"/>
                  <a:pt x="521547" y="2056675"/>
                  <a:pt x="351536" y="1780301"/>
                </a:cubicBezTo>
                <a:cubicBezTo>
                  <a:pt x="181525" y="1503927"/>
                  <a:pt x="-144127" y="1127066"/>
                  <a:pt x="71244" y="527611"/>
                </a:cubicBezTo>
                <a:close/>
              </a:path>
            </a:pathLst>
          </a:custGeom>
          <a:solidFill>
            <a:srgbClr val="BDEB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楕円 13"/>
          <p:cNvSpPr/>
          <p:nvPr/>
        </p:nvSpPr>
        <p:spPr>
          <a:xfrm>
            <a:off x="2685490" y="2085328"/>
            <a:ext cx="1136433" cy="1199616"/>
          </a:xfrm>
          <a:custGeom>
            <a:avLst/>
            <a:gdLst>
              <a:gd name="connsiteX0" fmla="*/ 0 w 2344934"/>
              <a:gd name="connsiteY0" fmla="*/ 1172467 h 2344934"/>
              <a:gd name="connsiteX1" fmla="*/ 1172467 w 2344934"/>
              <a:gd name="connsiteY1" fmla="*/ 0 h 2344934"/>
              <a:gd name="connsiteX2" fmla="*/ 2344934 w 2344934"/>
              <a:gd name="connsiteY2" fmla="*/ 1172467 h 2344934"/>
              <a:gd name="connsiteX3" fmla="*/ 1172467 w 2344934"/>
              <a:gd name="connsiteY3" fmla="*/ 2344934 h 2344934"/>
              <a:gd name="connsiteX4" fmla="*/ 0 w 2344934"/>
              <a:gd name="connsiteY4" fmla="*/ 1172467 h 2344934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532934"/>
              <a:gd name="connsiteX1" fmla="*/ 1172467 w 2344934"/>
              <a:gd name="connsiteY1" fmla="*/ 0 h 2532934"/>
              <a:gd name="connsiteX2" fmla="*/ 2344934 w 2344934"/>
              <a:gd name="connsiteY2" fmla="*/ 1172467 h 2532934"/>
              <a:gd name="connsiteX3" fmla="*/ 1172467 w 2344934"/>
              <a:gd name="connsiteY3" fmla="*/ 2344934 h 2532934"/>
              <a:gd name="connsiteX4" fmla="*/ 1185167 w 2344934"/>
              <a:gd name="connsiteY4" fmla="*/ 2272757 h 2532934"/>
              <a:gd name="connsiteX5" fmla="*/ 0 w 2344934"/>
              <a:gd name="connsiteY5" fmla="*/ 1172467 h 2532934"/>
              <a:gd name="connsiteX0" fmla="*/ 0 w 2344934"/>
              <a:gd name="connsiteY0" fmla="*/ 1172467 h 2383694"/>
              <a:gd name="connsiteX1" fmla="*/ 1172467 w 2344934"/>
              <a:gd name="connsiteY1" fmla="*/ 0 h 2383694"/>
              <a:gd name="connsiteX2" fmla="*/ 2344934 w 2344934"/>
              <a:gd name="connsiteY2" fmla="*/ 1172467 h 2383694"/>
              <a:gd name="connsiteX3" fmla="*/ 1172467 w 2344934"/>
              <a:gd name="connsiteY3" fmla="*/ 2344934 h 2383694"/>
              <a:gd name="connsiteX4" fmla="*/ 1185167 w 2344934"/>
              <a:gd name="connsiteY4" fmla="*/ 2272757 h 2383694"/>
              <a:gd name="connsiteX5" fmla="*/ 0 w 2344934"/>
              <a:gd name="connsiteY5" fmla="*/ 1172467 h 2383694"/>
              <a:gd name="connsiteX0" fmla="*/ 6943 w 2351877"/>
              <a:gd name="connsiteY0" fmla="*/ 1172467 h 2355341"/>
              <a:gd name="connsiteX1" fmla="*/ 1179410 w 2351877"/>
              <a:gd name="connsiteY1" fmla="*/ 0 h 2355341"/>
              <a:gd name="connsiteX2" fmla="*/ 2351877 w 2351877"/>
              <a:gd name="connsiteY2" fmla="*/ 1172467 h 2355341"/>
              <a:gd name="connsiteX3" fmla="*/ 1179410 w 2351877"/>
              <a:gd name="connsiteY3" fmla="*/ 2344934 h 2355341"/>
              <a:gd name="connsiteX4" fmla="*/ 525360 w 2351877"/>
              <a:gd name="connsiteY4" fmla="*/ 1863182 h 2355341"/>
              <a:gd name="connsiteX5" fmla="*/ 6943 w 2351877"/>
              <a:gd name="connsiteY5" fmla="*/ 1172467 h 2355341"/>
              <a:gd name="connsiteX0" fmla="*/ 15542 w 2360476"/>
              <a:gd name="connsiteY0" fmla="*/ 1172467 h 2361440"/>
              <a:gd name="connsiteX1" fmla="*/ 1188009 w 2360476"/>
              <a:gd name="connsiteY1" fmla="*/ 0 h 2361440"/>
              <a:gd name="connsiteX2" fmla="*/ 2360476 w 2360476"/>
              <a:gd name="connsiteY2" fmla="*/ 1172467 h 2361440"/>
              <a:gd name="connsiteX3" fmla="*/ 1188009 w 2360476"/>
              <a:gd name="connsiteY3" fmla="*/ 2344934 h 2361440"/>
              <a:gd name="connsiteX4" fmla="*/ 533959 w 2360476"/>
              <a:gd name="connsiteY4" fmla="*/ 1863182 h 2361440"/>
              <a:gd name="connsiteX5" fmla="*/ 15542 w 2360476"/>
              <a:gd name="connsiteY5" fmla="*/ 1172467 h 2361440"/>
              <a:gd name="connsiteX0" fmla="*/ 19268 w 2364202"/>
              <a:gd name="connsiteY0" fmla="*/ 1172467 h 2073175"/>
              <a:gd name="connsiteX1" fmla="*/ 1191735 w 2364202"/>
              <a:gd name="connsiteY1" fmla="*/ 0 h 2073175"/>
              <a:gd name="connsiteX2" fmla="*/ 2364202 w 2364202"/>
              <a:gd name="connsiteY2" fmla="*/ 1172467 h 2073175"/>
              <a:gd name="connsiteX3" fmla="*/ 1515585 w 2364202"/>
              <a:gd name="connsiteY3" fmla="*/ 2030609 h 2073175"/>
              <a:gd name="connsiteX4" fmla="*/ 537685 w 2364202"/>
              <a:gd name="connsiteY4" fmla="*/ 1863182 h 2073175"/>
              <a:gd name="connsiteX5" fmla="*/ 19268 w 2364202"/>
              <a:gd name="connsiteY5" fmla="*/ 1172467 h 2073175"/>
              <a:gd name="connsiteX0" fmla="*/ 22255 w 2290989"/>
              <a:gd name="connsiteY0" fmla="*/ 983007 h 2079373"/>
              <a:gd name="connsiteX1" fmla="*/ 1118522 w 2290989"/>
              <a:gd name="connsiteY1" fmla="*/ 1040 h 2079373"/>
              <a:gd name="connsiteX2" fmla="*/ 2290989 w 2290989"/>
              <a:gd name="connsiteY2" fmla="*/ 1173507 h 2079373"/>
              <a:gd name="connsiteX3" fmla="*/ 1442372 w 2290989"/>
              <a:gd name="connsiteY3" fmla="*/ 2031649 h 2079373"/>
              <a:gd name="connsiteX4" fmla="*/ 464472 w 2290989"/>
              <a:gd name="connsiteY4" fmla="*/ 1864222 h 2079373"/>
              <a:gd name="connsiteX5" fmla="*/ 22255 w 2290989"/>
              <a:gd name="connsiteY5" fmla="*/ 983007 h 2079373"/>
              <a:gd name="connsiteX0" fmla="*/ 22255 w 2110014"/>
              <a:gd name="connsiteY0" fmla="*/ 982564 h 2082407"/>
              <a:gd name="connsiteX1" fmla="*/ 1118522 w 2110014"/>
              <a:gd name="connsiteY1" fmla="*/ 597 h 2082407"/>
              <a:gd name="connsiteX2" fmla="*/ 2110014 w 2110014"/>
              <a:gd name="connsiteY2" fmla="*/ 1125439 h 2082407"/>
              <a:gd name="connsiteX3" fmla="*/ 1442372 w 2110014"/>
              <a:gd name="connsiteY3" fmla="*/ 2031206 h 2082407"/>
              <a:gd name="connsiteX4" fmla="*/ 464472 w 2110014"/>
              <a:gd name="connsiteY4" fmla="*/ 1863779 h 2082407"/>
              <a:gd name="connsiteX5" fmla="*/ 22255 w 2110014"/>
              <a:gd name="connsiteY5" fmla="*/ 982564 h 2082407"/>
              <a:gd name="connsiteX0" fmla="*/ 30371 w 1984780"/>
              <a:gd name="connsiteY0" fmla="*/ 749383 h 2095128"/>
              <a:gd name="connsiteX1" fmla="*/ 993288 w 1984780"/>
              <a:gd name="connsiteY1" fmla="*/ 5541 h 2095128"/>
              <a:gd name="connsiteX2" fmla="*/ 1984780 w 1984780"/>
              <a:gd name="connsiteY2" fmla="*/ 1130383 h 2095128"/>
              <a:gd name="connsiteX3" fmla="*/ 1317138 w 1984780"/>
              <a:gd name="connsiteY3" fmla="*/ 2036150 h 2095128"/>
              <a:gd name="connsiteX4" fmla="*/ 339238 w 1984780"/>
              <a:gd name="connsiteY4" fmla="*/ 1868723 h 2095128"/>
              <a:gd name="connsiteX5" fmla="*/ 30371 w 1984780"/>
              <a:gd name="connsiteY5" fmla="*/ 749383 h 2095128"/>
              <a:gd name="connsiteX0" fmla="*/ 41368 w 1995777"/>
              <a:gd name="connsiteY0" fmla="*/ 751398 h 2097143"/>
              <a:gd name="connsiteX1" fmla="*/ 1004285 w 1995777"/>
              <a:gd name="connsiteY1" fmla="*/ 7556 h 2097143"/>
              <a:gd name="connsiteX2" fmla="*/ 1995777 w 1995777"/>
              <a:gd name="connsiteY2" fmla="*/ 1132398 h 2097143"/>
              <a:gd name="connsiteX3" fmla="*/ 1328135 w 1995777"/>
              <a:gd name="connsiteY3" fmla="*/ 2038165 h 2097143"/>
              <a:gd name="connsiteX4" fmla="*/ 350235 w 1995777"/>
              <a:gd name="connsiteY4" fmla="*/ 1870738 h 2097143"/>
              <a:gd name="connsiteX5" fmla="*/ 41368 w 1995777"/>
              <a:gd name="connsiteY5" fmla="*/ 751398 h 2097143"/>
              <a:gd name="connsiteX0" fmla="*/ 30371 w 1984780"/>
              <a:gd name="connsiteY0" fmla="*/ 749384 h 2095129"/>
              <a:gd name="connsiteX1" fmla="*/ 993288 w 1984780"/>
              <a:gd name="connsiteY1" fmla="*/ 5542 h 2095129"/>
              <a:gd name="connsiteX2" fmla="*/ 1984780 w 1984780"/>
              <a:gd name="connsiteY2" fmla="*/ 1130384 h 2095129"/>
              <a:gd name="connsiteX3" fmla="*/ 1317138 w 1984780"/>
              <a:gd name="connsiteY3" fmla="*/ 2036151 h 2095129"/>
              <a:gd name="connsiteX4" fmla="*/ 339238 w 1984780"/>
              <a:gd name="connsiteY4" fmla="*/ 1868724 h 2095129"/>
              <a:gd name="connsiteX5" fmla="*/ 30371 w 1984780"/>
              <a:gd name="connsiteY5" fmla="*/ 749384 h 209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4780" h="2095129">
                <a:moveTo>
                  <a:pt x="30371" y="749384"/>
                </a:moveTo>
                <a:cubicBezTo>
                  <a:pt x="139379" y="438854"/>
                  <a:pt x="667553" y="-57958"/>
                  <a:pt x="993288" y="5542"/>
                </a:cubicBezTo>
                <a:cubicBezTo>
                  <a:pt x="1319023" y="69042"/>
                  <a:pt x="1984780" y="482848"/>
                  <a:pt x="1984780" y="1130384"/>
                </a:cubicBezTo>
                <a:cubicBezTo>
                  <a:pt x="1984780" y="1777920"/>
                  <a:pt x="1591395" y="1913094"/>
                  <a:pt x="1317138" y="2036151"/>
                </a:cubicBezTo>
                <a:cubicBezTo>
                  <a:pt x="1042881" y="2159208"/>
                  <a:pt x="553699" y="2083185"/>
                  <a:pt x="339238" y="1868724"/>
                </a:cubicBezTo>
                <a:cubicBezTo>
                  <a:pt x="124777" y="1654263"/>
                  <a:pt x="-78637" y="1059914"/>
                  <a:pt x="30371" y="749384"/>
                </a:cubicBezTo>
                <a:close/>
              </a:path>
            </a:pathLst>
          </a:custGeom>
          <a:solidFill>
            <a:srgbClr val="BD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楕円 13"/>
          <p:cNvSpPr/>
          <p:nvPr/>
        </p:nvSpPr>
        <p:spPr>
          <a:xfrm>
            <a:off x="1278312" y="3467879"/>
            <a:ext cx="1984780" cy="2095129"/>
          </a:xfrm>
          <a:custGeom>
            <a:avLst/>
            <a:gdLst>
              <a:gd name="connsiteX0" fmla="*/ 0 w 2344934"/>
              <a:gd name="connsiteY0" fmla="*/ 1172467 h 2344934"/>
              <a:gd name="connsiteX1" fmla="*/ 1172467 w 2344934"/>
              <a:gd name="connsiteY1" fmla="*/ 0 h 2344934"/>
              <a:gd name="connsiteX2" fmla="*/ 2344934 w 2344934"/>
              <a:gd name="connsiteY2" fmla="*/ 1172467 h 2344934"/>
              <a:gd name="connsiteX3" fmla="*/ 1172467 w 2344934"/>
              <a:gd name="connsiteY3" fmla="*/ 2344934 h 2344934"/>
              <a:gd name="connsiteX4" fmla="*/ 0 w 2344934"/>
              <a:gd name="connsiteY4" fmla="*/ 1172467 h 2344934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532934"/>
              <a:gd name="connsiteX1" fmla="*/ 1172467 w 2344934"/>
              <a:gd name="connsiteY1" fmla="*/ 0 h 2532934"/>
              <a:gd name="connsiteX2" fmla="*/ 2344934 w 2344934"/>
              <a:gd name="connsiteY2" fmla="*/ 1172467 h 2532934"/>
              <a:gd name="connsiteX3" fmla="*/ 1172467 w 2344934"/>
              <a:gd name="connsiteY3" fmla="*/ 2344934 h 2532934"/>
              <a:gd name="connsiteX4" fmla="*/ 1185167 w 2344934"/>
              <a:gd name="connsiteY4" fmla="*/ 2272757 h 2532934"/>
              <a:gd name="connsiteX5" fmla="*/ 0 w 2344934"/>
              <a:gd name="connsiteY5" fmla="*/ 1172467 h 2532934"/>
              <a:gd name="connsiteX0" fmla="*/ 0 w 2344934"/>
              <a:gd name="connsiteY0" fmla="*/ 1172467 h 2383694"/>
              <a:gd name="connsiteX1" fmla="*/ 1172467 w 2344934"/>
              <a:gd name="connsiteY1" fmla="*/ 0 h 2383694"/>
              <a:gd name="connsiteX2" fmla="*/ 2344934 w 2344934"/>
              <a:gd name="connsiteY2" fmla="*/ 1172467 h 2383694"/>
              <a:gd name="connsiteX3" fmla="*/ 1172467 w 2344934"/>
              <a:gd name="connsiteY3" fmla="*/ 2344934 h 2383694"/>
              <a:gd name="connsiteX4" fmla="*/ 1185167 w 2344934"/>
              <a:gd name="connsiteY4" fmla="*/ 2272757 h 2383694"/>
              <a:gd name="connsiteX5" fmla="*/ 0 w 2344934"/>
              <a:gd name="connsiteY5" fmla="*/ 1172467 h 2383694"/>
              <a:gd name="connsiteX0" fmla="*/ 6943 w 2351877"/>
              <a:gd name="connsiteY0" fmla="*/ 1172467 h 2355341"/>
              <a:gd name="connsiteX1" fmla="*/ 1179410 w 2351877"/>
              <a:gd name="connsiteY1" fmla="*/ 0 h 2355341"/>
              <a:gd name="connsiteX2" fmla="*/ 2351877 w 2351877"/>
              <a:gd name="connsiteY2" fmla="*/ 1172467 h 2355341"/>
              <a:gd name="connsiteX3" fmla="*/ 1179410 w 2351877"/>
              <a:gd name="connsiteY3" fmla="*/ 2344934 h 2355341"/>
              <a:gd name="connsiteX4" fmla="*/ 525360 w 2351877"/>
              <a:gd name="connsiteY4" fmla="*/ 1863182 h 2355341"/>
              <a:gd name="connsiteX5" fmla="*/ 6943 w 2351877"/>
              <a:gd name="connsiteY5" fmla="*/ 1172467 h 2355341"/>
              <a:gd name="connsiteX0" fmla="*/ 15542 w 2360476"/>
              <a:gd name="connsiteY0" fmla="*/ 1172467 h 2361440"/>
              <a:gd name="connsiteX1" fmla="*/ 1188009 w 2360476"/>
              <a:gd name="connsiteY1" fmla="*/ 0 h 2361440"/>
              <a:gd name="connsiteX2" fmla="*/ 2360476 w 2360476"/>
              <a:gd name="connsiteY2" fmla="*/ 1172467 h 2361440"/>
              <a:gd name="connsiteX3" fmla="*/ 1188009 w 2360476"/>
              <a:gd name="connsiteY3" fmla="*/ 2344934 h 2361440"/>
              <a:gd name="connsiteX4" fmla="*/ 533959 w 2360476"/>
              <a:gd name="connsiteY4" fmla="*/ 1863182 h 2361440"/>
              <a:gd name="connsiteX5" fmla="*/ 15542 w 2360476"/>
              <a:gd name="connsiteY5" fmla="*/ 1172467 h 2361440"/>
              <a:gd name="connsiteX0" fmla="*/ 19268 w 2364202"/>
              <a:gd name="connsiteY0" fmla="*/ 1172467 h 2073175"/>
              <a:gd name="connsiteX1" fmla="*/ 1191735 w 2364202"/>
              <a:gd name="connsiteY1" fmla="*/ 0 h 2073175"/>
              <a:gd name="connsiteX2" fmla="*/ 2364202 w 2364202"/>
              <a:gd name="connsiteY2" fmla="*/ 1172467 h 2073175"/>
              <a:gd name="connsiteX3" fmla="*/ 1515585 w 2364202"/>
              <a:gd name="connsiteY3" fmla="*/ 2030609 h 2073175"/>
              <a:gd name="connsiteX4" fmla="*/ 537685 w 2364202"/>
              <a:gd name="connsiteY4" fmla="*/ 1863182 h 2073175"/>
              <a:gd name="connsiteX5" fmla="*/ 19268 w 2364202"/>
              <a:gd name="connsiteY5" fmla="*/ 1172467 h 2073175"/>
              <a:gd name="connsiteX0" fmla="*/ 22255 w 2290989"/>
              <a:gd name="connsiteY0" fmla="*/ 983007 h 2079373"/>
              <a:gd name="connsiteX1" fmla="*/ 1118522 w 2290989"/>
              <a:gd name="connsiteY1" fmla="*/ 1040 h 2079373"/>
              <a:gd name="connsiteX2" fmla="*/ 2290989 w 2290989"/>
              <a:gd name="connsiteY2" fmla="*/ 1173507 h 2079373"/>
              <a:gd name="connsiteX3" fmla="*/ 1442372 w 2290989"/>
              <a:gd name="connsiteY3" fmla="*/ 2031649 h 2079373"/>
              <a:gd name="connsiteX4" fmla="*/ 464472 w 2290989"/>
              <a:gd name="connsiteY4" fmla="*/ 1864222 h 2079373"/>
              <a:gd name="connsiteX5" fmla="*/ 22255 w 2290989"/>
              <a:gd name="connsiteY5" fmla="*/ 983007 h 2079373"/>
              <a:gd name="connsiteX0" fmla="*/ 22255 w 2110014"/>
              <a:gd name="connsiteY0" fmla="*/ 982564 h 2082407"/>
              <a:gd name="connsiteX1" fmla="*/ 1118522 w 2110014"/>
              <a:gd name="connsiteY1" fmla="*/ 597 h 2082407"/>
              <a:gd name="connsiteX2" fmla="*/ 2110014 w 2110014"/>
              <a:gd name="connsiteY2" fmla="*/ 1125439 h 2082407"/>
              <a:gd name="connsiteX3" fmla="*/ 1442372 w 2110014"/>
              <a:gd name="connsiteY3" fmla="*/ 2031206 h 2082407"/>
              <a:gd name="connsiteX4" fmla="*/ 464472 w 2110014"/>
              <a:gd name="connsiteY4" fmla="*/ 1863779 h 2082407"/>
              <a:gd name="connsiteX5" fmla="*/ 22255 w 2110014"/>
              <a:gd name="connsiteY5" fmla="*/ 982564 h 2082407"/>
              <a:gd name="connsiteX0" fmla="*/ 30371 w 1984780"/>
              <a:gd name="connsiteY0" fmla="*/ 749383 h 2095128"/>
              <a:gd name="connsiteX1" fmla="*/ 993288 w 1984780"/>
              <a:gd name="connsiteY1" fmla="*/ 5541 h 2095128"/>
              <a:gd name="connsiteX2" fmla="*/ 1984780 w 1984780"/>
              <a:gd name="connsiteY2" fmla="*/ 1130383 h 2095128"/>
              <a:gd name="connsiteX3" fmla="*/ 1317138 w 1984780"/>
              <a:gd name="connsiteY3" fmla="*/ 2036150 h 2095128"/>
              <a:gd name="connsiteX4" fmla="*/ 339238 w 1984780"/>
              <a:gd name="connsiteY4" fmla="*/ 1868723 h 2095128"/>
              <a:gd name="connsiteX5" fmla="*/ 30371 w 1984780"/>
              <a:gd name="connsiteY5" fmla="*/ 749383 h 2095128"/>
              <a:gd name="connsiteX0" fmla="*/ 41368 w 1995777"/>
              <a:gd name="connsiteY0" fmla="*/ 751398 h 2097143"/>
              <a:gd name="connsiteX1" fmla="*/ 1004285 w 1995777"/>
              <a:gd name="connsiteY1" fmla="*/ 7556 h 2097143"/>
              <a:gd name="connsiteX2" fmla="*/ 1995777 w 1995777"/>
              <a:gd name="connsiteY2" fmla="*/ 1132398 h 2097143"/>
              <a:gd name="connsiteX3" fmla="*/ 1328135 w 1995777"/>
              <a:gd name="connsiteY3" fmla="*/ 2038165 h 2097143"/>
              <a:gd name="connsiteX4" fmla="*/ 350235 w 1995777"/>
              <a:gd name="connsiteY4" fmla="*/ 1870738 h 2097143"/>
              <a:gd name="connsiteX5" fmla="*/ 41368 w 1995777"/>
              <a:gd name="connsiteY5" fmla="*/ 751398 h 2097143"/>
              <a:gd name="connsiteX0" fmla="*/ 30371 w 1984780"/>
              <a:gd name="connsiteY0" fmla="*/ 749384 h 2095129"/>
              <a:gd name="connsiteX1" fmla="*/ 993288 w 1984780"/>
              <a:gd name="connsiteY1" fmla="*/ 5542 h 2095129"/>
              <a:gd name="connsiteX2" fmla="*/ 1984780 w 1984780"/>
              <a:gd name="connsiteY2" fmla="*/ 1130384 h 2095129"/>
              <a:gd name="connsiteX3" fmla="*/ 1317138 w 1984780"/>
              <a:gd name="connsiteY3" fmla="*/ 2036151 h 2095129"/>
              <a:gd name="connsiteX4" fmla="*/ 339238 w 1984780"/>
              <a:gd name="connsiteY4" fmla="*/ 1868724 h 2095129"/>
              <a:gd name="connsiteX5" fmla="*/ 30371 w 1984780"/>
              <a:gd name="connsiteY5" fmla="*/ 749384 h 209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4780" h="2095129">
                <a:moveTo>
                  <a:pt x="30371" y="749384"/>
                </a:moveTo>
                <a:cubicBezTo>
                  <a:pt x="139379" y="438854"/>
                  <a:pt x="667553" y="-57958"/>
                  <a:pt x="993288" y="5542"/>
                </a:cubicBezTo>
                <a:cubicBezTo>
                  <a:pt x="1319023" y="69042"/>
                  <a:pt x="1984780" y="482848"/>
                  <a:pt x="1984780" y="1130384"/>
                </a:cubicBezTo>
                <a:cubicBezTo>
                  <a:pt x="1984780" y="1777920"/>
                  <a:pt x="1591395" y="1913094"/>
                  <a:pt x="1317138" y="2036151"/>
                </a:cubicBezTo>
                <a:cubicBezTo>
                  <a:pt x="1042881" y="2159208"/>
                  <a:pt x="553699" y="2083185"/>
                  <a:pt x="339238" y="1868724"/>
                </a:cubicBezTo>
                <a:cubicBezTo>
                  <a:pt x="124777" y="1654263"/>
                  <a:pt x="-78637" y="1059914"/>
                  <a:pt x="30371" y="749384"/>
                </a:cubicBezTo>
                <a:close/>
              </a:path>
            </a:pathLst>
          </a:custGeom>
          <a:solidFill>
            <a:srgbClr val="DEE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2" name="Picture 2" descr="【東北地方】日本有数の絶景スポットが多く、日本の伝統が残る東北地方のお土産はコレで決まり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37" b="100000" l="16250" r="39500">
                        <a14:foregroundMark x1="23667" y1="45714" x2="23667" y2="45714"/>
                        <a14:foregroundMark x1="24167" y1="70794" x2="24167" y2="70794"/>
                        <a14:foregroundMark x1="22083" y1="93016" x2="22083" y2="93016"/>
                        <a14:foregroundMark x1="29083" y1="84127" x2="29083" y2="84127"/>
                        <a14:foregroundMark x1="23500" y1="84762" x2="23500" y2="84762"/>
                        <a14:foregroundMark x1="26167" y1="95238" x2="26167" y2="95238"/>
                        <a14:foregroundMark x1="26167" y1="63651" x2="26167" y2="63651"/>
                        <a14:foregroundMark x1="28417" y1="91429" x2="28417" y2="91429"/>
                        <a14:foregroundMark x1="26167" y1="41270" x2="26167" y2="41270"/>
                        <a14:foregroundMark x1="27083" y1="50794" x2="27083" y2="50794"/>
                        <a14:foregroundMark x1="25417" y1="90794" x2="25417" y2="90794"/>
                        <a14:foregroundMark x1="23833" y1="82857" x2="23833" y2="82857"/>
                        <a14:foregroundMark x1="24750" y1="59048" x2="24750" y2="59048"/>
                        <a14:foregroundMark x1="23417" y1="94286" x2="23417" y2="94286"/>
                        <a14:foregroundMark x1="25833" y1="34603" x2="25833" y2="34603"/>
                        <a14:foregroundMark x1="25500" y1="88730" x2="25500" y2="88730"/>
                        <a14:backgroundMark x1="34917" y1="38254" x2="34917" y2="38254"/>
                        <a14:backgroundMark x1="33333" y1="39048" x2="33333" y2="39048"/>
                        <a14:backgroundMark x1="32000" y1="40635" x2="32000" y2="40635"/>
                        <a14:backgroundMark x1="30750" y1="41270" x2="30750" y2="41270"/>
                        <a14:backgroundMark x1="32667" y1="39683" x2="32667" y2="39683"/>
                        <a14:backgroundMark x1="33583" y1="39048" x2="33583" y2="39048"/>
                        <a14:backgroundMark x1="27500" y1="68095" x2="27500" y2="68095"/>
                        <a14:backgroundMark x1="27333" y1="72063" x2="27333" y2="72063"/>
                        <a14:backgroundMark x1="24333" y1="85714" x2="24333" y2="85714"/>
                        <a14:backgroundMark x1="24500" y1="88254" x2="24500" y2="88254"/>
                        <a14:backgroundMark x1="24417" y1="87619" x2="24417" y2="87619"/>
                        <a14:backgroundMark x1="26667" y1="73810" x2="26667" y2="73810"/>
                        <a14:backgroundMark x1="34167" y1="38730" x2="34167" y2="38730"/>
                        <a14:backgroundMark x1="35333" y1="38095" x2="35333" y2="38095"/>
                        <a14:backgroundMark x1="31250" y1="40794" x2="31250" y2="40794"/>
                        <a14:backgroundMark x1="30167" y1="41429" x2="30167" y2="41429"/>
                        <a14:backgroundMark x1="33000" y1="39048" x2="33000" y2="39048"/>
                        <a14:backgroundMark x1="33833" y1="38730" x2="33833" y2="38730"/>
                        <a14:backgroundMark x1="34667" y1="38413" x2="34667" y2="38413"/>
                        <a14:backgroundMark x1="24833" y1="87143" x2="24833" y2="87143"/>
                        <a14:backgroundMark x1="27833" y1="89683" x2="27833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13281" r="60760" b="-213"/>
          <a:stretch/>
        </p:blipFill>
        <p:spPr bwMode="auto">
          <a:xfrm rot="892839">
            <a:off x="2083995" y="-447547"/>
            <a:ext cx="4176494" cy="70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角丸四角形 138"/>
          <p:cNvSpPr/>
          <p:nvPr/>
        </p:nvSpPr>
        <p:spPr>
          <a:xfrm>
            <a:off x="10124" y="-50181"/>
            <a:ext cx="6859095" cy="5975217"/>
          </a:xfrm>
          <a:prstGeom prst="roundRect">
            <a:avLst>
              <a:gd name="adj" fmla="val 4972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正方形/長方形 189"/>
          <p:cNvSpPr/>
          <p:nvPr/>
        </p:nvSpPr>
        <p:spPr>
          <a:xfrm>
            <a:off x="-30446" y="5664360"/>
            <a:ext cx="6874038" cy="1689968"/>
          </a:xfrm>
          <a:prstGeom prst="rect">
            <a:avLst/>
          </a:prstGeom>
          <a:solidFill>
            <a:srgbClr val="F9DBF7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6" name="角丸四角形 555"/>
          <p:cNvSpPr/>
          <p:nvPr/>
        </p:nvSpPr>
        <p:spPr>
          <a:xfrm>
            <a:off x="203115" y="1315163"/>
            <a:ext cx="6348394" cy="7449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73" name="正方形/長方形 572"/>
          <p:cNvSpPr/>
          <p:nvPr/>
        </p:nvSpPr>
        <p:spPr>
          <a:xfrm>
            <a:off x="2044640" y="1065110"/>
            <a:ext cx="2786867" cy="161965"/>
          </a:xfrm>
          <a:prstGeom prst="rect">
            <a:avLst/>
          </a:prstGeom>
          <a:solidFill>
            <a:srgbClr val="C7B473"/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マンスリーフェア</a:t>
            </a:r>
          </a:p>
        </p:txBody>
      </p:sp>
      <p:sp>
        <p:nvSpPr>
          <p:cNvPr id="601" name="正方形/長方形 600"/>
          <p:cNvSpPr/>
          <p:nvPr/>
        </p:nvSpPr>
        <p:spPr>
          <a:xfrm>
            <a:off x="995932" y="242007"/>
            <a:ext cx="3090228" cy="6534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/>
            <a:r>
              <a:rPr lang="ja-JP" altLang="en-US" sz="5400" dirty="0" smtClean="0">
                <a:ln w="28575">
                  <a:noFill/>
                </a:ln>
                <a:solidFill>
                  <a:srgbClr val="7B8C47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東北応援</a:t>
            </a:r>
            <a:endParaRPr lang="ja-JP" altLang="en-US" sz="5400" dirty="0">
              <a:ln w="28575">
                <a:noFill/>
              </a:ln>
              <a:solidFill>
                <a:srgbClr val="7B8C47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602" name="正方形/長方形 601"/>
          <p:cNvSpPr/>
          <p:nvPr/>
        </p:nvSpPr>
        <p:spPr>
          <a:xfrm>
            <a:off x="1106495" y="-101503"/>
            <a:ext cx="465990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2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2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2026.03</a:t>
            </a:r>
            <a:endParaRPr lang="en-US" altLang="ja-JP" sz="2800" b="1" dirty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061456" y="242007"/>
            <a:ext cx="1590774" cy="653479"/>
            <a:chOff x="3607867" y="270584"/>
            <a:chExt cx="1590774" cy="653479"/>
          </a:xfrm>
        </p:grpSpPr>
        <p:sp>
          <p:nvSpPr>
            <p:cNvPr id="268" name="正方形/長方形 267"/>
            <p:cNvSpPr/>
            <p:nvPr/>
          </p:nvSpPr>
          <p:spPr>
            <a:xfrm>
              <a:off x="3607867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5400" dirty="0" smtClean="0">
                  <a:ln w="28575">
                    <a:noFill/>
                  </a:ln>
                  <a:solidFill>
                    <a:srgbClr val="7B8C47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フ</a:t>
              </a:r>
              <a:endParaRPr lang="ja-JP" altLang="en-US" sz="5400" dirty="0">
                <a:ln w="28575">
                  <a:noFill/>
                </a:ln>
                <a:solidFill>
                  <a:srgbClr val="7B8C47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269" name="正方形/長方形 268"/>
            <p:cNvSpPr/>
            <p:nvPr/>
          </p:nvSpPr>
          <p:spPr>
            <a:xfrm>
              <a:off x="3958893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5400" dirty="0" smtClean="0">
                  <a:ln w="28575">
                    <a:noFill/>
                  </a:ln>
                  <a:solidFill>
                    <a:srgbClr val="7B8C47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ェ</a:t>
              </a:r>
              <a:endParaRPr lang="ja-JP" altLang="en-US" sz="5400" dirty="0">
                <a:ln w="28575">
                  <a:noFill/>
                </a:ln>
                <a:solidFill>
                  <a:srgbClr val="7B8C47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  <p:sp>
          <p:nvSpPr>
            <p:cNvPr id="270" name="正方形/長方形 269"/>
            <p:cNvSpPr/>
            <p:nvPr/>
          </p:nvSpPr>
          <p:spPr>
            <a:xfrm>
              <a:off x="4320521" y="270584"/>
              <a:ext cx="878120" cy="65347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ja-JP" altLang="en-US" sz="5400" dirty="0" smtClean="0">
                  <a:ln w="28575">
                    <a:noFill/>
                  </a:ln>
                  <a:solidFill>
                    <a:srgbClr val="7B8C47"/>
                  </a:solidFill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ア</a:t>
              </a:r>
              <a:endParaRPr lang="ja-JP" altLang="en-US" sz="5400" dirty="0">
                <a:ln w="28575">
                  <a:noFill/>
                </a:ln>
                <a:solidFill>
                  <a:srgbClr val="7B8C47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</p:txBody>
        </p:sp>
      </p:grpSp>
      <p:sp>
        <p:nvSpPr>
          <p:cNvPr id="150" name="正方形/長方形 46"/>
          <p:cNvSpPr>
            <a:spLocks noChangeArrowheads="1"/>
          </p:cNvSpPr>
          <p:nvPr/>
        </p:nvSpPr>
        <p:spPr bwMode="auto">
          <a:xfrm>
            <a:off x="329530" y="4679086"/>
            <a:ext cx="2356533" cy="5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宮城県産カキ味噌の豊かな風味に、春野菜のやさしい香りを添えて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春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の訪れを感じるペペロンチーノです。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106495" y="-86622"/>
            <a:ext cx="465990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C7B47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Fair Menu</a:t>
            </a:r>
            <a:r>
              <a:rPr lang="ja-JP" altLang="en-US" sz="2800" b="1" dirty="0" smtClean="0">
                <a:solidFill>
                  <a:srgbClr val="C7B47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 smtClean="0">
                <a:solidFill>
                  <a:srgbClr val="C7B47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2026.03</a:t>
            </a:r>
            <a:endParaRPr lang="en-US" altLang="ja-JP" sz="2800" b="1" dirty="0">
              <a:solidFill>
                <a:srgbClr val="C7B47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4" name="図 2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8" t="1436" r="6516" b="8199"/>
          <a:stretch>
            <a:fillRect/>
          </a:stretch>
        </p:blipFill>
        <p:spPr>
          <a:xfrm>
            <a:off x="3620686" y="2283678"/>
            <a:ext cx="3163082" cy="2423170"/>
          </a:xfrm>
          <a:custGeom>
            <a:avLst/>
            <a:gdLst>
              <a:gd name="connsiteX0" fmla="*/ 2178173 w 4786347"/>
              <a:gd name="connsiteY0" fmla="*/ 34 h 3666719"/>
              <a:gd name="connsiteX1" fmla="*/ 2662843 w 4786347"/>
              <a:gd name="connsiteY1" fmla="*/ 35377 h 3666719"/>
              <a:gd name="connsiteX2" fmla="*/ 4770886 w 4786347"/>
              <a:gd name="connsiteY2" fmla="*/ 2189980 h 3666719"/>
              <a:gd name="connsiteX3" fmla="*/ 2123505 w 4786347"/>
              <a:gd name="connsiteY3" fmla="*/ 3631344 h 3666719"/>
              <a:gd name="connsiteX4" fmla="*/ 15462 w 4786347"/>
              <a:gd name="connsiteY4" fmla="*/ 1476741 h 3666719"/>
              <a:gd name="connsiteX5" fmla="*/ 2178173 w 4786347"/>
              <a:gd name="connsiteY5" fmla="*/ 34 h 366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6347" h="3666719">
                <a:moveTo>
                  <a:pt x="2178173" y="34"/>
                </a:moveTo>
                <a:cubicBezTo>
                  <a:pt x="2336548" y="-702"/>
                  <a:pt x="2498697" y="10757"/>
                  <a:pt x="2662843" y="35377"/>
                </a:cubicBezTo>
                <a:cubicBezTo>
                  <a:pt x="3976017" y="232332"/>
                  <a:pt x="4919820" y="1196980"/>
                  <a:pt x="4770886" y="2189980"/>
                </a:cubicBezTo>
                <a:cubicBezTo>
                  <a:pt x="4621952" y="3182979"/>
                  <a:pt x="3436679" y="3828299"/>
                  <a:pt x="2123505" y="3631344"/>
                </a:cubicBezTo>
                <a:cubicBezTo>
                  <a:pt x="810331" y="3434388"/>
                  <a:pt x="-133472" y="2469740"/>
                  <a:pt x="15462" y="1476741"/>
                </a:cubicBezTo>
                <a:cubicBezTo>
                  <a:pt x="145780" y="607866"/>
                  <a:pt x="1069544" y="5184"/>
                  <a:pt x="2178173" y="34"/>
                </a:cubicBezTo>
                <a:close/>
              </a:path>
            </a:pathLst>
          </a:custGeom>
        </p:spPr>
      </p:pic>
      <p:pic>
        <p:nvPicPr>
          <p:cNvPr id="203" name="図 20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3379" r="7488" b="8242"/>
          <a:stretch>
            <a:fillRect/>
          </a:stretch>
        </p:blipFill>
        <p:spPr>
          <a:xfrm>
            <a:off x="8911" y="1847502"/>
            <a:ext cx="3441524" cy="2479599"/>
          </a:xfrm>
          <a:custGeom>
            <a:avLst/>
            <a:gdLst>
              <a:gd name="connsiteX0" fmla="*/ 1545813 w 3269031"/>
              <a:gd name="connsiteY0" fmla="*/ 39 h 2355318"/>
              <a:gd name="connsiteX1" fmla="*/ 1713142 w 3269031"/>
              <a:gd name="connsiteY1" fmla="*/ 5179 h 2355318"/>
              <a:gd name="connsiteX2" fmla="*/ 3267104 w 3269031"/>
              <a:gd name="connsiteY2" fmla="*/ 1287140 h 2355318"/>
              <a:gd name="connsiteX3" fmla="*/ 1555890 w 3269031"/>
              <a:gd name="connsiteY3" fmla="*/ 2350139 h 2355318"/>
              <a:gd name="connsiteX4" fmla="*/ 1928 w 3269031"/>
              <a:gd name="connsiteY4" fmla="*/ 1068179 h 2355318"/>
              <a:gd name="connsiteX5" fmla="*/ 1545813 w 3269031"/>
              <a:gd name="connsiteY5" fmla="*/ 39 h 235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9031" h="2355318">
                <a:moveTo>
                  <a:pt x="1545813" y="39"/>
                </a:moveTo>
                <a:cubicBezTo>
                  <a:pt x="1600965" y="-283"/>
                  <a:pt x="1656789" y="1400"/>
                  <a:pt x="1713142" y="5179"/>
                </a:cubicBezTo>
                <a:cubicBezTo>
                  <a:pt x="2614796" y="65644"/>
                  <a:pt x="3310528" y="639597"/>
                  <a:pt x="3267104" y="1287140"/>
                </a:cubicBezTo>
                <a:cubicBezTo>
                  <a:pt x="3223680" y="1934682"/>
                  <a:pt x="2457544" y="2410603"/>
                  <a:pt x="1555890" y="2350139"/>
                </a:cubicBezTo>
                <a:cubicBezTo>
                  <a:pt x="654236" y="2289674"/>
                  <a:pt x="-41496" y="1715721"/>
                  <a:pt x="1928" y="1068179"/>
                </a:cubicBezTo>
                <a:cubicBezTo>
                  <a:pt x="42638" y="461107"/>
                  <a:pt x="718544" y="4875"/>
                  <a:pt x="1545813" y="39"/>
                </a:cubicBezTo>
                <a:close/>
              </a:path>
            </a:pathLst>
          </a:custGeom>
        </p:spPr>
      </p:pic>
      <p:sp>
        <p:nvSpPr>
          <p:cNvPr id="156" name="正方形/長方形 46"/>
          <p:cNvSpPr>
            <a:spLocks noChangeArrowheads="1"/>
          </p:cNvSpPr>
          <p:nvPr/>
        </p:nvSpPr>
        <p:spPr bwMode="auto">
          <a:xfrm>
            <a:off x="441373" y="1270312"/>
            <a:ext cx="5984252" cy="5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東日本大震災発生から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１５年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が経過しました。</a:t>
            </a:r>
            <a:endParaRPr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シダックスでは記憶の風化を防ぐため、エールを送るため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、</a:t>
            </a:r>
            <a:endParaRPr lang="en-US" altLang="ja-JP" sz="1000" dirty="0" smtClean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今年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も継続して東北応援フェアを実施いたします</a:t>
            </a: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。</a:t>
            </a:r>
            <a:endParaRPr lang="en-US" altLang="ja-JP" sz="1000" dirty="0"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1000" dirty="0" smtClean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みんなで魅力ある東北</a:t>
            </a:r>
            <a:r>
              <a:rPr lang="ja-JP" altLang="en-US" sz="1000" dirty="0"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エリアを盛り上げましょう！</a:t>
            </a:r>
          </a:p>
        </p:txBody>
      </p:sp>
      <p:pic>
        <p:nvPicPr>
          <p:cNvPr id="205" name="図 2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80" y="2286301"/>
            <a:ext cx="1026524" cy="910850"/>
          </a:xfrm>
          <a:prstGeom prst="rect">
            <a:avLst/>
          </a:prstGeom>
        </p:spPr>
      </p:pic>
      <p:sp>
        <p:nvSpPr>
          <p:cNvPr id="206" name="テキスト ボックス 205"/>
          <p:cNvSpPr txBox="1"/>
          <p:nvPr/>
        </p:nvSpPr>
        <p:spPr>
          <a:xfrm>
            <a:off x="4005675" y="4300033"/>
            <a:ext cx="244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仙台発！</a:t>
            </a:r>
            <a:r>
              <a:rPr lang="en-US" altLang="ja-JP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辛み</a:t>
            </a:r>
            <a:r>
              <a:rPr lang="ja-JP" altLang="en-US" sz="1800" b="1" dirty="0" err="1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</a:t>
            </a:r>
            <a:r>
              <a:rPr lang="ja-JP" altLang="en-US" sz="1800" b="1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もつ</a:t>
            </a:r>
            <a:r>
              <a:rPr lang="ja-JP" altLang="en-US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ラーメン</a:t>
            </a:r>
            <a:endParaRPr lang="en-US" altLang="ja-JP" sz="1800" b="1" dirty="0" smtClean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3" name="直線コネクタ 212"/>
          <p:cNvCxnSpPr/>
          <p:nvPr/>
        </p:nvCxnSpPr>
        <p:spPr>
          <a:xfrm>
            <a:off x="430487" y="2032670"/>
            <a:ext cx="584976" cy="176569"/>
          </a:xfrm>
          <a:prstGeom prst="line">
            <a:avLst/>
          </a:prstGeom>
          <a:ln w="57150" cap="rnd">
            <a:solidFill>
              <a:srgbClr val="ED6D4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1047113" y="1456960"/>
            <a:ext cx="139876" cy="411096"/>
          </a:xfrm>
          <a:prstGeom prst="line">
            <a:avLst/>
          </a:prstGeom>
          <a:ln w="57150" cap="rnd">
            <a:solidFill>
              <a:srgbClr val="ED6D4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/>
          <p:cNvSpPr txBox="1"/>
          <p:nvPr/>
        </p:nvSpPr>
        <p:spPr>
          <a:xfrm rot="17757642">
            <a:off x="625274" y="1310849"/>
            <a:ext cx="461986" cy="10643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ED6D46"/>
                </a:solidFill>
              </a:rPr>
              <a:t>Oy</a:t>
            </a:r>
            <a:r>
              <a:rPr lang="en-US" altLang="ja-JP" b="1" dirty="0" smtClean="0">
                <a:solidFill>
                  <a:srgbClr val="ED6D46"/>
                </a:solidFill>
              </a:rPr>
              <a:t>ster</a:t>
            </a:r>
            <a:endParaRPr kumimoji="1" lang="ja-JP" altLang="en-US" b="1" dirty="0">
              <a:solidFill>
                <a:srgbClr val="ED6D46"/>
              </a:solidFill>
            </a:endParaRPr>
          </a:p>
        </p:txBody>
      </p:sp>
      <p:cxnSp>
        <p:nvCxnSpPr>
          <p:cNvPr id="216" name="直線コネクタ 215"/>
          <p:cNvCxnSpPr/>
          <p:nvPr/>
        </p:nvCxnSpPr>
        <p:spPr>
          <a:xfrm>
            <a:off x="4979127" y="2454335"/>
            <a:ext cx="495465" cy="246559"/>
          </a:xfrm>
          <a:prstGeom prst="line">
            <a:avLst/>
          </a:prstGeom>
          <a:ln w="57150" cap="rnd">
            <a:solidFill>
              <a:srgbClr val="ED6D4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5621563" y="2109711"/>
            <a:ext cx="139876" cy="411096"/>
          </a:xfrm>
          <a:prstGeom prst="line">
            <a:avLst/>
          </a:prstGeom>
          <a:ln w="57150" cap="rnd">
            <a:solidFill>
              <a:srgbClr val="ED6D4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テキスト ボックス 217"/>
          <p:cNvSpPr txBox="1"/>
          <p:nvPr/>
        </p:nvSpPr>
        <p:spPr>
          <a:xfrm rot="18623268">
            <a:off x="5153980" y="1805422"/>
            <a:ext cx="461986" cy="10643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ED6D46"/>
                </a:solidFill>
              </a:rPr>
              <a:t>Motsu</a:t>
            </a:r>
            <a:endParaRPr kumimoji="1" lang="ja-JP" altLang="en-US" b="1" dirty="0">
              <a:solidFill>
                <a:srgbClr val="ED6D46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992835" y="4299095"/>
            <a:ext cx="244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仙台発！</a:t>
            </a:r>
            <a: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辛み</a:t>
            </a:r>
            <a:r>
              <a:rPr lang="ja-JP" altLang="en-US" sz="18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そ</a:t>
            </a: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もつ</a:t>
            </a:r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ラーメン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3" name="楕円 13"/>
          <p:cNvSpPr/>
          <p:nvPr/>
        </p:nvSpPr>
        <p:spPr>
          <a:xfrm rot="6351186">
            <a:off x="-177988" y="5222454"/>
            <a:ext cx="1946203" cy="2308578"/>
          </a:xfrm>
          <a:custGeom>
            <a:avLst/>
            <a:gdLst>
              <a:gd name="connsiteX0" fmla="*/ 0 w 2344934"/>
              <a:gd name="connsiteY0" fmla="*/ 1172467 h 2344934"/>
              <a:gd name="connsiteX1" fmla="*/ 1172467 w 2344934"/>
              <a:gd name="connsiteY1" fmla="*/ 0 h 2344934"/>
              <a:gd name="connsiteX2" fmla="*/ 2344934 w 2344934"/>
              <a:gd name="connsiteY2" fmla="*/ 1172467 h 2344934"/>
              <a:gd name="connsiteX3" fmla="*/ 1172467 w 2344934"/>
              <a:gd name="connsiteY3" fmla="*/ 2344934 h 2344934"/>
              <a:gd name="connsiteX4" fmla="*/ 0 w 2344934"/>
              <a:gd name="connsiteY4" fmla="*/ 1172467 h 2344934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532934"/>
              <a:gd name="connsiteX1" fmla="*/ 1172467 w 2344934"/>
              <a:gd name="connsiteY1" fmla="*/ 0 h 2532934"/>
              <a:gd name="connsiteX2" fmla="*/ 2344934 w 2344934"/>
              <a:gd name="connsiteY2" fmla="*/ 1172467 h 2532934"/>
              <a:gd name="connsiteX3" fmla="*/ 1172467 w 2344934"/>
              <a:gd name="connsiteY3" fmla="*/ 2344934 h 2532934"/>
              <a:gd name="connsiteX4" fmla="*/ 1185167 w 2344934"/>
              <a:gd name="connsiteY4" fmla="*/ 2272757 h 2532934"/>
              <a:gd name="connsiteX5" fmla="*/ 0 w 2344934"/>
              <a:gd name="connsiteY5" fmla="*/ 1172467 h 2532934"/>
              <a:gd name="connsiteX0" fmla="*/ 0 w 2344934"/>
              <a:gd name="connsiteY0" fmla="*/ 1172467 h 2383694"/>
              <a:gd name="connsiteX1" fmla="*/ 1172467 w 2344934"/>
              <a:gd name="connsiteY1" fmla="*/ 0 h 2383694"/>
              <a:gd name="connsiteX2" fmla="*/ 2344934 w 2344934"/>
              <a:gd name="connsiteY2" fmla="*/ 1172467 h 2383694"/>
              <a:gd name="connsiteX3" fmla="*/ 1172467 w 2344934"/>
              <a:gd name="connsiteY3" fmla="*/ 2344934 h 2383694"/>
              <a:gd name="connsiteX4" fmla="*/ 1185167 w 2344934"/>
              <a:gd name="connsiteY4" fmla="*/ 2272757 h 2383694"/>
              <a:gd name="connsiteX5" fmla="*/ 0 w 2344934"/>
              <a:gd name="connsiteY5" fmla="*/ 1172467 h 2383694"/>
              <a:gd name="connsiteX0" fmla="*/ 6943 w 2351877"/>
              <a:gd name="connsiteY0" fmla="*/ 1172467 h 2355341"/>
              <a:gd name="connsiteX1" fmla="*/ 1179410 w 2351877"/>
              <a:gd name="connsiteY1" fmla="*/ 0 h 2355341"/>
              <a:gd name="connsiteX2" fmla="*/ 2351877 w 2351877"/>
              <a:gd name="connsiteY2" fmla="*/ 1172467 h 2355341"/>
              <a:gd name="connsiteX3" fmla="*/ 1179410 w 2351877"/>
              <a:gd name="connsiteY3" fmla="*/ 2344934 h 2355341"/>
              <a:gd name="connsiteX4" fmla="*/ 525360 w 2351877"/>
              <a:gd name="connsiteY4" fmla="*/ 1863182 h 2355341"/>
              <a:gd name="connsiteX5" fmla="*/ 6943 w 2351877"/>
              <a:gd name="connsiteY5" fmla="*/ 1172467 h 2355341"/>
              <a:gd name="connsiteX0" fmla="*/ 15542 w 2360476"/>
              <a:gd name="connsiteY0" fmla="*/ 1172467 h 2361440"/>
              <a:gd name="connsiteX1" fmla="*/ 1188009 w 2360476"/>
              <a:gd name="connsiteY1" fmla="*/ 0 h 2361440"/>
              <a:gd name="connsiteX2" fmla="*/ 2360476 w 2360476"/>
              <a:gd name="connsiteY2" fmla="*/ 1172467 h 2361440"/>
              <a:gd name="connsiteX3" fmla="*/ 1188009 w 2360476"/>
              <a:gd name="connsiteY3" fmla="*/ 2344934 h 2361440"/>
              <a:gd name="connsiteX4" fmla="*/ 533959 w 2360476"/>
              <a:gd name="connsiteY4" fmla="*/ 1863182 h 2361440"/>
              <a:gd name="connsiteX5" fmla="*/ 15542 w 2360476"/>
              <a:gd name="connsiteY5" fmla="*/ 1172467 h 2361440"/>
              <a:gd name="connsiteX0" fmla="*/ 19268 w 2364202"/>
              <a:gd name="connsiteY0" fmla="*/ 1172467 h 2073175"/>
              <a:gd name="connsiteX1" fmla="*/ 1191735 w 2364202"/>
              <a:gd name="connsiteY1" fmla="*/ 0 h 2073175"/>
              <a:gd name="connsiteX2" fmla="*/ 2364202 w 2364202"/>
              <a:gd name="connsiteY2" fmla="*/ 1172467 h 2073175"/>
              <a:gd name="connsiteX3" fmla="*/ 1515585 w 2364202"/>
              <a:gd name="connsiteY3" fmla="*/ 2030609 h 2073175"/>
              <a:gd name="connsiteX4" fmla="*/ 537685 w 2364202"/>
              <a:gd name="connsiteY4" fmla="*/ 1863182 h 2073175"/>
              <a:gd name="connsiteX5" fmla="*/ 19268 w 2364202"/>
              <a:gd name="connsiteY5" fmla="*/ 1172467 h 2073175"/>
              <a:gd name="connsiteX0" fmla="*/ 22255 w 2290989"/>
              <a:gd name="connsiteY0" fmla="*/ 983007 h 2079373"/>
              <a:gd name="connsiteX1" fmla="*/ 1118522 w 2290989"/>
              <a:gd name="connsiteY1" fmla="*/ 1040 h 2079373"/>
              <a:gd name="connsiteX2" fmla="*/ 2290989 w 2290989"/>
              <a:gd name="connsiteY2" fmla="*/ 1173507 h 2079373"/>
              <a:gd name="connsiteX3" fmla="*/ 1442372 w 2290989"/>
              <a:gd name="connsiteY3" fmla="*/ 2031649 h 2079373"/>
              <a:gd name="connsiteX4" fmla="*/ 464472 w 2290989"/>
              <a:gd name="connsiteY4" fmla="*/ 1864222 h 2079373"/>
              <a:gd name="connsiteX5" fmla="*/ 22255 w 2290989"/>
              <a:gd name="connsiteY5" fmla="*/ 983007 h 20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989" h="2079373">
                <a:moveTo>
                  <a:pt x="22255" y="983007"/>
                </a:moveTo>
                <a:cubicBezTo>
                  <a:pt x="131263" y="672477"/>
                  <a:pt x="740400" y="-30710"/>
                  <a:pt x="1118522" y="1040"/>
                </a:cubicBezTo>
                <a:cubicBezTo>
                  <a:pt x="1496644" y="32790"/>
                  <a:pt x="2290989" y="525971"/>
                  <a:pt x="2290989" y="1173507"/>
                </a:cubicBezTo>
                <a:cubicBezTo>
                  <a:pt x="2290989" y="1821043"/>
                  <a:pt x="1746791" y="1916530"/>
                  <a:pt x="1442372" y="2031649"/>
                </a:cubicBezTo>
                <a:cubicBezTo>
                  <a:pt x="1137953" y="2146768"/>
                  <a:pt x="701158" y="2038996"/>
                  <a:pt x="464472" y="1864222"/>
                </a:cubicBezTo>
                <a:cubicBezTo>
                  <a:pt x="227786" y="1689448"/>
                  <a:pt x="-86753" y="1293537"/>
                  <a:pt x="22255" y="983007"/>
                </a:cubicBezTo>
                <a:close/>
              </a:path>
            </a:pathLst>
          </a:custGeom>
          <a:solidFill>
            <a:srgbClr val="EBC3E8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楕円 13"/>
          <p:cNvSpPr/>
          <p:nvPr/>
        </p:nvSpPr>
        <p:spPr>
          <a:xfrm rot="8006761">
            <a:off x="2873782" y="6259101"/>
            <a:ext cx="1677366" cy="1678149"/>
          </a:xfrm>
          <a:custGeom>
            <a:avLst/>
            <a:gdLst>
              <a:gd name="connsiteX0" fmla="*/ 0 w 2344934"/>
              <a:gd name="connsiteY0" fmla="*/ 1172467 h 2344934"/>
              <a:gd name="connsiteX1" fmla="*/ 1172467 w 2344934"/>
              <a:gd name="connsiteY1" fmla="*/ 0 h 2344934"/>
              <a:gd name="connsiteX2" fmla="*/ 2344934 w 2344934"/>
              <a:gd name="connsiteY2" fmla="*/ 1172467 h 2344934"/>
              <a:gd name="connsiteX3" fmla="*/ 1172467 w 2344934"/>
              <a:gd name="connsiteY3" fmla="*/ 2344934 h 2344934"/>
              <a:gd name="connsiteX4" fmla="*/ 0 w 2344934"/>
              <a:gd name="connsiteY4" fmla="*/ 1172467 h 2344934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532934"/>
              <a:gd name="connsiteX1" fmla="*/ 1172467 w 2344934"/>
              <a:gd name="connsiteY1" fmla="*/ 0 h 2532934"/>
              <a:gd name="connsiteX2" fmla="*/ 2344934 w 2344934"/>
              <a:gd name="connsiteY2" fmla="*/ 1172467 h 2532934"/>
              <a:gd name="connsiteX3" fmla="*/ 1172467 w 2344934"/>
              <a:gd name="connsiteY3" fmla="*/ 2344934 h 2532934"/>
              <a:gd name="connsiteX4" fmla="*/ 1185167 w 2344934"/>
              <a:gd name="connsiteY4" fmla="*/ 2272757 h 2532934"/>
              <a:gd name="connsiteX5" fmla="*/ 0 w 2344934"/>
              <a:gd name="connsiteY5" fmla="*/ 1172467 h 2532934"/>
              <a:gd name="connsiteX0" fmla="*/ 0 w 2344934"/>
              <a:gd name="connsiteY0" fmla="*/ 1172467 h 2383694"/>
              <a:gd name="connsiteX1" fmla="*/ 1172467 w 2344934"/>
              <a:gd name="connsiteY1" fmla="*/ 0 h 2383694"/>
              <a:gd name="connsiteX2" fmla="*/ 2344934 w 2344934"/>
              <a:gd name="connsiteY2" fmla="*/ 1172467 h 2383694"/>
              <a:gd name="connsiteX3" fmla="*/ 1172467 w 2344934"/>
              <a:gd name="connsiteY3" fmla="*/ 2344934 h 2383694"/>
              <a:gd name="connsiteX4" fmla="*/ 1185167 w 2344934"/>
              <a:gd name="connsiteY4" fmla="*/ 2272757 h 2383694"/>
              <a:gd name="connsiteX5" fmla="*/ 0 w 2344934"/>
              <a:gd name="connsiteY5" fmla="*/ 1172467 h 2383694"/>
              <a:gd name="connsiteX0" fmla="*/ 6943 w 2351877"/>
              <a:gd name="connsiteY0" fmla="*/ 1172467 h 2355341"/>
              <a:gd name="connsiteX1" fmla="*/ 1179410 w 2351877"/>
              <a:gd name="connsiteY1" fmla="*/ 0 h 2355341"/>
              <a:gd name="connsiteX2" fmla="*/ 2351877 w 2351877"/>
              <a:gd name="connsiteY2" fmla="*/ 1172467 h 2355341"/>
              <a:gd name="connsiteX3" fmla="*/ 1179410 w 2351877"/>
              <a:gd name="connsiteY3" fmla="*/ 2344934 h 2355341"/>
              <a:gd name="connsiteX4" fmla="*/ 525360 w 2351877"/>
              <a:gd name="connsiteY4" fmla="*/ 1863182 h 2355341"/>
              <a:gd name="connsiteX5" fmla="*/ 6943 w 2351877"/>
              <a:gd name="connsiteY5" fmla="*/ 1172467 h 2355341"/>
              <a:gd name="connsiteX0" fmla="*/ 15542 w 2360476"/>
              <a:gd name="connsiteY0" fmla="*/ 1172467 h 2361440"/>
              <a:gd name="connsiteX1" fmla="*/ 1188009 w 2360476"/>
              <a:gd name="connsiteY1" fmla="*/ 0 h 2361440"/>
              <a:gd name="connsiteX2" fmla="*/ 2360476 w 2360476"/>
              <a:gd name="connsiteY2" fmla="*/ 1172467 h 2361440"/>
              <a:gd name="connsiteX3" fmla="*/ 1188009 w 2360476"/>
              <a:gd name="connsiteY3" fmla="*/ 2344934 h 2361440"/>
              <a:gd name="connsiteX4" fmla="*/ 533959 w 2360476"/>
              <a:gd name="connsiteY4" fmla="*/ 1863182 h 2361440"/>
              <a:gd name="connsiteX5" fmla="*/ 15542 w 2360476"/>
              <a:gd name="connsiteY5" fmla="*/ 1172467 h 2361440"/>
              <a:gd name="connsiteX0" fmla="*/ 19268 w 2364202"/>
              <a:gd name="connsiteY0" fmla="*/ 1172467 h 2073175"/>
              <a:gd name="connsiteX1" fmla="*/ 1191735 w 2364202"/>
              <a:gd name="connsiteY1" fmla="*/ 0 h 2073175"/>
              <a:gd name="connsiteX2" fmla="*/ 2364202 w 2364202"/>
              <a:gd name="connsiteY2" fmla="*/ 1172467 h 2073175"/>
              <a:gd name="connsiteX3" fmla="*/ 1515585 w 2364202"/>
              <a:gd name="connsiteY3" fmla="*/ 2030609 h 2073175"/>
              <a:gd name="connsiteX4" fmla="*/ 537685 w 2364202"/>
              <a:gd name="connsiteY4" fmla="*/ 1863182 h 2073175"/>
              <a:gd name="connsiteX5" fmla="*/ 19268 w 2364202"/>
              <a:gd name="connsiteY5" fmla="*/ 1172467 h 2073175"/>
              <a:gd name="connsiteX0" fmla="*/ 22255 w 2290989"/>
              <a:gd name="connsiteY0" fmla="*/ 983007 h 2079373"/>
              <a:gd name="connsiteX1" fmla="*/ 1118522 w 2290989"/>
              <a:gd name="connsiteY1" fmla="*/ 1040 h 2079373"/>
              <a:gd name="connsiteX2" fmla="*/ 2290989 w 2290989"/>
              <a:gd name="connsiteY2" fmla="*/ 1173507 h 2079373"/>
              <a:gd name="connsiteX3" fmla="*/ 1442372 w 2290989"/>
              <a:gd name="connsiteY3" fmla="*/ 2031649 h 2079373"/>
              <a:gd name="connsiteX4" fmla="*/ 464472 w 2290989"/>
              <a:gd name="connsiteY4" fmla="*/ 1864222 h 2079373"/>
              <a:gd name="connsiteX5" fmla="*/ 22255 w 2290989"/>
              <a:gd name="connsiteY5" fmla="*/ 983007 h 20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989" h="2079373">
                <a:moveTo>
                  <a:pt x="22255" y="983007"/>
                </a:moveTo>
                <a:cubicBezTo>
                  <a:pt x="131263" y="672477"/>
                  <a:pt x="740400" y="-30710"/>
                  <a:pt x="1118522" y="1040"/>
                </a:cubicBezTo>
                <a:cubicBezTo>
                  <a:pt x="1496644" y="32790"/>
                  <a:pt x="2290989" y="525971"/>
                  <a:pt x="2290989" y="1173507"/>
                </a:cubicBezTo>
                <a:cubicBezTo>
                  <a:pt x="2290989" y="1821043"/>
                  <a:pt x="1746791" y="1916530"/>
                  <a:pt x="1442372" y="2031649"/>
                </a:cubicBezTo>
                <a:cubicBezTo>
                  <a:pt x="1137953" y="2146768"/>
                  <a:pt x="701158" y="2038996"/>
                  <a:pt x="464472" y="1864222"/>
                </a:cubicBezTo>
                <a:cubicBezTo>
                  <a:pt x="227786" y="1689448"/>
                  <a:pt x="-86753" y="1293537"/>
                  <a:pt x="22255" y="983007"/>
                </a:cubicBezTo>
                <a:close/>
              </a:path>
            </a:pathLst>
          </a:custGeom>
          <a:solidFill>
            <a:srgbClr val="EBC3E8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6" name="正方形/長方形 46"/>
          <p:cNvSpPr>
            <a:spLocks noChangeArrowheads="1"/>
          </p:cNvSpPr>
          <p:nvPr/>
        </p:nvSpPr>
        <p:spPr bwMode="auto">
          <a:xfrm>
            <a:off x="830459" y="6464438"/>
            <a:ext cx="2975536" cy="8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れんこん、たけのこ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、菜の花、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かんぴょうに海老が優しい桜色を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演出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77" name="直線コネクタ 176"/>
          <p:cNvCxnSpPr/>
          <p:nvPr/>
        </p:nvCxnSpPr>
        <p:spPr>
          <a:xfrm flipV="1">
            <a:off x="868855" y="6369031"/>
            <a:ext cx="2442831" cy="24109"/>
          </a:xfrm>
          <a:prstGeom prst="line">
            <a:avLst/>
          </a:prstGeom>
          <a:ln w="57150" cap="rnd">
            <a:solidFill>
              <a:srgbClr val="ED6D4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テキスト ボックス 184"/>
          <p:cNvSpPr txBox="1"/>
          <p:nvPr/>
        </p:nvSpPr>
        <p:spPr>
          <a:xfrm>
            <a:off x="776963" y="5894817"/>
            <a:ext cx="328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n>
                  <a:solidFill>
                    <a:srgbClr val="FF2244"/>
                  </a:solidFill>
                </a:ln>
                <a:solidFill>
                  <a:srgbClr val="FF224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春のちらし</a:t>
            </a:r>
            <a:r>
              <a:rPr lang="ja-JP" altLang="en-US" sz="2400" b="1" dirty="0">
                <a:ln>
                  <a:solidFill>
                    <a:srgbClr val="FF2244"/>
                  </a:solidFill>
                </a:ln>
                <a:solidFill>
                  <a:srgbClr val="FF224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寿司</a:t>
            </a:r>
            <a:endParaRPr lang="en-US" altLang="ja-JP" sz="2400" b="1" dirty="0">
              <a:ln>
                <a:solidFill>
                  <a:srgbClr val="FF2244"/>
                </a:solidFill>
              </a:ln>
              <a:solidFill>
                <a:srgbClr val="FF2244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4" name="図 19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775">
            <a:off x="3183010" y="6850388"/>
            <a:ext cx="187798" cy="199749"/>
          </a:xfrm>
          <a:prstGeom prst="rect">
            <a:avLst/>
          </a:prstGeom>
        </p:spPr>
      </p:pic>
      <p:sp>
        <p:nvSpPr>
          <p:cNvPr id="291" name="正方形/長方形 290"/>
          <p:cNvSpPr/>
          <p:nvPr/>
        </p:nvSpPr>
        <p:spPr>
          <a:xfrm>
            <a:off x="-16038" y="7406504"/>
            <a:ext cx="3455710" cy="2142357"/>
          </a:xfrm>
          <a:prstGeom prst="rect">
            <a:avLst/>
          </a:prstGeom>
          <a:solidFill>
            <a:srgbClr val="D6DBBF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2" name="正方形/長方形 291"/>
          <p:cNvSpPr/>
          <p:nvPr/>
        </p:nvSpPr>
        <p:spPr>
          <a:xfrm>
            <a:off x="3462334" y="7397579"/>
            <a:ext cx="3395666" cy="2162027"/>
          </a:xfrm>
          <a:prstGeom prst="rect">
            <a:avLst/>
          </a:prstGeom>
          <a:solidFill>
            <a:srgbClr val="D6DBBF"/>
          </a:solidFill>
          <a:ln w="12700"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-10394" y="7406504"/>
            <a:ext cx="688366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楕円 13"/>
          <p:cNvSpPr/>
          <p:nvPr/>
        </p:nvSpPr>
        <p:spPr>
          <a:xfrm rot="12148040">
            <a:off x="4248961" y="7648827"/>
            <a:ext cx="1368162" cy="1368802"/>
          </a:xfrm>
          <a:custGeom>
            <a:avLst/>
            <a:gdLst>
              <a:gd name="connsiteX0" fmla="*/ 0 w 2344934"/>
              <a:gd name="connsiteY0" fmla="*/ 1172467 h 2344934"/>
              <a:gd name="connsiteX1" fmla="*/ 1172467 w 2344934"/>
              <a:gd name="connsiteY1" fmla="*/ 0 h 2344934"/>
              <a:gd name="connsiteX2" fmla="*/ 2344934 w 2344934"/>
              <a:gd name="connsiteY2" fmla="*/ 1172467 h 2344934"/>
              <a:gd name="connsiteX3" fmla="*/ 1172467 w 2344934"/>
              <a:gd name="connsiteY3" fmla="*/ 2344934 h 2344934"/>
              <a:gd name="connsiteX4" fmla="*/ 0 w 2344934"/>
              <a:gd name="connsiteY4" fmla="*/ 1172467 h 2344934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532934"/>
              <a:gd name="connsiteX1" fmla="*/ 1172467 w 2344934"/>
              <a:gd name="connsiteY1" fmla="*/ 0 h 2532934"/>
              <a:gd name="connsiteX2" fmla="*/ 2344934 w 2344934"/>
              <a:gd name="connsiteY2" fmla="*/ 1172467 h 2532934"/>
              <a:gd name="connsiteX3" fmla="*/ 1172467 w 2344934"/>
              <a:gd name="connsiteY3" fmla="*/ 2344934 h 2532934"/>
              <a:gd name="connsiteX4" fmla="*/ 1185167 w 2344934"/>
              <a:gd name="connsiteY4" fmla="*/ 2272757 h 2532934"/>
              <a:gd name="connsiteX5" fmla="*/ 0 w 2344934"/>
              <a:gd name="connsiteY5" fmla="*/ 1172467 h 2532934"/>
              <a:gd name="connsiteX0" fmla="*/ 0 w 2344934"/>
              <a:gd name="connsiteY0" fmla="*/ 1172467 h 2383694"/>
              <a:gd name="connsiteX1" fmla="*/ 1172467 w 2344934"/>
              <a:gd name="connsiteY1" fmla="*/ 0 h 2383694"/>
              <a:gd name="connsiteX2" fmla="*/ 2344934 w 2344934"/>
              <a:gd name="connsiteY2" fmla="*/ 1172467 h 2383694"/>
              <a:gd name="connsiteX3" fmla="*/ 1172467 w 2344934"/>
              <a:gd name="connsiteY3" fmla="*/ 2344934 h 2383694"/>
              <a:gd name="connsiteX4" fmla="*/ 1185167 w 2344934"/>
              <a:gd name="connsiteY4" fmla="*/ 2272757 h 2383694"/>
              <a:gd name="connsiteX5" fmla="*/ 0 w 2344934"/>
              <a:gd name="connsiteY5" fmla="*/ 1172467 h 2383694"/>
              <a:gd name="connsiteX0" fmla="*/ 6943 w 2351877"/>
              <a:gd name="connsiteY0" fmla="*/ 1172467 h 2355341"/>
              <a:gd name="connsiteX1" fmla="*/ 1179410 w 2351877"/>
              <a:gd name="connsiteY1" fmla="*/ 0 h 2355341"/>
              <a:gd name="connsiteX2" fmla="*/ 2351877 w 2351877"/>
              <a:gd name="connsiteY2" fmla="*/ 1172467 h 2355341"/>
              <a:gd name="connsiteX3" fmla="*/ 1179410 w 2351877"/>
              <a:gd name="connsiteY3" fmla="*/ 2344934 h 2355341"/>
              <a:gd name="connsiteX4" fmla="*/ 525360 w 2351877"/>
              <a:gd name="connsiteY4" fmla="*/ 1863182 h 2355341"/>
              <a:gd name="connsiteX5" fmla="*/ 6943 w 2351877"/>
              <a:gd name="connsiteY5" fmla="*/ 1172467 h 2355341"/>
              <a:gd name="connsiteX0" fmla="*/ 15542 w 2360476"/>
              <a:gd name="connsiteY0" fmla="*/ 1172467 h 2361440"/>
              <a:gd name="connsiteX1" fmla="*/ 1188009 w 2360476"/>
              <a:gd name="connsiteY1" fmla="*/ 0 h 2361440"/>
              <a:gd name="connsiteX2" fmla="*/ 2360476 w 2360476"/>
              <a:gd name="connsiteY2" fmla="*/ 1172467 h 2361440"/>
              <a:gd name="connsiteX3" fmla="*/ 1188009 w 2360476"/>
              <a:gd name="connsiteY3" fmla="*/ 2344934 h 2361440"/>
              <a:gd name="connsiteX4" fmla="*/ 533959 w 2360476"/>
              <a:gd name="connsiteY4" fmla="*/ 1863182 h 2361440"/>
              <a:gd name="connsiteX5" fmla="*/ 15542 w 2360476"/>
              <a:gd name="connsiteY5" fmla="*/ 1172467 h 2361440"/>
              <a:gd name="connsiteX0" fmla="*/ 19268 w 2364202"/>
              <a:gd name="connsiteY0" fmla="*/ 1172467 h 2073175"/>
              <a:gd name="connsiteX1" fmla="*/ 1191735 w 2364202"/>
              <a:gd name="connsiteY1" fmla="*/ 0 h 2073175"/>
              <a:gd name="connsiteX2" fmla="*/ 2364202 w 2364202"/>
              <a:gd name="connsiteY2" fmla="*/ 1172467 h 2073175"/>
              <a:gd name="connsiteX3" fmla="*/ 1515585 w 2364202"/>
              <a:gd name="connsiteY3" fmla="*/ 2030609 h 2073175"/>
              <a:gd name="connsiteX4" fmla="*/ 537685 w 2364202"/>
              <a:gd name="connsiteY4" fmla="*/ 1863182 h 2073175"/>
              <a:gd name="connsiteX5" fmla="*/ 19268 w 2364202"/>
              <a:gd name="connsiteY5" fmla="*/ 1172467 h 2073175"/>
              <a:gd name="connsiteX0" fmla="*/ 22255 w 2290989"/>
              <a:gd name="connsiteY0" fmla="*/ 983007 h 2079373"/>
              <a:gd name="connsiteX1" fmla="*/ 1118522 w 2290989"/>
              <a:gd name="connsiteY1" fmla="*/ 1040 h 2079373"/>
              <a:gd name="connsiteX2" fmla="*/ 2290989 w 2290989"/>
              <a:gd name="connsiteY2" fmla="*/ 1173507 h 2079373"/>
              <a:gd name="connsiteX3" fmla="*/ 1442372 w 2290989"/>
              <a:gd name="connsiteY3" fmla="*/ 2031649 h 2079373"/>
              <a:gd name="connsiteX4" fmla="*/ 464472 w 2290989"/>
              <a:gd name="connsiteY4" fmla="*/ 1864222 h 2079373"/>
              <a:gd name="connsiteX5" fmla="*/ 22255 w 2290989"/>
              <a:gd name="connsiteY5" fmla="*/ 983007 h 20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989" h="2079373">
                <a:moveTo>
                  <a:pt x="22255" y="983007"/>
                </a:moveTo>
                <a:cubicBezTo>
                  <a:pt x="131263" y="672477"/>
                  <a:pt x="740400" y="-30710"/>
                  <a:pt x="1118522" y="1040"/>
                </a:cubicBezTo>
                <a:cubicBezTo>
                  <a:pt x="1496644" y="32790"/>
                  <a:pt x="2290989" y="525971"/>
                  <a:pt x="2290989" y="1173507"/>
                </a:cubicBezTo>
                <a:cubicBezTo>
                  <a:pt x="2290989" y="1821043"/>
                  <a:pt x="1746791" y="1916530"/>
                  <a:pt x="1442372" y="2031649"/>
                </a:cubicBezTo>
                <a:cubicBezTo>
                  <a:pt x="1137953" y="2146768"/>
                  <a:pt x="701158" y="2038996"/>
                  <a:pt x="464472" y="1864222"/>
                </a:cubicBezTo>
                <a:cubicBezTo>
                  <a:pt x="227786" y="1689448"/>
                  <a:pt x="-86753" y="1293537"/>
                  <a:pt x="22255" y="983007"/>
                </a:cubicBezTo>
                <a:close/>
              </a:path>
            </a:pathLst>
          </a:custGeom>
          <a:solidFill>
            <a:srgbClr val="859945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楕円 13"/>
          <p:cNvSpPr/>
          <p:nvPr/>
        </p:nvSpPr>
        <p:spPr>
          <a:xfrm rot="2480153">
            <a:off x="312149" y="7328226"/>
            <a:ext cx="1327222" cy="1380762"/>
          </a:xfrm>
          <a:custGeom>
            <a:avLst/>
            <a:gdLst>
              <a:gd name="connsiteX0" fmla="*/ 0 w 2344934"/>
              <a:gd name="connsiteY0" fmla="*/ 1172467 h 2344934"/>
              <a:gd name="connsiteX1" fmla="*/ 1172467 w 2344934"/>
              <a:gd name="connsiteY1" fmla="*/ 0 h 2344934"/>
              <a:gd name="connsiteX2" fmla="*/ 2344934 w 2344934"/>
              <a:gd name="connsiteY2" fmla="*/ 1172467 h 2344934"/>
              <a:gd name="connsiteX3" fmla="*/ 1172467 w 2344934"/>
              <a:gd name="connsiteY3" fmla="*/ 2344934 h 2344934"/>
              <a:gd name="connsiteX4" fmla="*/ 0 w 2344934"/>
              <a:gd name="connsiteY4" fmla="*/ 1172467 h 2344934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455156"/>
              <a:gd name="connsiteX1" fmla="*/ 1172467 w 2344934"/>
              <a:gd name="connsiteY1" fmla="*/ 0 h 2455156"/>
              <a:gd name="connsiteX2" fmla="*/ 2344934 w 2344934"/>
              <a:gd name="connsiteY2" fmla="*/ 1172467 h 2455156"/>
              <a:gd name="connsiteX3" fmla="*/ 1172467 w 2344934"/>
              <a:gd name="connsiteY3" fmla="*/ 2344934 h 2455156"/>
              <a:gd name="connsiteX4" fmla="*/ 1185167 w 2344934"/>
              <a:gd name="connsiteY4" fmla="*/ 2272757 h 2455156"/>
              <a:gd name="connsiteX5" fmla="*/ 0 w 2344934"/>
              <a:gd name="connsiteY5" fmla="*/ 1172467 h 2455156"/>
              <a:gd name="connsiteX0" fmla="*/ 0 w 2344934"/>
              <a:gd name="connsiteY0" fmla="*/ 1172467 h 2532934"/>
              <a:gd name="connsiteX1" fmla="*/ 1172467 w 2344934"/>
              <a:gd name="connsiteY1" fmla="*/ 0 h 2532934"/>
              <a:gd name="connsiteX2" fmla="*/ 2344934 w 2344934"/>
              <a:gd name="connsiteY2" fmla="*/ 1172467 h 2532934"/>
              <a:gd name="connsiteX3" fmla="*/ 1172467 w 2344934"/>
              <a:gd name="connsiteY3" fmla="*/ 2344934 h 2532934"/>
              <a:gd name="connsiteX4" fmla="*/ 1185167 w 2344934"/>
              <a:gd name="connsiteY4" fmla="*/ 2272757 h 2532934"/>
              <a:gd name="connsiteX5" fmla="*/ 0 w 2344934"/>
              <a:gd name="connsiteY5" fmla="*/ 1172467 h 2532934"/>
              <a:gd name="connsiteX0" fmla="*/ 0 w 2344934"/>
              <a:gd name="connsiteY0" fmla="*/ 1172467 h 2383694"/>
              <a:gd name="connsiteX1" fmla="*/ 1172467 w 2344934"/>
              <a:gd name="connsiteY1" fmla="*/ 0 h 2383694"/>
              <a:gd name="connsiteX2" fmla="*/ 2344934 w 2344934"/>
              <a:gd name="connsiteY2" fmla="*/ 1172467 h 2383694"/>
              <a:gd name="connsiteX3" fmla="*/ 1172467 w 2344934"/>
              <a:gd name="connsiteY3" fmla="*/ 2344934 h 2383694"/>
              <a:gd name="connsiteX4" fmla="*/ 1185167 w 2344934"/>
              <a:gd name="connsiteY4" fmla="*/ 2272757 h 2383694"/>
              <a:gd name="connsiteX5" fmla="*/ 0 w 2344934"/>
              <a:gd name="connsiteY5" fmla="*/ 1172467 h 2383694"/>
              <a:gd name="connsiteX0" fmla="*/ 6943 w 2351877"/>
              <a:gd name="connsiteY0" fmla="*/ 1172467 h 2355341"/>
              <a:gd name="connsiteX1" fmla="*/ 1179410 w 2351877"/>
              <a:gd name="connsiteY1" fmla="*/ 0 h 2355341"/>
              <a:gd name="connsiteX2" fmla="*/ 2351877 w 2351877"/>
              <a:gd name="connsiteY2" fmla="*/ 1172467 h 2355341"/>
              <a:gd name="connsiteX3" fmla="*/ 1179410 w 2351877"/>
              <a:gd name="connsiteY3" fmla="*/ 2344934 h 2355341"/>
              <a:gd name="connsiteX4" fmla="*/ 525360 w 2351877"/>
              <a:gd name="connsiteY4" fmla="*/ 1863182 h 2355341"/>
              <a:gd name="connsiteX5" fmla="*/ 6943 w 2351877"/>
              <a:gd name="connsiteY5" fmla="*/ 1172467 h 2355341"/>
              <a:gd name="connsiteX0" fmla="*/ 15542 w 2360476"/>
              <a:gd name="connsiteY0" fmla="*/ 1172467 h 2361440"/>
              <a:gd name="connsiteX1" fmla="*/ 1188009 w 2360476"/>
              <a:gd name="connsiteY1" fmla="*/ 0 h 2361440"/>
              <a:gd name="connsiteX2" fmla="*/ 2360476 w 2360476"/>
              <a:gd name="connsiteY2" fmla="*/ 1172467 h 2361440"/>
              <a:gd name="connsiteX3" fmla="*/ 1188009 w 2360476"/>
              <a:gd name="connsiteY3" fmla="*/ 2344934 h 2361440"/>
              <a:gd name="connsiteX4" fmla="*/ 533959 w 2360476"/>
              <a:gd name="connsiteY4" fmla="*/ 1863182 h 2361440"/>
              <a:gd name="connsiteX5" fmla="*/ 15542 w 2360476"/>
              <a:gd name="connsiteY5" fmla="*/ 1172467 h 2361440"/>
              <a:gd name="connsiteX0" fmla="*/ 19268 w 2364202"/>
              <a:gd name="connsiteY0" fmla="*/ 1172467 h 2073175"/>
              <a:gd name="connsiteX1" fmla="*/ 1191735 w 2364202"/>
              <a:gd name="connsiteY1" fmla="*/ 0 h 2073175"/>
              <a:gd name="connsiteX2" fmla="*/ 2364202 w 2364202"/>
              <a:gd name="connsiteY2" fmla="*/ 1172467 h 2073175"/>
              <a:gd name="connsiteX3" fmla="*/ 1515585 w 2364202"/>
              <a:gd name="connsiteY3" fmla="*/ 2030609 h 2073175"/>
              <a:gd name="connsiteX4" fmla="*/ 537685 w 2364202"/>
              <a:gd name="connsiteY4" fmla="*/ 1863182 h 2073175"/>
              <a:gd name="connsiteX5" fmla="*/ 19268 w 2364202"/>
              <a:gd name="connsiteY5" fmla="*/ 1172467 h 2073175"/>
              <a:gd name="connsiteX0" fmla="*/ 22255 w 2290989"/>
              <a:gd name="connsiteY0" fmla="*/ 983007 h 2079373"/>
              <a:gd name="connsiteX1" fmla="*/ 1118522 w 2290989"/>
              <a:gd name="connsiteY1" fmla="*/ 1040 h 2079373"/>
              <a:gd name="connsiteX2" fmla="*/ 2290989 w 2290989"/>
              <a:gd name="connsiteY2" fmla="*/ 1173507 h 2079373"/>
              <a:gd name="connsiteX3" fmla="*/ 1442372 w 2290989"/>
              <a:gd name="connsiteY3" fmla="*/ 2031649 h 2079373"/>
              <a:gd name="connsiteX4" fmla="*/ 464472 w 2290989"/>
              <a:gd name="connsiteY4" fmla="*/ 1864222 h 2079373"/>
              <a:gd name="connsiteX5" fmla="*/ 22255 w 2290989"/>
              <a:gd name="connsiteY5" fmla="*/ 983007 h 2079373"/>
              <a:gd name="connsiteX0" fmla="*/ 48871 w 2317605"/>
              <a:gd name="connsiteY0" fmla="*/ 830828 h 1927194"/>
              <a:gd name="connsiteX1" fmla="*/ 1611863 w 2317605"/>
              <a:gd name="connsiteY1" fmla="*/ 1261 h 1927194"/>
              <a:gd name="connsiteX2" fmla="*/ 2317605 w 2317605"/>
              <a:gd name="connsiteY2" fmla="*/ 1021328 h 1927194"/>
              <a:gd name="connsiteX3" fmla="*/ 1468988 w 2317605"/>
              <a:gd name="connsiteY3" fmla="*/ 1879470 h 1927194"/>
              <a:gd name="connsiteX4" fmla="*/ 491088 w 2317605"/>
              <a:gd name="connsiteY4" fmla="*/ 1712043 h 1927194"/>
              <a:gd name="connsiteX5" fmla="*/ 48871 w 2317605"/>
              <a:gd name="connsiteY5" fmla="*/ 830828 h 1927194"/>
              <a:gd name="connsiteX0" fmla="*/ 45812 w 2314546"/>
              <a:gd name="connsiteY0" fmla="*/ 830828 h 2142690"/>
              <a:gd name="connsiteX1" fmla="*/ 1608804 w 2314546"/>
              <a:gd name="connsiteY1" fmla="*/ 1261 h 2142690"/>
              <a:gd name="connsiteX2" fmla="*/ 2314546 w 2314546"/>
              <a:gd name="connsiteY2" fmla="*/ 1021328 h 2142690"/>
              <a:gd name="connsiteX3" fmla="*/ 1227804 w 2314546"/>
              <a:gd name="connsiteY3" fmla="*/ 2117595 h 2142690"/>
              <a:gd name="connsiteX4" fmla="*/ 488029 w 2314546"/>
              <a:gd name="connsiteY4" fmla="*/ 1712043 h 2142690"/>
              <a:gd name="connsiteX5" fmla="*/ 45812 w 2314546"/>
              <a:gd name="connsiteY5" fmla="*/ 830828 h 2142690"/>
              <a:gd name="connsiteX0" fmla="*/ 59559 w 2166368"/>
              <a:gd name="connsiteY0" fmla="*/ 477183 h 2164596"/>
              <a:gd name="connsiteX1" fmla="*/ 1460626 w 2166368"/>
              <a:gd name="connsiteY1" fmla="*/ 19091 h 2164596"/>
              <a:gd name="connsiteX2" fmla="*/ 2166368 w 2166368"/>
              <a:gd name="connsiteY2" fmla="*/ 1039158 h 2164596"/>
              <a:gd name="connsiteX3" fmla="*/ 1079626 w 2166368"/>
              <a:gd name="connsiteY3" fmla="*/ 2135425 h 2164596"/>
              <a:gd name="connsiteX4" fmla="*/ 339851 w 2166368"/>
              <a:gd name="connsiteY4" fmla="*/ 1729873 h 2164596"/>
              <a:gd name="connsiteX5" fmla="*/ 59559 w 2166368"/>
              <a:gd name="connsiteY5" fmla="*/ 477183 h 2164596"/>
              <a:gd name="connsiteX0" fmla="*/ 71244 w 2178053"/>
              <a:gd name="connsiteY0" fmla="*/ 514210 h 2201623"/>
              <a:gd name="connsiteX1" fmla="*/ 1472311 w 2178053"/>
              <a:gd name="connsiteY1" fmla="*/ 56118 h 2201623"/>
              <a:gd name="connsiteX2" fmla="*/ 2178053 w 2178053"/>
              <a:gd name="connsiteY2" fmla="*/ 1076185 h 2201623"/>
              <a:gd name="connsiteX3" fmla="*/ 1091311 w 2178053"/>
              <a:gd name="connsiteY3" fmla="*/ 2172452 h 2201623"/>
              <a:gd name="connsiteX4" fmla="*/ 351536 w 2178053"/>
              <a:gd name="connsiteY4" fmla="*/ 1766900 h 2201623"/>
              <a:gd name="connsiteX5" fmla="*/ 71244 w 2178053"/>
              <a:gd name="connsiteY5" fmla="*/ 514210 h 2201623"/>
              <a:gd name="connsiteX0" fmla="*/ 71244 w 2063753"/>
              <a:gd name="connsiteY0" fmla="*/ 527611 h 2204695"/>
              <a:gd name="connsiteX1" fmla="*/ 1472311 w 2063753"/>
              <a:gd name="connsiteY1" fmla="*/ 69519 h 2204695"/>
              <a:gd name="connsiteX2" fmla="*/ 2063753 w 2063753"/>
              <a:gd name="connsiteY2" fmla="*/ 1270561 h 2204695"/>
              <a:gd name="connsiteX3" fmla="*/ 1091311 w 2063753"/>
              <a:gd name="connsiteY3" fmla="*/ 2185853 h 2204695"/>
              <a:gd name="connsiteX4" fmla="*/ 351536 w 2063753"/>
              <a:gd name="connsiteY4" fmla="*/ 1780301 h 2204695"/>
              <a:gd name="connsiteX5" fmla="*/ 71244 w 2063753"/>
              <a:gd name="connsiteY5" fmla="*/ 527611 h 2204695"/>
              <a:gd name="connsiteX0" fmla="*/ 71244 w 2119207"/>
              <a:gd name="connsiteY0" fmla="*/ 527611 h 2204695"/>
              <a:gd name="connsiteX1" fmla="*/ 1472311 w 2119207"/>
              <a:gd name="connsiteY1" fmla="*/ 69519 h 2204695"/>
              <a:gd name="connsiteX2" fmla="*/ 2063753 w 2119207"/>
              <a:gd name="connsiteY2" fmla="*/ 1270561 h 2204695"/>
              <a:gd name="connsiteX3" fmla="*/ 1091311 w 2119207"/>
              <a:gd name="connsiteY3" fmla="*/ 2185853 h 2204695"/>
              <a:gd name="connsiteX4" fmla="*/ 351536 w 2119207"/>
              <a:gd name="connsiteY4" fmla="*/ 1780301 h 2204695"/>
              <a:gd name="connsiteX5" fmla="*/ 71244 w 2119207"/>
              <a:gd name="connsiteY5" fmla="*/ 527611 h 2204695"/>
              <a:gd name="connsiteX0" fmla="*/ 71244 w 2119207"/>
              <a:gd name="connsiteY0" fmla="*/ 527611 h 2204695"/>
              <a:gd name="connsiteX1" fmla="*/ 1472311 w 2119207"/>
              <a:gd name="connsiteY1" fmla="*/ 69519 h 2204695"/>
              <a:gd name="connsiteX2" fmla="*/ 2063753 w 2119207"/>
              <a:gd name="connsiteY2" fmla="*/ 1270561 h 2204695"/>
              <a:gd name="connsiteX3" fmla="*/ 1091311 w 2119207"/>
              <a:gd name="connsiteY3" fmla="*/ 2185853 h 2204695"/>
              <a:gd name="connsiteX4" fmla="*/ 351536 w 2119207"/>
              <a:gd name="connsiteY4" fmla="*/ 1780301 h 2204695"/>
              <a:gd name="connsiteX5" fmla="*/ 71244 w 2119207"/>
              <a:gd name="connsiteY5" fmla="*/ 527611 h 220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9207" h="2204695">
                <a:moveTo>
                  <a:pt x="71244" y="527611"/>
                </a:moveTo>
                <a:cubicBezTo>
                  <a:pt x="286615" y="-71844"/>
                  <a:pt x="1140226" y="-54306"/>
                  <a:pt x="1472311" y="69519"/>
                </a:cubicBezTo>
                <a:cubicBezTo>
                  <a:pt x="1804396" y="193344"/>
                  <a:pt x="2282828" y="727800"/>
                  <a:pt x="2063753" y="1270561"/>
                </a:cubicBezTo>
                <a:cubicBezTo>
                  <a:pt x="1806578" y="1803797"/>
                  <a:pt x="1376681" y="2100896"/>
                  <a:pt x="1091311" y="2185853"/>
                </a:cubicBezTo>
                <a:cubicBezTo>
                  <a:pt x="805941" y="2270810"/>
                  <a:pt x="521547" y="2056675"/>
                  <a:pt x="351536" y="1780301"/>
                </a:cubicBezTo>
                <a:cubicBezTo>
                  <a:pt x="181525" y="1503927"/>
                  <a:pt x="-144127" y="1127066"/>
                  <a:pt x="71244" y="527611"/>
                </a:cubicBezTo>
                <a:close/>
              </a:path>
            </a:pathLst>
          </a:custGeom>
          <a:solidFill>
            <a:srgbClr val="859945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8" name="図 3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79" y="9654429"/>
            <a:ext cx="869021" cy="229833"/>
          </a:xfrm>
          <a:prstGeom prst="rect">
            <a:avLst/>
          </a:prstGeom>
        </p:spPr>
      </p:pic>
      <p:sp>
        <p:nvSpPr>
          <p:cNvPr id="379" name="角丸四角形 378"/>
          <p:cNvSpPr/>
          <p:nvPr/>
        </p:nvSpPr>
        <p:spPr>
          <a:xfrm>
            <a:off x="2021985" y="9622466"/>
            <a:ext cx="1223054" cy="225019"/>
          </a:xfrm>
          <a:prstGeom prst="roundRect">
            <a:avLst/>
          </a:prstGeom>
          <a:solidFill>
            <a:srgbClr val="C07136"/>
          </a:solidFill>
          <a:ln w="38100">
            <a:solidFill>
              <a:srgbClr val="C07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0" name="テキスト ボックス 379"/>
          <p:cNvSpPr txBox="1"/>
          <p:nvPr/>
        </p:nvSpPr>
        <p:spPr>
          <a:xfrm>
            <a:off x="1950013" y="9601131"/>
            <a:ext cx="1130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今月のコロッケ</a:t>
            </a:r>
            <a:endParaRPr lang="ja-JP" altLang="en-US" sz="11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1" name="正方形/長方形 46"/>
          <p:cNvSpPr>
            <a:spLocks noChangeArrowheads="1"/>
          </p:cNvSpPr>
          <p:nvPr/>
        </p:nvSpPr>
        <p:spPr bwMode="auto">
          <a:xfrm>
            <a:off x="3311024" y="9622329"/>
            <a:ext cx="2194154" cy="2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三陸産茎わかめの磯風味カツ</a:t>
            </a:r>
          </a:p>
        </p:txBody>
      </p:sp>
      <p:pic>
        <p:nvPicPr>
          <p:cNvPr id="382" name="図 3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635">
            <a:off x="2979637" y="9557056"/>
            <a:ext cx="394539" cy="3945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5" name="図 38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1" t="-3116" r="13948" b="26006"/>
          <a:stretch/>
        </p:blipFill>
        <p:spPr>
          <a:xfrm>
            <a:off x="3466066" y="7783119"/>
            <a:ext cx="1796904" cy="1775637"/>
          </a:xfrm>
          <a:prstGeom prst="rect">
            <a:avLst/>
          </a:prstGeom>
        </p:spPr>
      </p:pic>
      <p:pic>
        <p:nvPicPr>
          <p:cNvPr id="387" name="図 38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8" t="415" r="25893" b="26149"/>
          <a:stretch/>
        </p:blipFill>
        <p:spPr>
          <a:xfrm>
            <a:off x="492" y="7879983"/>
            <a:ext cx="1573700" cy="1685183"/>
          </a:xfrm>
          <a:prstGeom prst="rect">
            <a:avLst/>
          </a:prstGeom>
        </p:spPr>
      </p:pic>
      <p:sp>
        <p:nvSpPr>
          <p:cNvPr id="390" name="正方形/長方形 46"/>
          <p:cNvSpPr>
            <a:spLocks noChangeArrowheads="1"/>
          </p:cNvSpPr>
          <p:nvPr/>
        </p:nvSpPr>
        <p:spPr bwMode="auto">
          <a:xfrm>
            <a:off x="1570245" y="8463180"/>
            <a:ext cx="1862857" cy="79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マスタードでアクセントを出した濃厚なクリームソースを使用。きのこの旨味で適塩化した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満足感のある一皿です。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1" name="テキスト ボックス 390"/>
          <p:cNvSpPr txBox="1"/>
          <p:nvPr/>
        </p:nvSpPr>
        <p:spPr>
          <a:xfrm>
            <a:off x="1520663" y="7953034"/>
            <a:ext cx="193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鶏肉のソテーマスタード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クリームソース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92" name="グループ化 391"/>
          <p:cNvGrpSpPr/>
          <p:nvPr/>
        </p:nvGrpSpPr>
        <p:grpSpPr>
          <a:xfrm>
            <a:off x="1138789" y="9227108"/>
            <a:ext cx="915769" cy="381714"/>
            <a:chOff x="6778545" y="5836743"/>
            <a:chExt cx="1001345" cy="417385"/>
          </a:xfrm>
        </p:grpSpPr>
        <p:sp>
          <p:nvSpPr>
            <p:cNvPr id="393" name="正方形/長方形 5"/>
            <p:cNvSpPr/>
            <p:nvPr/>
          </p:nvSpPr>
          <p:spPr>
            <a:xfrm flipH="1">
              <a:off x="6778545" y="5868466"/>
              <a:ext cx="798052" cy="340097"/>
            </a:xfrm>
            <a:custGeom>
              <a:avLst/>
              <a:gdLst>
                <a:gd name="connsiteX0" fmla="*/ 0 w 654379"/>
                <a:gd name="connsiteY0" fmla="*/ 0 h 261720"/>
                <a:gd name="connsiteX1" fmla="*/ 654379 w 654379"/>
                <a:gd name="connsiteY1" fmla="*/ 0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654379"/>
                <a:gd name="connsiteY0" fmla="*/ 0 h 261720"/>
                <a:gd name="connsiteX1" fmla="*/ 442924 w 654379"/>
                <a:gd name="connsiteY1" fmla="*/ 1905 h 261720"/>
                <a:gd name="connsiteX2" fmla="*/ 654379 w 654379"/>
                <a:gd name="connsiteY2" fmla="*/ 261720 h 261720"/>
                <a:gd name="connsiteX3" fmla="*/ 0 w 654379"/>
                <a:gd name="connsiteY3" fmla="*/ 261720 h 261720"/>
                <a:gd name="connsiteX4" fmla="*/ 0 w 654379"/>
                <a:gd name="connsiteY4" fmla="*/ 0 h 261720"/>
                <a:gd name="connsiteX0" fmla="*/ 0 w 735659"/>
                <a:gd name="connsiteY0" fmla="*/ 0 h 261720"/>
                <a:gd name="connsiteX1" fmla="*/ 442924 w 735659"/>
                <a:gd name="connsiteY1" fmla="*/ 1905 h 261720"/>
                <a:gd name="connsiteX2" fmla="*/ 735659 w 735659"/>
                <a:gd name="connsiteY2" fmla="*/ 259765 h 261720"/>
                <a:gd name="connsiteX3" fmla="*/ 0 w 735659"/>
                <a:gd name="connsiteY3" fmla="*/ 261720 h 261720"/>
                <a:gd name="connsiteX4" fmla="*/ 0 w 735659"/>
                <a:gd name="connsiteY4" fmla="*/ 0 h 26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659" h="261720">
                  <a:moveTo>
                    <a:pt x="0" y="0"/>
                  </a:moveTo>
                  <a:lnTo>
                    <a:pt x="442924" y="1905"/>
                  </a:lnTo>
                  <a:lnTo>
                    <a:pt x="735659" y="259765"/>
                  </a:lnTo>
                  <a:lnTo>
                    <a:pt x="0" y="261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A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4" name="テキスト ボックス 393"/>
            <p:cNvSpPr txBox="1"/>
            <p:nvPr/>
          </p:nvSpPr>
          <p:spPr>
            <a:xfrm flipH="1">
              <a:off x="6920090" y="5883936"/>
              <a:ext cx="754703" cy="37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u="sng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1.4g</a:t>
              </a:r>
              <a:endParaRPr lang="ja-JP" altLang="en-US" sz="1200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5" name="テキスト ボックス 394"/>
            <p:cNvSpPr txBox="1"/>
            <p:nvPr/>
          </p:nvSpPr>
          <p:spPr>
            <a:xfrm>
              <a:off x="7025187" y="5836743"/>
              <a:ext cx="75470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食塩</a:t>
              </a:r>
              <a:r>
                <a:rPr lang="ja-JP" altLang="en-US" sz="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相当量</a:t>
              </a:r>
              <a:endParaRPr lang="ja-JP" altLang="en-US" sz="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99" name="TextBox 54"/>
          <p:cNvSpPr txBox="1"/>
          <p:nvPr/>
        </p:nvSpPr>
        <p:spPr>
          <a:xfrm>
            <a:off x="3038725" y="9295506"/>
            <a:ext cx="292546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2"/>
              </a:lnSpc>
            </a:pPr>
            <a:r>
              <a:rPr lang="en-US" sz="700" spc="24" dirty="0" err="1">
                <a:solidFill>
                  <a:srgbClr val="241D18"/>
                </a:solidFill>
                <a:latin typeface="Poppins"/>
                <a:ea typeface="Poppins"/>
                <a:cs typeface="Poppins"/>
                <a:sym typeface="Poppins"/>
              </a:rPr>
              <a:t>監修</a:t>
            </a:r>
            <a:endParaRPr lang="en-US" sz="700" spc="24" dirty="0">
              <a:solidFill>
                <a:srgbClr val="241D1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0" name="図 3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09" y="9251170"/>
            <a:ext cx="1101385" cy="161772"/>
          </a:xfrm>
          <a:prstGeom prst="rect">
            <a:avLst/>
          </a:prstGeom>
        </p:spPr>
      </p:pic>
      <p:sp>
        <p:nvSpPr>
          <p:cNvPr id="402" name="テキスト ボックス 401"/>
          <p:cNvSpPr txBox="1"/>
          <p:nvPr/>
        </p:nvSpPr>
        <p:spPr>
          <a:xfrm>
            <a:off x="5262970" y="7959349"/>
            <a:ext cx="2516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鶏の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唐揚げ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カレー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風味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金平</a:t>
            </a:r>
            <a:r>
              <a:rPr lang="ja-JP" altLang="en-US" sz="1600" b="1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あん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3" name="正方形/長方形 46"/>
          <p:cNvSpPr>
            <a:spLocks noChangeArrowheads="1"/>
          </p:cNvSpPr>
          <p:nvPr/>
        </p:nvSpPr>
        <p:spPr bwMode="auto">
          <a:xfrm>
            <a:off x="5256666" y="8756283"/>
            <a:ext cx="1635546" cy="8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カレー風味で食欲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野菜もしっかり摂れます。大根おろしで後味サッパリに仕上げました。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04" name="グループ化 403"/>
          <p:cNvGrpSpPr/>
          <p:nvPr/>
        </p:nvGrpSpPr>
        <p:grpSpPr>
          <a:xfrm>
            <a:off x="4505708" y="9370403"/>
            <a:ext cx="754482" cy="199664"/>
            <a:chOff x="7850589" y="6255117"/>
            <a:chExt cx="1769935" cy="468391"/>
          </a:xfrm>
        </p:grpSpPr>
        <p:pic>
          <p:nvPicPr>
            <p:cNvPr id="405" name="図 40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89" y="6255117"/>
              <a:ext cx="1769935" cy="431753"/>
            </a:xfrm>
            <a:prstGeom prst="rect">
              <a:avLst/>
            </a:prstGeom>
          </p:spPr>
        </p:pic>
        <p:pic>
          <p:nvPicPr>
            <p:cNvPr id="406" name="図 40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473297" y="6558167"/>
              <a:ext cx="554498" cy="165341"/>
            </a:xfrm>
            <a:prstGeom prst="rect">
              <a:avLst/>
            </a:prstGeom>
          </p:spPr>
        </p:pic>
      </p:grpSp>
      <p:pic>
        <p:nvPicPr>
          <p:cNvPr id="407" name="Picture 2" descr="https://blogger.googleusercontent.com/img/b/R29vZ2xl/AVvXsEhYL0YRsk-27L1eRvjEuozI0p85frL2OPVomNCd_1LDfYvLNk87kbS3_xvT_1fnUJjvb_CZ16yuW3l0Vr97VacLZYkfQ0jk2MHZE4avhw-o_gW5Ix88Sx_9sGDFQV85wEkE_rku3N8LoC9p/s800/vegetable_gobou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4377">
            <a:off x="6243858" y="8450937"/>
            <a:ext cx="441749" cy="47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8" name="Picture 6" descr="金時人参のイラスト（京野菜）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98" y="8414940"/>
            <a:ext cx="307153" cy="30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9" name="直線コネクタ 408"/>
          <p:cNvCxnSpPr/>
          <p:nvPr/>
        </p:nvCxnSpPr>
        <p:spPr>
          <a:xfrm>
            <a:off x="3448369" y="7414491"/>
            <a:ext cx="0" cy="191651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コネクタ 418"/>
          <p:cNvCxnSpPr/>
          <p:nvPr/>
        </p:nvCxnSpPr>
        <p:spPr>
          <a:xfrm>
            <a:off x="-10394" y="5643141"/>
            <a:ext cx="688366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二等辺三角形 442"/>
          <p:cNvSpPr/>
          <p:nvPr/>
        </p:nvSpPr>
        <p:spPr>
          <a:xfrm rot="3242853">
            <a:off x="3350697" y="7356732"/>
            <a:ext cx="199222" cy="1249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テキスト ボックス 455"/>
          <p:cNvSpPr txBox="1"/>
          <p:nvPr/>
        </p:nvSpPr>
        <p:spPr>
          <a:xfrm>
            <a:off x="353925" y="3815115"/>
            <a:ext cx="2642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春 色</a:t>
            </a:r>
            <a:endParaRPr lang="en-US" altLang="ja-JP" sz="1800" b="1" dirty="0" smtClean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宮城かき味噌仕立ての</a:t>
            </a:r>
            <a:endParaRPr lang="en-US" altLang="ja-JP" sz="1800" b="1" dirty="0" smtClean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ペペロンチーノ</a:t>
            </a:r>
            <a:endParaRPr lang="en-US" altLang="ja-JP" sz="1100" b="1" dirty="0" smtClean="0">
              <a:ln w="7620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7" name="テキスト ボックス 456"/>
          <p:cNvSpPr txBox="1"/>
          <p:nvPr/>
        </p:nvSpPr>
        <p:spPr>
          <a:xfrm>
            <a:off x="352470" y="3814097"/>
            <a:ext cx="2642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春 色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宮城かき味噌仕立ての</a:t>
            </a:r>
            <a:endParaRPr lang="en-US" altLang="ja-JP" sz="1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ペペロンチーノ</a:t>
            </a:r>
            <a:endParaRPr lang="en-US" altLang="ja-JP" sz="11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8" name="テキスト ボックス 457"/>
          <p:cNvSpPr txBox="1"/>
          <p:nvPr/>
        </p:nvSpPr>
        <p:spPr>
          <a:xfrm>
            <a:off x="766888" y="5883168"/>
            <a:ext cx="328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n w="3175">
                  <a:solidFill>
                    <a:schemeClr val="bg1"/>
                  </a:solidFill>
                </a:ln>
                <a:noFill/>
                <a:latin typeface="Meiryo UI" panose="020B0604030504040204" pitchFamily="50" charset="-128"/>
                <a:ea typeface="Meiryo UI" panose="020B0604030504040204" pitchFamily="50" charset="-128"/>
              </a:rPr>
              <a:t>春のちらし</a:t>
            </a:r>
            <a:r>
              <a:rPr lang="ja-JP" altLang="en-US" sz="2400" b="1" dirty="0">
                <a:ln w="3175">
                  <a:solidFill>
                    <a:schemeClr val="bg1"/>
                  </a:solidFill>
                </a:ln>
                <a:noFill/>
                <a:latin typeface="Meiryo UI" panose="020B0604030504040204" pitchFamily="50" charset="-128"/>
                <a:ea typeface="Meiryo UI" panose="020B0604030504040204" pitchFamily="50" charset="-128"/>
              </a:rPr>
              <a:t>寿司</a:t>
            </a:r>
            <a:endParaRPr lang="en-US" altLang="ja-JP" sz="2400" b="1" dirty="0">
              <a:ln w="3175">
                <a:solidFill>
                  <a:schemeClr val="bg1"/>
                </a:solidFill>
              </a:ln>
              <a:noFill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楕円 16"/>
          <p:cNvSpPr/>
          <p:nvPr/>
        </p:nvSpPr>
        <p:spPr>
          <a:xfrm rot="1800000">
            <a:off x="1007459" y="5841948"/>
            <a:ext cx="45719" cy="74866"/>
          </a:xfrm>
          <a:prstGeom prst="ellipse">
            <a:avLst/>
          </a:prstGeom>
          <a:solidFill>
            <a:srgbClr val="FFD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楕円 458"/>
          <p:cNvSpPr/>
          <p:nvPr/>
        </p:nvSpPr>
        <p:spPr>
          <a:xfrm rot="-900000">
            <a:off x="875719" y="5857153"/>
            <a:ext cx="45719" cy="74866"/>
          </a:xfrm>
          <a:prstGeom prst="ellipse">
            <a:avLst/>
          </a:prstGeom>
          <a:solidFill>
            <a:srgbClr val="FFD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楕円 459"/>
          <p:cNvSpPr/>
          <p:nvPr/>
        </p:nvSpPr>
        <p:spPr>
          <a:xfrm rot="-2700000">
            <a:off x="733953" y="5945403"/>
            <a:ext cx="45719" cy="74866"/>
          </a:xfrm>
          <a:prstGeom prst="ellipse">
            <a:avLst/>
          </a:prstGeom>
          <a:solidFill>
            <a:srgbClr val="FFD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-12813" y="7419304"/>
            <a:ext cx="3439343" cy="463043"/>
          </a:xfrm>
          <a:prstGeom prst="roundRect">
            <a:avLst>
              <a:gd name="adj" fmla="val 3995"/>
            </a:avLst>
          </a:prstGeom>
          <a:solidFill>
            <a:srgbClr val="7B8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角丸四角形 460"/>
          <p:cNvSpPr/>
          <p:nvPr/>
        </p:nvSpPr>
        <p:spPr>
          <a:xfrm>
            <a:off x="3496839" y="7419304"/>
            <a:ext cx="3364224" cy="463043"/>
          </a:xfrm>
          <a:prstGeom prst="roundRect">
            <a:avLst>
              <a:gd name="adj" fmla="val 5806"/>
            </a:avLst>
          </a:prstGeom>
          <a:solidFill>
            <a:srgbClr val="7B8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正方形/長方形 461"/>
          <p:cNvSpPr/>
          <p:nvPr/>
        </p:nvSpPr>
        <p:spPr>
          <a:xfrm>
            <a:off x="4169228" y="7381439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ベジめし</a:t>
            </a:r>
            <a:endParaRPr lang="en-US" altLang="ja-JP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3" name="Rectangle 39"/>
          <p:cNvSpPr>
            <a:spLocks noChangeArrowheads="1"/>
          </p:cNvSpPr>
          <p:nvPr/>
        </p:nvSpPr>
        <p:spPr bwMode="auto">
          <a:xfrm>
            <a:off x="4117239" y="7653045"/>
            <a:ext cx="2273287" cy="2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1845708"/>
            <a:r>
              <a:rPr kumimoji="0" lang="ja-JP" altLang="en-US" sz="600" b="1" u="sng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一皿で野菜1７５ｇ以上摂取</a:t>
            </a:r>
            <a:r>
              <a:rPr kumimoji="0" lang="ja-JP" altLang="en-US" sz="600" b="1" u="sng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！野菜</a:t>
            </a:r>
            <a:r>
              <a:rPr kumimoji="0" lang="ja-JP" altLang="en-US" sz="600" b="1" u="sng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不足の方におすすめです。</a:t>
            </a:r>
          </a:p>
        </p:txBody>
      </p:sp>
      <p:sp>
        <p:nvSpPr>
          <p:cNvPr id="464" name="Rectangle 39"/>
          <p:cNvSpPr>
            <a:spLocks noChangeArrowheads="1"/>
          </p:cNvSpPr>
          <p:nvPr/>
        </p:nvSpPr>
        <p:spPr bwMode="auto">
          <a:xfrm>
            <a:off x="863085" y="7630185"/>
            <a:ext cx="2273287" cy="2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</a:pPr>
            <a:r>
              <a:rPr lang="ja-JP" altLang="en-US" sz="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食塩相当量が一皿で</a:t>
            </a:r>
            <a:r>
              <a:rPr lang="en-US" altLang="ja-JP" sz="10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1.8</a:t>
            </a:r>
            <a:r>
              <a:rPr lang="en-US" altLang="ja-JP" sz="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</a:t>
            </a:r>
            <a:r>
              <a:rPr lang="ja-JP" altLang="en-US" sz="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</a:t>
            </a:r>
          </a:p>
        </p:txBody>
      </p:sp>
      <p:sp>
        <p:nvSpPr>
          <p:cNvPr id="465" name="正方形/長方形 464"/>
          <p:cNvSpPr/>
          <p:nvPr/>
        </p:nvSpPr>
        <p:spPr>
          <a:xfrm>
            <a:off x="983273" y="7381439"/>
            <a:ext cx="2106993" cy="42065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1800" b="1" spc="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適塩</a:t>
            </a:r>
          </a:p>
        </p:txBody>
      </p:sp>
      <p:pic>
        <p:nvPicPr>
          <p:cNvPr id="466" name="図 4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34" y="7339660"/>
            <a:ext cx="909608" cy="853036"/>
          </a:xfrm>
          <a:prstGeom prst="rect">
            <a:avLst/>
          </a:prstGeom>
        </p:spPr>
      </p:pic>
      <p:pic>
        <p:nvPicPr>
          <p:cNvPr id="467" name="図 4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1" y="7472724"/>
            <a:ext cx="712442" cy="712442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14300" y="5733577"/>
            <a:ext cx="6589100" cy="1541798"/>
          </a:xfrm>
          <a:prstGeom prst="roundRect">
            <a:avLst>
              <a:gd name="adj" fmla="val 4178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9" name="図 1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" y="6394127"/>
            <a:ext cx="517177" cy="965667"/>
          </a:xfrm>
          <a:prstGeom prst="rect">
            <a:avLst/>
          </a:prstGeom>
        </p:spPr>
      </p:pic>
      <p:pic>
        <p:nvPicPr>
          <p:cNvPr id="170" name="図 16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34" b="91549" l="15781" r="89375">
                        <a14:foregroundMark x1="20781" y1="59155" x2="20781" y2="59155"/>
                        <a14:foregroundMark x1="18906" y1="42019" x2="18906" y2="42019"/>
                        <a14:foregroundMark x1="19375" y1="49531" x2="19375" y2="49531"/>
                        <a14:foregroundMark x1="19844" y1="54460" x2="19844" y2="54460"/>
                        <a14:foregroundMark x1="22500" y1="63850" x2="22500" y2="63850"/>
                        <a14:foregroundMark x1="20938" y1="60798" x2="20938" y2="60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17665" r="24923" b="33927"/>
          <a:stretch/>
        </p:blipFill>
        <p:spPr>
          <a:xfrm>
            <a:off x="3717372" y="5656630"/>
            <a:ext cx="3154681" cy="1720195"/>
          </a:xfrm>
          <a:prstGeom prst="rect">
            <a:avLst/>
          </a:prstGeom>
        </p:spPr>
      </p:pic>
      <p:pic>
        <p:nvPicPr>
          <p:cNvPr id="171" name="図 1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1960">
            <a:off x="3042395" y="6756725"/>
            <a:ext cx="264372" cy="281196"/>
          </a:xfrm>
          <a:prstGeom prst="rect">
            <a:avLst/>
          </a:prstGeom>
        </p:spPr>
      </p:pic>
      <p:pic>
        <p:nvPicPr>
          <p:cNvPr id="172" name="図 1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387">
            <a:off x="3747817" y="5692495"/>
            <a:ext cx="834746" cy="887866"/>
          </a:xfrm>
          <a:prstGeom prst="rect">
            <a:avLst/>
          </a:prstGeom>
        </p:spPr>
      </p:pic>
      <p:pic>
        <p:nvPicPr>
          <p:cNvPr id="173" name="図 1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420">
            <a:off x="3527319" y="6400299"/>
            <a:ext cx="391118" cy="416008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4065751" y="4923130"/>
            <a:ext cx="1064612" cy="400456"/>
          </a:xfrm>
          <a:prstGeom prst="roundRect">
            <a:avLst>
              <a:gd name="adj" fmla="val 9531"/>
            </a:avLst>
          </a:prstGeom>
          <a:solidFill>
            <a:srgbClr val="ECE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正方形/長方形 46"/>
          <p:cNvSpPr>
            <a:spLocks noChangeArrowheads="1"/>
          </p:cNvSpPr>
          <p:nvPr/>
        </p:nvSpPr>
        <p:spPr bwMode="auto">
          <a:xfrm>
            <a:off x="3997992" y="4886151"/>
            <a:ext cx="2792463" cy="66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仙台発の旨辛ラーメン！味噌のコク、</a:t>
            </a:r>
            <a:r>
              <a:rPr lang="ja-JP" altLang="en-US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もつの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旨み、ピリ辛の刺激が織りなす、体の芯から温まる東北応援フェア限定の一杯です。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8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会社指定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C85ADC12-09E9-4162-BF4B-DA7AAD490AEA}" vid="{B7C32699-F9B0-4000-B132-E7DE21CD538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0</TotalTime>
  <Words>257</Words>
  <Application>Microsoft Office PowerPoint</Application>
  <PresentationFormat>A4 210 x 297 mm</PresentationFormat>
  <Paragraphs>47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HG創英ﾌﾟﾚｾﾞﾝｽEB</vt:lpstr>
      <vt:lpstr>Meiryo UI</vt:lpstr>
      <vt:lpstr>ＭＳ Ｐゴシック</vt:lpstr>
      <vt:lpstr>Poppins</vt:lpstr>
      <vt:lpstr>メイリオ</vt:lpstr>
      <vt:lpstr>游ゴシック Medium</vt:lpstr>
      <vt:lpstr>游明朝 Demibold</vt:lpstr>
      <vt:lpstr>Arial</vt:lpstr>
      <vt:lpstr>Calibri</vt:lpstr>
      <vt:lpstr>Calibri Light</vt:lpstr>
      <vt:lpstr>5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2016-07-14T11:01:02Z</dcterms:created>
  <dcterms:modified xsi:type="dcterms:W3CDTF">2025-12-25T08:24:44Z</dcterms:modified>
</cp:coreProperties>
</file>