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Default Extension="png" ContentType="image/png"/>
  <Override PartName="/docProps/custom.xml" ContentType="application/vnd.openxmlformats-officedocument.custom-properties+xml"/>
</Types>
</file>

<file path=_rels/.rels><?xml version="1.0" encoding="UTF-8" standalone="yes"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6"/>
  </p:sldIdLst>
  <p:sldSz cx="10693400" cy="15125700"/>
  <p:notesSz cx="10693400" cy="15125700"/>
  <p:defaultTextStyle>
    <a:defPPr>
      <a:defRPr kern="0"/>
    </a:def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/Relationships>

</file>

<file path=ppt/slideLayouts/_rels/slideLayout1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802005" y="4688967"/>
            <a:ext cx="9089390" cy="317639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604010" y="8470392"/>
            <a:ext cx="7485380" cy="37814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534670" y="3478911"/>
            <a:ext cx="4651629" cy="998296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5507101" y="3478911"/>
            <a:ext cx="4651629" cy="998296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534670" y="605028"/>
            <a:ext cx="9624060" cy="242011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534670" y="3478911"/>
            <a:ext cx="9624060" cy="998296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3635756" y="14066901"/>
            <a:ext cx="3421888" cy="75628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534670" y="14066901"/>
            <a:ext cx="2459482" cy="75628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7699248" y="14066901"/>
            <a:ext cx="2459482" cy="75628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7" Type="http://schemas.openxmlformats.org/officeDocument/2006/relationships/image" Target="../media/image16.png"/><Relationship Id="rId18" Type="http://schemas.openxmlformats.org/officeDocument/2006/relationships/image" Target="../media/image17.pn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/>
          <p:nvPr/>
        </p:nvSpPr>
        <p:spPr>
          <a:xfrm>
            <a:off x="0" y="-24"/>
            <a:ext cx="10692130" cy="13018135"/>
          </a:xfrm>
          <a:custGeom>
            <a:avLst/>
            <a:gdLst/>
            <a:ahLst/>
            <a:cxnLst/>
            <a:rect l="l" t="t" r="r" b="b"/>
            <a:pathLst>
              <a:path w="10692130" h="13018135">
                <a:moveTo>
                  <a:pt x="0" y="13018020"/>
                </a:moveTo>
                <a:lnTo>
                  <a:pt x="10692003" y="13018020"/>
                </a:lnTo>
                <a:lnTo>
                  <a:pt x="10692003" y="0"/>
                </a:lnTo>
                <a:lnTo>
                  <a:pt x="0" y="0"/>
                </a:lnTo>
                <a:lnTo>
                  <a:pt x="0" y="13018020"/>
                </a:lnTo>
                <a:close/>
              </a:path>
            </a:pathLst>
          </a:custGeom>
          <a:solidFill>
            <a:srgbClr val="FCD3CB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3" name="object 3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45909" y="4721098"/>
            <a:ext cx="9439008" cy="6495478"/>
          </a:xfrm>
          <a:prstGeom prst="rect">
            <a:avLst/>
          </a:prstGeom>
        </p:spPr>
      </p:pic>
      <p:pic>
        <p:nvPicPr>
          <p:cNvPr id="4" name="object 4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16560" y="3135283"/>
            <a:ext cx="924337" cy="200301"/>
          </a:xfrm>
          <a:prstGeom prst="rect">
            <a:avLst/>
          </a:prstGeom>
        </p:spPr>
      </p:pic>
      <p:pic>
        <p:nvPicPr>
          <p:cNvPr id="5" name="object 5" descr="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845999" y="11374008"/>
            <a:ext cx="9038831" cy="506018"/>
          </a:xfrm>
          <a:prstGeom prst="rect">
            <a:avLst/>
          </a:prstGeom>
        </p:spPr>
      </p:pic>
      <p:pic>
        <p:nvPicPr>
          <p:cNvPr id="6" name="object 6" descr="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8075001" y="3130263"/>
            <a:ext cx="1990390" cy="204675"/>
          </a:xfrm>
          <a:prstGeom prst="rect">
            <a:avLst/>
          </a:prstGeom>
        </p:spPr>
      </p:pic>
      <p:pic>
        <p:nvPicPr>
          <p:cNvPr id="7" name="object 7" descr="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1700687" y="393785"/>
            <a:ext cx="6300947" cy="2943555"/>
          </a:xfrm>
          <a:prstGeom prst="rect">
            <a:avLst/>
          </a:prstGeom>
        </p:spPr>
      </p:pic>
      <p:pic>
        <p:nvPicPr>
          <p:cNvPr id="8" name="object 8" descr="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931618" y="11969984"/>
            <a:ext cx="4664868" cy="174708"/>
          </a:xfrm>
          <a:prstGeom prst="rect">
            <a:avLst/>
          </a:prstGeom>
        </p:spPr>
      </p:pic>
      <p:pic>
        <p:nvPicPr>
          <p:cNvPr id="9" name="object 9" descr="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931622" y="12218365"/>
            <a:ext cx="3926751" cy="173240"/>
          </a:xfrm>
          <a:prstGeom prst="rect">
            <a:avLst/>
          </a:prstGeom>
        </p:spPr>
      </p:pic>
      <p:pic>
        <p:nvPicPr>
          <p:cNvPr id="10" name="object 10" descr="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931626" y="12465101"/>
            <a:ext cx="3926747" cy="172859"/>
          </a:xfrm>
          <a:prstGeom prst="rect">
            <a:avLst/>
          </a:prstGeom>
        </p:spPr>
      </p:pic>
      <p:pic>
        <p:nvPicPr>
          <p:cNvPr id="11" name="object 11" descr="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931618" y="12708487"/>
            <a:ext cx="1343176" cy="176006"/>
          </a:xfrm>
          <a:prstGeom prst="rect">
            <a:avLst/>
          </a:prstGeom>
        </p:spPr>
      </p:pic>
      <p:pic>
        <p:nvPicPr>
          <p:cNvPr id="12" name="object 12" descr="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2407843" y="12712192"/>
            <a:ext cx="1236322" cy="172669"/>
          </a:xfrm>
          <a:prstGeom prst="rect">
            <a:avLst/>
          </a:prstGeom>
        </p:spPr>
      </p:pic>
      <p:grpSp>
        <p:nvGrpSpPr>
          <p:cNvPr id="13" name="object 13" descr=""/>
          <p:cNvGrpSpPr/>
          <p:nvPr/>
        </p:nvGrpSpPr>
        <p:grpSpPr>
          <a:xfrm>
            <a:off x="3710438" y="12714399"/>
            <a:ext cx="779145" cy="170180"/>
            <a:chOff x="3710438" y="12714399"/>
            <a:chExt cx="779145" cy="170180"/>
          </a:xfrm>
        </p:grpSpPr>
        <p:pic>
          <p:nvPicPr>
            <p:cNvPr id="14" name="object 14" descr="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3710438" y="12722520"/>
              <a:ext cx="145554" cy="156629"/>
            </a:xfrm>
            <a:prstGeom prst="rect">
              <a:avLst/>
            </a:prstGeom>
          </p:spPr>
        </p:pic>
        <p:pic>
          <p:nvPicPr>
            <p:cNvPr id="15" name="object 15" descr="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3885196" y="12726022"/>
              <a:ext cx="171386" cy="158280"/>
            </a:xfrm>
            <a:prstGeom prst="rect">
              <a:avLst/>
            </a:prstGeom>
          </p:spPr>
        </p:pic>
        <p:pic>
          <p:nvPicPr>
            <p:cNvPr id="16" name="object 16" descr="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4077285" y="12714399"/>
              <a:ext cx="340969" cy="168986"/>
            </a:xfrm>
            <a:prstGeom prst="rect">
              <a:avLst/>
            </a:prstGeom>
          </p:spPr>
        </p:pic>
        <p:sp>
          <p:nvSpPr>
            <p:cNvPr id="17" name="object 17" descr=""/>
            <p:cNvSpPr/>
            <p:nvPr/>
          </p:nvSpPr>
          <p:spPr>
            <a:xfrm>
              <a:off x="4437666" y="12832469"/>
              <a:ext cx="52069" cy="52069"/>
            </a:xfrm>
            <a:custGeom>
              <a:avLst/>
              <a:gdLst/>
              <a:ahLst/>
              <a:cxnLst/>
              <a:rect l="l" t="t" r="r" b="b"/>
              <a:pathLst>
                <a:path w="52070" h="52070">
                  <a:moveTo>
                    <a:pt x="25819" y="0"/>
                  </a:moveTo>
                  <a:lnTo>
                    <a:pt x="15794" y="2037"/>
                  </a:lnTo>
                  <a:lnTo>
                    <a:pt x="7585" y="7586"/>
                  </a:lnTo>
                  <a:lnTo>
                    <a:pt x="2037" y="15800"/>
                  </a:lnTo>
                  <a:lnTo>
                    <a:pt x="0" y="25831"/>
                  </a:lnTo>
                  <a:lnTo>
                    <a:pt x="2037" y="35856"/>
                  </a:lnTo>
                  <a:lnTo>
                    <a:pt x="7585" y="44065"/>
                  </a:lnTo>
                  <a:lnTo>
                    <a:pt x="15794" y="49613"/>
                  </a:lnTo>
                  <a:lnTo>
                    <a:pt x="25819" y="51650"/>
                  </a:lnTo>
                  <a:lnTo>
                    <a:pt x="35850" y="49613"/>
                  </a:lnTo>
                  <a:lnTo>
                    <a:pt x="42931" y="44831"/>
                  </a:lnTo>
                  <a:lnTo>
                    <a:pt x="25819" y="44831"/>
                  </a:lnTo>
                  <a:lnTo>
                    <a:pt x="18419" y="43341"/>
                  </a:lnTo>
                  <a:lnTo>
                    <a:pt x="12380" y="39274"/>
                  </a:lnTo>
                  <a:lnTo>
                    <a:pt x="8311" y="33236"/>
                  </a:lnTo>
                  <a:lnTo>
                    <a:pt x="6819" y="25831"/>
                  </a:lnTo>
                  <a:lnTo>
                    <a:pt x="8311" y="18316"/>
                  </a:lnTo>
                  <a:lnTo>
                    <a:pt x="12380" y="12222"/>
                  </a:lnTo>
                  <a:lnTo>
                    <a:pt x="18419" y="8134"/>
                  </a:lnTo>
                  <a:lnTo>
                    <a:pt x="25819" y="6642"/>
                  </a:lnTo>
                  <a:lnTo>
                    <a:pt x="42632" y="6642"/>
                  </a:lnTo>
                  <a:lnTo>
                    <a:pt x="36011" y="2089"/>
                  </a:lnTo>
                  <a:lnTo>
                    <a:pt x="25819" y="0"/>
                  </a:lnTo>
                  <a:close/>
                </a:path>
                <a:path w="52070" h="52070">
                  <a:moveTo>
                    <a:pt x="42632" y="6642"/>
                  </a:moveTo>
                  <a:lnTo>
                    <a:pt x="25819" y="6642"/>
                  </a:lnTo>
                  <a:lnTo>
                    <a:pt x="33334" y="8134"/>
                  </a:lnTo>
                  <a:lnTo>
                    <a:pt x="39428" y="12222"/>
                  </a:lnTo>
                  <a:lnTo>
                    <a:pt x="43515" y="18316"/>
                  </a:lnTo>
                  <a:lnTo>
                    <a:pt x="45008" y="25831"/>
                  </a:lnTo>
                  <a:lnTo>
                    <a:pt x="43567" y="33081"/>
                  </a:lnTo>
                  <a:lnTo>
                    <a:pt x="39566" y="39136"/>
                  </a:lnTo>
                  <a:lnTo>
                    <a:pt x="33489" y="43289"/>
                  </a:lnTo>
                  <a:lnTo>
                    <a:pt x="25819" y="44831"/>
                  </a:lnTo>
                  <a:lnTo>
                    <a:pt x="42931" y="44831"/>
                  </a:lnTo>
                  <a:lnTo>
                    <a:pt x="44064" y="44065"/>
                  </a:lnTo>
                  <a:lnTo>
                    <a:pt x="49613" y="35856"/>
                  </a:lnTo>
                  <a:lnTo>
                    <a:pt x="51650" y="25831"/>
                  </a:lnTo>
                  <a:lnTo>
                    <a:pt x="49666" y="15955"/>
                  </a:lnTo>
                  <a:lnTo>
                    <a:pt x="44207" y="7724"/>
                  </a:lnTo>
                  <a:lnTo>
                    <a:pt x="42632" y="6642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8" name="object 18" descr=""/>
          <p:cNvSpPr/>
          <p:nvPr/>
        </p:nvSpPr>
        <p:spPr>
          <a:xfrm>
            <a:off x="3482486" y="3500261"/>
            <a:ext cx="610870" cy="560070"/>
          </a:xfrm>
          <a:custGeom>
            <a:avLst/>
            <a:gdLst/>
            <a:ahLst/>
            <a:cxnLst/>
            <a:rect l="l" t="t" r="r" b="b"/>
            <a:pathLst>
              <a:path w="610870" h="560070">
                <a:moveTo>
                  <a:pt x="322720" y="516356"/>
                </a:moveTo>
                <a:lnTo>
                  <a:pt x="314487" y="516697"/>
                </a:lnTo>
                <a:lnTo>
                  <a:pt x="308594" y="519561"/>
                </a:lnTo>
                <a:lnTo>
                  <a:pt x="305164" y="524766"/>
                </a:lnTo>
                <a:lnTo>
                  <a:pt x="304317" y="532130"/>
                </a:lnTo>
                <a:lnTo>
                  <a:pt x="304978" y="542645"/>
                </a:lnTo>
                <a:lnTo>
                  <a:pt x="342546" y="551105"/>
                </a:lnTo>
                <a:lnTo>
                  <a:pt x="391693" y="552488"/>
                </a:lnTo>
                <a:lnTo>
                  <a:pt x="416210" y="549768"/>
                </a:lnTo>
                <a:lnTo>
                  <a:pt x="434072" y="541075"/>
                </a:lnTo>
                <a:lnTo>
                  <a:pt x="446016" y="525607"/>
                </a:lnTo>
                <a:lnTo>
                  <a:pt x="448154" y="518325"/>
                </a:lnTo>
                <a:lnTo>
                  <a:pt x="370675" y="518325"/>
                </a:lnTo>
                <a:lnTo>
                  <a:pt x="361244" y="518203"/>
                </a:lnTo>
                <a:lnTo>
                  <a:pt x="349903" y="517836"/>
                </a:lnTo>
                <a:lnTo>
                  <a:pt x="336958" y="517221"/>
                </a:lnTo>
                <a:lnTo>
                  <a:pt x="322720" y="516356"/>
                </a:lnTo>
                <a:close/>
              </a:path>
              <a:path w="610870" h="560070">
                <a:moveTo>
                  <a:pt x="474686" y="42049"/>
                </a:moveTo>
                <a:lnTo>
                  <a:pt x="419291" y="42049"/>
                </a:lnTo>
                <a:lnTo>
                  <a:pt x="424224" y="96254"/>
                </a:lnTo>
                <a:lnTo>
                  <a:pt x="431820" y="150506"/>
                </a:lnTo>
                <a:lnTo>
                  <a:pt x="441900" y="204262"/>
                </a:lnTo>
                <a:lnTo>
                  <a:pt x="454287" y="256978"/>
                </a:lnTo>
                <a:lnTo>
                  <a:pt x="468803" y="308109"/>
                </a:lnTo>
                <a:lnTo>
                  <a:pt x="485270" y="357112"/>
                </a:lnTo>
                <a:lnTo>
                  <a:pt x="503510" y="403442"/>
                </a:lnTo>
                <a:lnTo>
                  <a:pt x="523346" y="446555"/>
                </a:lnTo>
                <a:lnTo>
                  <a:pt x="544600" y="485907"/>
                </a:lnTo>
                <a:lnTo>
                  <a:pt x="567093" y="520954"/>
                </a:lnTo>
                <a:lnTo>
                  <a:pt x="579334" y="528512"/>
                </a:lnTo>
                <a:lnTo>
                  <a:pt x="585851" y="526317"/>
                </a:lnTo>
                <a:lnTo>
                  <a:pt x="592061" y="520306"/>
                </a:lnTo>
                <a:lnTo>
                  <a:pt x="605854" y="501256"/>
                </a:lnTo>
                <a:lnTo>
                  <a:pt x="609296" y="495052"/>
                </a:lnTo>
                <a:lnTo>
                  <a:pt x="610705" y="489097"/>
                </a:lnTo>
                <a:lnTo>
                  <a:pt x="610018" y="483145"/>
                </a:lnTo>
                <a:lnTo>
                  <a:pt x="607174" y="476948"/>
                </a:lnTo>
                <a:lnTo>
                  <a:pt x="587154" y="442986"/>
                </a:lnTo>
                <a:lnTo>
                  <a:pt x="568112" y="405019"/>
                </a:lnTo>
                <a:lnTo>
                  <a:pt x="550078" y="363142"/>
                </a:lnTo>
                <a:lnTo>
                  <a:pt x="533087" y="317448"/>
                </a:lnTo>
                <a:lnTo>
                  <a:pt x="517169" y="268033"/>
                </a:lnTo>
                <a:lnTo>
                  <a:pt x="540309" y="241058"/>
                </a:lnTo>
                <a:lnTo>
                  <a:pt x="561354" y="214331"/>
                </a:lnTo>
                <a:lnTo>
                  <a:pt x="566136" y="207606"/>
                </a:lnTo>
                <a:lnTo>
                  <a:pt x="501409" y="207606"/>
                </a:lnTo>
                <a:lnTo>
                  <a:pt x="492763" y="167111"/>
                </a:lnTo>
                <a:lnTo>
                  <a:pt x="485472" y="125568"/>
                </a:lnTo>
                <a:lnTo>
                  <a:pt x="479411" y="83162"/>
                </a:lnTo>
                <a:lnTo>
                  <a:pt x="474686" y="42049"/>
                </a:lnTo>
                <a:close/>
              </a:path>
              <a:path w="610870" h="560070">
                <a:moveTo>
                  <a:pt x="455714" y="383654"/>
                </a:moveTo>
                <a:lnTo>
                  <a:pt x="395630" y="383654"/>
                </a:lnTo>
                <a:lnTo>
                  <a:pt x="395630" y="392861"/>
                </a:lnTo>
                <a:lnTo>
                  <a:pt x="396134" y="398357"/>
                </a:lnTo>
                <a:lnTo>
                  <a:pt x="396252" y="413240"/>
                </a:lnTo>
                <a:lnTo>
                  <a:pt x="395715" y="452389"/>
                </a:lnTo>
                <a:lnTo>
                  <a:pt x="390349" y="501978"/>
                </a:lnTo>
                <a:lnTo>
                  <a:pt x="370675" y="518325"/>
                </a:lnTo>
                <a:lnTo>
                  <a:pt x="448154" y="518325"/>
                </a:lnTo>
                <a:lnTo>
                  <a:pt x="456236" y="461835"/>
                </a:lnTo>
                <a:lnTo>
                  <a:pt x="456678" y="431193"/>
                </a:lnTo>
                <a:lnTo>
                  <a:pt x="456642" y="403442"/>
                </a:lnTo>
                <a:lnTo>
                  <a:pt x="455714" y="383654"/>
                </a:lnTo>
                <a:close/>
              </a:path>
              <a:path w="610870" h="560070">
                <a:moveTo>
                  <a:pt x="434032" y="243078"/>
                </a:moveTo>
                <a:lnTo>
                  <a:pt x="373304" y="243078"/>
                </a:lnTo>
                <a:lnTo>
                  <a:pt x="378468" y="261306"/>
                </a:lnTo>
                <a:lnTo>
                  <a:pt x="383077" y="280520"/>
                </a:lnTo>
                <a:lnTo>
                  <a:pt x="387066" y="300720"/>
                </a:lnTo>
                <a:lnTo>
                  <a:pt x="390373" y="321906"/>
                </a:lnTo>
                <a:lnTo>
                  <a:pt x="354180" y="361888"/>
                </a:lnTo>
                <a:lnTo>
                  <a:pt x="315084" y="398357"/>
                </a:lnTo>
                <a:lnTo>
                  <a:pt x="272412" y="431745"/>
                </a:lnTo>
                <a:lnTo>
                  <a:pt x="225489" y="462483"/>
                </a:lnTo>
                <a:lnTo>
                  <a:pt x="219480" y="467394"/>
                </a:lnTo>
                <a:lnTo>
                  <a:pt x="216300" y="473167"/>
                </a:lnTo>
                <a:lnTo>
                  <a:pt x="216073" y="479678"/>
                </a:lnTo>
                <a:lnTo>
                  <a:pt x="218923" y="486803"/>
                </a:lnTo>
                <a:lnTo>
                  <a:pt x="220891" y="490080"/>
                </a:lnTo>
                <a:lnTo>
                  <a:pt x="225709" y="496199"/>
                </a:lnTo>
                <a:lnTo>
                  <a:pt x="231326" y="499608"/>
                </a:lnTo>
                <a:lnTo>
                  <a:pt x="237802" y="500060"/>
                </a:lnTo>
                <a:lnTo>
                  <a:pt x="245199" y="497306"/>
                </a:lnTo>
                <a:lnTo>
                  <a:pt x="290135" y="469941"/>
                </a:lnTo>
                <a:lnTo>
                  <a:pt x="329778" y="441961"/>
                </a:lnTo>
                <a:lnTo>
                  <a:pt x="364739" y="413240"/>
                </a:lnTo>
                <a:lnTo>
                  <a:pt x="395630" y="383654"/>
                </a:lnTo>
                <a:lnTo>
                  <a:pt x="455714" y="383654"/>
                </a:lnTo>
                <a:lnTo>
                  <a:pt x="454021" y="347540"/>
                </a:lnTo>
                <a:lnTo>
                  <a:pt x="446002" y="291590"/>
                </a:lnTo>
                <a:lnTo>
                  <a:pt x="434032" y="243078"/>
                </a:lnTo>
                <a:close/>
              </a:path>
              <a:path w="610870" h="560070">
                <a:moveTo>
                  <a:pt x="388381" y="137299"/>
                </a:moveTo>
                <a:lnTo>
                  <a:pt x="324041" y="137299"/>
                </a:lnTo>
                <a:lnTo>
                  <a:pt x="332396" y="149863"/>
                </a:lnTo>
                <a:lnTo>
                  <a:pt x="340622" y="163830"/>
                </a:lnTo>
                <a:lnTo>
                  <a:pt x="348606" y="179154"/>
                </a:lnTo>
                <a:lnTo>
                  <a:pt x="356222" y="195770"/>
                </a:lnTo>
                <a:lnTo>
                  <a:pt x="328652" y="227296"/>
                </a:lnTo>
                <a:lnTo>
                  <a:pt x="299236" y="255801"/>
                </a:lnTo>
                <a:lnTo>
                  <a:pt x="266617" y="282704"/>
                </a:lnTo>
                <a:lnTo>
                  <a:pt x="229438" y="309422"/>
                </a:lnTo>
                <a:lnTo>
                  <a:pt x="223778" y="314604"/>
                </a:lnTo>
                <a:lnTo>
                  <a:pt x="220647" y="320343"/>
                </a:lnTo>
                <a:lnTo>
                  <a:pt x="220101" y="326698"/>
                </a:lnTo>
                <a:lnTo>
                  <a:pt x="222199" y="333730"/>
                </a:lnTo>
                <a:lnTo>
                  <a:pt x="225489" y="340296"/>
                </a:lnTo>
                <a:lnTo>
                  <a:pt x="230028" y="347065"/>
                </a:lnTo>
                <a:lnTo>
                  <a:pt x="235676" y="350567"/>
                </a:lnTo>
                <a:lnTo>
                  <a:pt x="242307" y="350740"/>
                </a:lnTo>
                <a:lnTo>
                  <a:pt x="249796" y="347522"/>
                </a:lnTo>
                <a:lnTo>
                  <a:pt x="288584" y="319841"/>
                </a:lnTo>
                <a:lnTo>
                  <a:pt x="321156" y="293576"/>
                </a:lnTo>
                <a:lnTo>
                  <a:pt x="348925" y="268173"/>
                </a:lnTo>
                <a:lnTo>
                  <a:pt x="373304" y="243078"/>
                </a:lnTo>
                <a:lnTo>
                  <a:pt x="434032" y="243078"/>
                </a:lnTo>
                <a:lnTo>
                  <a:pt x="432837" y="238231"/>
                </a:lnTo>
                <a:lnTo>
                  <a:pt x="414690" y="188211"/>
                </a:lnTo>
                <a:lnTo>
                  <a:pt x="391726" y="142278"/>
                </a:lnTo>
                <a:lnTo>
                  <a:pt x="388381" y="137299"/>
                </a:lnTo>
                <a:close/>
              </a:path>
              <a:path w="610870" h="560070">
                <a:moveTo>
                  <a:pt x="566439" y="117844"/>
                </a:moveTo>
                <a:lnTo>
                  <a:pt x="560550" y="120646"/>
                </a:lnTo>
                <a:lnTo>
                  <a:pt x="555282" y="127457"/>
                </a:lnTo>
                <a:lnTo>
                  <a:pt x="542146" y="149863"/>
                </a:lnTo>
                <a:lnTo>
                  <a:pt x="528584" y="170732"/>
                </a:lnTo>
                <a:lnTo>
                  <a:pt x="514902" y="190000"/>
                </a:lnTo>
                <a:lnTo>
                  <a:pt x="501409" y="207606"/>
                </a:lnTo>
                <a:lnTo>
                  <a:pt x="566136" y="207606"/>
                </a:lnTo>
                <a:lnTo>
                  <a:pt x="580183" y="187852"/>
                </a:lnTo>
                <a:lnTo>
                  <a:pt x="596671" y="161620"/>
                </a:lnTo>
                <a:lnTo>
                  <a:pt x="599478" y="154850"/>
                </a:lnTo>
                <a:lnTo>
                  <a:pt x="599947" y="148393"/>
                </a:lnTo>
                <a:lnTo>
                  <a:pt x="597956" y="142307"/>
                </a:lnTo>
                <a:lnTo>
                  <a:pt x="593382" y="136652"/>
                </a:lnTo>
                <a:lnTo>
                  <a:pt x="579577" y="123520"/>
                </a:lnTo>
                <a:lnTo>
                  <a:pt x="572824" y="118865"/>
                </a:lnTo>
                <a:lnTo>
                  <a:pt x="566439" y="117844"/>
                </a:lnTo>
                <a:close/>
              </a:path>
              <a:path w="610870" h="560070">
                <a:moveTo>
                  <a:pt x="474459" y="40081"/>
                </a:moveTo>
                <a:lnTo>
                  <a:pt x="354254" y="40081"/>
                </a:lnTo>
                <a:lnTo>
                  <a:pt x="327256" y="72743"/>
                </a:lnTo>
                <a:lnTo>
                  <a:pt x="297921" y="102325"/>
                </a:lnTo>
                <a:lnTo>
                  <a:pt x="265384" y="129690"/>
                </a:lnTo>
                <a:lnTo>
                  <a:pt x="228778" y="155702"/>
                </a:lnTo>
                <a:lnTo>
                  <a:pt x="223144" y="160703"/>
                </a:lnTo>
                <a:lnTo>
                  <a:pt x="220156" y="166627"/>
                </a:lnTo>
                <a:lnTo>
                  <a:pt x="220000" y="173164"/>
                </a:lnTo>
                <a:lnTo>
                  <a:pt x="222860" y="180009"/>
                </a:lnTo>
                <a:lnTo>
                  <a:pt x="226149" y="185267"/>
                </a:lnTo>
                <a:lnTo>
                  <a:pt x="231068" y="191262"/>
                </a:lnTo>
                <a:lnTo>
                  <a:pt x="236909" y="194300"/>
                </a:lnTo>
                <a:lnTo>
                  <a:pt x="243612" y="194132"/>
                </a:lnTo>
                <a:lnTo>
                  <a:pt x="291517" y="162186"/>
                </a:lnTo>
                <a:lnTo>
                  <a:pt x="324041" y="137299"/>
                </a:lnTo>
                <a:lnTo>
                  <a:pt x="388381" y="137299"/>
                </a:lnTo>
                <a:lnTo>
                  <a:pt x="364109" y="101180"/>
                </a:lnTo>
                <a:lnTo>
                  <a:pt x="393424" y="67671"/>
                </a:lnTo>
                <a:lnTo>
                  <a:pt x="406325" y="53874"/>
                </a:lnTo>
                <a:lnTo>
                  <a:pt x="419291" y="42049"/>
                </a:lnTo>
                <a:lnTo>
                  <a:pt x="474686" y="42049"/>
                </a:lnTo>
                <a:lnTo>
                  <a:pt x="474459" y="40081"/>
                </a:lnTo>
                <a:close/>
              </a:path>
              <a:path w="610870" h="560070">
                <a:moveTo>
                  <a:pt x="586804" y="5918"/>
                </a:moveTo>
                <a:lnTo>
                  <a:pt x="226809" y="5918"/>
                </a:lnTo>
                <a:lnTo>
                  <a:pt x="220891" y="11836"/>
                </a:lnTo>
                <a:lnTo>
                  <a:pt x="220891" y="34163"/>
                </a:lnTo>
                <a:lnTo>
                  <a:pt x="226809" y="40081"/>
                </a:lnTo>
                <a:lnTo>
                  <a:pt x="586804" y="40081"/>
                </a:lnTo>
                <a:lnTo>
                  <a:pt x="592722" y="34163"/>
                </a:lnTo>
                <a:lnTo>
                  <a:pt x="592722" y="11836"/>
                </a:lnTo>
                <a:lnTo>
                  <a:pt x="586804" y="5918"/>
                </a:lnTo>
                <a:close/>
              </a:path>
              <a:path w="610870" h="560070">
                <a:moveTo>
                  <a:pt x="199860" y="0"/>
                </a:moveTo>
                <a:lnTo>
                  <a:pt x="36297" y="0"/>
                </a:lnTo>
                <a:lnTo>
                  <a:pt x="30391" y="5918"/>
                </a:lnTo>
                <a:lnTo>
                  <a:pt x="30391" y="234530"/>
                </a:lnTo>
                <a:lnTo>
                  <a:pt x="29618" y="297549"/>
                </a:lnTo>
                <a:lnTo>
                  <a:pt x="27274" y="352172"/>
                </a:lnTo>
                <a:lnTo>
                  <a:pt x="23324" y="399753"/>
                </a:lnTo>
                <a:lnTo>
                  <a:pt x="17731" y="441640"/>
                </a:lnTo>
                <a:lnTo>
                  <a:pt x="10459" y="479186"/>
                </a:lnTo>
                <a:lnTo>
                  <a:pt x="1473" y="513740"/>
                </a:lnTo>
                <a:lnTo>
                  <a:pt x="0" y="520667"/>
                </a:lnTo>
                <a:lnTo>
                  <a:pt x="27102" y="555117"/>
                </a:lnTo>
                <a:lnTo>
                  <a:pt x="41223" y="560050"/>
                </a:lnTo>
                <a:lnTo>
                  <a:pt x="47056" y="556602"/>
                </a:lnTo>
                <a:lnTo>
                  <a:pt x="65068" y="505502"/>
                </a:lnTo>
                <a:lnTo>
                  <a:pt x="75463" y="458717"/>
                </a:lnTo>
                <a:lnTo>
                  <a:pt x="82535" y="408236"/>
                </a:lnTo>
                <a:lnTo>
                  <a:pt x="86220" y="353441"/>
                </a:lnTo>
                <a:lnTo>
                  <a:pt x="205778" y="353441"/>
                </a:lnTo>
                <a:lnTo>
                  <a:pt x="205778" y="319938"/>
                </a:lnTo>
                <a:lnTo>
                  <a:pt x="87541" y="319938"/>
                </a:lnTo>
                <a:lnTo>
                  <a:pt x="88438" y="283887"/>
                </a:lnTo>
                <a:lnTo>
                  <a:pt x="88736" y="269033"/>
                </a:lnTo>
                <a:lnTo>
                  <a:pt x="88849" y="190512"/>
                </a:lnTo>
                <a:lnTo>
                  <a:pt x="205778" y="190512"/>
                </a:lnTo>
                <a:lnTo>
                  <a:pt x="205778" y="157010"/>
                </a:lnTo>
                <a:lnTo>
                  <a:pt x="88849" y="157010"/>
                </a:lnTo>
                <a:lnTo>
                  <a:pt x="88849" y="34823"/>
                </a:lnTo>
                <a:lnTo>
                  <a:pt x="205778" y="34823"/>
                </a:lnTo>
                <a:lnTo>
                  <a:pt x="205778" y="5918"/>
                </a:lnTo>
                <a:lnTo>
                  <a:pt x="199860" y="0"/>
                </a:lnTo>
                <a:close/>
              </a:path>
              <a:path w="610870" h="560070">
                <a:moveTo>
                  <a:pt x="104610" y="516356"/>
                </a:moveTo>
                <a:lnTo>
                  <a:pt x="96382" y="516811"/>
                </a:lnTo>
                <a:lnTo>
                  <a:pt x="90491" y="519972"/>
                </a:lnTo>
                <a:lnTo>
                  <a:pt x="87061" y="525597"/>
                </a:lnTo>
                <a:lnTo>
                  <a:pt x="86220" y="533438"/>
                </a:lnTo>
                <a:lnTo>
                  <a:pt x="86881" y="544614"/>
                </a:lnTo>
                <a:lnTo>
                  <a:pt x="92799" y="550519"/>
                </a:lnTo>
                <a:lnTo>
                  <a:pt x="103962" y="551180"/>
                </a:lnTo>
                <a:lnTo>
                  <a:pt x="120382" y="552421"/>
                </a:lnTo>
                <a:lnTo>
                  <a:pt x="134834" y="553232"/>
                </a:lnTo>
                <a:lnTo>
                  <a:pt x="146827" y="553674"/>
                </a:lnTo>
                <a:lnTo>
                  <a:pt x="155867" y="553808"/>
                </a:lnTo>
                <a:lnTo>
                  <a:pt x="179182" y="552268"/>
                </a:lnTo>
                <a:lnTo>
                  <a:pt x="194615" y="545923"/>
                </a:lnTo>
                <a:lnTo>
                  <a:pt x="203152" y="532190"/>
                </a:lnTo>
                <a:lnTo>
                  <a:pt x="204688" y="518325"/>
                </a:lnTo>
                <a:lnTo>
                  <a:pt x="134836" y="518325"/>
                </a:lnTo>
                <a:lnTo>
                  <a:pt x="128727" y="518110"/>
                </a:lnTo>
                <a:lnTo>
                  <a:pt x="104610" y="516356"/>
                </a:lnTo>
                <a:close/>
              </a:path>
              <a:path w="610870" h="560070">
                <a:moveTo>
                  <a:pt x="205778" y="353441"/>
                </a:moveTo>
                <a:lnTo>
                  <a:pt x="147968" y="353441"/>
                </a:lnTo>
                <a:lnTo>
                  <a:pt x="147968" y="474967"/>
                </a:lnTo>
                <a:lnTo>
                  <a:pt x="148504" y="490057"/>
                </a:lnTo>
                <a:lnTo>
                  <a:pt x="148303" y="504037"/>
                </a:lnTo>
                <a:lnTo>
                  <a:pt x="144651" y="514322"/>
                </a:lnTo>
                <a:lnTo>
                  <a:pt x="134836" y="518325"/>
                </a:lnTo>
                <a:lnTo>
                  <a:pt x="204688" y="518325"/>
                </a:lnTo>
                <a:lnTo>
                  <a:pt x="205778" y="508482"/>
                </a:lnTo>
                <a:lnTo>
                  <a:pt x="205778" y="353441"/>
                </a:lnTo>
                <a:close/>
              </a:path>
              <a:path w="610870" h="560070">
                <a:moveTo>
                  <a:pt x="205778" y="190512"/>
                </a:moveTo>
                <a:lnTo>
                  <a:pt x="147968" y="190512"/>
                </a:lnTo>
                <a:lnTo>
                  <a:pt x="147968" y="319938"/>
                </a:lnTo>
                <a:lnTo>
                  <a:pt x="205778" y="319938"/>
                </a:lnTo>
                <a:lnTo>
                  <a:pt x="205778" y="190512"/>
                </a:lnTo>
                <a:close/>
              </a:path>
              <a:path w="610870" h="560070">
                <a:moveTo>
                  <a:pt x="205778" y="34823"/>
                </a:moveTo>
                <a:lnTo>
                  <a:pt x="147968" y="34823"/>
                </a:lnTo>
                <a:lnTo>
                  <a:pt x="147968" y="157010"/>
                </a:lnTo>
                <a:lnTo>
                  <a:pt x="205778" y="157010"/>
                </a:lnTo>
                <a:lnTo>
                  <a:pt x="205778" y="34823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9" name="object 19" descr=""/>
          <p:cNvSpPr/>
          <p:nvPr/>
        </p:nvSpPr>
        <p:spPr>
          <a:xfrm>
            <a:off x="4168494" y="3470050"/>
            <a:ext cx="545465" cy="582295"/>
          </a:xfrm>
          <a:custGeom>
            <a:avLst/>
            <a:gdLst/>
            <a:ahLst/>
            <a:cxnLst/>
            <a:rect l="l" t="t" r="r" b="b"/>
            <a:pathLst>
              <a:path w="545464" h="582295">
                <a:moveTo>
                  <a:pt x="539343" y="69634"/>
                </a:moveTo>
                <a:lnTo>
                  <a:pt x="5905" y="69634"/>
                </a:lnTo>
                <a:lnTo>
                  <a:pt x="0" y="75552"/>
                </a:lnTo>
                <a:lnTo>
                  <a:pt x="0" y="576135"/>
                </a:lnTo>
                <a:lnTo>
                  <a:pt x="5905" y="582040"/>
                </a:lnTo>
                <a:lnTo>
                  <a:pt x="59778" y="582040"/>
                </a:lnTo>
                <a:lnTo>
                  <a:pt x="65684" y="576135"/>
                </a:lnTo>
                <a:lnTo>
                  <a:pt x="65684" y="104457"/>
                </a:lnTo>
                <a:lnTo>
                  <a:pt x="545261" y="104457"/>
                </a:lnTo>
                <a:lnTo>
                  <a:pt x="545261" y="75552"/>
                </a:lnTo>
                <a:lnTo>
                  <a:pt x="539343" y="69634"/>
                </a:lnTo>
                <a:close/>
              </a:path>
              <a:path w="545464" h="582295">
                <a:moveTo>
                  <a:pt x="368541" y="541312"/>
                </a:moveTo>
                <a:lnTo>
                  <a:pt x="360401" y="542045"/>
                </a:lnTo>
                <a:lnTo>
                  <a:pt x="354664" y="545176"/>
                </a:lnTo>
                <a:lnTo>
                  <a:pt x="351269" y="550645"/>
                </a:lnTo>
                <a:lnTo>
                  <a:pt x="350151" y="558393"/>
                </a:lnTo>
                <a:lnTo>
                  <a:pt x="350151" y="559053"/>
                </a:lnTo>
                <a:lnTo>
                  <a:pt x="450672" y="579187"/>
                </a:lnTo>
                <a:lnTo>
                  <a:pt x="461835" y="579412"/>
                </a:lnTo>
                <a:lnTo>
                  <a:pt x="506739" y="576990"/>
                </a:lnTo>
                <a:lnTo>
                  <a:pt x="531876" y="566440"/>
                </a:lnTo>
                <a:lnTo>
                  <a:pt x="542334" y="543940"/>
                </a:lnTo>
                <a:lnTo>
                  <a:pt x="451307" y="543940"/>
                </a:lnTo>
                <a:lnTo>
                  <a:pt x="436160" y="543808"/>
                </a:lnTo>
                <a:lnTo>
                  <a:pt x="417315" y="543369"/>
                </a:lnTo>
                <a:lnTo>
                  <a:pt x="394775" y="542558"/>
                </a:lnTo>
                <a:lnTo>
                  <a:pt x="368541" y="541312"/>
                </a:lnTo>
                <a:close/>
              </a:path>
              <a:path w="545464" h="582295">
                <a:moveTo>
                  <a:pt x="545261" y="104457"/>
                </a:moveTo>
                <a:lnTo>
                  <a:pt x="479564" y="104457"/>
                </a:lnTo>
                <a:lnTo>
                  <a:pt x="479564" y="501243"/>
                </a:lnTo>
                <a:lnTo>
                  <a:pt x="479123" y="525928"/>
                </a:lnTo>
                <a:lnTo>
                  <a:pt x="476032" y="538603"/>
                </a:lnTo>
                <a:lnTo>
                  <a:pt x="467643" y="543273"/>
                </a:lnTo>
                <a:lnTo>
                  <a:pt x="451307" y="543940"/>
                </a:lnTo>
                <a:lnTo>
                  <a:pt x="542334" y="543940"/>
                </a:lnTo>
                <a:lnTo>
                  <a:pt x="542849" y="542834"/>
                </a:lnTo>
                <a:lnTo>
                  <a:pt x="545261" y="501243"/>
                </a:lnTo>
                <a:lnTo>
                  <a:pt x="545261" y="104457"/>
                </a:lnTo>
                <a:close/>
              </a:path>
              <a:path w="545464" h="582295">
                <a:moveTo>
                  <a:pt x="345942" y="350799"/>
                </a:moveTo>
                <a:lnTo>
                  <a:pt x="264083" y="350799"/>
                </a:lnTo>
                <a:lnTo>
                  <a:pt x="305266" y="374986"/>
                </a:lnTo>
                <a:lnTo>
                  <a:pt x="344724" y="401881"/>
                </a:lnTo>
                <a:lnTo>
                  <a:pt x="381964" y="430991"/>
                </a:lnTo>
                <a:lnTo>
                  <a:pt x="416496" y="461822"/>
                </a:lnTo>
                <a:lnTo>
                  <a:pt x="422982" y="466527"/>
                </a:lnTo>
                <a:lnTo>
                  <a:pt x="455253" y="438588"/>
                </a:lnTo>
                <a:lnTo>
                  <a:pt x="453506" y="432378"/>
                </a:lnTo>
                <a:lnTo>
                  <a:pt x="448678" y="426351"/>
                </a:lnTo>
                <a:lnTo>
                  <a:pt x="414037" y="397549"/>
                </a:lnTo>
                <a:lnTo>
                  <a:pt x="374530" y="368868"/>
                </a:lnTo>
                <a:lnTo>
                  <a:pt x="345942" y="350799"/>
                </a:lnTo>
                <a:close/>
              </a:path>
              <a:path w="545464" h="582295">
                <a:moveTo>
                  <a:pt x="256857" y="251599"/>
                </a:moveTo>
                <a:lnTo>
                  <a:pt x="219146" y="318397"/>
                </a:lnTo>
                <a:lnTo>
                  <a:pt x="191166" y="361891"/>
                </a:lnTo>
                <a:lnTo>
                  <a:pt x="152347" y="398363"/>
                </a:lnTo>
                <a:lnTo>
                  <a:pt x="101828" y="428980"/>
                </a:lnTo>
                <a:lnTo>
                  <a:pt x="95142" y="433414"/>
                </a:lnTo>
                <a:lnTo>
                  <a:pt x="91722" y="438832"/>
                </a:lnTo>
                <a:lnTo>
                  <a:pt x="91384" y="445236"/>
                </a:lnTo>
                <a:lnTo>
                  <a:pt x="93941" y="452627"/>
                </a:lnTo>
                <a:lnTo>
                  <a:pt x="96570" y="457885"/>
                </a:lnTo>
                <a:lnTo>
                  <a:pt x="101386" y="463633"/>
                </a:lnTo>
                <a:lnTo>
                  <a:pt x="107000" y="466918"/>
                </a:lnTo>
                <a:lnTo>
                  <a:pt x="113476" y="467494"/>
                </a:lnTo>
                <a:lnTo>
                  <a:pt x="120878" y="465112"/>
                </a:lnTo>
                <a:lnTo>
                  <a:pt x="168198" y="439489"/>
                </a:lnTo>
                <a:lnTo>
                  <a:pt x="208249" y="411403"/>
                </a:lnTo>
                <a:lnTo>
                  <a:pt x="240416" y="381594"/>
                </a:lnTo>
                <a:lnTo>
                  <a:pt x="264083" y="350799"/>
                </a:lnTo>
                <a:lnTo>
                  <a:pt x="345942" y="350799"/>
                </a:lnTo>
                <a:lnTo>
                  <a:pt x="330711" y="341173"/>
                </a:lnTo>
                <a:lnTo>
                  <a:pt x="283133" y="315328"/>
                </a:lnTo>
                <a:lnTo>
                  <a:pt x="287706" y="304256"/>
                </a:lnTo>
                <a:lnTo>
                  <a:pt x="291626" y="293649"/>
                </a:lnTo>
                <a:lnTo>
                  <a:pt x="294870" y="283827"/>
                </a:lnTo>
                <a:lnTo>
                  <a:pt x="297586" y="274599"/>
                </a:lnTo>
                <a:lnTo>
                  <a:pt x="298380" y="266614"/>
                </a:lnTo>
                <a:lnTo>
                  <a:pt x="296032" y="260475"/>
                </a:lnTo>
                <a:lnTo>
                  <a:pt x="290848" y="256306"/>
                </a:lnTo>
                <a:lnTo>
                  <a:pt x="283133" y="254228"/>
                </a:lnTo>
                <a:lnTo>
                  <a:pt x="256857" y="251599"/>
                </a:lnTo>
                <a:close/>
              </a:path>
              <a:path w="545464" h="582295">
                <a:moveTo>
                  <a:pt x="347999" y="176720"/>
                </a:moveTo>
                <a:lnTo>
                  <a:pt x="263436" y="176720"/>
                </a:lnTo>
                <a:lnTo>
                  <a:pt x="307439" y="202100"/>
                </a:lnTo>
                <a:lnTo>
                  <a:pt x="349410" y="230008"/>
                </a:lnTo>
                <a:lnTo>
                  <a:pt x="388792" y="260504"/>
                </a:lnTo>
                <a:lnTo>
                  <a:pt x="425030" y="293649"/>
                </a:lnTo>
                <a:lnTo>
                  <a:pt x="431430" y="298178"/>
                </a:lnTo>
                <a:lnTo>
                  <a:pt x="437767" y="299812"/>
                </a:lnTo>
                <a:lnTo>
                  <a:pt x="443977" y="298364"/>
                </a:lnTo>
                <a:lnTo>
                  <a:pt x="449999" y="293649"/>
                </a:lnTo>
                <a:lnTo>
                  <a:pt x="459206" y="283133"/>
                </a:lnTo>
                <a:lnTo>
                  <a:pt x="463532" y="276743"/>
                </a:lnTo>
                <a:lnTo>
                  <a:pt x="464781" y="270413"/>
                </a:lnTo>
                <a:lnTo>
                  <a:pt x="463078" y="264204"/>
                </a:lnTo>
                <a:lnTo>
                  <a:pt x="458546" y="258178"/>
                </a:lnTo>
                <a:lnTo>
                  <a:pt x="421895" y="227239"/>
                </a:lnTo>
                <a:lnTo>
                  <a:pt x="380198" y="196916"/>
                </a:lnTo>
                <a:lnTo>
                  <a:pt x="347999" y="176720"/>
                </a:lnTo>
                <a:close/>
              </a:path>
              <a:path w="545464" h="582295">
                <a:moveTo>
                  <a:pt x="293649" y="104457"/>
                </a:moveTo>
                <a:lnTo>
                  <a:pt x="229273" y="104457"/>
                </a:lnTo>
                <a:lnTo>
                  <a:pt x="210457" y="155542"/>
                </a:lnTo>
                <a:lnTo>
                  <a:pt x="182711" y="196343"/>
                </a:lnTo>
                <a:lnTo>
                  <a:pt x="144741" y="229632"/>
                </a:lnTo>
                <a:lnTo>
                  <a:pt x="95250" y="258178"/>
                </a:lnTo>
                <a:lnTo>
                  <a:pt x="88570" y="262612"/>
                </a:lnTo>
                <a:lnTo>
                  <a:pt x="85153" y="268030"/>
                </a:lnTo>
                <a:lnTo>
                  <a:pt x="84812" y="274433"/>
                </a:lnTo>
                <a:lnTo>
                  <a:pt x="87363" y="281825"/>
                </a:lnTo>
                <a:lnTo>
                  <a:pt x="90652" y="288391"/>
                </a:lnTo>
                <a:lnTo>
                  <a:pt x="95470" y="294144"/>
                </a:lnTo>
                <a:lnTo>
                  <a:pt x="101087" y="297429"/>
                </a:lnTo>
                <a:lnTo>
                  <a:pt x="107563" y="298001"/>
                </a:lnTo>
                <a:lnTo>
                  <a:pt x="114960" y="295617"/>
                </a:lnTo>
                <a:lnTo>
                  <a:pt x="164952" y="268631"/>
                </a:lnTo>
                <a:lnTo>
                  <a:pt x="206933" y="239369"/>
                </a:lnTo>
                <a:lnTo>
                  <a:pt x="240047" y="208507"/>
                </a:lnTo>
                <a:lnTo>
                  <a:pt x="263436" y="176720"/>
                </a:lnTo>
                <a:lnTo>
                  <a:pt x="347999" y="176720"/>
                </a:lnTo>
                <a:lnTo>
                  <a:pt x="333821" y="167827"/>
                </a:lnTo>
                <a:lnTo>
                  <a:pt x="283133" y="140588"/>
                </a:lnTo>
                <a:lnTo>
                  <a:pt x="284503" y="135311"/>
                </a:lnTo>
                <a:lnTo>
                  <a:pt x="286672" y="127447"/>
                </a:lnTo>
                <a:lnTo>
                  <a:pt x="289700" y="117121"/>
                </a:lnTo>
                <a:lnTo>
                  <a:pt x="293649" y="104457"/>
                </a:lnTo>
                <a:close/>
              </a:path>
              <a:path w="545464" h="582295">
                <a:moveTo>
                  <a:pt x="298246" y="0"/>
                </a:moveTo>
                <a:lnTo>
                  <a:pt x="245694" y="0"/>
                </a:lnTo>
                <a:lnTo>
                  <a:pt x="239776" y="5918"/>
                </a:lnTo>
                <a:lnTo>
                  <a:pt x="239776" y="17741"/>
                </a:lnTo>
                <a:lnTo>
                  <a:pt x="239055" y="31761"/>
                </a:lnTo>
                <a:lnTo>
                  <a:pt x="237967" y="45164"/>
                </a:lnTo>
                <a:lnTo>
                  <a:pt x="236634" y="57829"/>
                </a:lnTo>
                <a:lnTo>
                  <a:pt x="235178" y="69634"/>
                </a:lnTo>
                <a:lnTo>
                  <a:pt x="300875" y="69634"/>
                </a:lnTo>
                <a:lnTo>
                  <a:pt x="302230" y="56812"/>
                </a:lnTo>
                <a:lnTo>
                  <a:pt x="303339" y="43930"/>
                </a:lnTo>
                <a:lnTo>
                  <a:pt x="304201" y="30927"/>
                </a:lnTo>
                <a:lnTo>
                  <a:pt x="304812" y="17741"/>
                </a:lnTo>
                <a:lnTo>
                  <a:pt x="304812" y="6578"/>
                </a:lnTo>
                <a:lnTo>
                  <a:pt x="298246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0" name="object 20" descr=""/>
          <p:cNvSpPr/>
          <p:nvPr/>
        </p:nvSpPr>
        <p:spPr>
          <a:xfrm>
            <a:off x="4822216" y="3532668"/>
            <a:ext cx="548640" cy="489584"/>
          </a:xfrm>
          <a:custGeom>
            <a:avLst/>
            <a:gdLst/>
            <a:ahLst/>
            <a:cxnLst/>
            <a:rect l="l" t="t" r="r" b="b"/>
            <a:pathLst>
              <a:path w="548639" h="489585">
                <a:moveTo>
                  <a:pt x="433996" y="37232"/>
                </a:moveTo>
                <a:lnTo>
                  <a:pt x="290298" y="37232"/>
                </a:lnTo>
                <a:lnTo>
                  <a:pt x="315046" y="38796"/>
                </a:lnTo>
                <a:lnTo>
                  <a:pt x="340966" y="43723"/>
                </a:lnTo>
                <a:lnTo>
                  <a:pt x="413100" y="79249"/>
                </a:lnTo>
                <a:lnTo>
                  <a:pt x="443194" y="114016"/>
                </a:lnTo>
                <a:lnTo>
                  <a:pt x="464176" y="155555"/>
                </a:lnTo>
                <a:lnTo>
                  <a:pt x="475552" y="201468"/>
                </a:lnTo>
                <a:lnTo>
                  <a:pt x="477007" y="250328"/>
                </a:lnTo>
                <a:lnTo>
                  <a:pt x="468980" y="297710"/>
                </a:lnTo>
                <a:lnTo>
                  <a:pt x="452085" y="341152"/>
                </a:lnTo>
                <a:lnTo>
                  <a:pt x="426937" y="378189"/>
                </a:lnTo>
                <a:lnTo>
                  <a:pt x="392856" y="409301"/>
                </a:lnTo>
                <a:lnTo>
                  <a:pt x="353851" y="431976"/>
                </a:lnTo>
                <a:lnTo>
                  <a:pt x="310165" y="448122"/>
                </a:lnTo>
                <a:lnTo>
                  <a:pt x="262040" y="459647"/>
                </a:lnTo>
                <a:lnTo>
                  <a:pt x="250896" y="466111"/>
                </a:lnTo>
                <a:lnTo>
                  <a:pt x="247757" y="476396"/>
                </a:lnTo>
                <a:lnTo>
                  <a:pt x="252255" y="485698"/>
                </a:lnTo>
                <a:lnTo>
                  <a:pt x="264021" y="489212"/>
                </a:lnTo>
                <a:lnTo>
                  <a:pt x="311604" y="483866"/>
                </a:lnTo>
                <a:lnTo>
                  <a:pt x="356476" y="473884"/>
                </a:lnTo>
                <a:lnTo>
                  <a:pt x="398446" y="458889"/>
                </a:lnTo>
                <a:lnTo>
                  <a:pt x="437326" y="438504"/>
                </a:lnTo>
                <a:lnTo>
                  <a:pt x="472924" y="412352"/>
                </a:lnTo>
                <a:lnTo>
                  <a:pt x="506664" y="374644"/>
                </a:lnTo>
                <a:lnTo>
                  <a:pt x="530158" y="331574"/>
                </a:lnTo>
                <a:lnTo>
                  <a:pt x="543876" y="285350"/>
                </a:lnTo>
                <a:lnTo>
                  <a:pt x="548292" y="238180"/>
                </a:lnTo>
                <a:lnTo>
                  <a:pt x="543878" y="192273"/>
                </a:lnTo>
                <a:lnTo>
                  <a:pt x="529496" y="145786"/>
                </a:lnTo>
                <a:lnTo>
                  <a:pt x="506096" y="103995"/>
                </a:lnTo>
                <a:lnTo>
                  <a:pt x="474909" y="67974"/>
                </a:lnTo>
                <a:lnTo>
                  <a:pt x="437142" y="38785"/>
                </a:lnTo>
                <a:lnTo>
                  <a:pt x="433996" y="37232"/>
                </a:lnTo>
                <a:close/>
              </a:path>
              <a:path w="548639" h="489585">
                <a:moveTo>
                  <a:pt x="301822" y="0"/>
                </a:moveTo>
                <a:lnTo>
                  <a:pt x="255558" y="2762"/>
                </a:lnTo>
                <a:lnTo>
                  <a:pt x="210433" y="12549"/>
                </a:lnTo>
                <a:lnTo>
                  <a:pt x="167366" y="28863"/>
                </a:lnTo>
                <a:lnTo>
                  <a:pt x="127275" y="51207"/>
                </a:lnTo>
                <a:lnTo>
                  <a:pt x="91079" y="79085"/>
                </a:lnTo>
                <a:lnTo>
                  <a:pt x="59695" y="112000"/>
                </a:lnTo>
                <a:lnTo>
                  <a:pt x="34042" y="149455"/>
                </a:lnTo>
                <a:lnTo>
                  <a:pt x="15038" y="190953"/>
                </a:lnTo>
                <a:lnTo>
                  <a:pt x="4669" y="231034"/>
                </a:lnTo>
                <a:lnTo>
                  <a:pt x="0" y="277773"/>
                </a:lnTo>
                <a:lnTo>
                  <a:pt x="3212" y="325550"/>
                </a:lnTo>
                <a:lnTo>
                  <a:pt x="16500" y="368674"/>
                </a:lnTo>
                <a:lnTo>
                  <a:pt x="42051" y="401467"/>
                </a:lnTo>
                <a:lnTo>
                  <a:pt x="82056" y="418257"/>
                </a:lnTo>
                <a:lnTo>
                  <a:pt x="125994" y="414269"/>
                </a:lnTo>
                <a:lnTo>
                  <a:pt x="163364" y="392490"/>
                </a:lnTo>
                <a:lnTo>
                  <a:pt x="186274" y="367673"/>
                </a:lnTo>
                <a:lnTo>
                  <a:pt x="91898" y="367673"/>
                </a:lnTo>
                <a:lnTo>
                  <a:pt x="68730" y="343940"/>
                </a:lnTo>
                <a:lnTo>
                  <a:pt x="62256" y="299023"/>
                </a:lnTo>
                <a:lnTo>
                  <a:pt x="66499" y="248687"/>
                </a:lnTo>
                <a:lnTo>
                  <a:pt x="75477" y="208695"/>
                </a:lnTo>
                <a:lnTo>
                  <a:pt x="95674" y="160256"/>
                </a:lnTo>
                <a:lnTo>
                  <a:pt x="123534" y="118691"/>
                </a:lnTo>
                <a:lnTo>
                  <a:pt x="157259" y="84725"/>
                </a:lnTo>
                <a:lnTo>
                  <a:pt x="195052" y="59082"/>
                </a:lnTo>
                <a:lnTo>
                  <a:pt x="235116" y="42490"/>
                </a:lnTo>
                <a:lnTo>
                  <a:pt x="289943" y="42490"/>
                </a:lnTo>
                <a:lnTo>
                  <a:pt x="290298" y="37232"/>
                </a:lnTo>
                <a:lnTo>
                  <a:pt x="433996" y="37232"/>
                </a:lnTo>
                <a:lnTo>
                  <a:pt x="394095" y="17534"/>
                </a:lnTo>
                <a:lnTo>
                  <a:pt x="348307" y="4758"/>
                </a:lnTo>
                <a:lnTo>
                  <a:pt x="301822" y="0"/>
                </a:lnTo>
                <a:close/>
              </a:path>
              <a:path w="548639" h="489585">
                <a:moveTo>
                  <a:pt x="289943" y="42490"/>
                </a:moveTo>
                <a:lnTo>
                  <a:pt x="235116" y="42490"/>
                </a:lnTo>
                <a:lnTo>
                  <a:pt x="230179" y="90981"/>
                </a:lnTo>
                <a:lnTo>
                  <a:pt x="222222" y="138733"/>
                </a:lnTo>
                <a:lnTo>
                  <a:pt x="211184" y="185500"/>
                </a:lnTo>
                <a:lnTo>
                  <a:pt x="197003" y="231034"/>
                </a:lnTo>
                <a:lnTo>
                  <a:pt x="180122" y="272706"/>
                </a:lnTo>
                <a:lnTo>
                  <a:pt x="155047" y="320047"/>
                </a:lnTo>
                <a:lnTo>
                  <a:pt x="124675" y="357041"/>
                </a:lnTo>
                <a:lnTo>
                  <a:pt x="91898" y="367673"/>
                </a:lnTo>
                <a:lnTo>
                  <a:pt x="186274" y="367673"/>
                </a:lnTo>
                <a:lnTo>
                  <a:pt x="219276" y="319425"/>
                </a:lnTo>
                <a:lnTo>
                  <a:pt x="238254" y="280072"/>
                </a:lnTo>
                <a:lnTo>
                  <a:pt x="268036" y="195116"/>
                </a:lnTo>
                <a:lnTo>
                  <a:pt x="279542" y="142756"/>
                </a:lnTo>
                <a:lnTo>
                  <a:pt x="286736" y="90025"/>
                </a:lnTo>
                <a:lnTo>
                  <a:pt x="289943" y="4249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1" name="object 21" descr=""/>
          <p:cNvSpPr/>
          <p:nvPr/>
        </p:nvSpPr>
        <p:spPr>
          <a:xfrm>
            <a:off x="3539807" y="4078721"/>
            <a:ext cx="485775" cy="565150"/>
          </a:xfrm>
          <a:custGeom>
            <a:avLst/>
            <a:gdLst/>
            <a:ahLst/>
            <a:cxnLst/>
            <a:rect l="l" t="t" r="r" b="b"/>
            <a:pathLst>
              <a:path w="485775" h="565150">
                <a:moveTo>
                  <a:pt x="168170" y="0"/>
                </a:moveTo>
                <a:lnTo>
                  <a:pt x="144150" y="31800"/>
                </a:lnTo>
                <a:lnTo>
                  <a:pt x="132699" y="101828"/>
                </a:lnTo>
                <a:lnTo>
                  <a:pt x="17726" y="101828"/>
                </a:lnTo>
                <a:lnTo>
                  <a:pt x="4431" y="107164"/>
                </a:lnTo>
                <a:lnTo>
                  <a:pt x="0" y="118903"/>
                </a:lnTo>
                <a:lnTo>
                  <a:pt x="4431" y="130642"/>
                </a:lnTo>
                <a:lnTo>
                  <a:pt x="17726" y="135978"/>
                </a:lnTo>
                <a:lnTo>
                  <a:pt x="126780" y="135978"/>
                </a:lnTo>
                <a:lnTo>
                  <a:pt x="119998" y="173728"/>
                </a:lnTo>
                <a:lnTo>
                  <a:pt x="112235" y="215163"/>
                </a:lnTo>
                <a:lnTo>
                  <a:pt x="103461" y="260191"/>
                </a:lnTo>
                <a:lnTo>
                  <a:pt x="93647" y="308720"/>
                </a:lnTo>
                <a:lnTo>
                  <a:pt x="82762" y="360654"/>
                </a:lnTo>
                <a:lnTo>
                  <a:pt x="81900" y="368552"/>
                </a:lnTo>
                <a:lnTo>
                  <a:pt x="110401" y="397744"/>
                </a:lnTo>
                <a:lnTo>
                  <a:pt x="117421" y="398679"/>
                </a:lnTo>
                <a:lnTo>
                  <a:pt x="124193" y="397027"/>
                </a:lnTo>
                <a:lnTo>
                  <a:pt x="130717" y="392849"/>
                </a:lnTo>
                <a:lnTo>
                  <a:pt x="167863" y="363893"/>
                </a:lnTo>
                <a:lnTo>
                  <a:pt x="206603" y="338567"/>
                </a:lnTo>
                <a:lnTo>
                  <a:pt x="247311" y="319030"/>
                </a:lnTo>
                <a:lnTo>
                  <a:pt x="290356" y="307441"/>
                </a:lnTo>
                <a:lnTo>
                  <a:pt x="331767" y="307025"/>
                </a:lnTo>
                <a:lnTo>
                  <a:pt x="370835" y="318368"/>
                </a:lnTo>
                <a:lnTo>
                  <a:pt x="401033" y="342644"/>
                </a:lnTo>
                <a:lnTo>
                  <a:pt x="415832" y="381025"/>
                </a:lnTo>
                <a:lnTo>
                  <a:pt x="412519" y="417927"/>
                </a:lnTo>
                <a:lnTo>
                  <a:pt x="366226" y="480153"/>
                </a:lnTo>
                <a:lnTo>
                  <a:pt x="327809" y="501904"/>
                </a:lnTo>
                <a:lnTo>
                  <a:pt x="288423" y="515522"/>
                </a:lnTo>
                <a:lnTo>
                  <a:pt x="245773" y="525138"/>
                </a:lnTo>
                <a:lnTo>
                  <a:pt x="199303" y="531182"/>
                </a:lnTo>
                <a:lnTo>
                  <a:pt x="148459" y="534085"/>
                </a:lnTo>
                <a:lnTo>
                  <a:pt x="136079" y="538696"/>
                </a:lnTo>
                <a:lnTo>
                  <a:pt x="132200" y="548295"/>
                </a:lnTo>
                <a:lnTo>
                  <a:pt x="136451" y="558015"/>
                </a:lnTo>
                <a:lnTo>
                  <a:pt x="148459" y="562991"/>
                </a:lnTo>
                <a:lnTo>
                  <a:pt x="192490" y="564706"/>
                </a:lnTo>
                <a:lnTo>
                  <a:pt x="239816" y="563658"/>
                </a:lnTo>
                <a:lnTo>
                  <a:pt x="288190" y="558683"/>
                </a:lnTo>
                <a:lnTo>
                  <a:pt x="335362" y="548620"/>
                </a:lnTo>
                <a:lnTo>
                  <a:pt x="379085" y="532307"/>
                </a:lnTo>
                <a:lnTo>
                  <a:pt x="417111" y="508580"/>
                </a:lnTo>
                <a:lnTo>
                  <a:pt x="447191" y="476278"/>
                </a:lnTo>
                <a:lnTo>
                  <a:pt x="467077" y="434238"/>
                </a:lnTo>
                <a:lnTo>
                  <a:pt x="472115" y="403864"/>
                </a:lnTo>
                <a:lnTo>
                  <a:pt x="470441" y="372567"/>
                </a:lnTo>
                <a:lnTo>
                  <a:pt x="446706" y="317296"/>
                </a:lnTo>
                <a:lnTo>
                  <a:pt x="409544" y="284908"/>
                </a:lnTo>
                <a:lnTo>
                  <a:pt x="367071" y="268138"/>
                </a:lnTo>
                <a:lnTo>
                  <a:pt x="321462" y="264260"/>
                </a:lnTo>
                <a:lnTo>
                  <a:pt x="274886" y="270553"/>
                </a:lnTo>
                <a:lnTo>
                  <a:pt x="229518" y="284292"/>
                </a:lnTo>
                <a:lnTo>
                  <a:pt x="187528" y="302754"/>
                </a:lnTo>
                <a:lnTo>
                  <a:pt x="151088" y="323215"/>
                </a:lnTo>
                <a:lnTo>
                  <a:pt x="161280" y="274374"/>
                </a:lnTo>
                <a:lnTo>
                  <a:pt x="171042" y="226148"/>
                </a:lnTo>
                <a:lnTo>
                  <a:pt x="188528" y="135978"/>
                </a:lnTo>
                <a:lnTo>
                  <a:pt x="467077" y="135978"/>
                </a:lnTo>
                <a:lnTo>
                  <a:pt x="480843" y="130642"/>
                </a:lnTo>
                <a:lnTo>
                  <a:pt x="485555" y="118903"/>
                </a:lnTo>
                <a:lnTo>
                  <a:pt x="481029" y="107164"/>
                </a:lnTo>
                <a:lnTo>
                  <a:pt x="467077" y="101828"/>
                </a:lnTo>
                <a:lnTo>
                  <a:pt x="194446" y="101828"/>
                </a:lnTo>
                <a:lnTo>
                  <a:pt x="198625" y="78358"/>
                </a:lnTo>
                <a:lnTo>
                  <a:pt x="207578" y="24968"/>
                </a:lnTo>
                <a:lnTo>
                  <a:pt x="207605" y="16394"/>
                </a:lnTo>
                <a:lnTo>
                  <a:pt x="204797" y="9607"/>
                </a:lnTo>
                <a:lnTo>
                  <a:pt x="199273" y="4915"/>
                </a:lnTo>
                <a:lnTo>
                  <a:pt x="191157" y="2628"/>
                </a:lnTo>
                <a:lnTo>
                  <a:pt x="168170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2" name="object 22" descr=""/>
          <p:cNvSpPr/>
          <p:nvPr/>
        </p:nvSpPr>
        <p:spPr>
          <a:xfrm>
            <a:off x="4216942" y="4215033"/>
            <a:ext cx="459105" cy="436245"/>
          </a:xfrm>
          <a:custGeom>
            <a:avLst/>
            <a:gdLst/>
            <a:ahLst/>
            <a:cxnLst/>
            <a:rect l="l" t="t" r="r" b="b"/>
            <a:pathLst>
              <a:path w="459104" h="436245">
                <a:moveTo>
                  <a:pt x="255674" y="0"/>
                </a:moveTo>
                <a:lnTo>
                  <a:pt x="214652" y="14945"/>
                </a:lnTo>
                <a:lnTo>
                  <a:pt x="212682" y="21944"/>
                </a:lnTo>
                <a:lnTo>
                  <a:pt x="213671" y="30541"/>
                </a:lnTo>
                <a:lnTo>
                  <a:pt x="235350" y="108722"/>
                </a:lnTo>
                <a:lnTo>
                  <a:pt x="215844" y="115016"/>
                </a:lnTo>
                <a:lnTo>
                  <a:pt x="195602" y="122111"/>
                </a:lnTo>
                <a:lnTo>
                  <a:pt x="174374" y="130067"/>
                </a:lnTo>
                <a:lnTo>
                  <a:pt x="151911" y="138948"/>
                </a:lnTo>
                <a:lnTo>
                  <a:pt x="123005" y="39088"/>
                </a:lnTo>
                <a:lnTo>
                  <a:pt x="119201" y="31214"/>
                </a:lnTo>
                <a:lnTo>
                  <a:pt x="113733" y="26359"/>
                </a:lnTo>
                <a:lnTo>
                  <a:pt x="106662" y="24586"/>
                </a:lnTo>
                <a:lnTo>
                  <a:pt x="98050" y="25956"/>
                </a:lnTo>
                <a:lnTo>
                  <a:pt x="72434" y="34490"/>
                </a:lnTo>
                <a:lnTo>
                  <a:pt x="64565" y="38302"/>
                </a:lnTo>
                <a:lnTo>
                  <a:pt x="59780" y="43774"/>
                </a:lnTo>
                <a:lnTo>
                  <a:pt x="58198" y="50846"/>
                </a:lnTo>
                <a:lnTo>
                  <a:pt x="59937" y="59459"/>
                </a:lnTo>
                <a:lnTo>
                  <a:pt x="95421" y="158646"/>
                </a:lnTo>
                <a:lnTo>
                  <a:pt x="11334" y="191500"/>
                </a:lnTo>
                <a:lnTo>
                  <a:pt x="2" y="202401"/>
                </a:lnTo>
                <a:lnTo>
                  <a:pt x="0" y="216627"/>
                </a:lnTo>
                <a:lnTo>
                  <a:pt x="9113" y="227158"/>
                </a:lnTo>
                <a:lnTo>
                  <a:pt x="25126" y="226972"/>
                </a:lnTo>
                <a:lnTo>
                  <a:pt x="108553" y="191500"/>
                </a:lnTo>
                <a:lnTo>
                  <a:pt x="186734" y="422742"/>
                </a:lnTo>
                <a:lnTo>
                  <a:pt x="190644" y="430492"/>
                </a:lnTo>
                <a:lnTo>
                  <a:pt x="196342" y="434977"/>
                </a:lnTo>
                <a:lnTo>
                  <a:pt x="203640" y="436135"/>
                </a:lnTo>
                <a:lnTo>
                  <a:pt x="212350" y="433905"/>
                </a:lnTo>
                <a:lnTo>
                  <a:pt x="234029" y="424711"/>
                </a:lnTo>
                <a:lnTo>
                  <a:pt x="241312" y="420152"/>
                </a:lnTo>
                <a:lnTo>
                  <a:pt x="245449" y="414363"/>
                </a:lnTo>
                <a:lnTo>
                  <a:pt x="246505" y="407340"/>
                </a:lnTo>
                <a:lnTo>
                  <a:pt x="244544" y="399082"/>
                </a:lnTo>
                <a:lnTo>
                  <a:pt x="228690" y="357834"/>
                </a:lnTo>
                <a:lnTo>
                  <a:pt x="214034" y="317720"/>
                </a:lnTo>
                <a:lnTo>
                  <a:pt x="199094" y="275305"/>
                </a:lnTo>
                <a:lnTo>
                  <a:pt x="162439" y="169822"/>
                </a:lnTo>
                <a:lnTo>
                  <a:pt x="196108" y="158161"/>
                </a:lnTo>
                <a:lnTo>
                  <a:pt x="253607" y="139518"/>
                </a:lnTo>
                <a:lnTo>
                  <a:pt x="300650" y="128379"/>
                </a:lnTo>
                <a:lnTo>
                  <a:pt x="321403" y="126378"/>
                </a:lnTo>
                <a:lnTo>
                  <a:pt x="340678" y="127211"/>
                </a:lnTo>
                <a:lnTo>
                  <a:pt x="358844" y="131061"/>
                </a:lnTo>
                <a:lnTo>
                  <a:pt x="379342" y="142476"/>
                </a:lnTo>
                <a:lnTo>
                  <a:pt x="392196" y="160295"/>
                </a:lnTo>
                <a:lnTo>
                  <a:pt x="396919" y="182055"/>
                </a:lnTo>
                <a:lnTo>
                  <a:pt x="393020" y="205293"/>
                </a:lnTo>
                <a:lnTo>
                  <a:pt x="360660" y="238389"/>
                </a:lnTo>
                <a:lnTo>
                  <a:pt x="313518" y="241424"/>
                </a:lnTo>
                <a:lnTo>
                  <a:pt x="263451" y="224524"/>
                </a:lnTo>
                <a:lnTo>
                  <a:pt x="243897" y="213840"/>
                </a:lnTo>
                <a:lnTo>
                  <a:pt x="231719" y="211332"/>
                </a:lnTo>
                <a:lnTo>
                  <a:pt x="223359" y="216956"/>
                </a:lnTo>
                <a:lnTo>
                  <a:pt x="221160" y="226768"/>
                </a:lnTo>
                <a:lnTo>
                  <a:pt x="227463" y="236827"/>
                </a:lnTo>
                <a:lnTo>
                  <a:pt x="265399" y="261957"/>
                </a:lnTo>
                <a:lnTo>
                  <a:pt x="302355" y="276248"/>
                </a:lnTo>
                <a:lnTo>
                  <a:pt x="345302" y="282754"/>
                </a:lnTo>
                <a:lnTo>
                  <a:pt x="387262" y="277068"/>
                </a:lnTo>
                <a:lnTo>
                  <a:pt x="423557" y="258326"/>
                </a:lnTo>
                <a:lnTo>
                  <a:pt x="449510" y="225663"/>
                </a:lnTo>
                <a:lnTo>
                  <a:pt x="458715" y="179912"/>
                </a:lnTo>
                <a:lnTo>
                  <a:pt x="444828" y="140011"/>
                </a:lnTo>
                <a:lnTo>
                  <a:pt x="413575" y="110088"/>
                </a:lnTo>
                <a:lnTo>
                  <a:pt x="370681" y="94269"/>
                </a:lnTo>
                <a:lnTo>
                  <a:pt x="351054" y="92158"/>
                </a:lnTo>
                <a:lnTo>
                  <a:pt x="331425" y="91647"/>
                </a:lnTo>
                <a:lnTo>
                  <a:pt x="311548" y="92612"/>
                </a:lnTo>
                <a:lnTo>
                  <a:pt x="291179" y="94930"/>
                </a:lnTo>
                <a:lnTo>
                  <a:pt x="270821" y="14780"/>
                </a:lnTo>
                <a:lnTo>
                  <a:pt x="267499" y="6896"/>
                </a:lnTo>
                <a:lnTo>
                  <a:pt x="262450" y="1969"/>
                </a:lnTo>
                <a:lnTo>
                  <a:pt x="255674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3" name="object 23" descr=""/>
          <p:cNvSpPr/>
          <p:nvPr/>
        </p:nvSpPr>
        <p:spPr>
          <a:xfrm>
            <a:off x="4821710" y="4092710"/>
            <a:ext cx="572770" cy="538480"/>
          </a:xfrm>
          <a:custGeom>
            <a:avLst/>
            <a:gdLst/>
            <a:ahLst/>
            <a:cxnLst/>
            <a:rect l="l" t="t" r="r" b="b"/>
            <a:pathLst>
              <a:path w="572770" h="538479">
                <a:moveTo>
                  <a:pt x="230351" y="0"/>
                </a:moveTo>
                <a:lnTo>
                  <a:pt x="1754" y="499081"/>
                </a:lnTo>
                <a:lnTo>
                  <a:pt x="0" y="507454"/>
                </a:lnTo>
                <a:lnTo>
                  <a:pt x="1508" y="515336"/>
                </a:lnTo>
                <a:lnTo>
                  <a:pt x="6096" y="521986"/>
                </a:lnTo>
                <a:lnTo>
                  <a:pt x="13578" y="526666"/>
                </a:lnTo>
                <a:lnTo>
                  <a:pt x="37886" y="535213"/>
                </a:lnTo>
                <a:lnTo>
                  <a:pt x="45766" y="536606"/>
                </a:lnTo>
                <a:lnTo>
                  <a:pt x="53156" y="535045"/>
                </a:lnTo>
                <a:lnTo>
                  <a:pt x="59315" y="530773"/>
                </a:lnTo>
                <a:lnTo>
                  <a:pt x="63502" y="524037"/>
                </a:lnTo>
                <a:lnTo>
                  <a:pt x="76548" y="491418"/>
                </a:lnTo>
                <a:lnTo>
                  <a:pt x="90024" y="458676"/>
                </a:lnTo>
                <a:lnTo>
                  <a:pt x="118023" y="399221"/>
                </a:lnTo>
                <a:lnTo>
                  <a:pt x="159420" y="337390"/>
                </a:lnTo>
                <a:lnTo>
                  <a:pt x="210657" y="290827"/>
                </a:lnTo>
                <a:lnTo>
                  <a:pt x="235264" y="284434"/>
                </a:lnTo>
                <a:lnTo>
                  <a:pt x="253279" y="296826"/>
                </a:lnTo>
                <a:lnTo>
                  <a:pt x="265258" y="322150"/>
                </a:lnTo>
                <a:lnTo>
                  <a:pt x="271756" y="354555"/>
                </a:lnTo>
                <a:lnTo>
                  <a:pt x="274550" y="380089"/>
                </a:lnTo>
                <a:lnTo>
                  <a:pt x="276196" y="392699"/>
                </a:lnTo>
                <a:lnTo>
                  <a:pt x="285620" y="440147"/>
                </a:lnTo>
                <a:lnTo>
                  <a:pt x="307232" y="491522"/>
                </a:lnTo>
                <a:lnTo>
                  <a:pt x="339409" y="522068"/>
                </a:lnTo>
                <a:lnTo>
                  <a:pt x="408723" y="538169"/>
                </a:lnTo>
                <a:lnTo>
                  <a:pt x="443626" y="530387"/>
                </a:lnTo>
                <a:lnTo>
                  <a:pt x="505908" y="480294"/>
                </a:lnTo>
                <a:lnTo>
                  <a:pt x="530440" y="442069"/>
                </a:lnTo>
                <a:lnTo>
                  <a:pt x="548916" y="399966"/>
                </a:lnTo>
                <a:lnTo>
                  <a:pt x="562566" y="355750"/>
                </a:lnTo>
                <a:lnTo>
                  <a:pt x="572619" y="311185"/>
                </a:lnTo>
                <a:lnTo>
                  <a:pt x="569051" y="297844"/>
                </a:lnTo>
                <a:lnTo>
                  <a:pt x="556859" y="290168"/>
                </a:lnTo>
                <a:lnTo>
                  <a:pt x="542694" y="290866"/>
                </a:lnTo>
                <a:lnTo>
                  <a:pt x="533211" y="302650"/>
                </a:lnTo>
                <a:lnTo>
                  <a:pt x="516838" y="352926"/>
                </a:lnTo>
                <a:lnTo>
                  <a:pt x="494862" y="400863"/>
                </a:lnTo>
                <a:lnTo>
                  <a:pt x="468083" y="442889"/>
                </a:lnTo>
                <a:lnTo>
                  <a:pt x="437301" y="475434"/>
                </a:lnTo>
                <a:lnTo>
                  <a:pt x="421557" y="484702"/>
                </a:lnTo>
                <a:lnTo>
                  <a:pt x="405937" y="487996"/>
                </a:lnTo>
                <a:lnTo>
                  <a:pt x="390561" y="485501"/>
                </a:lnTo>
                <a:lnTo>
                  <a:pt x="357394" y="452683"/>
                </a:lnTo>
                <a:lnTo>
                  <a:pt x="342850" y="398192"/>
                </a:lnTo>
                <a:lnTo>
                  <a:pt x="337495" y="361073"/>
                </a:lnTo>
                <a:lnTo>
                  <a:pt x="334824" y="345348"/>
                </a:lnTo>
                <a:lnTo>
                  <a:pt x="325941" y="310935"/>
                </a:lnTo>
                <a:lnTo>
                  <a:pt x="310593" y="278430"/>
                </a:lnTo>
                <a:lnTo>
                  <a:pt x="286501" y="253438"/>
                </a:lnTo>
                <a:lnTo>
                  <a:pt x="251385" y="241563"/>
                </a:lnTo>
                <a:lnTo>
                  <a:pt x="222034" y="244374"/>
                </a:lnTo>
                <a:lnTo>
                  <a:pt x="194405" y="255686"/>
                </a:lnTo>
                <a:lnTo>
                  <a:pt x="170470" y="272417"/>
                </a:lnTo>
                <a:lnTo>
                  <a:pt x="152198" y="291487"/>
                </a:lnTo>
                <a:lnTo>
                  <a:pt x="165872" y="261941"/>
                </a:lnTo>
                <a:lnTo>
                  <a:pt x="186388" y="218929"/>
                </a:lnTo>
                <a:lnTo>
                  <a:pt x="212549" y="165859"/>
                </a:lnTo>
                <a:lnTo>
                  <a:pt x="243157" y="106135"/>
                </a:lnTo>
                <a:lnTo>
                  <a:pt x="277014" y="43164"/>
                </a:lnTo>
                <a:lnTo>
                  <a:pt x="279616" y="34574"/>
                </a:lnTo>
                <a:lnTo>
                  <a:pt x="278648" y="26167"/>
                </a:lnTo>
                <a:lnTo>
                  <a:pt x="274233" y="18866"/>
                </a:lnTo>
                <a:lnTo>
                  <a:pt x="266498" y="13598"/>
                </a:lnTo>
                <a:lnTo>
                  <a:pt x="238241" y="1775"/>
                </a:lnTo>
                <a:lnTo>
                  <a:pt x="230351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4" name="object 24" descr=""/>
          <p:cNvSpPr/>
          <p:nvPr/>
        </p:nvSpPr>
        <p:spPr>
          <a:xfrm>
            <a:off x="5510617" y="4078721"/>
            <a:ext cx="485775" cy="565150"/>
          </a:xfrm>
          <a:custGeom>
            <a:avLst/>
            <a:gdLst/>
            <a:ahLst/>
            <a:cxnLst/>
            <a:rect l="l" t="t" r="r" b="b"/>
            <a:pathLst>
              <a:path w="485775" h="565150">
                <a:moveTo>
                  <a:pt x="168179" y="0"/>
                </a:moveTo>
                <a:lnTo>
                  <a:pt x="144158" y="31800"/>
                </a:lnTo>
                <a:lnTo>
                  <a:pt x="132708" y="101828"/>
                </a:lnTo>
                <a:lnTo>
                  <a:pt x="17735" y="101828"/>
                </a:lnTo>
                <a:lnTo>
                  <a:pt x="4433" y="107164"/>
                </a:lnTo>
                <a:lnTo>
                  <a:pt x="0" y="118903"/>
                </a:lnTo>
                <a:lnTo>
                  <a:pt x="4433" y="130642"/>
                </a:lnTo>
                <a:lnTo>
                  <a:pt x="17735" y="135978"/>
                </a:lnTo>
                <a:lnTo>
                  <a:pt x="126790" y="135978"/>
                </a:lnTo>
                <a:lnTo>
                  <a:pt x="120003" y="173728"/>
                </a:lnTo>
                <a:lnTo>
                  <a:pt x="112239" y="215163"/>
                </a:lnTo>
                <a:lnTo>
                  <a:pt x="103467" y="260191"/>
                </a:lnTo>
                <a:lnTo>
                  <a:pt x="93655" y="308720"/>
                </a:lnTo>
                <a:lnTo>
                  <a:pt x="82772" y="360654"/>
                </a:lnTo>
                <a:lnTo>
                  <a:pt x="81910" y="368552"/>
                </a:lnTo>
                <a:lnTo>
                  <a:pt x="110410" y="397744"/>
                </a:lnTo>
                <a:lnTo>
                  <a:pt x="117430" y="398679"/>
                </a:lnTo>
                <a:lnTo>
                  <a:pt x="124202" y="397027"/>
                </a:lnTo>
                <a:lnTo>
                  <a:pt x="130727" y="392849"/>
                </a:lnTo>
                <a:lnTo>
                  <a:pt x="167867" y="363893"/>
                </a:lnTo>
                <a:lnTo>
                  <a:pt x="206608" y="338567"/>
                </a:lnTo>
                <a:lnTo>
                  <a:pt x="247318" y="319030"/>
                </a:lnTo>
                <a:lnTo>
                  <a:pt x="290366" y="307441"/>
                </a:lnTo>
                <a:lnTo>
                  <a:pt x="331776" y="307025"/>
                </a:lnTo>
                <a:lnTo>
                  <a:pt x="370844" y="318368"/>
                </a:lnTo>
                <a:lnTo>
                  <a:pt x="401042" y="342644"/>
                </a:lnTo>
                <a:lnTo>
                  <a:pt x="415842" y="381025"/>
                </a:lnTo>
                <a:lnTo>
                  <a:pt x="412529" y="417927"/>
                </a:lnTo>
                <a:lnTo>
                  <a:pt x="366230" y="480153"/>
                </a:lnTo>
                <a:lnTo>
                  <a:pt x="327806" y="501904"/>
                </a:lnTo>
                <a:lnTo>
                  <a:pt x="288427" y="515522"/>
                </a:lnTo>
                <a:lnTo>
                  <a:pt x="245781" y="525138"/>
                </a:lnTo>
                <a:lnTo>
                  <a:pt x="199313" y="531182"/>
                </a:lnTo>
                <a:lnTo>
                  <a:pt x="148469" y="534085"/>
                </a:lnTo>
                <a:lnTo>
                  <a:pt x="136089" y="538696"/>
                </a:lnTo>
                <a:lnTo>
                  <a:pt x="132210" y="548295"/>
                </a:lnTo>
                <a:lnTo>
                  <a:pt x="136460" y="558015"/>
                </a:lnTo>
                <a:lnTo>
                  <a:pt x="148469" y="562991"/>
                </a:lnTo>
                <a:lnTo>
                  <a:pt x="192500" y="564706"/>
                </a:lnTo>
                <a:lnTo>
                  <a:pt x="239826" y="563658"/>
                </a:lnTo>
                <a:lnTo>
                  <a:pt x="288199" y="558683"/>
                </a:lnTo>
                <a:lnTo>
                  <a:pt x="335372" y="548620"/>
                </a:lnTo>
                <a:lnTo>
                  <a:pt x="379095" y="532307"/>
                </a:lnTo>
                <a:lnTo>
                  <a:pt x="417120" y="508580"/>
                </a:lnTo>
                <a:lnTo>
                  <a:pt x="447200" y="476278"/>
                </a:lnTo>
                <a:lnTo>
                  <a:pt x="467086" y="434238"/>
                </a:lnTo>
                <a:lnTo>
                  <a:pt x="472124" y="403864"/>
                </a:lnTo>
                <a:lnTo>
                  <a:pt x="470450" y="372567"/>
                </a:lnTo>
                <a:lnTo>
                  <a:pt x="446716" y="317296"/>
                </a:lnTo>
                <a:lnTo>
                  <a:pt x="409549" y="284908"/>
                </a:lnTo>
                <a:lnTo>
                  <a:pt x="367075" y="268138"/>
                </a:lnTo>
                <a:lnTo>
                  <a:pt x="321466" y="264260"/>
                </a:lnTo>
                <a:lnTo>
                  <a:pt x="274892" y="270553"/>
                </a:lnTo>
                <a:lnTo>
                  <a:pt x="229525" y="284292"/>
                </a:lnTo>
                <a:lnTo>
                  <a:pt x="187537" y="302754"/>
                </a:lnTo>
                <a:lnTo>
                  <a:pt x="151098" y="323215"/>
                </a:lnTo>
                <a:lnTo>
                  <a:pt x="161289" y="274374"/>
                </a:lnTo>
                <a:lnTo>
                  <a:pt x="171051" y="226148"/>
                </a:lnTo>
                <a:lnTo>
                  <a:pt x="188537" y="135978"/>
                </a:lnTo>
                <a:lnTo>
                  <a:pt x="467086" y="135978"/>
                </a:lnTo>
                <a:lnTo>
                  <a:pt x="480852" y="130642"/>
                </a:lnTo>
                <a:lnTo>
                  <a:pt x="485565" y="118903"/>
                </a:lnTo>
                <a:lnTo>
                  <a:pt x="481038" y="107164"/>
                </a:lnTo>
                <a:lnTo>
                  <a:pt x="467086" y="101828"/>
                </a:lnTo>
                <a:lnTo>
                  <a:pt x="194456" y="101828"/>
                </a:lnTo>
                <a:lnTo>
                  <a:pt x="198629" y="78358"/>
                </a:lnTo>
                <a:lnTo>
                  <a:pt x="207587" y="24968"/>
                </a:lnTo>
                <a:lnTo>
                  <a:pt x="207613" y="16394"/>
                </a:lnTo>
                <a:lnTo>
                  <a:pt x="204801" y="9607"/>
                </a:lnTo>
                <a:lnTo>
                  <a:pt x="199277" y="4915"/>
                </a:lnTo>
                <a:lnTo>
                  <a:pt x="191166" y="2628"/>
                </a:lnTo>
                <a:lnTo>
                  <a:pt x="168179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5" name="object 25" descr=""/>
          <p:cNvSpPr/>
          <p:nvPr/>
        </p:nvSpPr>
        <p:spPr>
          <a:xfrm>
            <a:off x="6187762" y="4215033"/>
            <a:ext cx="459105" cy="436245"/>
          </a:xfrm>
          <a:custGeom>
            <a:avLst/>
            <a:gdLst/>
            <a:ahLst/>
            <a:cxnLst/>
            <a:rect l="l" t="t" r="r" b="b"/>
            <a:pathLst>
              <a:path w="459104" h="436245">
                <a:moveTo>
                  <a:pt x="255667" y="0"/>
                </a:moveTo>
                <a:lnTo>
                  <a:pt x="214652" y="14945"/>
                </a:lnTo>
                <a:lnTo>
                  <a:pt x="212682" y="21944"/>
                </a:lnTo>
                <a:lnTo>
                  <a:pt x="213671" y="30541"/>
                </a:lnTo>
                <a:lnTo>
                  <a:pt x="235350" y="108722"/>
                </a:lnTo>
                <a:lnTo>
                  <a:pt x="215842" y="115016"/>
                </a:lnTo>
                <a:lnTo>
                  <a:pt x="195597" y="122111"/>
                </a:lnTo>
                <a:lnTo>
                  <a:pt x="174369" y="130067"/>
                </a:lnTo>
                <a:lnTo>
                  <a:pt x="151911" y="138948"/>
                </a:lnTo>
                <a:lnTo>
                  <a:pt x="123005" y="39088"/>
                </a:lnTo>
                <a:lnTo>
                  <a:pt x="119195" y="31214"/>
                </a:lnTo>
                <a:lnTo>
                  <a:pt x="113726" y="26359"/>
                </a:lnTo>
                <a:lnTo>
                  <a:pt x="106655" y="24586"/>
                </a:lnTo>
                <a:lnTo>
                  <a:pt x="98037" y="25956"/>
                </a:lnTo>
                <a:lnTo>
                  <a:pt x="72434" y="34490"/>
                </a:lnTo>
                <a:lnTo>
                  <a:pt x="64563" y="38302"/>
                </a:lnTo>
                <a:lnTo>
                  <a:pt x="59775" y="43774"/>
                </a:lnTo>
                <a:lnTo>
                  <a:pt x="58193" y="50846"/>
                </a:lnTo>
                <a:lnTo>
                  <a:pt x="59937" y="59459"/>
                </a:lnTo>
                <a:lnTo>
                  <a:pt x="95421" y="158646"/>
                </a:lnTo>
                <a:lnTo>
                  <a:pt x="11334" y="191500"/>
                </a:lnTo>
                <a:lnTo>
                  <a:pt x="2" y="202401"/>
                </a:lnTo>
                <a:lnTo>
                  <a:pt x="0" y="216627"/>
                </a:lnTo>
                <a:lnTo>
                  <a:pt x="9113" y="227158"/>
                </a:lnTo>
                <a:lnTo>
                  <a:pt x="25126" y="226972"/>
                </a:lnTo>
                <a:lnTo>
                  <a:pt x="108553" y="191500"/>
                </a:lnTo>
                <a:lnTo>
                  <a:pt x="186734" y="422742"/>
                </a:lnTo>
                <a:lnTo>
                  <a:pt x="190644" y="430492"/>
                </a:lnTo>
                <a:lnTo>
                  <a:pt x="196342" y="434977"/>
                </a:lnTo>
                <a:lnTo>
                  <a:pt x="203640" y="436135"/>
                </a:lnTo>
                <a:lnTo>
                  <a:pt x="212350" y="433905"/>
                </a:lnTo>
                <a:lnTo>
                  <a:pt x="234029" y="424711"/>
                </a:lnTo>
                <a:lnTo>
                  <a:pt x="241306" y="420152"/>
                </a:lnTo>
                <a:lnTo>
                  <a:pt x="245443" y="414363"/>
                </a:lnTo>
                <a:lnTo>
                  <a:pt x="246498" y="407340"/>
                </a:lnTo>
                <a:lnTo>
                  <a:pt x="244532" y="399082"/>
                </a:lnTo>
                <a:lnTo>
                  <a:pt x="228684" y="357834"/>
                </a:lnTo>
                <a:lnTo>
                  <a:pt x="214030" y="317720"/>
                </a:lnTo>
                <a:lnTo>
                  <a:pt x="199091" y="275305"/>
                </a:lnTo>
                <a:lnTo>
                  <a:pt x="162426" y="169822"/>
                </a:lnTo>
                <a:lnTo>
                  <a:pt x="196101" y="158161"/>
                </a:lnTo>
                <a:lnTo>
                  <a:pt x="253602" y="139518"/>
                </a:lnTo>
                <a:lnTo>
                  <a:pt x="300644" y="128379"/>
                </a:lnTo>
                <a:lnTo>
                  <a:pt x="321398" y="126378"/>
                </a:lnTo>
                <a:lnTo>
                  <a:pt x="340676" y="127211"/>
                </a:lnTo>
                <a:lnTo>
                  <a:pt x="358844" y="131061"/>
                </a:lnTo>
                <a:lnTo>
                  <a:pt x="379336" y="142476"/>
                </a:lnTo>
                <a:lnTo>
                  <a:pt x="392190" y="160295"/>
                </a:lnTo>
                <a:lnTo>
                  <a:pt x="396912" y="182055"/>
                </a:lnTo>
                <a:lnTo>
                  <a:pt x="393007" y="205293"/>
                </a:lnTo>
                <a:lnTo>
                  <a:pt x="360659" y="238389"/>
                </a:lnTo>
                <a:lnTo>
                  <a:pt x="313518" y="241424"/>
                </a:lnTo>
                <a:lnTo>
                  <a:pt x="263446" y="224524"/>
                </a:lnTo>
                <a:lnTo>
                  <a:pt x="243884" y="213840"/>
                </a:lnTo>
                <a:lnTo>
                  <a:pt x="231708" y="211332"/>
                </a:lnTo>
                <a:lnTo>
                  <a:pt x="223353" y="216956"/>
                </a:lnTo>
                <a:lnTo>
                  <a:pt x="221158" y="226768"/>
                </a:lnTo>
                <a:lnTo>
                  <a:pt x="227463" y="236827"/>
                </a:lnTo>
                <a:lnTo>
                  <a:pt x="265399" y="261957"/>
                </a:lnTo>
                <a:lnTo>
                  <a:pt x="302355" y="276248"/>
                </a:lnTo>
                <a:lnTo>
                  <a:pt x="345302" y="282754"/>
                </a:lnTo>
                <a:lnTo>
                  <a:pt x="387262" y="277068"/>
                </a:lnTo>
                <a:lnTo>
                  <a:pt x="423557" y="258326"/>
                </a:lnTo>
                <a:lnTo>
                  <a:pt x="449510" y="225663"/>
                </a:lnTo>
                <a:lnTo>
                  <a:pt x="458713" y="179912"/>
                </a:lnTo>
                <a:lnTo>
                  <a:pt x="444822" y="140011"/>
                </a:lnTo>
                <a:lnTo>
                  <a:pt x="413564" y="110088"/>
                </a:lnTo>
                <a:lnTo>
                  <a:pt x="370668" y="94269"/>
                </a:lnTo>
                <a:lnTo>
                  <a:pt x="351049" y="92158"/>
                </a:lnTo>
                <a:lnTo>
                  <a:pt x="331423" y="91647"/>
                </a:lnTo>
                <a:lnTo>
                  <a:pt x="311548" y="92612"/>
                </a:lnTo>
                <a:lnTo>
                  <a:pt x="291179" y="94930"/>
                </a:lnTo>
                <a:lnTo>
                  <a:pt x="270821" y="14780"/>
                </a:lnTo>
                <a:lnTo>
                  <a:pt x="267493" y="6896"/>
                </a:lnTo>
                <a:lnTo>
                  <a:pt x="262443" y="1969"/>
                </a:lnTo>
                <a:lnTo>
                  <a:pt x="255667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6" name="object 26" descr=""/>
          <p:cNvSpPr/>
          <p:nvPr/>
        </p:nvSpPr>
        <p:spPr>
          <a:xfrm>
            <a:off x="6792521" y="4092710"/>
            <a:ext cx="572770" cy="538480"/>
          </a:xfrm>
          <a:custGeom>
            <a:avLst/>
            <a:gdLst/>
            <a:ahLst/>
            <a:cxnLst/>
            <a:rect l="l" t="t" r="r" b="b"/>
            <a:pathLst>
              <a:path w="572770" h="538479">
                <a:moveTo>
                  <a:pt x="230358" y="0"/>
                </a:moveTo>
                <a:lnTo>
                  <a:pt x="1749" y="499081"/>
                </a:lnTo>
                <a:lnTo>
                  <a:pt x="0" y="507454"/>
                </a:lnTo>
                <a:lnTo>
                  <a:pt x="1509" y="515336"/>
                </a:lnTo>
                <a:lnTo>
                  <a:pt x="6097" y="521986"/>
                </a:lnTo>
                <a:lnTo>
                  <a:pt x="13585" y="526666"/>
                </a:lnTo>
                <a:lnTo>
                  <a:pt x="37893" y="535213"/>
                </a:lnTo>
                <a:lnTo>
                  <a:pt x="45772" y="536606"/>
                </a:lnTo>
                <a:lnTo>
                  <a:pt x="53162" y="535045"/>
                </a:lnTo>
                <a:lnTo>
                  <a:pt x="59317" y="530773"/>
                </a:lnTo>
                <a:lnTo>
                  <a:pt x="63496" y="524037"/>
                </a:lnTo>
                <a:lnTo>
                  <a:pt x="76550" y="491418"/>
                </a:lnTo>
                <a:lnTo>
                  <a:pt x="90030" y="458676"/>
                </a:lnTo>
                <a:lnTo>
                  <a:pt x="118030" y="399221"/>
                </a:lnTo>
                <a:lnTo>
                  <a:pt x="159418" y="337390"/>
                </a:lnTo>
                <a:lnTo>
                  <a:pt x="210664" y="290827"/>
                </a:lnTo>
                <a:lnTo>
                  <a:pt x="235271" y="284434"/>
                </a:lnTo>
                <a:lnTo>
                  <a:pt x="253287" y="296826"/>
                </a:lnTo>
                <a:lnTo>
                  <a:pt x="265265" y="322150"/>
                </a:lnTo>
                <a:lnTo>
                  <a:pt x="271763" y="354555"/>
                </a:lnTo>
                <a:lnTo>
                  <a:pt x="274546" y="380089"/>
                </a:lnTo>
                <a:lnTo>
                  <a:pt x="276191" y="392699"/>
                </a:lnTo>
                <a:lnTo>
                  <a:pt x="285627" y="440147"/>
                </a:lnTo>
                <a:lnTo>
                  <a:pt x="307235" y="491522"/>
                </a:lnTo>
                <a:lnTo>
                  <a:pt x="339416" y="522068"/>
                </a:lnTo>
                <a:lnTo>
                  <a:pt x="408730" y="538169"/>
                </a:lnTo>
                <a:lnTo>
                  <a:pt x="443633" y="530387"/>
                </a:lnTo>
                <a:lnTo>
                  <a:pt x="505915" y="480294"/>
                </a:lnTo>
                <a:lnTo>
                  <a:pt x="530447" y="442069"/>
                </a:lnTo>
                <a:lnTo>
                  <a:pt x="548923" y="399966"/>
                </a:lnTo>
                <a:lnTo>
                  <a:pt x="562574" y="355750"/>
                </a:lnTo>
                <a:lnTo>
                  <a:pt x="572626" y="311185"/>
                </a:lnTo>
                <a:lnTo>
                  <a:pt x="569059" y="297844"/>
                </a:lnTo>
                <a:lnTo>
                  <a:pt x="556866" y="290168"/>
                </a:lnTo>
                <a:lnTo>
                  <a:pt x="542701" y="290866"/>
                </a:lnTo>
                <a:lnTo>
                  <a:pt x="533218" y="302650"/>
                </a:lnTo>
                <a:lnTo>
                  <a:pt x="516845" y="352926"/>
                </a:lnTo>
                <a:lnTo>
                  <a:pt x="494869" y="400863"/>
                </a:lnTo>
                <a:lnTo>
                  <a:pt x="468091" y="442889"/>
                </a:lnTo>
                <a:lnTo>
                  <a:pt x="437308" y="475434"/>
                </a:lnTo>
                <a:lnTo>
                  <a:pt x="421564" y="484702"/>
                </a:lnTo>
                <a:lnTo>
                  <a:pt x="405944" y="487996"/>
                </a:lnTo>
                <a:lnTo>
                  <a:pt x="390568" y="485501"/>
                </a:lnTo>
                <a:lnTo>
                  <a:pt x="357401" y="452683"/>
                </a:lnTo>
                <a:lnTo>
                  <a:pt x="342858" y="398192"/>
                </a:lnTo>
                <a:lnTo>
                  <a:pt x="337502" y="361073"/>
                </a:lnTo>
                <a:lnTo>
                  <a:pt x="334832" y="345348"/>
                </a:lnTo>
                <a:lnTo>
                  <a:pt x="325948" y="310935"/>
                </a:lnTo>
                <a:lnTo>
                  <a:pt x="310600" y="278430"/>
                </a:lnTo>
                <a:lnTo>
                  <a:pt x="286508" y="253438"/>
                </a:lnTo>
                <a:lnTo>
                  <a:pt x="251393" y="241563"/>
                </a:lnTo>
                <a:lnTo>
                  <a:pt x="222034" y="244374"/>
                </a:lnTo>
                <a:lnTo>
                  <a:pt x="194401" y="255686"/>
                </a:lnTo>
                <a:lnTo>
                  <a:pt x="170465" y="272417"/>
                </a:lnTo>
                <a:lnTo>
                  <a:pt x="152193" y="291487"/>
                </a:lnTo>
                <a:lnTo>
                  <a:pt x="165871" y="261941"/>
                </a:lnTo>
                <a:lnTo>
                  <a:pt x="186388" y="218929"/>
                </a:lnTo>
                <a:lnTo>
                  <a:pt x="212547" y="165859"/>
                </a:lnTo>
                <a:lnTo>
                  <a:pt x="243153" y="106135"/>
                </a:lnTo>
                <a:lnTo>
                  <a:pt x="277009" y="43164"/>
                </a:lnTo>
                <a:lnTo>
                  <a:pt x="279618" y="34574"/>
                </a:lnTo>
                <a:lnTo>
                  <a:pt x="278653" y="26167"/>
                </a:lnTo>
                <a:lnTo>
                  <a:pt x="274240" y="18866"/>
                </a:lnTo>
                <a:lnTo>
                  <a:pt x="266506" y="13598"/>
                </a:lnTo>
                <a:lnTo>
                  <a:pt x="238248" y="1775"/>
                </a:lnTo>
                <a:lnTo>
                  <a:pt x="230358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7" name="object 27" descr=""/>
          <p:cNvSpPr/>
          <p:nvPr/>
        </p:nvSpPr>
        <p:spPr>
          <a:xfrm>
            <a:off x="7426011" y="4071493"/>
            <a:ext cx="599440" cy="582295"/>
          </a:xfrm>
          <a:custGeom>
            <a:avLst/>
            <a:gdLst/>
            <a:ahLst/>
            <a:cxnLst/>
            <a:rect l="l" t="t" r="r" b="b"/>
            <a:pathLst>
              <a:path w="599440" h="582295">
                <a:moveTo>
                  <a:pt x="353018" y="369201"/>
                </a:moveTo>
                <a:lnTo>
                  <a:pt x="291931" y="369201"/>
                </a:lnTo>
                <a:lnTo>
                  <a:pt x="284680" y="419346"/>
                </a:lnTo>
                <a:lnTo>
                  <a:pt x="268003" y="461832"/>
                </a:lnTo>
                <a:lnTo>
                  <a:pt x="242404" y="496719"/>
                </a:lnTo>
                <a:lnTo>
                  <a:pt x="208386" y="524068"/>
                </a:lnTo>
                <a:lnTo>
                  <a:pt x="166455" y="543941"/>
                </a:lnTo>
                <a:lnTo>
                  <a:pt x="159079" y="547722"/>
                </a:lnTo>
                <a:lnTo>
                  <a:pt x="154787" y="552978"/>
                </a:lnTo>
                <a:lnTo>
                  <a:pt x="153700" y="559466"/>
                </a:lnTo>
                <a:lnTo>
                  <a:pt x="155940" y="566940"/>
                </a:lnTo>
                <a:lnTo>
                  <a:pt x="157908" y="570877"/>
                </a:lnTo>
                <a:lnTo>
                  <a:pt x="161962" y="577036"/>
                </a:lnTo>
                <a:lnTo>
                  <a:pt x="167203" y="580732"/>
                </a:lnTo>
                <a:lnTo>
                  <a:pt x="173519" y="581961"/>
                </a:lnTo>
                <a:lnTo>
                  <a:pt x="180903" y="580729"/>
                </a:lnTo>
                <a:lnTo>
                  <a:pt x="232105" y="560134"/>
                </a:lnTo>
                <a:lnTo>
                  <a:pt x="274135" y="533333"/>
                </a:lnTo>
                <a:lnTo>
                  <a:pt x="307114" y="500584"/>
                </a:lnTo>
                <a:lnTo>
                  <a:pt x="331169" y="462143"/>
                </a:lnTo>
                <a:lnTo>
                  <a:pt x="346428" y="418263"/>
                </a:lnTo>
                <a:lnTo>
                  <a:pt x="353018" y="369201"/>
                </a:lnTo>
                <a:close/>
              </a:path>
              <a:path w="599440" h="582295">
                <a:moveTo>
                  <a:pt x="136890" y="17081"/>
                </a:moveTo>
                <a:lnTo>
                  <a:pt x="90903" y="17081"/>
                </a:lnTo>
                <a:lnTo>
                  <a:pt x="84997" y="22999"/>
                </a:lnTo>
                <a:lnTo>
                  <a:pt x="84957" y="180936"/>
                </a:lnTo>
                <a:lnTo>
                  <a:pt x="83319" y="245607"/>
                </a:lnTo>
                <a:lnTo>
                  <a:pt x="78331" y="306902"/>
                </a:lnTo>
                <a:lnTo>
                  <a:pt x="70102" y="363095"/>
                </a:lnTo>
                <a:lnTo>
                  <a:pt x="58700" y="414048"/>
                </a:lnTo>
                <a:lnTo>
                  <a:pt x="44196" y="459623"/>
                </a:lnTo>
                <a:lnTo>
                  <a:pt x="26658" y="499681"/>
                </a:lnTo>
                <a:lnTo>
                  <a:pt x="6156" y="534085"/>
                </a:lnTo>
                <a:lnTo>
                  <a:pt x="2854" y="540392"/>
                </a:lnTo>
                <a:lnTo>
                  <a:pt x="24186" y="577091"/>
                </a:lnTo>
                <a:lnTo>
                  <a:pt x="30706" y="579012"/>
                </a:lnTo>
                <a:lnTo>
                  <a:pt x="37105" y="577360"/>
                </a:lnTo>
                <a:lnTo>
                  <a:pt x="67047" y="537667"/>
                </a:lnTo>
                <a:lnTo>
                  <a:pt x="87453" y="498948"/>
                </a:lnTo>
                <a:lnTo>
                  <a:pt x="104657" y="455794"/>
                </a:lnTo>
                <a:lnTo>
                  <a:pt x="119148" y="407962"/>
                </a:lnTo>
                <a:lnTo>
                  <a:pt x="181895" y="407962"/>
                </a:lnTo>
                <a:lnTo>
                  <a:pt x="177612" y="400404"/>
                </a:lnTo>
                <a:lnTo>
                  <a:pt x="156655" y="365914"/>
                </a:lnTo>
                <a:lnTo>
                  <a:pt x="133600" y="330441"/>
                </a:lnTo>
                <a:lnTo>
                  <a:pt x="138858" y="297599"/>
                </a:lnTo>
                <a:lnTo>
                  <a:pt x="173543" y="297599"/>
                </a:lnTo>
                <a:lnTo>
                  <a:pt x="175637" y="294309"/>
                </a:lnTo>
                <a:lnTo>
                  <a:pt x="181719" y="279372"/>
                </a:lnTo>
                <a:lnTo>
                  <a:pt x="187307" y="264990"/>
                </a:lnTo>
                <a:lnTo>
                  <a:pt x="192645" y="250977"/>
                </a:lnTo>
                <a:lnTo>
                  <a:pt x="197977" y="237147"/>
                </a:lnTo>
                <a:lnTo>
                  <a:pt x="590178" y="237147"/>
                </a:lnTo>
                <a:lnTo>
                  <a:pt x="593455" y="233870"/>
                </a:lnTo>
                <a:lnTo>
                  <a:pt x="142795" y="233870"/>
                </a:lnTo>
                <a:lnTo>
                  <a:pt x="142795" y="22999"/>
                </a:lnTo>
                <a:lnTo>
                  <a:pt x="136890" y="17081"/>
                </a:lnTo>
                <a:close/>
              </a:path>
              <a:path w="599440" h="582295">
                <a:moveTo>
                  <a:pt x="463394" y="369201"/>
                </a:moveTo>
                <a:lnTo>
                  <a:pt x="400986" y="369201"/>
                </a:lnTo>
                <a:lnTo>
                  <a:pt x="400986" y="527519"/>
                </a:lnTo>
                <a:lnTo>
                  <a:pt x="404546" y="551364"/>
                </a:lnTo>
                <a:lnTo>
                  <a:pt x="418636" y="566032"/>
                </a:lnTo>
                <a:lnTo>
                  <a:pt x="448371" y="573432"/>
                </a:lnTo>
                <a:lnTo>
                  <a:pt x="498865" y="575475"/>
                </a:lnTo>
                <a:lnTo>
                  <a:pt x="529726" y="575475"/>
                </a:lnTo>
                <a:lnTo>
                  <a:pt x="538273" y="574814"/>
                </a:lnTo>
                <a:lnTo>
                  <a:pt x="542870" y="573506"/>
                </a:lnTo>
                <a:lnTo>
                  <a:pt x="560444" y="570466"/>
                </a:lnTo>
                <a:lnTo>
                  <a:pt x="586955" y="549357"/>
                </a:lnTo>
                <a:lnTo>
                  <a:pt x="588870" y="542632"/>
                </a:lnTo>
                <a:lnTo>
                  <a:pt x="589080" y="541972"/>
                </a:lnTo>
                <a:lnTo>
                  <a:pt x="480287" y="541962"/>
                </a:lnTo>
                <a:lnTo>
                  <a:pt x="469215" y="539429"/>
                </a:lnTo>
                <a:lnTo>
                  <a:pt x="464428" y="530613"/>
                </a:lnTo>
                <a:lnTo>
                  <a:pt x="463481" y="513343"/>
                </a:lnTo>
                <a:lnTo>
                  <a:pt x="463394" y="369201"/>
                </a:lnTo>
                <a:close/>
              </a:path>
              <a:path w="599440" h="582295">
                <a:moveTo>
                  <a:pt x="559292" y="428980"/>
                </a:moveTo>
                <a:lnTo>
                  <a:pt x="539126" y="476206"/>
                </a:lnTo>
                <a:lnTo>
                  <a:pt x="537702" y="499516"/>
                </a:lnTo>
                <a:lnTo>
                  <a:pt x="522096" y="539837"/>
                </a:lnTo>
                <a:lnTo>
                  <a:pt x="500173" y="541972"/>
                </a:lnTo>
                <a:lnTo>
                  <a:pt x="589080" y="541972"/>
                </a:lnTo>
                <a:lnTo>
                  <a:pt x="592034" y="532704"/>
                </a:lnTo>
                <a:lnTo>
                  <a:pt x="594031" y="523824"/>
                </a:lnTo>
                <a:lnTo>
                  <a:pt x="595415" y="513343"/>
                </a:lnTo>
                <a:lnTo>
                  <a:pt x="596988" y="495985"/>
                </a:lnTo>
                <a:lnTo>
                  <a:pt x="597892" y="486222"/>
                </a:lnTo>
                <a:lnTo>
                  <a:pt x="598549" y="474879"/>
                </a:lnTo>
                <a:lnTo>
                  <a:pt x="599207" y="455794"/>
                </a:lnTo>
                <a:lnTo>
                  <a:pt x="599269" y="449511"/>
                </a:lnTo>
                <a:lnTo>
                  <a:pt x="598650" y="442684"/>
                </a:lnTo>
                <a:lnTo>
                  <a:pt x="595591" y="436618"/>
                </a:lnTo>
                <a:lnTo>
                  <a:pt x="590318" y="432644"/>
                </a:lnTo>
                <a:lnTo>
                  <a:pt x="582952" y="430949"/>
                </a:lnTo>
                <a:lnTo>
                  <a:pt x="559292" y="428980"/>
                </a:lnTo>
                <a:close/>
              </a:path>
              <a:path w="599440" h="582295">
                <a:moveTo>
                  <a:pt x="181895" y="407962"/>
                </a:moveTo>
                <a:lnTo>
                  <a:pt x="119148" y="407962"/>
                </a:lnTo>
                <a:lnTo>
                  <a:pt x="132329" y="428182"/>
                </a:lnTo>
                <a:lnTo>
                  <a:pt x="145260" y="449511"/>
                </a:lnTo>
                <a:lnTo>
                  <a:pt x="157947" y="472071"/>
                </a:lnTo>
                <a:lnTo>
                  <a:pt x="170392" y="495985"/>
                </a:lnTo>
                <a:lnTo>
                  <a:pt x="175017" y="502631"/>
                </a:lnTo>
                <a:lnTo>
                  <a:pt x="180816" y="505763"/>
                </a:lnTo>
                <a:lnTo>
                  <a:pt x="187476" y="505320"/>
                </a:lnTo>
                <a:lnTo>
                  <a:pt x="194687" y="501243"/>
                </a:lnTo>
                <a:lnTo>
                  <a:pt x="207844" y="490727"/>
                </a:lnTo>
                <a:lnTo>
                  <a:pt x="213009" y="485547"/>
                </a:lnTo>
                <a:lnTo>
                  <a:pt x="215715" y="479813"/>
                </a:lnTo>
                <a:lnTo>
                  <a:pt x="215960" y="473463"/>
                </a:lnTo>
                <a:lnTo>
                  <a:pt x="213737" y="466432"/>
                </a:lnTo>
                <a:lnTo>
                  <a:pt x="196597" y="433909"/>
                </a:lnTo>
                <a:lnTo>
                  <a:pt x="181895" y="407962"/>
                </a:lnTo>
                <a:close/>
              </a:path>
              <a:path w="599440" h="582295">
                <a:moveTo>
                  <a:pt x="580970" y="337007"/>
                </a:moveTo>
                <a:lnTo>
                  <a:pt x="180895" y="337007"/>
                </a:lnTo>
                <a:lnTo>
                  <a:pt x="174990" y="342265"/>
                </a:lnTo>
                <a:lnTo>
                  <a:pt x="174990" y="363283"/>
                </a:lnTo>
                <a:lnTo>
                  <a:pt x="180895" y="369201"/>
                </a:lnTo>
                <a:lnTo>
                  <a:pt x="580970" y="369201"/>
                </a:lnTo>
                <a:lnTo>
                  <a:pt x="586889" y="363943"/>
                </a:lnTo>
                <a:lnTo>
                  <a:pt x="586889" y="342925"/>
                </a:lnTo>
                <a:lnTo>
                  <a:pt x="580970" y="337007"/>
                </a:lnTo>
                <a:close/>
              </a:path>
              <a:path w="599440" h="582295">
                <a:moveTo>
                  <a:pt x="306371" y="237147"/>
                </a:moveTo>
                <a:lnTo>
                  <a:pt x="246592" y="237147"/>
                </a:lnTo>
                <a:lnTo>
                  <a:pt x="246592" y="337007"/>
                </a:lnTo>
                <a:lnTo>
                  <a:pt x="306371" y="337007"/>
                </a:lnTo>
                <a:lnTo>
                  <a:pt x="306371" y="237147"/>
                </a:lnTo>
                <a:close/>
              </a:path>
              <a:path w="599440" h="582295">
                <a:moveTo>
                  <a:pt x="519883" y="237147"/>
                </a:moveTo>
                <a:lnTo>
                  <a:pt x="461413" y="237147"/>
                </a:lnTo>
                <a:lnTo>
                  <a:pt x="461413" y="337007"/>
                </a:lnTo>
                <a:lnTo>
                  <a:pt x="519883" y="337007"/>
                </a:lnTo>
                <a:lnTo>
                  <a:pt x="519883" y="237147"/>
                </a:lnTo>
                <a:close/>
              </a:path>
              <a:path w="599440" h="582295">
                <a:moveTo>
                  <a:pt x="35721" y="105105"/>
                </a:moveTo>
                <a:lnTo>
                  <a:pt x="15583" y="169795"/>
                </a:lnTo>
                <a:lnTo>
                  <a:pt x="12234" y="214982"/>
                </a:lnTo>
                <a:lnTo>
                  <a:pt x="7164" y="256964"/>
                </a:lnTo>
                <a:lnTo>
                  <a:pt x="250" y="295617"/>
                </a:lnTo>
                <a:lnTo>
                  <a:pt x="3" y="300829"/>
                </a:lnTo>
                <a:lnTo>
                  <a:pt x="36875" y="324587"/>
                </a:lnTo>
                <a:lnTo>
                  <a:pt x="43187" y="322883"/>
                </a:lnTo>
                <a:lnTo>
                  <a:pt x="58721" y="267179"/>
                </a:lnTo>
                <a:lnTo>
                  <a:pt x="64708" y="221964"/>
                </a:lnTo>
                <a:lnTo>
                  <a:pt x="68844" y="174653"/>
                </a:lnTo>
                <a:lnTo>
                  <a:pt x="71136" y="126020"/>
                </a:lnTo>
                <a:lnTo>
                  <a:pt x="71192" y="113652"/>
                </a:lnTo>
                <a:lnTo>
                  <a:pt x="65287" y="107086"/>
                </a:lnTo>
                <a:lnTo>
                  <a:pt x="54111" y="106425"/>
                </a:lnTo>
                <a:lnTo>
                  <a:pt x="35721" y="105105"/>
                </a:lnTo>
                <a:close/>
              </a:path>
              <a:path w="599440" h="582295">
                <a:moveTo>
                  <a:pt x="173543" y="297599"/>
                </a:moveTo>
                <a:lnTo>
                  <a:pt x="138858" y="297599"/>
                </a:lnTo>
                <a:lnTo>
                  <a:pt x="151990" y="303504"/>
                </a:lnTo>
                <a:lnTo>
                  <a:pt x="159476" y="305486"/>
                </a:lnTo>
                <a:lnTo>
                  <a:pt x="166038" y="304574"/>
                </a:lnTo>
                <a:lnTo>
                  <a:pt x="171487" y="300829"/>
                </a:lnTo>
                <a:lnTo>
                  <a:pt x="173543" y="297599"/>
                </a:lnTo>
                <a:close/>
              </a:path>
              <a:path w="599440" h="582295">
                <a:moveTo>
                  <a:pt x="185662" y="109189"/>
                </a:moveTo>
                <a:lnTo>
                  <a:pt x="179422" y="111434"/>
                </a:lnTo>
                <a:lnTo>
                  <a:pt x="174905" y="116267"/>
                </a:lnTo>
                <a:lnTo>
                  <a:pt x="172361" y="123507"/>
                </a:lnTo>
                <a:lnTo>
                  <a:pt x="166820" y="151002"/>
                </a:lnTo>
                <a:lnTo>
                  <a:pt x="160045" y="179917"/>
                </a:lnTo>
                <a:lnTo>
                  <a:pt x="152024" y="208254"/>
                </a:lnTo>
                <a:lnTo>
                  <a:pt x="142795" y="233870"/>
                </a:lnTo>
                <a:lnTo>
                  <a:pt x="593455" y="233870"/>
                </a:lnTo>
                <a:lnTo>
                  <a:pt x="596083" y="231241"/>
                </a:lnTo>
                <a:lnTo>
                  <a:pt x="596047" y="208218"/>
                </a:lnTo>
                <a:lnTo>
                  <a:pt x="590178" y="202336"/>
                </a:lnTo>
                <a:lnTo>
                  <a:pt x="207184" y="202336"/>
                </a:lnTo>
                <a:lnTo>
                  <a:pt x="213151" y="180936"/>
                </a:lnTo>
                <a:lnTo>
                  <a:pt x="217522" y="162677"/>
                </a:lnTo>
                <a:lnTo>
                  <a:pt x="220664" y="147004"/>
                </a:lnTo>
                <a:lnTo>
                  <a:pt x="222945" y="133362"/>
                </a:lnTo>
                <a:lnTo>
                  <a:pt x="223097" y="126020"/>
                </a:lnTo>
                <a:lnTo>
                  <a:pt x="220725" y="119972"/>
                </a:lnTo>
                <a:lnTo>
                  <a:pt x="216015" y="115526"/>
                </a:lnTo>
                <a:lnTo>
                  <a:pt x="209153" y="112991"/>
                </a:lnTo>
                <a:lnTo>
                  <a:pt x="193379" y="109715"/>
                </a:lnTo>
                <a:lnTo>
                  <a:pt x="185662" y="109189"/>
                </a:lnTo>
                <a:close/>
              </a:path>
              <a:path w="599440" h="582295">
                <a:moveTo>
                  <a:pt x="300466" y="141897"/>
                </a:moveTo>
                <a:lnTo>
                  <a:pt x="252510" y="141897"/>
                </a:lnTo>
                <a:lnTo>
                  <a:pt x="246592" y="147815"/>
                </a:lnTo>
                <a:lnTo>
                  <a:pt x="246592" y="202336"/>
                </a:lnTo>
                <a:lnTo>
                  <a:pt x="306371" y="202336"/>
                </a:lnTo>
                <a:lnTo>
                  <a:pt x="306371" y="147815"/>
                </a:lnTo>
                <a:lnTo>
                  <a:pt x="300466" y="141897"/>
                </a:lnTo>
                <a:close/>
              </a:path>
              <a:path w="599440" h="582295">
                <a:moveTo>
                  <a:pt x="415426" y="97891"/>
                </a:moveTo>
                <a:lnTo>
                  <a:pt x="353018" y="97891"/>
                </a:lnTo>
                <a:lnTo>
                  <a:pt x="353018" y="202336"/>
                </a:lnTo>
                <a:lnTo>
                  <a:pt x="415426" y="202336"/>
                </a:lnTo>
                <a:lnTo>
                  <a:pt x="415426" y="97891"/>
                </a:lnTo>
                <a:close/>
              </a:path>
              <a:path w="599440" h="582295">
                <a:moveTo>
                  <a:pt x="513965" y="141897"/>
                </a:moveTo>
                <a:lnTo>
                  <a:pt x="467318" y="141897"/>
                </a:lnTo>
                <a:lnTo>
                  <a:pt x="461413" y="147815"/>
                </a:lnTo>
                <a:lnTo>
                  <a:pt x="461413" y="202336"/>
                </a:lnTo>
                <a:lnTo>
                  <a:pt x="519883" y="202336"/>
                </a:lnTo>
                <a:lnTo>
                  <a:pt x="519883" y="147815"/>
                </a:lnTo>
                <a:lnTo>
                  <a:pt x="513965" y="141897"/>
                </a:lnTo>
                <a:close/>
              </a:path>
              <a:path w="599440" h="582295">
                <a:moveTo>
                  <a:pt x="574405" y="64376"/>
                </a:moveTo>
                <a:lnTo>
                  <a:pt x="209153" y="64376"/>
                </a:lnTo>
                <a:lnTo>
                  <a:pt x="203234" y="69634"/>
                </a:lnTo>
                <a:lnTo>
                  <a:pt x="203234" y="91973"/>
                </a:lnTo>
                <a:lnTo>
                  <a:pt x="209153" y="97891"/>
                </a:lnTo>
                <a:lnTo>
                  <a:pt x="574405" y="97891"/>
                </a:lnTo>
                <a:lnTo>
                  <a:pt x="580323" y="92633"/>
                </a:lnTo>
                <a:lnTo>
                  <a:pt x="580323" y="70294"/>
                </a:lnTo>
                <a:lnTo>
                  <a:pt x="574405" y="64376"/>
                </a:lnTo>
                <a:close/>
              </a:path>
              <a:path w="599440" h="582295">
                <a:moveTo>
                  <a:pt x="409508" y="0"/>
                </a:moveTo>
                <a:lnTo>
                  <a:pt x="358936" y="0"/>
                </a:lnTo>
                <a:lnTo>
                  <a:pt x="353018" y="5905"/>
                </a:lnTo>
                <a:lnTo>
                  <a:pt x="353018" y="64376"/>
                </a:lnTo>
                <a:lnTo>
                  <a:pt x="415426" y="64376"/>
                </a:lnTo>
                <a:lnTo>
                  <a:pt x="415426" y="5905"/>
                </a:lnTo>
                <a:lnTo>
                  <a:pt x="409508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/>
        </p:txBody>
      </p:sp>
      <p:grpSp>
        <p:nvGrpSpPr>
          <p:cNvPr id="28" name="object 28" descr=""/>
          <p:cNvGrpSpPr/>
          <p:nvPr/>
        </p:nvGrpSpPr>
        <p:grpSpPr>
          <a:xfrm>
            <a:off x="0" y="13017996"/>
            <a:ext cx="10692130" cy="2102485"/>
            <a:chOff x="0" y="13017996"/>
            <a:chExt cx="10692130" cy="2102485"/>
          </a:xfrm>
        </p:grpSpPr>
        <p:sp>
          <p:nvSpPr>
            <p:cNvPr id="29" name="object 29" descr=""/>
            <p:cNvSpPr/>
            <p:nvPr/>
          </p:nvSpPr>
          <p:spPr>
            <a:xfrm>
              <a:off x="0" y="13017996"/>
              <a:ext cx="10692130" cy="2102485"/>
            </a:xfrm>
            <a:custGeom>
              <a:avLst/>
              <a:gdLst/>
              <a:ahLst/>
              <a:cxnLst/>
              <a:rect l="l" t="t" r="r" b="b"/>
              <a:pathLst>
                <a:path w="10692130" h="2102484">
                  <a:moveTo>
                    <a:pt x="0" y="2101989"/>
                  </a:moveTo>
                  <a:lnTo>
                    <a:pt x="0" y="0"/>
                  </a:lnTo>
                  <a:lnTo>
                    <a:pt x="10692003" y="0"/>
                  </a:lnTo>
                  <a:lnTo>
                    <a:pt x="10692003" y="2101989"/>
                  </a:lnTo>
                  <a:lnTo>
                    <a:pt x="0" y="2101989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30" name="object 30" descr="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8711696" y="14706402"/>
              <a:ext cx="1441441" cy="118040"/>
            </a:xfrm>
            <a:prstGeom prst="rect">
              <a:avLst/>
            </a:prstGeom>
          </p:spPr>
        </p:pic>
        <p:pic>
          <p:nvPicPr>
            <p:cNvPr id="31" name="object 31" descr="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282547" y="14816991"/>
              <a:ext cx="384785" cy="86567"/>
            </a:xfrm>
            <a:prstGeom prst="rect">
              <a:avLst/>
            </a:prstGeom>
          </p:spPr>
        </p:pic>
      </p:grpSp>
      <p:pic>
        <p:nvPicPr>
          <p:cNvPr id="32" name="object 32" descr=""/>
          <p:cNvPicPr/>
          <p:nvPr/>
        </p:nvPicPr>
        <p:blipFill>
          <a:blip r:embed="rId17" cstate="print"/>
          <a:stretch>
            <a:fillRect/>
          </a:stretch>
        </p:blipFill>
        <p:spPr>
          <a:xfrm>
            <a:off x="243422" y="3508387"/>
            <a:ext cx="3126364" cy="2196838"/>
          </a:xfrm>
          <a:prstGeom prst="rect">
            <a:avLst/>
          </a:prstGeom>
        </p:spPr>
      </p:pic>
      <p:pic>
        <p:nvPicPr>
          <p:cNvPr id="33" name="object 33" descr=""/>
          <p:cNvPicPr/>
          <p:nvPr/>
        </p:nvPicPr>
        <p:blipFill>
          <a:blip r:embed="rId18" cstate="print"/>
          <a:stretch>
            <a:fillRect/>
          </a:stretch>
        </p:blipFill>
        <p:spPr>
          <a:xfrm>
            <a:off x="4436019" y="14386983"/>
            <a:ext cx="1867718" cy="423183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2022-08-02T08:03:48Z</dcterms:created>
  <dcterms:modified xsi:type="dcterms:W3CDTF">2022-08-02T08:03:48Z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LastSaved">
    <vt:filetime>2022-08-02T00:00:00Z</vt:filetime>
  </property>
  <property fmtid="{D5CDD505-2E9C-101B-9397-08002B2CF9AE}" pid="3" name="Producer">
    <vt:lpwstr>iLovePDF</vt:lpwstr>
  </property>
</Properties>
</file>