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24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8020"/>
                </a:moveTo>
                <a:lnTo>
                  <a:pt x="10692003" y="13018020"/>
                </a:lnTo>
                <a:lnTo>
                  <a:pt x="10692003" y="0"/>
                </a:lnTo>
                <a:lnTo>
                  <a:pt x="0" y="0"/>
                </a:lnTo>
                <a:lnTo>
                  <a:pt x="0" y="13018020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1625" y="11974581"/>
            <a:ext cx="4664868" cy="17470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1628" y="12222963"/>
            <a:ext cx="3926751" cy="172859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931632" y="12466558"/>
            <a:ext cx="516255" cy="175895"/>
            <a:chOff x="931632" y="12466558"/>
            <a:chExt cx="516255" cy="175895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632" y="12470435"/>
              <a:ext cx="171576" cy="1715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642" y="12466558"/>
              <a:ext cx="149072" cy="16253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18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6620" y="12480585"/>
            <a:ext cx="121386" cy="15293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980" y="12490735"/>
            <a:ext cx="148323" cy="14222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99484" y="12485750"/>
            <a:ext cx="173443" cy="156253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2233460" y="12466558"/>
            <a:ext cx="304165" cy="171450"/>
            <a:chOff x="2233460" y="12466558"/>
            <a:chExt cx="304165" cy="171450"/>
          </a:xfrm>
        </p:grpSpPr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460" y="12466558"/>
              <a:ext cx="149072" cy="16253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236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96437" y="12480585"/>
            <a:ext cx="121386" cy="15293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75799" y="12490735"/>
            <a:ext cx="148323" cy="14222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91341" y="12483717"/>
            <a:ext cx="100355" cy="144640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3161557" y="12479109"/>
            <a:ext cx="225425" cy="163195"/>
            <a:chOff x="3161557" y="12479109"/>
            <a:chExt cx="225425" cy="163195"/>
          </a:xfrm>
        </p:grpSpPr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1557" y="12479109"/>
              <a:ext cx="154701" cy="15570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335470" y="12591089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18164" y="12470256"/>
            <a:ext cx="2821415" cy="172492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1625" y="12713086"/>
            <a:ext cx="1343176" cy="176006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07856" y="12716789"/>
            <a:ext cx="1236315" cy="172669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3710444" y="12718998"/>
            <a:ext cx="779145" cy="170180"/>
            <a:chOff x="3710444" y="12718998"/>
            <a:chExt cx="779145" cy="170180"/>
          </a:xfrm>
        </p:grpSpPr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44" y="12727119"/>
              <a:ext cx="145554" cy="15662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196" y="12730620"/>
              <a:ext cx="171386" cy="15829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91" y="12718998"/>
              <a:ext cx="340969" cy="168986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437672" y="1283706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1" name="object 3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16529" y="3135281"/>
            <a:ext cx="924350" cy="200313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00669" y="393789"/>
            <a:ext cx="6300927" cy="2943552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74982" y="3130259"/>
            <a:ext cx="1990390" cy="204669"/>
          </a:xfrm>
          <a:prstGeom prst="rect">
            <a:avLst/>
          </a:prstGeom>
        </p:spPr>
      </p:pic>
      <p:sp>
        <p:nvSpPr>
          <p:cNvPr id="34" name="object 34" descr=""/>
          <p:cNvSpPr/>
          <p:nvPr/>
        </p:nvSpPr>
        <p:spPr>
          <a:xfrm>
            <a:off x="3006839" y="3720591"/>
            <a:ext cx="4814570" cy="647065"/>
          </a:xfrm>
          <a:custGeom>
            <a:avLst/>
            <a:gdLst/>
            <a:ahLst/>
            <a:cxnLst/>
            <a:rect l="l" t="t" r="r" b="b"/>
            <a:pathLst>
              <a:path w="4814570" h="647064">
                <a:moveTo>
                  <a:pt x="330225" y="562165"/>
                </a:moveTo>
                <a:lnTo>
                  <a:pt x="329780" y="556514"/>
                </a:lnTo>
                <a:lnTo>
                  <a:pt x="329514" y="552970"/>
                </a:lnTo>
                <a:lnTo>
                  <a:pt x="327571" y="544360"/>
                </a:lnTo>
                <a:lnTo>
                  <a:pt x="323062" y="538746"/>
                </a:lnTo>
                <a:lnTo>
                  <a:pt x="316280" y="536168"/>
                </a:lnTo>
                <a:lnTo>
                  <a:pt x="307594" y="536714"/>
                </a:lnTo>
                <a:lnTo>
                  <a:pt x="257911" y="546874"/>
                </a:lnTo>
                <a:lnTo>
                  <a:pt x="207175" y="556514"/>
                </a:lnTo>
                <a:lnTo>
                  <a:pt x="207175" y="458216"/>
                </a:lnTo>
                <a:lnTo>
                  <a:pt x="321030" y="458216"/>
                </a:lnTo>
                <a:lnTo>
                  <a:pt x="327393" y="453275"/>
                </a:lnTo>
                <a:lnTo>
                  <a:pt x="327393" y="443382"/>
                </a:lnTo>
                <a:lnTo>
                  <a:pt x="326199" y="435013"/>
                </a:lnTo>
                <a:lnTo>
                  <a:pt x="322618" y="429044"/>
                </a:lnTo>
                <a:lnTo>
                  <a:pt x="316649" y="425475"/>
                </a:lnTo>
                <a:lnTo>
                  <a:pt x="308305" y="424281"/>
                </a:lnTo>
                <a:lnTo>
                  <a:pt x="207175" y="424281"/>
                </a:lnTo>
                <a:lnTo>
                  <a:pt x="207175" y="348627"/>
                </a:lnTo>
                <a:lnTo>
                  <a:pt x="303352" y="348627"/>
                </a:lnTo>
                <a:lnTo>
                  <a:pt x="311696" y="347433"/>
                </a:lnTo>
                <a:lnTo>
                  <a:pt x="317665" y="343839"/>
                </a:lnTo>
                <a:lnTo>
                  <a:pt x="321246" y="337870"/>
                </a:lnTo>
                <a:lnTo>
                  <a:pt x="322440" y="329526"/>
                </a:lnTo>
                <a:lnTo>
                  <a:pt x="322440" y="316090"/>
                </a:lnTo>
                <a:lnTo>
                  <a:pt x="322440" y="211442"/>
                </a:lnTo>
                <a:lnTo>
                  <a:pt x="322440" y="181038"/>
                </a:lnTo>
                <a:lnTo>
                  <a:pt x="322440" y="81330"/>
                </a:lnTo>
                <a:lnTo>
                  <a:pt x="322440" y="64350"/>
                </a:lnTo>
                <a:lnTo>
                  <a:pt x="321246" y="55994"/>
                </a:lnTo>
                <a:lnTo>
                  <a:pt x="317665" y="50025"/>
                </a:lnTo>
                <a:lnTo>
                  <a:pt x="311696" y="46456"/>
                </a:lnTo>
                <a:lnTo>
                  <a:pt x="303352" y="45262"/>
                </a:lnTo>
                <a:lnTo>
                  <a:pt x="258102" y="45262"/>
                </a:lnTo>
                <a:lnTo>
                  <a:pt x="258102" y="81330"/>
                </a:lnTo>
                <a:lnTo>
                  <a:pt x="258102" y="181038"/>
                </a:lnTo>
                <a:lnTo>
                  <a:pt x="258102" y="211442"/>
                </a:lnTo>
                <a:lnTo>
                  <a:pt x="258102" y="316090"/>
                </a:lnTo>
                <a:lnTo>
                  <a:pt x="207175" y="316090"/>
                </a:lnTo>
                <a:lnTo>
                  <a:pt x="207175" y="211442"/>
                </a:lnTo>
                <a:lnTo>
                  <a:pt x="258102" y="211442"/>
                </a:lnTo>
                <a:lnTo>
                  <a:pt x="258102" y="181038"/>
                </a:lnTo>
                <a:lnTo>
                  <a:pt x="207175" y="181038"/>
                </a:lnTo>
                <a:lnTo>
                  <a:pt x="207175" y="81330"/>
                </a:lnTo>
                <a:lnTo>
                  <a:pt x="258102" y="81330"/>
                </a:lnTo>
                <a:lnTo>
                  <a:pt x="258102" y="45262"/>
                </a:lnTo>
                <a:lnTo>
                  <a:pt x="136474" y="45262"/>
                </a:lnTo>
                <a:lnTo>
                  <a:pt x="136474" y="81330"/>
                </a:lnTo>
                <a:lnTo>
                  <a:pt x="136474" y="181038"/>
                </a:lnTo>
                <a:lnTo>
                  <a:pt x="136474" y="211442"/>
                </a:lnTo>
                <a:lnTo>
                  <a:pt x="136474" y="316090"/>
                </a:lnTo>
                <a:lnTo>
                  <a:pt x="83439" y="316090"/>
                </a:lnTo>
                <a:lnTo>
                  <a:pt x="83439" y="211442"/>
                </a:lnTo>
                <a:lnTo>
                  <a:pt x="136474" y="211442"/>
                </a:lnTo>
                <a:lnTo>
                  <a:pt x="136474" y="181038"/>
                </a:lnTo>
                <a:lnTo>
                  <a:pt x="83439" y="181038"/>
                </a:lnTo>
                <a:lnTo>
                  <a:pt x="83439" y="81330"/>
                </a:lnTo>
                <a:lnTo>
                  <a:pt x="136474" y="81330"/>
                </a:lnTo>
                <a:lnTo>
                  <a:pt x="136474" y="45262"/>
                </a:lnTo>
                <a:lnTo>
                  <a:pt x="36766" y="45262"/>
                </a:lnTo>
                <a:lnTo>
                  <a:pt x="28409" y="46456"/>
                </a:lnTo>
                <a:lnTo>
                  <a:pt x="22440" y="50025"/>
                </a:lnTo>
                <a:lnTo>
                  <a:pt x="18859" y="55994"/>
                </a:lnTo>
                <a:lnTo>
                  <a:pt x="17665" y="64350"/>
                </a:lnTo>
                <a:lnTo>
                  <a:pt x="17665" y="329526"/>
                </a:lnTo>
                <a:lnTo>
                  <a:pt x="18859" y="337870"/>
                </a:lnTo>
                <a:lnTo>
                  <a:pt x="22440" y="343839"/>
                </a:lnTo>
                <a:lnTo>
                  <a:pt x="28409" y="347433"/>
                </a:lnTo>
                <a:lnTo>
                  <a:pt x="36766" y="348627"/>
                </a:lnTo>
                <a:lnTo>
                  <a:pt x="136474" y="348627"/>
                </a:lnTo>
                <a:lnTo>
                  <a:pt x="136474" y="424281"/>
                </a:lnTo>
                <a:lnTo>
                  <a:pt x="17665" y="424281"/>
                </a:lnTo>
                <a:lnTo>
                  <a:pt x="11303" y="429221"/>
                </a:lnTo>
                <a:lnTo>
                  <a:pt x="11303" y="439140"/>
                </a:lnTo>
                <a:lnTo>
                  <a:pt x="12496" y="447484"/>
                </a:lnTo>
                <a:lnTo>
                  <a:pt x="16078" y="453440"/>
                </a:lnTo>
                <a:lnTo>
                  <a:pt x="22047" y="457022"/>
                </a:lnTo>
                <a:lnTo>
                  <a:pt x="30403" y="458216"/>
                </a:lnTo>
                <a:lnTo>
                  <a:pt x="136474" y="458216"/>
                </a:lnTo>
                <a:lnTo>
                  <a:pt x="136474" y="569239"/>
                </a:lnTo>
                <a:lnTo>
                  <a:pt x="44284" y="583361"/>
                </a:lnTo>
                <a:lnTo>
                  <a:pt x="16967" y="586917"/>
                </a:lnTo>
                <a:lnTo>
                  <a:pt x="8750" y="589038"/>
                </a:lnTo>
                <a:lnTo>
                  <a:pt x="3175" y="593280"/>
                </a:lnTo>
                <a:lnTo>
                  <a:pt x="254" y="599643"/>
                </a:lnTo>
                <a:lnTo>
                  <a:pt x="0" y="608126"/>
                </a:lnTo>
                <a:lnTo>
                  <a:pt x="0" y="608838"/>
                </a:lnTo>
                <a:lnTo>
                  <a:pt x="2209" y="616750"/>
                </a:lnTo>
                <a:lnTo>
                  <a:pt x="6616" y="622274"/>
                </a:lnTo>
                <a:lnTo>
                  <a:pt x="13017" y="625144"/>
                </a:lnTo>
                <a:lnTo>
                  <a:pt x="21209" y="625106"/>
                </a:lnTo>
                <a:lnTo>
                  <a:pt x="68567" y="617931"/>
                </a:lnTo>
                <a:lnTo>
                  <a:pt x="116560" y="609879"/>
                </a:lnTo>
                <a:lnTo>
                  <a:pt x="165112" y="601052"/>
                </a:lnTo>
                <a:lnTo>
                  <a:pt x="214122" y="591527"/>
                </a:lnTo>
                <a:lnTo>
                  <a:pt x="313258" y="570649"/>
                </a:lnTo>
                <a:lnTo>
                  <a:pt x="324561" y="567817"/>
                </a:lnTo>
                <a:lnTo>
                  <a:pt x="330225" y="562165"/>
                </a:lnTo>
                <a:close/>
              </a:path>
              <a:path w="4814570" h="647064">
                <a:moveTo>
                  <a:pt x="648423" y="304774"/>
                </a:moveTo>
                <a:lnTo>
                  <a:pt x="556501" y="284264"/>
                </a:lnTo>
                <a:lnTo>
                  <a:pt x="553707" y="281114"/>
                </a:lnTo>
                <a:lnTo>
                  <a:pt x="545807" y="272326"/>
                </a:lnTo>
                <a:lnTo>
                  <a:pt x="533527" y="258902"/>
                </a:lnTo>
                <a:lnTo>
                  <a:pt x="517601" y="241833"/>
                </a:lnTo>
                <a:lnTo>
                  <a:pt x="548233" y="207098"/>
                </a:lnTo>
                <a:lnTo>
                  <a:pt x="550989" y="203657"/>
                </a:lnTo>
                <a:lnTo>
                  <a:pt x="576478" y="171831"/>
                </a:lnTo>
                <a:lnTo>
                  <a:pt x="602335" y="136029"/>
                </a:lnTo>
                <a:lnTo>
                  <a:pt x="625805" y="99707"/>
                </a:lnTo>
                <a:lnTo>
                  <a:pt x="630758" y="91935"/>
                </a:lnTo>
                <a:lnTo>
                  <a:pt x="632167" y="85572"/>
                </a:lnTo>
                <a:lnTo>
                  <a:pt x="632167" y="71412"/>
                </a:lnTo>
                <a:lnTo>
                  <a:pt x="630974" y="63068"/>
                </a:lnTo>
                <a:lnTo>
                  <a:pt x="627392" y="57099"/>
                </a:lnTo>
                <a:lnTo>
                  <a:pt x="621423" y="53530"/>
                </a:lnTo>
                <a:lnTo>
                  <a:pt x="613067" y="52336"/>
                </a:lnTo>
                <a:lnTo>
                  <a:pt x="379006" y="52336"/>
                </a:lnTo>
                <a:lnTo>
                  <a:pt x="370649" y="53505"/>
                </a:lnTo>
                <a:lnTo>
                  <a:pt x="364693" y="56921"/>
                </a:lnTo>
                <a:lnTo>
                  <a:pt x="361111" y="62471"/>
                </a:lnTo>
                <a:lnTo>
                  <a:pt x="359918" y="70002"/>
                </a:lnTo>
                <a:lnTo>
                  <a:pt x="361111" y="78359"/>
                </a:lnTo>
                <a:lnTo>
                  <a:pt x="364693" y="84328"/>
                </a:lnTo>
                <a:lnTo>
                  <a:pt x="370649" y="87909"/>
                </a:lnTo>
                <a:lnTo>
                  <a:pt x="379006" y="89103"/>
                </a:lnTo>
                <a:lnTo>
                  <a:pt x="565696" y="89103"/>
                </a:lnTo>
                <a:lnTo>
                  <a:pt x="543890" y="122516"/>
                </a:lnTo>
                <a:lnTo>
                  <a:pt x="522211" y="152742"/>
                </a:lnTo>
                <a:lnTo>
                  <a:pt x="501053" y="179793"/>
                </a:lnTo>
                <a:lnTo>
                  <a:pt x="480834" y="203657"/>
                </a:lnTo>
                <a:lnTo>
                  <a:pt x="468376" y="191325"/>
                </a:lnTo>
                <a:lnTo>
                  <a:pt x="454317" y="177660"/>
                </a:lnTo>
                <a:lnTo>
                  <a:pt x="438670" y="162687"/>
                </a:lnTo>
                <a:lnTo>
                  <a:pt x="421436" y="146380"/>
                </a:lnTo>
                <a:lnTo>
                  <a:pt x="414540" y="141719"/>
                </a:lnTo>
                <a:lnTo>
                  <a:pt x="407657" y="140360"/>
                </a:lnTo>
                <a:lnTo>
                  <a:pt x="400761" y="142201"/>
                </a:lnTo>
                <a:lnTo>
                  <a:pt x="393865" y="147078"/>
                </a:lnTo>
                <a:lnTo>
                  <a:pt x="386791" y="154863"/>
                </a:lnTo>
                <a:lnTo>
                  <a:pt x="382028" y="161734"/>
                </a:lnTo>
                <a:lnTo>
                  <a:pt x="380517" y="168554"/>
                </a:lnTo>
                <a:lnTo>
                  <a:pt x="382308" y="175247"/>
                </a:lnTo>
                <a:lnTo>
                  <a:pt x="387489" y="181737"/>
                </a:lnTo>
                <a:lnTo>
                  <a:pt x="409867" y="203441"/>
                </a:lnTo>
                <a:lnTo>
                  <a:pt x="434428" y="228130"/>
                </a:lnTo>
                <a:lnTo>
                  <a:pt x="460984" y="255612"/>
                </a:lnTo>
                <a:lnTo>
                  <a:pt x="489331" y="285686"/>
                </a:lnTo>
                <a:lnTo>
                  <a:pt x="350735" y="285686"/>
                </a:lnTo>
                <a:lnTo>
                  <a:pt x="342379" y="286854"/>
                </a:lnTo>
                <a:lnTo>
                  <a:pt x="336410" y="290271"/>
                </a:lnTo>
                <a:lnTo>
                  <a:pt x="332828" y="295821"/>
                </a:lnTo>
                <a:lnTo>
                  <a:pt x="331635" y="303364"/>
                </a:lnTo>
                <a:lnTo>
                  <a:pt x="332828" y="311708"/>
                </a:lnTo>
                <a:lnTo>
                  <a:pt x="336410" y="317677"/>
                </a:lnTo>
                <a:lnTo>
                  <a:pt x="342379" y="321259"/>
                </a:lnTo>
                <a:lnTo>
                  <a:pt x="350735" y="322453"/>
                </a:lnTo>
                <a:lnTo>
                  <a:pt x="452551" y="322453"/>
                </a:lnTo>
                <a:lnTo>
                  <a:pt x="452551" y="552970"/>
                </a:lnTo>
                <a:lnTo>
                  <a:pt x="451586" y="579018"/>
                </a:lnTo>
                <a:lnTo>
                  <a:pt x="448043" y="592213"/>
                </a:lnTo>
                <a:lnTo>
                  <a:pt x="440918" y="596925"/>
                </a:lnTo>
                <a:lnTo>
                  <a:pt x="429221" y="597522"/>
                </a:lnTo>
                <a:lnTo>
                  <a:pt x="419138" y="597496"/>
                </a:lnTo>
                <a:lnTo>
                  <a:pt x="406946" y="597344"/>
                </a:lnTo>
                <a:lnTo>
                  <a:pt x="392595" y="596925"/>
                </a:lnTo>
                <a:lnTo>
                  <a:pt x="376186" y="596112"/>
                </a:lnTo>
                <a:lnTo>
                  <a:pt x="367322" y="597001"/>
                </a:lnTo>
                <a:lnTo>
                  <a:pt x="360984" y="600608"/>
                </a:lnTo>
                <a:lnTo>
                  <a:pt x="357289" y="606742"/>
                </a:lnTo>
                <a:lnTo>
                  <a:pt x="356387" y="615200"/>
                </a:lnTo>
                <a:lnTo>
                  <a:pt x="357974" y="622858"/>
                </a:lnTo>
                <a:lnTo>
                  <a:pt x="397598" y="635635"/>
                </a:lnTo>
                <a:lnTo>
                  <a:pt x="448310" y="637120"/>
                </a:lnTo>
                <a:lnTo>
                  <a:pt x="487095" y="634606"/>
                </a:lnTo>
                <a:lnTo>
                  <a:pt x="508330" y="623417"/>
                </a:lnTo>
                <a:lnTo>
                  <a:pt x="517220" y="598030"/>
                </a:lnTo>
                <a:lnTo>
                  <a:pt x="517245" y="597522"/>
                </a:lnTo>
                <a:lnTo>
                  <a:pt x="519023" y="552970"/>
                </a:lnTo>
                <a:lnTo>
                  <a:pt x="519023" y="322453"/>
                </a:lnTo>
                <a:lnTo>
                  <a:pt x="586905" y="322453"/>
                </a:lnTo>
                <a:lnTo>
                  <a:pt x="574636" y="350774"/>
                </a:lnTo>
                <a:lnTo>
                  <a:pt x="561975" y="378307"/>
                </a:lnTo>
                <a:lnTo>
                  <a:pt x="548525" y="404787"/>
                </a:lnTo>
                <a:lnTo>
                  <a:pt x="533882" y="429933"/>
                </a:lnTo>
                <a:lnTo>
                  <a:pt x="530466" y="437616"/>
                </a:lnTo>
                <a:lnTo>
                  <a:pt x="558215" y="468985"/>
                </a:lnTo>
                <a:lnTo>
                  <a:pt x="565251" y="469442"/>
                </a:lnTo>
                <a:lnTo>
                  <a:pt x="571627" y="466572"/>
                </a:lnTo>
                <a:lnTo>
                  <a:pt x="597052" y="428447"/>
                </a:lnTo>
                <a:lnTo>
                  <a:pt x="630504" y="366268"/>
                </a:lnTo>
                <a:lnTo>
                  <a:pt x="647725" y="326694"/>
                </a:lnTo>
                <a:lnTo>
                  <a:pt x="648322" y="321259"/>
                </a:lnTo>
                <a:lnTo>
                  <a:pt x="648423" y="304774"/>
                </a:lnTo>
                <a:close/>
              </a:path>
              <a:path w="4814570" h="647064">
                <a:moveTo>
                  <a:pt x="832827" y="352374"/>
                </a:moveTo>
                <a:lnTo>
                  <a:pt x="830173" y="344754"/>
                </a:lnTo>
                <a:lnTo>
                  <a:pt x="819975" y="325704"/>
                </a:lnTo>
                <a:lnTo>
                  <a:pt x="809574" y="307924"/>
                </a:lnTo>
                <a:lnTo>
                  <a:pt x="799045" y="288874"/>
                </a:lnTo>
                <a:lnTo>
                  <a:pt x="788441" y="271094"/>
                </a:lnTo>
                <a:lnTo>
                  <a:pt x="783158" y="264744"/>
                </a:lnTo>
                <a:lnTo>
                  <a:pt x="776960" y="262204"/>
                </a:lnTo>
                <a:lnTo>
                  <a:pt x="769950" y="260934"/>
                </a:lnTo>
                <a:lnTo>
                  <a:pt x="762279" y="263474"/>
                </a:lnTo>
                <a:lnTo>
                  <a:pt x="742480" y="273634"/>
                </a:lnTo>
                <a:lnTo>
                  <a:pt x="735304" y="278714"/>
                </a:lnTo>
                <a:lnTo>
                  <a:pt x="731697" y="283794"/>
                </a:lnTo>
                <a:lnTo>
                  <a:pt x="731545" y="291414"/>
                </a:lnTo>
                <a:lnTo>
                  <a:pt x="734707" y="299034"/>
                </a:lnTo>
                <a:lnTo>
                  <a:pt x="743864" y="315544"/>
                </a:lnTo>
                <a:lnTo>
                  <a:pt x="753351" y="332054"/>
                </a:lnTo>
                <a:lnTo>
                  <a:pt x="763244" y="351104"/>
                </a:lnTo>
                <a:lnTo>
                  <a:pt x="773595" y="371424"/>
                </a:lnTo>
                <a:lnTo>
                  <a:pt x="778370" y="377774"/>
                </a:lnTo>
                <a:lnTo>
                  <a:pt x="784212" y="381584"/>
                </a:lnTo>
                <a:lnTo>
                  <a:pt x="791095" y="382854"/>
                </a:lnTo>
                <a:lnTo>
                  <a:pt x="799045" y="380314"/>
                </a:lnTo>
                <a:lnTo>
                  <a:pt x="821690" y="370154"/>
                </a:lnTo>
                <a:lnTo>
                  <a:pt x="828586" y="366344"/>
                </a:lnTo>
                <a:lnTo>
                  <a:pt x="832294" y="359994"/>
                </a:lnTo>
                <a:lnTo>
                  <a:pt x="832827" y="352374"/>
                </a:lnTo>
                <a:close/>
              </a:path>
              <a:path w="4814570" h="647064">
                <a:moveTo>
                  <a:pt x="1004531" y="324434"/>
                </a:moveTo>
                <a:lnTo>
                  <a:pt x="1002004" y="316814"/>
                </a:lnTo>
                <a:lnTo>
                  <a:pt x="994308" y="302844"/>
                </a:lnTo>
                <a:lnTo>
                  <a:pt x="986091" y="287604"/>
                </a:lnTo>
                <a:lnTo>
                  <a:pt x="962888" y="250774"/>
                </a:lnTo>
                <a:lnTo>
                  <a:pt x="950163" y="246964"/>
                </a:lnTo>
                <a:lnTo>
                  <a:pt x="942594" y="249504"/>
                </a:lnTo>
                <a:lnTo>
                  <a:pt x="922807" y="258394"/>
                </a:lnTo>
                <a:lnTo>
                  <a:pt x="915809" y="262204"/>
                </a:lnTo>
                <a:lnTo>
                  <a:pt x="911936" y="268554"/>
                </a:lnTo>
                <a:lnTo>
                  <a:pt x="911377" y="274904"/>
                </a:lnTo>
                <a:lnTo>
                  <a:pt x="914323" y="283794"/>
                </a:lnTo>
                <a:lnTo>
                  <a:pt x="920940" y="295224"/>
                </a:lnTo>
                <a:lnTo>
                  <a:pt x="928014" y="309194"/>
                </a:lnTo>
                <a:lnTo>
                  <a:pt x="935494" y="324434"/>
                </a:lnTo>
                <a:lnTo>
                  <a:pt x="943305" y="339674"/>
                </a:lnTo>
                <a:lnTo>
                  <a:pt x="948080" y="347294"/>
                </a:lnTo>
                <a:lnTo>
                  <a:pt x="953909" y="351104"/>
                </a:lnTo>
                <a:lnTo>
                  <a:pt x="960818" y="351104"/>
                </a:lnTo>
                <a:lnTo>
                  <a:pt x="968768" y="349834"/>
                </a:lnTo>
                <a:lnTo>
                  <a:pt x="992098" y="340944"/>
                </a:lnTo>
                <a:lnTo>
                  <a:pt x="999515" y="337134"/>
                </a:lnTo>
                <a:lnTo>
                  <a:pt x="1003681" y="332054"/>
                </a:lnTo>
                <a:lnTo>
                  <a:pt x="1004531" y="324434"/>
                </a:lnTo>
                <a:close/>
              </a:path>
              <a:path w="4814570" h="647064">
                <a:moveTo>
                  <a:pt x="1216266" y="259664"/>
                </a:moveTo>
                <a:lnTo>
                  <a:pt x="1179487" y="231724"/>
                </a:lnTo>
                <a:lnTo>
                  <a:pt x="1171435" y="230454"/>
                </a:lnTo>
                <a:lnTo>
                  <a:pt x="1164374" y="230454"/>
                </a:lnTo>
                <a:lnTo>
                  <a:pt x="1158506" y="235534"/>
                </a:lnTo>
                <a:lnTo>
                  <a:pt x="1154036" y="241884"/>
                </a:lnTo>
                <a:lnTo>
                  <a:pt x="1141463" y="269824"/>
                </a:lnTo>
                <a:lnTo>
                  <a:pt x="1128217" y="295224"/>
                </a:lnTo>
                <a:lnTo>
                  <a:pt x="1114450" y="320624"/>
                </a:lnTo>
                <a:lnTo>
                  <a:pt x="1100289" y="344754"/>
                </a:lnTo>
                <a:lnTo>
                  <a:pt x="1096822" y="353644"/>
                </a:lnTo>
                <a:lnTo>
                  <a:pt x="1127150" y="381584"/>
                </a:lnTo>
                <a:lnTo>
                  <a:pt x="1134821" y="382854"/>
                </a:lnTo>
                <a:lnTo>
                  <a:pt x="1141831" y="382854"/>
                </a:lnTo>
                <a:lnTo>
                  <a:pt x="1171384" y="346024"/>
                </a:lnTo>
                <a:lnTo>
                  <a:pt x="1201648" y="292684"/>
                </a:lnTo>
                <a:lnTo>
                  <a:pt x="1214132" y="268554"/>
                </a:lnTo>
                <a:lnTo>
                  <a:pt x="1216266" y="259664"/>
                </a:lnTo>
                <a:close/>
              </a:path>
              <a:path w="4814570" h="647064">
                <a:moveTo>
                  <a:pt x="1239748" y="182194"/>
                </a:moveTo>
                <a:lnTo>
                  <a:pt x="1238885" y="174574"/>
                </a:lnTo>
                <a:lnTo>
                  <a:pt x="1235748" y="166954"/>
                </a:lnTo>
                <a:lnTo>
                  <a:pt x="1230757" y="161874"/>
                </a:lnTo>
                <a:lnTo>
                  <a:pt x="1224178" y="160604"/>
                </a:lnTo>
                <a:lnTo>
                  <a:pt x="1216253" y="160604"/>
                </a:lnTo>
                <a:lnTo>
                  <a:pt x="1175372" y="168224"/>
                </a:lnTo>
                <a:lnTo>
                  <a:pt x="1087564" y="180924"/>
                </a:lnTo>
                <a:lnTo>
                  <a:pt x="1040587" y="186004"/>
                </a:lnTo>
                <a:lnTo>
                  <a:pt x="940460" y="193624"/>
                </a:lnTo>
                <a:lnTo>
                  <a:pt x="831938" y="198704"/>
                </a:lnTo>
                <a:lnTo>
                  <a:pt x="774496" y="199974"/>
                </a:lnTo>
                <a:lnTo>
                  <a:pt x="714895" y="199974"/>
                </a:lnTo>
                <a:lnTo>
                  <a:pt x="706158" y="201244"/>
                </a:lnTo>
                <a:lnTo>
                  <a:pt x="700062" y="205054"/>
                </a:lnTo>
                <a:lnTo>
                  <a:pt x="696607" y="210134"/>
                </a:lnTo>
                <a:lnTo>
                  <a:pt x="695807" y="217754"/>
                </a:lnTo>
                <a:lnTo>
                  <a:pt x="697509" y="225374"/>
                </a:lnTo>
                <a:lnTo>
                  <a:pt x="701471" y="231724"/>
                </a:lnTo>
                <a:lnTo>
                  <a:pt x="707542" y="235534"/>
                </a:lnTo>
                <a:lnTo>
                  <a:pt x="774573" y="235534"/>
                </a:lnTo>
                <a:lnTo>
                  <a:pt x="887310" y="232994"/>
                </a:lnTo>
                <a:lnTo>
                  <a:pt x="941006" y="229184"/>
                </a:lnTo>
                <a:lnTo>
                  <a:pt x="992886" y="226644"/>
                </a:lnTo>
                <a:lnTo>
                  <a:pt x="1091095" y="216484"/>
                </a:lnTo>
                <a:lnTo>
                  <a:pt x="1181671" y="203784"/>
                </a:lnTo>
                <a:lnTo>
                  <a:pt x="1224026" y="196164"/>
                </a:lnTo>
                <a:lnTo>
                  <a:pt x="1237297" y="189814"/>
                </a:lnTo>
                <a:lnTo>
                  <a:pt x="1239748" y="182194"/>
                </a:lnTo>
                <a:close/>
              </a:path>
              <a:path w="4814570" h="647064">
                <a:moveTo>
                  <a:pt x="1277073" y="95834"/>
                </a:moveTo>
                <a:lnTo>
                  <a:pt x="1275880" y="86944"/>
                </a:lnTo>
                <a:lnTo>
                  <a:pt x="1272298" y="80594"/>
                </a:lnTo>
                <a:lnTo>
                  <a:pt x="1266329" y="78054"/>
                </a:lnTo>
                <a:lnTo>
                  <a:pt x="1257973" y="76784"/>
                </a:lnTo>
                <a:lnTo>
                  <a:pt x="1124331" y="76784"/>
                </a:lnTo>
                <a:lnTo>
                  <a:pt x="1124331" y="36144"/>
                </a:lnTo>
                <a:lnTo>
                  <a:pt x="1123137" y="28524"/>
                </a:lnTo>
                <a:lnTo>
                  <a:pt x="1119555" y="22174"/>
                </a:lnTo>
                <a:lnTo>
                  <a:pt x="1113599" y="18364"/>
                </a:lnTo>
                <a:lnTo>
                  <a:pt x="1105242" y="17094"/>
                </a:lnTo>
                <a:lnTo>
                  <a:pt x="1072705" y="17094"/>
                </a:lnTo>
                <a:lnTo>
                  <a:pt x="1064361" y="18364"/>
                </a:lnTo>
                <a:lnTo>
                  <a:pt x="1058392" y="22174"/>
                </a:lnTo>
                <a:lnTo>
                  <a:pt x="1054811" y="28524"/>
                </a:lnTo>
                <a:lnTo>
                  <a:pt x="1053617" y="36144"/>
                </a:lnTo>
                <a:lnTo>
                  <a:pt x="1053617" y="76784"/>
                </a:lnTo>
                <a:lnTo>
                  <a:pt x="879665" y="76784"/>
                </a:lnTo>
                <a:lnTo>
                  <a:pt x="879665" y="36144"/>
                </a:lnTo>
                <a:lnTo>
                  <a:pt x="878471" y="28524"/>
                </a:lnTo>
                <a:lnTo>
                  <a:pt x="874890" y="22174"/>
                </a:lnTo>
                <a:lnTo>
                  <a:pt x="868921" y="18364"/>
                </a:lnTo>
                <a:lnTo>
                  <a:pt x="860564" y="17094"/>
                </a:lnTo>
                <a:lnTo>
                  <a:pt x="828052" y="17094"/>
                </a:lnTo>
                <a:lnTo>
                  <a:pt x="819696" y="18364"/>
                </a:lnTo>
                <a:lnTo>
                  <a:pt x="813727" y="22174"/>
                </a:lnTo>
                <a:lnTo>
                  <a:pt x="810145" y="28524"/>
                </a:lnTo>
                <a:lnTo>
                  <a:pt x="808951" y="36144"/>
                </a:lnTo>
                <a:lnTo>
                  <a:pt x="808951" y="76784"/>
                </a:lnTo>
                <a:lnTo>
                  <a:pt x="666953" y="76784"/>
                </a:lnTo>
                <a:lnTo>
                  <a:pt x="660984" y="80594"/>
                </a:lnTo>
                <a:lnTo>
                  <a:pt x="657402" y="85674"/>
                </a:lnTo>
                <a:lnTo>
                  <a:pt x="656209" y="93294"/>
                </a:lnTo>
                <a:lnTo>
                  <a:pt x="657402" y="102184"/>
                </a:lnTo>
                <a:lnTo>
                  <a:pt x="660984" y="107264"/>
                </a:lnTo>
                <a:lnTo>
                  <a:pt x="666953" y="111074"/>
                </a:lnTo>
                <a:lnTo>
                  <a:pt x="675297" y="112344"/>
                </a:lnTo>
                <a:lnTo>
                  <a:pt x="808951" y="112344"/>
                </a:lnTo>
                <a:lnTo>
                  <a:pt x="808951" y="145364"/>
                </a:lnTo>
                <a:lnTo>
                  <a:pt x="810145" y="152984"/>
                </a:lnTo>
                <a:lnTo>
                  <a:pt x="813727" y="159334"/>
                </a:lnTo>
                <a:lnTo>
                  <a:pt x="819696" y="163144"/>
                </a:lnTo>
                <a:lnTo>
                  <a:pt x="828052" y="164414"/>
                </a:lnTo>
                <a:lnTo>
                  <a:pt x="860564" y="164414"/>
                </a:lnTo>
                <a:lnTo>
                  <a:pt x="868921" y="163144"/>
                </a:lnTo>
                <a:lnTo>
                  <a:pt x="874890" y="159334"/>
                </a:lnTo>
                <a:lnTo>
                  <a:pt x="878471" y="152984"/>
                </a:lnTo>
                <a:lnTo>
                  <a:pt x="879665" y="145364"/>
                </a:lnTo>
                <a:lnTo>
                  <a:pt x="879665" y="112344"/>
                </a:lnTo>
                <a:lnTo>
                  <a:pt x="1053617" y="112344"/>
                </a:lnTo>
                <a:lnTo>
                  <a:pt x="1053617" y="133934"/>
                </a:lnTo>
                <a:lnTo>
                  <a:pt x="1054811" y="142824"/>
                </a:lnTo>
                <a:lnTo>
                  <a:pt x="1058392" y="149174"/>
                </a:lnTo>
                <a:lnTo>
                  <a:pt x="1064361" y="151714"/>
                </a:lnTo>
                <a:lnTo>
                  <a:pt x="1072705" y="152984"/>
                </a:lnTo>
                <a:lnTo>
                  <a:pt x="1105242" y="152984"/>
                </a:lnTo>
                <a:lnTo>
                  <a:pt x="1113599" y="151714"/>
                </a:lnTo>
                <a:lnTo>
                  <a:pt x="1119555" y="149174"/>
                </a:lnTo>
                <a:lnTo>
                  <a:pt x="1123137" y="142824"/>
                </a:lnTo>
                <a:lnTo>
                  <a:pt x="1124331" y="133934"/>
                </a:lnTo>
                <a:lnTo>
                  <a:pt x="1124331" y="112344"/>
                </a:lnTo>
                <a:lnTo>
                  <a:pt x="1257973" y="112344"/>
                </a:lnTo>
                <a:lnTo>
                  <a:pt x="1266329" y="111074"/>
                </a:lnTo>
                <a:lnTo>
                  <a:pt x="1272298" y="108534"/>
                </a:lnTo>
                <a:lnTo>
                  <a:pt x="1275880" y="102184"/>
                </a:lnTo>
                <a:lnTo>
                  <a:pt x="1277073" y="95834"/>
                </a:lnTo>
                <a:close/>
              </a:path>
              <a:path w="4814570" h="647064">
                <a:moveTo>
                  <a:pt x="1514729" y="158902"/>
                </a:moveTo>
                <a:lnTo>
                  <a:pt x="1456690" y="129413"/>
                </a:lnTo>
                <a:lnTo>
                  <a:pt x="1447419" y="129184"/>
                </a:lnTo>
                <a:lnTo>
                  <a:pt x="1439887" y="131787"/>
                </a:lnTo>
                <a:lnTo>
                  <a:pt x="1434211" y="137452"/>
                </a:lnTo>
                <a:lnTo>
                  <a:pt x="1430528" y="146367"/>
                </a:lnTo>
                <a:lnTo>
                  <a:pt x="1418234" y="196138"/>
                </a:lnTo>
                <a:lnTo>
                  <a:pt x="1404645" y="243509"/>
                </a:lnTo>
                <a:lnTo>
                  <a:pt x="1389265" y="289026"/>
                </a:lnTo>
                <a:lnTo>
                  <a:pt x="1371638" y="333209"/>
                </a:lnTo>
                <a:lnTo>
                  <a:pt x="1351292" y="376605"/>
                </a:lnTo>
                <a:lnTo>
                  <a:pt x="1327746" y="419735"/>
                </a:lnTo>
                <a:lnTo>
                  <a:pt x="1300530" y="463156"/>
                </a:lnTo>
                <a:lnTo>
                  <a:pt x="1269187" y="507390"/>
                </a:lnTo>
                <a:lnTo>
                  <a:pt x="1233233" y="552970"/>
                </a:lnTo>
                <a:lnTo>
                  <a:pt x="1228166" y="560387"/>
                </a:lnTo>
                <a:lnTo>
                  <a:pt x="1226680" y="567817"/>
                </a:lnTo>
                <a:lnTo>
                  <a:pt x="1228648" y="575246"/>
                </a:lnTo>
                <a:lnTo>
                  <a:pt x="1229702" y="576745"/>
                </a:lnTo>
                <a:lnTo>
                  <a:pt x="1221765" y="573354"/>
                </a:lnTo>
                <a:lnTo>
                  <a:pt x="1179512" y="553034"/>
                </a:lnTo>
                <a:lnTo>
                  <a:pt x="1139532" y="530174"/>
                </a:lnTo>
                <a:lnTo>
                  <a:pt x="1101674" y="504774"/>
                </a:lnTo>
                <a:lnTo>
                  <a:pt x="1072311" y="481914"/>
                </a:lnTo>
                <a:lnTo>
                  <a:pt x="1065784" y="476834"/>
                </a:lnTo>
                <a:lnTo>
                  <a:pt x="1031697" y="446354"/>
                </a:lnTo>
                <a:lnTo>
                  <a:pt x="1251610" y="446354"/>
                </a:lnTo>
                <a:lnTo>
                  <a:pt x="1259967" y="445084"/>
                </a:lnTo>
                <a:lnTo>
                  <a:pt x="1265936" y="441274"/>
                </a:lnTo>
                <a:lnTo>
                  <a:pt x="1269517" y="436194"/>
                </a:lnTo>
                <a:lnTo>
                  <a:pt x="1270711" y="428574"/>
                </a:lnTo>
                <a:lnTo>
                  <a:pt x="1269517" y="420954"/>
                </a:lnTo>
                <a:lnTo>
                  <a:pt x="1265936" y="414604"/>
                </a:lnTo>
                <a:lnTo>
                  <a:pt x="1259967" y="410794"/>
                </a:lnTo>
                <a:lnTo>
                  <a:pt x="1251610" y="409524"/>
                </a:lnTo>
                <a:lnTo>
                  <a:pt x="1002715" y="409524"/>
                </a:lnTo>
                <a:lnTo>
                  <a:pt x="1002715" y="390474"/>
                </a:lnTo>
                <a:lnTo>
                  <a:pt x="1001522" y="381584"/>
                </a:lnTo>
                <a:lnTo>
                  <a:pt x="997940" y="376504"/>
                </a:lnTo>
                <a:lnTo>
                  <a:pt x="991971" y="372694"/>
                </a:lnTo>
                <a:lnTo>
                  <a:pt x="983615" y="371424"/>
                </a:lnTo>
                <a:lnTo>
                  <a:pt x="949667" y="371424"/>
                </a:lnTo>
                <a:lnTo>
                  <a:pt x="941324" y="372694"/>
                </a:lnTo>
                <a:lnTo>
                  <a:pt x="935355" y="376504"/>
                </a:lnTo>
                <a:lnTo>
                  <a:pt x="931773" y="381584"/>
                </a:lnTo>
                <a:lnTo>
                  <a:pt x="930579" y="390474"/>
                </a:lnTo>
                <a:lnTo>
                  <a:pt x="930579" y="409524"/>
                </a:lnTo>
                <a:lnTo>
                  <a:pt x="681672" y="409524"/>
                </a:lnTo>
                <a:lnTo>
                  <a:pt x="673315" y="410794"/>
                </a:lnTo>
                <a:lnTo>
                  <a:pt x="667346" y="414604"/>
                </a:lnTo>
                <a:lnTo>
                  <a:pt x="663765" y="419684"/>
                </a:lnTo>
                <a:lnTo>
                  <a:pt x="662571" y="427304"/>
                </a:lnTo>
                <a:lnTo>
                  <a:pt x="663765" y="434924"/>
                </a:lnTo>
                <a:lnTo>
                  <a:pt x="667346" y="441274"/>
                </a:lnTo>
                <a:lnTo>
                  <a:pt x="673315" y="445084"/>
                </a:lnTo>
                <a:lnTo>
                  <a:pt x="681672" y="446354"/>
                </a:lnTo>
                <a:lnTo>
                  <a:pt x="901585" y="446354"/>
                </a:lnTo>
                <a:lnTo>
                  <a:pt x="867498" y="476834"/>
                </a:lnTo>
                <a:lnTo>
                  <a:pt x="831608" y="504774"/>
                </a:lnTo>
                <a:lnTo>
                  <a:pt x="793750" y="530174"/>
                </a:lnTo>
                <a:lnTo>
                  <a:pt x="753770" y="553034"/>
                </a:lnTo>
                <a:lnTo>
                  <a:pt x="711517" y="573354"/>
                </a:lnTo>
                <a:lnTo>
                  <a:pt x="666813" y="592404"/>
                </a:lnTo>
                <a:lnTo>
                  <a:pt x="659396" y="596214"/>
                </a:lnTo>
                <a:lnTo>
                  <a:pt x="655154" y="601294"/>
                </a:lnTo>
                <a:lnTo>
                  <a:pt x="654088" y="607644"/>
                </a:lnTo>
                <a:lnTo>
                  <a:pt x="656209" y="616534"/>
                </a:lnTo>
                <a:lnTo>
                  <a:pt x="657631" y="620344"/>
                </a:lnTo>
                <a:lnTo>
                  <a:pt x="661695" y="626694"/>
                </a:lnTo>
                <a:lnTo>
                  <a:pt x="667346" y="630504"/>
                </a:lnTo>
                <a:lnTo>
                  <a:pt x="674331" y="631774"/>
                </a:lnTo>
                <a:lnTo>
                  <a:pt x="682383" y="630504"/>
                </a:lnTo>
                <a:lnTo>
                  <a:pt x="730872" y="611454"/>
                </a:lnTo>
                <a:lnTo>
                  <a:pt x="776579" y="589864"/>
                </a:lnTo>
                <a:lnTo>
                  <a:pt x="819480" y="565734"/>
                </a:lnTo>
                <a:lnTo>
                  <a:pt x="859472" y="540334"/>
                </a:lnTo>
                <a:lnTo>
                  <a:pt x="896531" y="512394"/>
                </a:lnTo>
                <a:lnTo>
                  <a:pt x="930579" y="481914"/>
                </a:lnTo>
                <a:lnTo>
                  <a:pt x="930579" y="627964"/>
                </a:lnTo>
                <a:lnTo>
                  <a:pt x="931773" y="636854"/>
                </a:lnTo>
                <a:lnTo>
                  <a:pt x="935355" y="643204"/>
                </a:lnTo>
                <a:lnTo>
                  <a:pt x="941324" y="647014"/>
                </a:lnTo>
                <a:lnTo>
                  <a:pt x="991971" y="647014"/>
                </a:lnTo>
                <a:lnTo>
                  <a:pt x="997940" y="643204"/>
                </a:lnTo>
                <a:lnTo>
                  <a:pt x="1001522" y="636854"/>
                </a:lnTo>
                <a:lnTo>
                  <a:pt x="1002715" y="627964"/>
                </a:lnTo>
                <a:lnTo>
                  <a:pt x="1002715" y="481914"/>
                </a:lnTo>
                <a:lnTo>
                  <a:pt x="1036764" y="512394"/>
                </a:lnTo>
                <a:lnTo>
                  <a:pt x="1073823" y="540334"/>
                </a:lnTo>
                <a:lnTo>
                  <a:pt x="1113815" y="565734"/>
                </a:lnTo>
                <a:lnTo>
                  <a:pt x="1156703" y="589864"/>
                </a:lnTo>
                <a:lnTo>
                  <a:pt x="1202423" y="611454"/>
                </a:lnTo>
                <a:lnTo>
                  <a:pt x="1250911" y="630504"/>
                </a:lnTo>
                <a:lnTo>
                  <a:pt x="1258951" y="631774"/>
                </a:lnTo>
                <a:lnTo>
                  <a:pt x="1265936" y="630504"/>
                </a:lnTo>
                <a:lnTo>
                  <a:pt x="1271600" y="626694"/>
                </a:lnTo>
                <a:lnTo>
                  <a:pt x="1275664" y="620344"/>
                </a:lnTo>
                <a:lnTo>
                  <a:pt x="1277073" y="616534"/>
                </a:lnTo>
                <a:lnTo>
                  <a:pt x="1279194" y="607644"/>
                </a:lnTo>
                <a:lnTo>
                  <a:pt x="1278128" y="601294"/>
                </a:lnTo>
                <a:lnTo>
                  <a:pt x="1273886" y="596214"/>
                </a:lnTo>
                <a:lnTo>
                  <a:pt x="1266456" y="592404"/>
                </a:lnTo>
                <a:lnTo>
                  <a:pt x="1254582" y="587349"/>
                </a:lnTo>
                <a:lnTo>
                  <a:pt x="1255407" y="587146"/>
                </a:lnTo>
                <a:lnTo>
                  <a:pt x="1301762" y="539280"/>
                </a:lnTo>
                <a:lnTo>
                  <a:pt x="1336954" y="497586"/>
                </a:lnTo>
                <a:lnTo>
                  <a:pt x="1368742" y="456603"/>
                </a:lnTo>
                <a:lnTo>
                  <a:pt x="1397317" y="416052"/>
                </a:lnTo>
                <a:lnTo>
                  <a:pt x="1422920" y="375666"/>
                </a:lnTo>
                <a:lnTo>
                  <a:pt x="1445755" y="335140"/>
                </a:lnTo>
                <a:lnTo>
                  <a:pt x="1466062" y="294208"/>
                </a:lnTo>
                <a:lnTo>
                  <a:pt x="1484058" y="252590"/>
                </a:lnTo>
                <a:lnTo>
                  <a:pt x="1499946" y="210007"/>
                </a:lnTo>
                <a:lnTo>
                  <a:pt x="1513967" y="166179"/>
                </a:lnTo>
                <a:lnTo>
                  <a:pt x="1514729" y="158902"/>
                </a:lnTo>
                <a:close/>
              </a:path>
              <a:path w="4814570" h="647064">
                <a:moveTo>
                  <a:pt x="1769237" y="78498"/>
                </a:moveTo>
                <a:lnTo>
                  <a:pt x="1767941" y="70650"/>
                </a:lnTo>
                <a:lnTo>
                  <a:pt x="1764195" y="65138"/>
                </a:lnTo>
                <a:lnTo>
                  <a:pt x="1758200" y="61874"/>
                </a:lnTo>
                <a:lnTo>
                  <a:pt x="1750148" y="60807"/>
                </a:lnTo>
                <a:lnTo>
                  <a:pt x="1745907" y="60807"/>
                </a:lnTo>
                <a:lnTo>
                  <a:pt x="1737664" y="61874"/>
                </a:lnTo>
                <a:lnTo>
                  <a:pt x="1731937" y="65138"/>
                </a:lnTo>
                <a:lnTo>
                  <a:pt x="1728597" y="70650"/>
                </a:lnTo>
                <a:lnTo>
                  <a:pt x="1727517" y="78498"/>
                </a:lnTo>
                <a:lnTo>
                  <a:pt x="1727517" y="156972"/>
                </a:lnTo>
                <a:lnTo>
                  <a:pt x="1728597" y="164807"/>
                </a:lnTo>
                <a:lnTo>
                  <a:pt x="1731937" y="170332"/>
                </a:lnTo>
                <a:lnTo>
                  <a:pt x="1737664" y="173596"/>
                </a:lnTo>
                <a:lnTo>
                  <a:pt x="1745907" y="174663"/>
                </a:lnTo>
                <a:lnTo>
                  <a:pt x="1750148" y="174663"/>
                </a:lnTo>
                <a:lnTo>
                  <a:pt x="1758200" y="173596"/>
                </a:lnTo>
                <a:lnTo>
                  <a:pt x="1764195" y="170332"/>
                </a:lnTo>
                <a:lnTo>
                  <a:pt x="1767941" y="164807"/>
                </a:lnTo>
                <a:lnTo>
                  <a:pt x="1769237" y="156972"/>
                </a:lnTo>
                <a:lnTo>
                  <a:pt x="1769237" y="78498"/>
                </a:lnTo>
                <a:close/>
              </a:path>
              <a:path w="4814570" h="647064">
                <a:moveTo>
                  <a:pt x="1832876" y="78498"/>
                </a:moveTo>
                <a:lnTo>
                  <a:pt x="1831784" y="70650"/>
                </a:lnTo>
                <a:lnTo>
                  <a:pt x="1828457" y="65138"/>
                </a:lnTo>
                <a:lnTo>
                  <a:pt x="1822729" y="61874"/>
                </a:lnTo>
                <a:lnTo>
                  <a:pt x="1814487" y="60807"/>
                </a:lnTo>
                <a:lnTo>
                  <a:pt x="1810245" y="60807"/>
                </a:lnTo>
                <a:lnTo>
                  <a:pt x="1802193" y="61874"/>
                </a:lnTo>
                <a:lnTo>
                  <a:pt x="1796186" y="65138"/>
                </a:lnTo>
                <a:lnTo>
                  <a:pt x="1792439" y="70650"/>
                </a:lnTo>
                <a:lnTo>
                  <a:pt x="1791157" y="78498"/>
                </a:lnTo>
                <a:lnTo>
                  <a:pt x="1791157" y="156972"/>
                </a:lnTo>
                <a:lnTo>
                  <a:pt x="1792439" y="164807"/>
                </a:lnTo>
                <a:lnTo>
                  <a:pt x="1796186" y="170332"/>
                </a:lnTo>
                <a:lnTo>
                  <a:pt x="1802193" y="173596"/>
                </a:lnTo>
                <a:lnTo>
                  <a:pt x="1810245" y="174663"/>
                </a:lnTo>
                <a:lnTo>
                  <a:pt x="1814487" y="174663"/>
                </a:lnTo>
                <a:lnTo>
                  <a:pt x="1822729" y="173596"/>
                </a:lnTo>
                <a:lnTo>
                  <a:pt x="1828457" y="170332"/>
                </a:lnTo>
                <a:lnTo>
                  <a:pt x="1831784" y="164807"/>
                </a:lnTo>
                <a:lnTo>
                  <a:pt x="1832876" y="156972"/>
                </a:lnTo>
                <a:lnTo>
                  <a:pt x="1832876" y="78498"/>
                </a:lnTo>
                <a:close/>
              </a:path>
              <a:path w="4814570" h="647064">
                <a:moveTo>
                  <a:pt x="1874647" y="521919"/>
                </a:moveTo>
                <a:lnTo>
                  <a:pt x="1856549" y="461416"/>
                </a:lnTo>
                <a:lnTo>
                  <a:pt x="1838502" y="412788"/>
                </a:lnTo>
                <a:lnTo>
                  <a:pt x="1818728" y="366687"/>
                </a:lnTo>
                <a:lnTo>
                  <a:pt x="1796910" y="323037"/>
                </a:lnTo>
                <a:lnTo>
                  <a:pt x="1772742" y="281787"/>
                </a:lnTo>
                <a:lnTo>
                  <a:pt x="1745894" y="242862"/>
                </a:lnTo>
                <a:lnTo>
                  <a:pt x="1716062" y="206184"/>
                </a:lnTo>
                <a:lnTo>
                  <a:pt x="1682940" y="171691"/>
                </a:lnTo>
                <a:lnTo>
                  <a:pt x="1646199" y="139306"/>
                </a:lnTo>
                <a:lnTo>
                  <a:pt x="1631518" y="133819"/>
                </a:lnTo>
                <a:lnTo>
                  <a:pt x="1624507" y="135521"/>
                </a:lnTo>
                <a:lnTo>
                  <a:pt x="1617903" y="140004"/>
                </a:lnTo>
                <a:lnTo>
                  <a:pt x="1613776" y="146494"/>
                </a:lnTo>
                <a:lnTo>
                  <a:pt x="1612950" y="153263"/>
                </a:lnTo>
                <a:lnTo>
                  <a:pt x="1615325" y="160286"/>
                </a:lnTo>
                <a:lnTo>
                  <a:pt x="1620735" y="167589"/>
                </a:lnTo>
                <a:lnTo>
                  <a:pt x="1654035" y="207518"/>
                </a:lnTo>
                <a:lnTo>
                  <a:pt x="1682673" y="249720"/>
                </a:lnTo>
                <a:lnTo>
                  <a:pt x="1707172" y="293954"/>
                </a:lnTo>
                <a:lnTo>
                  <a:pt x="1728038" y="339953"/>
                </a:lnTo>
                <a:lnTo>
                  <a:pt x="1745792" y="387477"/>
                </a:lnTo>
                <a:lnTo>
                  <a:pt x="1760943" y="436270"/>
                </a:lnTo>
                <a:lnTo>
                  <a:pt x="1774012" y="486105"/>
                </a:lnTo>
                <a:lnTo>
                  <a:pt x="1785505" y="536714"/>
                </a:lnTo>
                <a:lnTo>
                  <a:pt x="1788782" y="545299"/>
                </a:lnTo>
                <a:lnTo>
                  <a:pt x="1794332" y="550849"/>
                </a:lnTo>
                <a:lnTo>
                  <a:pt x="1802003" y="553212"/>
                </a:lnTo>
                <a:lnTo>
                  <a:pt x="1811655" y="552259"/>
                </a:lnTo>
                <a:lnTo>
                  <a:pt x="1859038" y="538835"/>
                </a:lnTo>
                <a:lnTo>
                  <a:pt x="1867509" y="535139"/>
                </a:lnTo>
                <a:lnTo>
                  <a:pt x="1872742" y="529463"/>
                </a:lnTo>
                <a:lnTo>
                  <a:pt x="1874647" y="521919"/>
                </a:lnTo>
                <a:close/>
              </a:path>
              <a:path w="4814570" h="647064">
                <a:moveTo>
                  <a:pt x="2443137" y="333756"/>
                </a:moveTo>
                <a:lnTo>
                  <a:pt x="2441943" y="325412"/>
                </a:lnTo>
                <a:lnTo>
                  <a:pt x="2438362" y="319443"/>
                </a:lnTo>
                <a:lnTo>
                  <a:pt x="2432393" y="315861"/>
                </a:lnTo>
                <a:lnTo>
                  <a:pt x="2424049" y="314667"/>
                </a:lnTo>
                <a:lnTo>
                  <a:pt x="1885213" y="314667"/>
                </a:lnTo>
                <a:lnTo>
                  <a:pt x="1876856" y="315861"/>
                </a:lnTo>
                <a:lnTo>
                  <a:pt x="1870887" y="319443"/>
                </a:lnTo>
                <a:lnTo>
                  <a:pt x="1867306" y="325412"/>
                </a:lnTo>
                <a:lnTo>
                  <a:pt x="1866112" y="333756"/>
                </a:lnTo>
                <a:lnTo>
                  <a:pt x="1866112" y="342239"/>
                </a:lnTo>
                <a:lnTo>
                  <a:pt x="1867306" y="350596"/>
                </a:lnTo>
                <a:lnTo>
                  <a:pt x="1870887" y="356565"/>
                </a:lnTo>
                <a:lnTo>
                  <a:pt x="1876856" y="360146"/>
                </a:lnTo>
                <a:lnTo>
                  <a:pt x="1885213" y="361340"/>
                </a:lnTo>
                <a:lnTo>
                  <a:pt x="2424049" y="361340"/>
                </a:lnTo>
                <a:lnTo>
                  <a:pt x="2432393" y="360146"/>
                </a:lnTo>
                <a:lnTo>
                  <a:pt x="2438362" y="356565"/>
                </a:lnTo>
                <a:lnTo>
                  <a:pt x="2441943" y="350596"/>
                </a:lnTo>
                <a:lnTo>
                  <a:pt x="2443137" y="342239"/>
                </a:lnTo>
                <a:lnTo>
                  <a:pt x="2443137" y="333756"/>
                </a:lnTo>
                <a:close/>
              </a:path>
              <a:path w="4814570" h="647064">
                <a:moveTo>
                  <a:pt x="3007512" y="154520"/>
                </a:moveTo>
                <a:lnTo>
                  <a:pt x="3002648" y="142049"/>
                </a:lnTo>
                <a:lnTo>
                  <a:pt x="2991154" y="134747"/>
                </a:lnTo>
                <a:lnTo>
                  <a:pt x="2974898" y="132943"/>
                </a:lnTo>
                <a:lnTo>
                  <a:pt x="2728099" y="132943"/>
                </a:lnTo>
                <a:lnTo>
                  <a:pt x="2737358" y="118884"/>
                </a:lnTo>
                <a:lnTo>
                  <a:pt x="2745346" y="105892"/>
                </a:lnTo>
                <a:lnTo>
                  <a:pt x="2752674" y="93154"/>
                </a:lnTo>
                <a:lnTo>
                  <a:pt x="2759926" y="79908"/>
                </a:lnTo>
                <a:lnTo>
                  <a:pt x="2762847" y="70904"/>
                </a:lnTo>
                <a:lnTo>
                  <a:pt x="2762046" y="63106"/>
                </a:lnTo>
                <a:lnTo>
                  <a:pt x="2757538" y="56642"/>
                </a:lnTo>
                <a:lnTo>
                  <a:pt x="2749321" y="51625"/>
                </a:lnTo>
                <a:lnTo>
                  <a:pt x="2715374" y="37477"/>
                </a:lnTo>
                <a:lnTo>
                  <a:pt x="2706395" y="35483"/>
                </a:lnTo>
                <a:lnTo>
                  <a:pt x="2698673" y="36868"/>
                </a:lnTo>
                <a:lnTo>
                  <a:pt x="2692400" y="41567"/>
                </a:lnTo>
                <a:lnTo>
                  <a:pt x="2687790" y="49504"/>
                </a:lnTo>
                <a:lnTo>
                  <a:pt x="2668155" y="94983"/>
                </a:lnTo>
                <a:lnTo>
                  <a:pt x="2646095" y="138671"/>
                </a:lnTo>
                <a:lnTo>
                  <a:pt x="2621432" y="180467"/>
                </a:lnTo>
                <a:lnTo>
                  <a:pt x="2594000" y="220319"/>
                </a:lnTo>
                <a:lnTo>
                  <a:pt x="2563622" y="258127"/>
                </a:lnTo>
                <a:lnTo>
                  <a:pt x="2530119" y="293852"/>
                </a:lnTo>
                <a:lnTo>
                  <a:pt x="2493340" y="327393"/>
                </a:lnTo>
                <a:lnTo>
                  <a:pt x="2485847" y="340588"/>
                </a:lnTo>
                <a:lnTo>
                  <a:pt x="2489098" y="353390"/>
                </a:lnTo>
                <a:lnTo>
                  <a:pt x="2500299" y="360616"/>
                </a:lnTo>
                <a:lnTo>
                  <a:pt x="2516682" y="357098"/>
                </a:lnTo>
                <a:lnTo>
                  <a:pt x="2563596" y="325577"/>
                </a:lnTo>
                <a:lnTo>
                  <a:pt x="2605341" y="290093"/>
                </a:lnTo>
                <a:lnTo>
                  <a:pt x="2642374" y="251409"/>
                </a:lnTo>
                <a:lnTo>
                  <a:pt x="2675140" y="210312"/>
                </a:lnTo>
                <a:lnTo>
                  <a:pt x="2704058" y="167589"/>
                </a:lnTo>
                <a:lnTo>
                  <a:pt x="2908414" y="167589"/>
                </a:lnTo>
                <a:lnTo>
                  <a:pt x="2889542" y="215582"/>
                </a:lnTo>
                <a:lnTo>
                  <a:pt x="2869527" y="260692"/>
                </a:lnTo>
                <a:lnTo>
                  <a:pt x="2848076" y="303085"/>
                </a:lnTo>
                <a:lnTo>
                  <a:pt x="2824950" y="342925"/>
                </a:lnTo>
                <a:lnTo>
                  <a:pt x="2799867" y="380415"/>
                </a:lnTo>
                <a:lnTo>
                  <a:pt x="2772562" y="415696"/>
                </a:lnTo>
                <a:lnTo>
                  <a:pt x="2742768" y="448970"/>
                </a:lnTo>
                <a:lnTo>
                  <a:pt x="2710218" y="480402"/>
                </a:lnTo>
                <a:lnTo>
                  <a:pt x="2674632" y="510159"/>
                </a:lnTo>
                <a:lnTo>
                  <a:pt x="2635770" y="538416"/>
                </a:lnTo>
                <a:lnTo>
                  <a:pt x="2593340" y="565365"/>
                </a:lnTo>
                <a:lnTo>
                  <a:pt x="2547074" y="591159"/>
                </a:lnTo>
                <a:lnTo>
                  <a:pt x="2536710" y="602805"/>
                </a:lnTo>
                <a:lnTo>
                  <a:pt x="2538412" y="615988"/>
                </a:lnTo>
                <a:lnTo>
                  <a:pt x="2548877" y="625068"/>
                </a:lnTo>
                <a:lnTo>
                  <a:pt x="2564765" y="624395"/>
                </a:lnTo>
                <a:lnTo>
                  <a:pt x="2616479" y="600354"/>
                </a:lnTo>
                <a:lnTo>
                  <a:pt x="2664117" y="575119"/>
                </a:lnTo>
                <a:lnTo>
                  <a:pt x="2707983" y="548525"/>
                </a:lnTo>
                <a:lnTo>
                  <a:pt x="2748369" y="520420"/>
                </a:lnTo>
                <a:lnTo>
                  <a:pt x="2785567" y="490613"/>
                </a:lnTo>
                <a:lnTo>
                  <a:pt x="2819870" y="458965"/>
                </a:lnTo>
                <a:lnTo>
                  <a:pt x="2851581" y="425310"/>
                </a:lnTo>
                <a:lnTo>
                  <a:pt x="2880982" y="389458"/>
                </a:lnTo>
                <a:lnTo>
                  <a:pt x="2908389" y="351282"/>
                </a:lnTo>
                <a:lnTo>
                  <a:pt x="2934093" y="310591"/>
                </a:lnTo>
                <a:lnTo>
                  <a:pt x="2958376" y="267220"/>
                </a:lnTo>
                <a:lnTo>
                  <a:pt x="2981541" y="221030"/>
                </a:lnTo>
                <a:lnTo>
                  <a:pt x="3003880" y="171831"/>
                </a:lnTo>
                <a:lnTo>
                  <a:pt x="3004769" y="167589"/>
                </a:lnTo>
                <a:lnTo>
                  <a:pt x="3007512" y="154520"/>
                </a:lnTo>
                <a:close/>
              </a:path>
              <a:path w="4814570" h="647064">
                <a:moveTo>
                  <a:pt x="3010966" y="17678"/>
                </a:moveTo>
                <a:lnTo>
                  <a:pt x="3009671" y="9842"/>
                </a:lnTo>
                <a:lnTo>
                  <a:pt x="3005925" y="4330"/>
                </a:lnTo>
                <a:lnTo>
                  <a:pt x="2999917" y="1066"/>
                </a:lnTo>
                <a:lnTo>
                  <a:pt x="2991866" y="0"/>
                </a:lnTo>
                <a:lnTo>
                  <a:pt x="2987624" y="0"/>
                </a:lnTo>
                <a:lnTo>
                  <a:pt x="2979382" y="1066"/>
                </a:lnTo>
                <a:lnTo>
                  <a:pt x="2973654" y="4330"/>
                </a:lnTo>
                <a:lnTo>
                  <a:pt x="2970314" y="9842"/>
                </a:lnTo>
                <a:lnTo>
                  <a:pt x="2969234" y="17678"/>
                </a:lnTo>
                <a:lnTo>
                  <a:pt x="2969234" y="96164"/>
                </a:lnTo>
                <a:lnTo>
                  <a:pt x="2970314" y="104000"/>
                </a:lnTo>
                <a:lnTo>
                  <a:pt x="2973654" y="109512"/>
                </a:lnTo>
                <a:lnTo>
                  <a:pt x="2979382" y="112776"/>
                </a:lnTo>
                <a:lnTo>
                  <a:pt x="2987624" y="113842"/>
                </a:lnTo>
                <a:lnTo>
                  <a:pt x="2991866" y="113842"/>
                </a:lnTo>
                <a:lnTo>
                  <a:pt x="2999917" y="112776"/>
                </a:lnTo>
                <a:lnTo>
                  <a:pt x="3005925" y="109512"/>
                </a:lnTo>
                <a:lnTo>
                  <a:pt x="3009671" y="104000"/>
                </a:lnTo>
                <a:lnTo>
                  <a:pt x="3010966" y="96164"/>
                </a:lnTo>
                <a:lnTo>
                  <a:pt x="3010966" y="17678"/>
                </a:lnTo>
                <a:close/>
              </a:path>
              <a:path w="4814570" h="647064">
                <a:moveTo>
                  <a:pt x="3074593" y="17678"/>
                </a:moveTo>
                <a:lnTo>
                  <a:pt x="3073514" y="9842"/>
                </a:lnTo>
                <a:lnTo>
                  <a:pt x="3070174" y="4330"/>
                </a:lnTo>
                <a:lnTo>
                  <a:pt x="3064459" y="1066"/>
                </a:lnTo>
                <a:lnTo>
                  <a:pt x="3056217" y="0"/>
                </a:lnTo>
                <a:lnTo>
                  <a:pt x="3051975" y="0"/>
                </a:lnTo>
                <a:lnTo>
                  <a:pt x="3043910" y="1066"/>
                </a:lnTo>
                <a:lnTo>
                  <a:pt x="3037916" y="4330"/>
                </a:lnTo>
                <a:lnTo>
                  <a:pt x="3034169" y="9842"/>
                </a:lnTo>
                <a:lnTo>
                  <a:pt x="3032874" y="17678"/>
                </a:lnTo>
                <a:lnTo>
                  <a:pt x="3032874" y="96164"/>
                </a:lnTo>
                <a:lnTo>
                  <a:pt x="3034169" y="104000"/>
                </a:lnTo>
                <a:lnTo>
                  <a:pt x="3037916" y="109512"/>
                </a:lnTo>
                <a:lnTo>
                  <a:pt x="3043910" y="112776"/>
                </a:lnTo>
                <a:lnTo>
                  <a:pt x="3051975" y="113842"/>
                </a:lnTo>
                <a:lnTo>
                  <a:pt x="3056217" y="113842"/>
                </a:lnTo>
                <a:lnTo>
                  <a:pt x="3064459" y="112776"/>
                </a:lnTo>
                <a:lnTo>
                  <a:pt x="3070174" y="109512"/>
                </a:lnTo>
                <a:lnTo>
                  <a:pt x="3073514" y="104000"/>
                </a:lnTo>
                <a:lnTo>
                  <a:pt x="3074593" y="96164"/>
                </a:lnTo>
                <a:lnTo>
                  <a:pt x="3074593" y="17678"/>
                </a:lnTo>
                <a:close/>
              </a:path>
              <a:path w="4814570" h="647064">
                <a:moveTo>
                  <a:pt x="3625977" y="180657"/>
                </a:moveTo>
                <a:lnTo>
                  <a:pt x="3621074" y="166801"/>
                </a:lnTo>
                <a:lnTo>
                  <a:pt x="3606355" y="160502"/>
                </a:lnTo>
                <a:lnTo>
                  <a:pt x="3483318" y="160502"/>
                </a:lnTo>
                <a:lnTo>
                  <a:pt x="3483318" y="69291"/>
                </a:lnTo>
                <a:lnTo>
                  <a:pt x="3481997" y="60007"/>
                </a:lnTo>
                <a:lnTo>
                  <a:pt x="3478022" y="53390"/>
                </a:lnTo>
                <a:lnTo>
                  <a:pt x="3471380" y="49415"/>
                </a:lnTo>
                <a:lnTo>
                  <a:pt x="3462096" y="48082"/>
                </a:lnTo>
                <a:lnTo>
                  <a:pt x="3433102" y="48082"/>
                </a:lnTo>
                <a:lnTo>
                  <a:pt x="3424123" y="49517"/>
                </a:lnTo>
                <a:lnTo>
                  <a:pt x="3417468" y="53657"/>
                </a:lnTo>
                <a:lnTo>
                  <a:pt x="3413328" y="60312"/>
                </a:lnTo>
                <a:lnTo>
                  <a:pt x="3411893" y="69291"/>
                </a:lnTo>
                <a:lnTo>
                  <a:pt x="3411893" y="160502"/>
                </a:lnTo>
                <a:lnTo>
                  <a:pt x="3092272" y="160502"/>
                </a:lnTo>
                <a:lnTo>
                  <a:pt x="3077159" y="166801"/>
                </a:lnTo>
                <a:lnTo>
                  <a:pt x="3072117" y="180657"/>
                </a:lnTo>
                <a:lnTo>
                  <a:pt x="3077159" y="194513"/>
                </a:lnTo>
                <a:lnTo>
                  <a:pt x="3092272" y="200812"/>
                </a:lnTo>
                <a:lnTo>
                  <a:pt x="3407651" y="200812"/>
                </a:lnTo>
                <a:lnTo>
                  <a:pt x="3374834" y="237388"/>
                </a:lnTo>
                <a:lnTo>
                  <a:pt x="3340595" y="272999"/>
                </a:lnTo>
                <a:lnTo>
                  <a:pt x="3305086" y="307543"/>
                </a:lnTo>
                <a:lnTo>
                  <a:pt x="3268472" y="340906"/>
                </a:lnTo>
                <a:lnTo>
                  <a:pt x="3230880" y="372960"/>
                </a:lnTo>
                <a:lnTo>
                  <a:pt x="3192475" y="403593"/>
                </a:lnTo>
                <a:lnTo>
                  <a:pt x="3153410" y="432689"/>
                </a:lnTo>
                <a:lnTo>
                  <a:pt x="3113824" y="460133"/>
                </a:lnTo>
                <a:lnTo>
                  <a:pt x="3073882" y="485800"/>
                </a:lnTo>
                <a:lnTo>
                  <a:pt x="3063710" y="500329"/>
                </a:lnTo>
                <a:lnTo>
                  <a:pt x="3066732" y="516648"/>
                </a:lnTo>
                <a:lnTo>
                  <a:pt x="3079153" y="527265"/>
                </a:lnTo>
                <a:lnTo>
                  <a:pt x="3097212" y="524675"/>
                </a:lnTo>
                <a:lnTo>
                  <a:pt x="3142551" y="497420"/>
                </a:lnTo>
                <a:lnTo>
                  <a:pt x="3185845" y="470065"/>
                </a:lnTo>
                <a:lnTo>
                  <a:pt x="3227222" y="442341"/>
                </a:lnTo>
                <a:lnTo>
                  <a:pt x="3266846" y="413931"/>
                </a:lnTo>
                <a:lnTo>
                  <a:pt x="3304832" y="384568"/>
                </a:lnTo>
                <a:lnTo>
                  <a:pt x="3341344" y="353949"/>
                </a:lnTo>
                <a:lnTo>
                  <a:pt x="3376511" y="321792"/>
                </a:lnTo>
                <a:lnTo>
                  <a:pt x="3410470" y="287794"/>
                </a:lnTo>
                <a:lnTo>
                  <a:pt x="3410470" y="524675"/>
                </a:lnTo>
                <a:lnTo>
                  <a:pt x="3409721" y="549236"/>
                </a:lnTo>
                <a:lnTo>
                  <a:pt x="3406051" y="562597"/>
                </a:lnTo>
                <a:lnTo>
                  <a:pt x="3397351" y="568134"/>
                </a:lnTo>
                <a:lnTo>
                  <a:pt x="3381489" y="569226"/>
                </a:lnTo>
                <a:lnTo>
                  <a:pt x="3358908" y="568845"/>
                </a:lnTo>
                <a:lnTo>
                  <a:pt x="3335528" y="567728"/>
                </a:lnTo>
                <a:lnTo>
                  <a:pt x="3311093" y="565950"/>
                </a:lnTo>
                <a:lnTo>
                  <a:pt x="3285325" y="563575"/>
                </a:lnTo>
                <a:lnTo>
                  <a:pt x="3269945" y="568502"/>
                </a:lnTo>
                <a:lnTo>
                  <a:pt x="3263569" y="582320"/>
                </a:lnTo>
                <a:lnTo>
                  <a:pt x="3267024" y="597192"/>
                </a:lnTo>
                <a:lnTo>
                  <a:pt x="3281070" y="605294"/>
                </a:lnTo>
                <a:lnTo>
                  <a:pt x="3308769" y="607974"/>
                </a:lnTo>
                <a:lnTo>
                  <a:pt x="3335528" y="609714"/>
                </a:lnTo>
                <a:lnTo>
                  <a:pt x="3361220" y="610666"/>
                </a:lnTo>
                <a:lnTo>
                  <a:pt x="3385731" y="610946"/>
                </a:lnTo>
                <a:lnTo>
                  <a:pt x="3435591" y="607631"/>
                </a:lnTo>
                <a:lnTo>
                  <a:pt x="3465284" y="594956"/>
                </a:lnTo>
                <a:lnTo>
                  <a:pt x="3479609" y="568896"/>
                </a:lnTo>
                <a:lnTo>
                  <a:pt x="3483318" y="525386"/>
                </a:lnTo>
                <a:lnTo>
                  <a:pt x="3483318" y="200812"/>
                </a:lnTo>
                <a:lnTo>
                  <a:pt x="3606355" y="200812"/>
                </a:lnTo>
                <a:lnTo>
                  <a:pt x="3621074" y="194513"/>
                </a:lnTo>
                <a:lnTo>
                  <a:pt x="3625977" y="180657"/>
                </a:lnTo>
                <a:close/>
              </a:path>
              <a:path w="4814570" h="647064">
                <a:moveTo>
                  <a:pt x="4160062" y="165468"/>
                </a:moveTo>
                <a:lnTo>
                  <a:pt x="4158729" y="156184"/>
                </a:lnTo>
                <a:lnTo>
                  <a:pt x="4154754" y="149555"/>
                </a:lnTo>
                <a:lnTo>
                  <a:pt x="4148124" y="145580"/>
                </a:lnTo>
                <a:lnTo>
                  <a:pt x="4138841" y="144246"/>
                </a:lnTo>
                <a:lnTo>
                  <a:pt x="3734358" y="144246"/>
                </a:lnTo>
                <a:lnTo>
                  <a:pt x="3725367" y="145580"/>
                </a:lnTo>
                <a:lnTo>
                  <a:pt x="3718712" y="149555"/>
                </a:lnTo>
                <a:lnTo>
                  <a:pt x="3714572" y="156184"/>
                </a:lnTo>
                <a:lnTo>
                  <a:pt x="3713149" y="165468"/>
                </a:lnTo>
                <a:lnTo>
                  <a:pt x="3713149" y="168300"/>
                </a:lnTo>
                <a:lnTo>
                  <a:pt x="3714470" y="177279"/>
                </a:lnTo>
                <a:lnTo>
                  <a:pt x="3718445" y="183934"/>
                </a:lnTo>
                <a:lnTo>
                  <a:pt x="3725075" y="188074"/>
                </a:lnTo>
                <a:lnTo>
                  <a:pt x="3734358" y="189496"/>
                </a:lnTo>
                <a:lnTo>
                  <a:pt x="4138841" y="189496"/>
                </a:lnTo>
                <a:lnTo>
                  <a:pt x="4148124" y="188074"/>
                </a:lnTo>
                <a:lnTo>
                  <a:pt x="4154754" y="183934"/>
                </a:lnTo>
                <a:lnTo>
                  <a:pt x="4158729" y="177279"/>
                </a:lnTo>
                <a:lnTo>
                  <a:pt x="4160062" y="168300"/>
                </a:lnTo>
                <a:lnTo>
                  <a:pt x="4160062" y="165468"/>
                </a:lnTo>
                <a:close/>
              </a:path>
              <a:path w="4814570" h="647064">
                <a:moveTo>
                  <a:pt x="4224401" y="506996"/>
                </a:moveTo>
                <a:lnTo>
                  <a:pt x="4222966" y="497725"/>
                </a:lnTo>
                <a:lnTo>
                  <a:pt x="4218825" y="491109"/>
                </a:lnTo>
                <a:lnTo>
                  <a:pt x="4212171" y="487133"/>
                </a:lnTo>
                <a:lnTo>
                  <a:pt x="4203192" y="485800"/>
                </a:lnTo>
                <a:lnTo>
                  <a:pt x="3670020" y="485800"/>
                </a:lnTo>
                <a:lnTo>
                  <a:pt x="3661029" y="487133"/>
                </a:lnTo>
                <a:lnTo>
                  <a:pt x="3654361" y="491109"/>
                </a:lnTo>
                <a:lnTo>
                  <a:pt x="3650221" y="497725"/>
                </a:lnTo>
                <a:lnTo>
                  <a:pt x="3648799" y="506996"/>
                </a:lnTo>
                <a:lnTo>
                  <a:pt x="3648799" y="509828"/>
                </a:lnTo>
                <a:lnTo>
                  <a:pt x="3650221" y="518820"/>
                </a:lnTo>
                <a:lnTo>
                  <a:pt x="3654361" y="525487"/>
                </a:lnTo>
                <a:lnTo>
                  <a:pt x="3661029" y="529628"/>
                </a:lnTo>
                <a:lnTo>
                  <a:pt x="3670020" y="531050"/>
                </a:lnTo>
                <a:lnTo>
                  <a:pt x="4203192" y="531050"/>
                </a:lnTo>
                <a:lnTo>
                  <a:pt x="4212463" y="529628"/>
                </a:lnTo>
                <a:lnTo>
                  <a:pt x="4219092" y="525487"/>
                </a:lnTo>
                <a:lnTo>
                  <a:pt x="4223067" y="518820"/>
                </a:lnTo>
                <a:lnTo>
                  <a:pt x="4224401" y="509828"/>
                </a:lnTo>
                <a:lnTo>
                  <a:pt x="4224401" y="506996"/>
                </a:lnTo>
                <a:close/>
              </a:path>
              <a:path w="4814570" h="647064">
                <a:moveTo>
                  <a:pt x="4813960" y="180657"/>
                </a:moveTo>
                <a:lnTo>
                  <a:pt x="4809058" y="166801"/>
                </a:lnTo>
                <a:lnTo>
                  <a:pt x="4794339" y="160502"/>
                </a:lnTo>
                <a:lnTo>
                  <a:pt x="4671301" y="160502"/>
                </a:lnTo>
                <a:lnTo>
                  <a:pt x="4671301" y="69291"/>
                </a:lnTo>
                <a:lnTo>
                  <a:pt x="4669980" y="60007"/>
                </a:lnTo>
                <a:lnTo>
                  <a:pt x="4666005" y="53390"/>
                </a:lnTo>
                <a:lnTo>
                  <a:pt x="4659363" y="49415"/>
                </a:lnTo>
                <a:lnTo>
                  <a:pt x="4650079" y="48082"/>
                </a:lnTo>
                <a:lnTo>
                  <a:pt x="4621085" y="48082"/>
                </a:lnTo>
                <a:lnTo>
                  <a:pt x="4612106" y="49517"/>
                </a:lnTo>
                <a:lnTo>
                  <a:pt x="4605452" y="53657"/>
                </a:lnTo>
                <a:lnTo>
                  <a:pt x="4601311" y="60312"/>
                </a:lnTo>
                <a:lnTo>
                  <a:pt x="4599876" y="69291"/>
                </a:lnTo>
                <a:lnTo>
                  <a:pt x="4599876" y="160502"/>
                </a:lnTo>
                <a:lnTo>
                  <a:pt x="4280255" y="160502"/>
                </a:lnTo>
                <a:lnTo>
                  <a:pt x="4265142" y="166801"/>
                </a:lnTo>
                <a:lnTo>
                  <a:pt x="4260100" y="180657"/>
                </a:lnTo>
                <a:lnTo>
                  <a:pt x="4265142" y="194513"/>
                </a:lnTo>
                <a:lnTo>
                  <a:pt x="4280255" y="200812"/>
                </a:lnTo>
                <a:lnTo>
                  <a:pt x="4595634" y="200812"/>
                </a:lnTo>
                <a:lnTo>
                  <a:pt x="4562818" y="237388"/>
                </a:lnTo>
                <a:lnTo>
                  <a:pt x="4528578" y="272999"/>
                </a:lnTo>
                <a:lnTo>
                  <a:pt x="4493069" y="307543"/>
                </a:lnTo>
                <a:lnTo>
                  <a:pt x="4456455" y="340906"/>
                </a:lnTo>
                <a:lnTo>
                  <a:pt x="4418863" y="372960"/>
                </a:lnTo>
                <a:lnTo>
                  <a:pt x="4380458" y="403593"/>
                </a:lnTo>
                <a:lnTo>
                  <a:pt x="4341393" y="432689"/>
                </a:lnTo>
                <a:lnTo>
                  <a:pt x="4301807" y="460133"/>
                </a:lnTo>
                <a:lnTo>
                  <a:pt x="4261866" y="485800"/>
                </a:lnTo>
                <a:lnTo>
                  <a:pt x="4251693" y="500329"/>
                </a:lnTo>
                <a:lnTo>
                  <a:pt x="4254716" y="516648"/>
                </a:lnTo>
                <a:lnTo>
                  <a:pt x="4267136" y="527265"/>
                </a:lnTo>
                <a:lnTo>
                  <a:pt x="4285196" y="524675"/>
                </a:lnTo>
                <a:lnTo>
                  <a:pt x="4330535" y="497420"/>
                </a:lnTo>
                <a:lnTo>
                  <a:pt x="4373829" y="470065"/>
                </a:lnTo>
                <a:lnTo>
                  <a:pt x="4415206" y="442341"/>
                </a:lnTo>
                <a:lnTo>
                  <a:pt x="4454830" y="413931"/>
                </a:lnTo>
                <a:lnTo>
                  <a:pt x="4492815" y="384568"/>
                </a:lnTo>
                <a:lnTo>
                  <a:pt x="4529328" y="353949"/>
                </a:lnTo>
                <a:lnTo>
                  <a:pt x="4564494" y="321792"/>
                </a:lnTo>
                <a:lnTo>
                  <a:pt x="4598454" y="287794"/>
                </a:lnTo>
                <a:lnTo>
                  <a:pt x="4598454" y="524675"/>
                </a:lnTo>
                <a:lnTo>
                  <a:pt x="4597705" y="549236"/>
                </a:lnTo>
                <a:lnTo>
                  <a:pt x="4594034" y="562597"/>
                </a:lnTo>
                <a:lnTo>
                  <a:pt x="4585335" y="568134"/>
                </a:lnTo>
                <a:lnTo>
                  <a:pt x="4569472" y="569226"/>
                </a:lnTo>
                <a:lnTo>
                  <a:pt x="4546892" y="568845"/>
                </a:lnTo>
                <a:lnTo>
                  <a:pt x="4523511" y="567728"/>
                </a:lnTo>
                <a:lnTo>
                  <a:pt x="4499076" y="565950"/>
                </a:lnTo>
                <a:lnTo>
                  <a:pt x="4473308" y="563575"/>
                </a:lnTo>
                <a:lnTo>
                  <a:pt x="4457928" y="568502"/>
                </a:lnTo>
                <a:lnTo>
                  <a:pt x="4451553" y="582320"/>
                </a:lnTo>
                <a:lnTo>
                  <a:pt x="4455007" y="597192"/>
                </a:lnTo>
                <a:lnTo>
                  <a:pt x="4469054" y="605294"/>
                </a:lnTo>
                <a:lnTo>
                  <a:pt x="4496752" y="607974"/>
                </a:lnTo>
                <a:lnTo>
                  <a:pt x="4523511" y="609714"/>
                </a:lnTo>
                <a:lnTo>
                  <a:pt x="4549203" y="610666"/>
                </a:lnTo>
                <a:lnTo>
                  <a:pt x="4573714" y="610946"/>
                </a:lnTo>
                <a:lnTo>
                  <a:pt x="4623574" y="607631"/>
                </a:lnTo>
                <a:lnTo>
                  <a:pt x="4653267" y="594956"/>
                </a:lnTo>
                <a:lnTo>
                  <a:pt x="4667593" y="568896"/>
                </a:lnTo>
                <a:lnTo>
                  <a:pt x="4671301" y="525386"/>
                </a:lnTo>
                <a:lnTo>
                  <a:pt x="4671301" y="200812"/>
                </a:lnTo>
                <a:lnTo>
                  <a:pt x="4794339" y="200812"/>
                </a:lnTo>
                <a:lnTo>
                  <a:pt x="4809058" y="194513"/>
                </a:lnTo>
                <a:lnTo>
                  <a:pt x="4813960" y="18065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7884414" y="3788461"/>
            <a:ext cx="2321560" cy="548640"/>
          </a:xfrm>
          <a:custGeom>
            <a:avLst/>
            <a:gdLst/>
            <a:ahLst/>
            <a:cxnLst/>
            <a:rect l="l" t="t" r="r" b="b"/>
            <a:pathLst>
              <a:path w="2321559" h="548639">
                <a:moveTo>
                  <a:pt x="228257" y="102108"/>
                </a:moveTo>
                <a:lnTo>
                  <a:pt x="170751" y="63588"/>
                </a:lnTo>
                <a:lnTo>
                  <a:pt x="125476" y="40855"/>
                </a:lnTo>
                <a:lnTo>
                  <a:pt x="79781" y="20497"/>
                </a:lnTo>
                <a:lnTo>
                  <a:pt x="32042" y="2133"/>
                </a:lnTo>
                <a:lnTo>
                  <a:pt x="23241" y="0"/>
                </a:lnTo>
                <a:lnTo>
                  <a:pt x="15773" y="977"/>
                </a:lnTo>
                <a:lnTo>
                  <a:pt x="9359" y="5016"/>
                </a:lnTo>
                <a:lnTo>
                  <a:pt x="3746" y="12039"/>
                </a:lnTo>
                <a:lnTo>
                  <a:pt x="3048" y="12750"/>
                </a:lnTo>
                <a:lnTo>
                  <a:pt x="0" y="20942"/>
                </a:lnTo>
                <a:lnTo>
                  <a:pt x="482" y="28473"/>
                </a:lnTo>
                <a:lnTo>
                  <a:pt x="4533" y="35217"/>
                </a:lnTo>
                <a:lnTo>
                  <a:pt x="12242" y="41021"/>
                </a:lnTo>
                <a:lnTo>
                  <a:pt x="55321" y="67665"/>
                </a:lnTo>
                <a:lnTo>
                  <a:pt x="96037" y="95567"/>
                </a:lnTo>
                <a:lnTo>
                  <a:pt x="135140" y="124663"/>
                </a:lnTo>
                <a:lnTo>
                  <a:pt x="173469" y="154876"/>
                </a:lnTo>
                <a:lnTo>
                  <a:pt x="181368" y="159689"/>
                </a:lnTo>
                <a:lnTo>
                  <a:pt x="224383" y="118808"/>
                </a:lnTo>
                <a:lnTo>
                  <a:pt x="228244" y="110096"/>
                </a:lnTo>
                <a:lnTo>
                  <a:pt x="228257" y="102108"/>
                </a:lnTo>
                <a:close/>
              </a:path>
              <a:path w="2321559" h="548639">
                <a:moveTo>
                  <a:pt x="554964" y="108826"/>
                </a:moveTo>
                <a:lnTo>
                  <a:pt x="552069" y="102298"/>
                </a:lnTo>
                <a:lnTo>
                  <a:pt x="546100" y="96888"/>
                </a:lnTo>
                <a:lnTo>
                  <a:pt x="538314" y="93713"/>
                </a:lnTo>
                <a:lnTo>
                  <a:pt x="530910" y="93713"/>
                </a:lnTo>
                <a:lnTo>
                  <a:pt x="524040" y="96901"/>
                </a:lnTo>
                <a:lnTo>
                  <a:pt x="517842" y="103263"/>
                </a:lnTo>
                <a:lnTo>
                  <a:pt x="484378" y="145427"/>
                </a:lnTo>
                <a:lnTo>
                  <a:pt x="450075" y="185369"/>
                </a:lnTo>
                <a:lnTo>
                  <a:pt x="414845" y="223151"/>
                </a:lnTo>
                <a:lnTo>
                  <a:pt x="378612" y="258826"/>
                </a:lnTo>
                <a:lnTo>
                  <a:pt x="341287" y="292468"/>
                </a:lnTo>
                <a:lnTo>
                  <a:pt x="302780" y="324142"/>
                </a:lnTo>
                <a:lnTo>
                  <a:pt x="263029" y="353923"/>
                </a:lnTo>
                <a:lnTo>
                  <a:pt x="221945" y="381863"/>
                </a:lnTo>
                <a:lnTo>
                  <a:pt x="179438" y="408038"/>
                </a:lnTo>
                <a:lnTo>
                  <a:pt x="135445" y="432511"/>
                </a:lnTo>
                <a:lnTo>
                  <a:pt x="89877" y="455345"/>
                </a:lnTo>
                <a:lnTo>
                  <a:pt x="42646" y="476618"/>
                </a:lnTo>
                <a:lnTo>
                  <a:pt x="34709" y="481634"/>
                </a:lnTo>
                <a:lnTo>
                  <a:pt x="30086" y="488111"/>
                </a:lnTo>
                <a:lnTo>
                  <a:pt x="28917" y="495909"/>
                </a:lnTo>
                <a:lnTo>
                  <a:pt x="31330" y="504913"/>
                </a:lnTo>
                <a:lnTo>
                  <a:pt x="44767" y="534593"/>
                </a:lnTo>
                <a:lnTo>
                  <a:pt x="49771" y="542429"/>
                </a:lnTo>
                <a:lnTo>
                  <a:pt x="56172" y="546887"/>
                </a:lnTo>
                <a:lnTo>
                  <a:pt x="63766" y="548030"/>
                </a:lnTo>
                <a:lnTo>
                  <a:pt x="72351" y="545909"/>
                </a:lnTo>
                <a:lnTo>
                  <a:pt x="119862" y="524611"/>
                </a:lnTo>
                <a:lnTo>
                  <a:pt x="165493" y="501205"/>
                </a:lnTo>
                <a:lnTo>
                  <a:pt x="209283" y="475780"/>
                </a:lnTo>
                <a:lnTo>
                  <a:pt x="251231" y="448398"/>
                </a:lnTo>
                <a:lnTo>
                  <a:pt x="291388" y="419112"/>
                </a:lnTo>
                <a:lnTo>
                  <a:pt x="329768" y="387997"/>
                </a:lnTo>
                <a:lnTo>
                  <a:pt x="366407" y="355117"/>
                </a:lnTo>
                <a:lnTo>
                  <a:pt x="401320" y="320548"/>
                </a:lnTo>
                <a:lnTo>
                  <a:pt x="434543" y="284327"/>
                </a:lnTo>
                <a:lnTo>
                  <a:pt x="466102" y="246557"/>
                </a:lnTo>
                <a:lnTo>
                  <a:pt x="496036" y="207264"/>
                </a:lnTo>
                <a:lnTo>
                  <a:pt x="524344" y="166547"/>
                </a:lnTo>
                <a:lnTo>
                  <a:pt x="551078" y="124460"/>
                </a:lnTo>
                <a:lnTo>
                  <a:pt x="554672" y="116281"/>
                </a:lnTo>
                <a:lnTo>
                  <a:pt x="554964" y="108826"/>
                </a:lnTo>
                <a:close/>
              </a:path>
              <a:path w="2321559" h="548639">
                <a:moveTo>
                  <a:pt x="772655" y="183248"/>
                </a:moveTo>
                <a:lnTo>
                  <a:pt x="737082" y="123494"/>
                </a:lnTo>
                <a:lnTo>
                  <a:pt x="704684" y="83286"/>
                </a:lnTo>
                <a:lnTo>
                  <a:pt x="669899" y="45986"/>
                </a:lnTo>
                <a:lnTo>
                  <a:pt x="631672" y="11328"/>
                </a:lnTo>
                <a:lnTo>
                  <a:pt x="617093" y="5753"/>
                </a:lnTo>
                <a:lnTo>
                  <a:pt x="609701" y="7251"/>
                </a:lnTo>
                <a:lnTo>
                  <a:pt x="601980" y="11328"/>
                </a:lnTo>
                <a:lnTo>
                  <a:pt x="597725" y="14160"/>
                </a:lnTo>
                <a:lnTo>
                  <a:pt x="590816" y="20485"/>
                </a:lnTo>
                <a:lnTo>
                  <a:pt x="588010" y="27686"/>
                </a:lnTo>
                <a:lnTo>
                  <a:pt x="589178" y="35534"/>
                </a:lnTo>
                <a:lnTo>
                  <a:pt x="594194" y="43853"/>
                </a:lnTo>
                <a:lnTo>
                  <a:pt x="624814" y="81876"/>
                </a:lnTo>
                <a:lnTo>
                  <a:pt x="652449" y="121018"/>
                </a:lnTo>
                <a:lnTo>
                  <a:pt x="677837" y="161886"/>
                </a:lnTo>
                <a:lnTo>
                  <a:pt x="701687" y="205079"/>
                </a:lnTo>
                <a:lnTo>
                  <a:pt x="707110" y="212775"/>
                </a:lnTo>
                <a:lnTo>
                  <a:pt x="713790" y="216750"/>
                </a:lnTo>
                <a:lnTo>
                  <a:pt x="721664" y="217017"/>
                </a:lnTo>
                <a:lnTo>
                  <a:pt x="730669" y="213563"/>
                </a:lnTo>
                <a:lnTo>
                  <a:pt x="761784" y="195884"/>
                </a:lnTo>
                <a:lnTo>
                  <a:pt x="769048" y="190068"/>
                </a:lnTo>
                <a:lnTo>
                  <a:pt x="772655" y="183248"/>
                </a:lnTo>
                <a:close/>
              </a:path>
              <a:path w="2321559" h="548639">
                <a:moveTo>
                  <a:pt x="1104392" y="33883"/>
                </a:moveTo>
                <a:lnTo>
                  <a:pt x="1042517" y="4241"/>
                </a:lnTo>
                <a:lnTo>
                  <a:pt x="1033259" y="3187"/>
                </a:lnTo>
                <a:lnTo>
                  <a:pt x="1025728" y="5308"/>
                </a:lnTo>
                <a:lnTo>
                  <a:pt x="1020051" y="10617"/>
                </a:lnTo>
                <a:lnTo>
                  <a:pt x="1016355" y="19100"/>
                </a:lnTo>
                <a:lnTo>
                  <a:pt x="1001623" y="70675"/>
                </a:lnTo>
                <a:lnTo>
                  <a:pt x="985215" y="120345"/>
                </a:lnTo>
                <a:lnTo>
                  <a:pt x="966927" y="168071"/>
                </a:lnTo>
                <a:lnTo>
                  <a:pt x="946581" y="213829"/>
                </a:lnTo>
                <a:lnTo>
                  <a:pt x="923963" y="257556"/>
                </a:lnTo>
                <a:lnTo>
                  <a:pt x="898880" y="299212"/>
                </a:lnTo>
                <a:lnTo>
                  <a:pt x="871131" y="338772"/>
                </a:lnTo>
                <a:lnTo>
                  <a:pt x="840511" y="376186"/>
                </a:lnTo>
                <a:lnTo>
                  <a:pt x="806831" y="411403"/>
                </a:lnTo>
                <a:lnTo>
                  <a:pt x="769886" y="444385"/>
                </a:lnTo>
                <a:lnTo>
                  <a:pt x="729488" y="475094"/>
                </a:lnTo>
                <a:lnTo>
                  <a:pt x="685419" y="503491"/>
                </a:lnTo>
                <a:lnTo>
                  <a:pt x="678014" y="509181"/>
                </a:lnTo>
                <a:lnTo>
                  <a:pt x="673925" y="515594"/>
                </a:lnTo>
                <a:lnTo>
                  <a:pt x="673290" y="522681"/>
                </a:lnTo>
                <a:lnTo>
                  <a:pt x="676224" y="530352"/>
                </a:lnTo>
                <a:lnTo>
                  <a:pt x="681228" y="536422"/>
                </a:lnTo>
                <a:lnTo>
                  <a:pt x="687628" y="539635"/>
                </a:lnTo>
                <a:lnTo>
                  <a:pt x="695223" y="539800"/>
                </a:lnTo>
                <a:lnTo>
                  <a:pt x="703808" y="536714"/>
                </a:lnTo>
                <a:lnTo>
                  <a:pt x="751763" y="510286"/>
                </a:lnTo>
                <a:lnTo>
                  <a:pt x="796480" y="481901"/>
                </a:lnTo>
                <a:lnTo>
                  <a:pt x="838060" y="451573"/>
                </a:lnTo>
                <a:lnTo>
                  <a:pt x="876604" y="419315"/>
                </a:lnTo>
                <a:lnTo>
                  <a:pt x="912202" y="385127"/>
                </a:lnTo>
                <a:lnTo>
                  <a:pt x="944968" y="349008"/>
                </a:lnTo>
                <a:lnTo>
                  <a:pt x="974991" y="310984"/>
                </a:lnTo>
                <a:lnTo>
                  <a:pt x="1002385" y="271068"/>
                </a:lnTo>
                <a:lnTo>
                  <a:pt x="1027252" y="229247"/>
                </a:lnTo>
                <a:lnTo>
                  <a:pt x="1049667" y="185534"/>
                </a:lnTo>
                <a:lnTo>
                  <a:pt x="1069759" y="139941"/>
                </a:lnTo>
                <a:lnTo>
                  <a:pt x="1087615" y="92468"/>
                </a:lnTo>
                <a:lnTo>
                  <a:pt x="1103337" y="43141"/>
                </a:lnTo>
                <a:lnTo>
                  <a:pt x="1104392" y="33883"/>
                </a:lnTo>
                <a:close/>
              </a:path>
              <a:path w="2321559" h="548639">
                <a:moveTo>
                  <a:pt x="1723478" y="265887"/>
                </a:moveTo>
                <a:lnTo>
                  <a:pt x="1722285" y="257543"/>
                </a:lnTo>
                <a:lnTo>
                  <a:pt x="1718703" y="251574"/>
                </a:lnTo>
                <a:lnTo>
                  <a:pt x="1712747" y="247992"/>
                </a:lnTo>
                <a:lnTo>
                  <a:pt x="1704390" y="246799"/>
                </a:lnTo>
                <a:lnTo>
                  <a:pt x="1165555" y="246799"/>
                </a:lnTo>
                <a:lnTo>
                  <a:pt x="1157198" y="247992"/>
                </a:lnTo>
                <a:lnTo>
                  <a:pt x="1151229" y="251574"/>
                </a:lnTo>
                <a:lnTo>
                  <a:pt x="1147648" y="257543"/>
                </a:lnTo>
                <a:lnTo>
                  <a:pt x="1146454" y="265887"/>
                </a:lnTo>
                <a:lnTo>
                  <a:pt x="1146454" y="274370"/>
                </a:lnTo>
                <a:lnTo>
                  <a:pt x="1147648" y="282727"/>
                </a:lnTo>
                <a:lnTo>
                  <a:pt x="1151229" y="288696"/>
                </a:lnTo>
                <a:lnTo>
                  <a:pt x="1157198" y="292277"/>
                </a:lnTo>
                <a:lnTo>
                  <a:pt x="1165555" y="293471"/>
                </a:lnTo>
                <a:lnTo>
                  <a:pt x="1704390" y="293471"/>
                </a:lnTo>
                <a:lnTo>
                  <a:pt x="1712747" y="292277"/>
                </a:lnTo>
                <a:lnTo>
                  <a:pt x="1718703" y="288696"/>
                </a:lnTo>
                <a:lnTo>
                  <a:pt x="1722285" y="282727"/>
                </a:lnTo>
                <a:lnTo>
                  <a:pt x="1723478" y="274370"/>
                </a:lnTo>
                <a:lnTo>
                  <a:pt x="1723478" y="265887"/>
                </a:lnTo>
                <a:close/>
              </a:path>
              <a:path w="2321559" h="548639">
                <a:moveTo>
                  <a:pt x="2321369" y="482536"/>
                </a:moveTo>
                <a:lnTo>
                  <a:pt x="2279624" y="422668"/>
                </a:lnTo>
                <a:lnTo>
                  <a:pt x="2243734" y="384670"/>
                </a:lnTo>
                <a:lnTo>
                  <a:pt x="2208238" y="351104"/>
                </a:lnTo>
                <a:lnTo>
                  <a:pt x="2172970" y="321068"/>
                </a:lnTo>
                <a:lnTo>
                  <a:pt x="2137778" y="293674"/>
                </a:lnTo>
                <a:lnTo>
                  <a:pt x="2102510" y="268008"/>
                </a:lnTo>
                <a:lnTo>
                  <a:pt x="2127237" y="232473"/>
                </a:lnTo>
                <a:lnTo>
                  <a:pt x="2149665" y="197167"/>
                </a:lnTo>
                <a:lnTo>
                  <a:pt x="2171039" y="159626"/>
                </a:lnTo>
                <a:lnTo>
                  <a:pt x="2192617" y="117360"/>
                </a:lnTo>
                <a:lnTo>
                  <a:pt x="2215654" y="67894"/>
                </a:lnTo>
                <a:lnTo>
                  <a:pt x="2218829" y="52324"/>
                </a:lnTo>
                <a:lnTo>
                  <a:pt x="2214067" y="39344"/>
                </a:lnTo>
                <a:lnTo>
                  <a:pt x="2202129" y="30213"/>
                </a:lnTo>
                <a:lnTo>
                  <a:pt x="2183841" y="26174"/>
                </a:lnTo>
                <a:lnTo>
                  <a:pt x="1847253" y="26174"/>
                </a:lnTo>
                <a:lnTo>
                  <a:pt x="1832927" y="32258"/>
                </a:lnTo>
                <a:lnTo>
                  <a:pt x="1828152" y="45631"/>
                </a:lnTo>
                <a:lnTo>
                  <a:pt x="1832927" y="59004"/>
                </a:lnTo>
                <a:lnTo>
                  <a:pt x="1847253" y="65074"/>
                </a:lnTo>
                <a:lnTo>
                  <a:pt x="2123033" y="65074"/>
                </a:lnTo>
                <a:lnTo>
                  <a:pt x="2103272" y="112090"/>
                </a:lnTo>
                <a:lnTo>
                  <a:pt x="2082114" y="156679"/>
                </a:lnTo>
                <a:lnTo>
                  <a:pt x="2059381" y="198970"/>
                </a:lnTo>
                <a:lnTo>
                  <a:pt x="2034946" y="239077"/>
                </a:lnTo>
                <a:lnTo>
                  <a:pt x="2008657" y="277114"/>
                </a:lnTo>
                <a:lnTo>
                  <a:pt x="1980361" y="313182"/>
                </a:lnTo>
                <a:lnTo>
                  <a:pt x="1949919" y="347421"/>
                </a:lnTo>
                <a:lnTo>
                  <a:pt x="1917166" y="379920"/>
                </a:lnTo>
                <a:lnTo>
                  <a:pt x="1881974" y="410819"/>
                </a:lnTo>
                <a:lnTo>
                  <a:pt x="1844192" y="440220"/>
                </a:lnTo>
                <a:lnTo>
                  <a:pt x="1803679" y="468236"/>
                </a:lnTo>
                <a:lnTo>
                  <a:pt x="1760270" y="494995"/>
                </a:lnTo>
                <a:lnTo>
                  <a:pt x="1752854" y="500570"/>
                </a:lnTo>
                <a:lnTo>
                  <a:pt x="1748688" y="506666"/>
                </a:lnTo>
                <a:lnTo>
                  <a:pt x="1747837" y="513308"/>
                </a:lnTo>
                <a:lnTo>
                  <a:pt x="1750377" y="520458"/>
                </a:lnTo>
                <a:lnTo>
                  <a:pt x="1754847" y="526313"/>
                </a:lnTo>
                <a:lnTo>
                  <a:pt x="1760791" y="529120"/>
                </a:lnTo>
                <a:lnTo>
                  <a:pt x="1768055" y="529005"/>
                </a:lnTo>
                <a:lnTo>
                  <a:pt x="1826704" y="499999"/>
                </a:lnTo>
                <a:lnTo>
                  <a:pt x="1874672" y="471932"/>
                </a:lnTo>
                <a:lnTo>
                  <a:pt x="1920201" y="441858"/>
                </a:lnTo>
                <a:lnTo>
                  <a:pt x="1963077" y="409740"/>
                </a:lnTo>
                <a:lnTo>
                  <a:pt x="2003069" y="375513"/>
                </a:lnTo>
                <a:lnTo>
                  <a:pt x="2039962" y="339128"/>
                </a:lnTo>
                <a:lnTo>
                  <a:pt x="2073529" y="300545"/>
                </a:lnTo>
                <a:lnTo>
                  <a:pt x="2113470" y="339788"/>
                </a:lnTo>
                <a:lnTo>
                  <a:pt x="2149970" y="379984"/>
                </a:lnTo>
                <a:lnTo>
                  <a:pt x="2183942" y="421919"/>
                </a:lnTo>
                <a:lnTo>
                  <a:pt x="2216366" y="466356"/>
                </a:lnTo>
                <a:lnTo>
                  <a:pt x="2248192" y="514096"/>
                </a:lnTo>
                <a:lnTo>
                  <a:pt x="2254516" y="521144"/>
                </a:lnTo>
                <a:lnTo>
                  <a:pt x="2261705" y="524344"/>
                </a:lnTo>
                <a:lnTo>
                  <a:pt x="2269553" y="523836"/>
                </a:lnTo>
                <a:lnTo>
                  <a:pt x="2277884" y="519747"/>
                </a:lnTo>
                <a:lnTo>
                  <a:pt x="2311831" y="496404"/>
                </a:lnTo>
                <a:lnTo>
                  <a:pt x="2318448" y="489966"/>
                </a:lnTo>
                <a:lnTo>
                  <a:pt x="2321369" y="4825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37" name="object 37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4558" y="14817000"/>
              <a:ext cx="285358" cy="86563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599858" y="14817000"/>
              <a:ext cx="54610" cy="86995"/>
            </a:xfrm>
            <a:custGeom>
              <a:avLst/>
              <a:gdLst/>
              <a:ahLst/>
              <a:cxnLst/>
              <a:rect l="l" t="t" r="r" b="b"/>
              <a:pathLst>
                <a:path w="54609" h="86994">
                  <a:moveTo>
                    <a:pt x="27536" y="0"/>
                  </a:moveTo>
                  <a:lnTo>
                    <a:pt x="1242" y="27898"/>
                  </a:lnTo>
                  <a:lnTo>
                    <a:pt x="0" y="43408"/>
                  </a:lnTo>
                  <a:lnTo>
                    <a:pt x="1182" y="58718"/>
                  </a:lnTo>
                  <a:lnTo>
                    <a:pt x="5435" y="72632"/>
                  </a:lnTo>
                  <a:lnTo>
                    <a:pt x="13759" y="82691"/>
                  </a:lnTo>
                  <a:lnTo>
                    <a:pt x="27168" y="86563"/>
                  </a:lnTo>
                  <a:lnTo>
                    <a:pt x="40857" y="82396"/>
                  </a:lnTo>
                  <a:lnTo>
                    <a:pt x="42363" y="80479"/>
                  </a:lnTo>
                  <a:lnTo>
                    <a:pt x="27168" y="80479"/>
                  </a:lnTo>
                  <a:lnTo>
                    <a:pt x="17021" y="76971"/>
                  </a:lnTo>
                  <a:lnTo>
                    <a:pt x="10907" y="68035"/>
                  </a:lnTo>
                  <a:lnTo>
                    <a:pt x="7910" y="56053"/>
                  </a:lnTo>
                  <a:lnTo>
                    <a:pt x="7114" y="43408"/>
                  </a:lnTo>
                  <a:lnTo>
                    <a:pt x="7900" y="29761"/>
                  </a:lnTo>
                  <a:lnTo>
                    <a:pt x="10923" y="17803"/>
                  </a:lnTo>
                  <a:lnTo>
                    <a:pt x="17182" y="9320"/>
                  </a:lnTo>
                  <a:lnTo>
                    <a:pt x="27676" y="6095"/>
                  </a:lnTo>
                  <a:lnTo>
                    <a:pt x="42779" y="6095"/>
                  </a:lnTo>
                  <a:lnTo>
                    <a:pt x="40958" y="3879"/>
                  </a:lnTo>
                  <a:lnTo>
                    <a:pt x="27536" y="0"/>
                  </a:lnTo>
                  <a:close/>
                </a:path>
                <a:path w="54609" h="86994">
                  <a:moveTo>
                    <a:pt x="42779" y="6095"/>
                  </a:moveTo>
                  <a:lnTo>
                    <a:pt x="27676" y="6095"/>
                  </a:lnTo>
                  <a:lnTo>
                    <a:pt x="37729" y="9558"/>
                  </a:lnTo>
                  <a:lnTo>
                    <a:pt x="43762" y="18375"/>
                  </a:lnTo>
                  <a:lnTo>
                    <a:pt x="46701" y="30190"/>
                  </a:lnTo>
                  <a:lnTo>
                    <a:pt x="47475" y="42646"/>
                  </a:lnTo>
                  <a:lnTo>
                    <a:pt x="46693" y="56112"/>
                  </a:lnTo>
                  <a:lnTo>
                    <a:pt x="43698" y="68278"/>
                  </a:lnTo>
                  <a:lnTo>
                    <a:pt x="37515" y="77086"/>
                  </a:lnTo>
                  <a:lnTo>
                    <a:pt x="27168" y="80479"/>
                  </a:lnTo>
                  <a:lnTo>
                    <a:pt x="42363" y="80479"/>
                  </a:lnTo>
                  <a:lnTo>
                    <a:pt x="49191" y="71791"/>
                  </a:lnTo>
                  <a:lnTo>
                    <a:pt x="53337" y="57593"/>
                  </a:lnTo>
                  <a:lnTo>
                    <a:pt x="54460" y="42646"/>
                  </a:lnTo>
                  <a:lnTo>
                    <a:pt x="53325" y="27630"/>
                  </a:lnTo>
                  <a:lnTo>
                    <a:pt x="49189" y="13898"/>
                  </a:lnTo>
                  <a:lnTo>
                    <a:pt x="42779" y="609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</p:grpSp>
      <p:pic>
        <p:nvPicPr>
          <p:cNvPr id="42" name="object 42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88828" y="3604895"/>
            <a:ext cx="2264797" cy="30066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202210免疫力ポスター版下</dc:title>
  <dcterms:created xsi:type="dcterms:W3CDTF">2022-08-29T00:42:41Z</dcterms:created>
  <dcterms:modified xsi:type="dcterms:W3CDTF">2022-08-29T00:42:41Z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2022-08-29T00:00:00Z</vt:filetime>
  </property>
  <property fmtid="{D5CDD505-2E9C-101B-9397-08002B2CF9AE}" pid="5" name="Producer">
    <vt:lpwstr>Adobe PDF library 16.07</vt:lpwstr>
  </property>
</Properties>
</file>