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</p:sldIdLst>
  <p:sldSz cx="7556500" cy="10693400"/>
  <p:notesSz cx="6858000" cy="9144000"/>
  <p:embeddedFontLst>
    <p:embeddedFont>
      <p:font typeface="Achshelo" panose="020B0600070205080204" charset="-79"/>
      <p:regular r:id="rId3"/>
    </p:embeddedFont>
    <p:embeddedFont>
      <p:font typeface="Calibri" panose="020F0502020204030204" pitchFamily="34" charset="0"/>
      <p:regular r:id="rId4"/>
      <p:bold r:id="rId5"/>
      <p:italic r:id="rId6"/>
      <p:boldItalic r:id="rId7"/>
    </p:embeddedFont>
    <p:embeddedFont>
      <p:font typeface="XANO明朝フォント" panose="020B0600070205080204" charset="-128"/>
      <p:regular r:id="rId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207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theme" Target="theme/theme1.xml"/><Relationship Id="rId5" Type="http://schemas.openxmlformats.org/officeDocument/2006/relationships/font" Target="fonts/font3.fntdata"/><Relationship Id="rId10" Type="http://schemas.openxmlformats.org/officeDocument/2006/relationships/viewProps" Target="viewProps.xml"/><Relationship Id="rId4" Type="http://schemas.openxmlformats.org/officeDocument/2006/relationships/font" Target="fonts/font2.fntdata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553325" cy="10696575"/>
          </a:xfrm>
          <a:custGeom>
            <a:avLst/>
            <a:gdLst/>
            <a:ahLst/>
            <a:cxnLst/>
            <a:rect l="l" t="t" r="r" b="b"/>
            <a:pathLst>
              <a:path w="7553325" h="10696575">
                <a:moveTo>
                  <a:pt x="0" y="0"/>
                </a:moveTo>
                <a:lnTo>
                  <a:pt x="7553325" y="0"/>
                </a:lnTo>
                <a:lnTo>
                  <a:pt x="7553325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7" r="-865" b="-6926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633279" y="1649972"/>
            <a:ext cx="4293442" cy="0"/>
          </a:xfrm>
          <a:prstGeom prst="line">
            <a:avLst/>
          </a:prstGeom>
          <a:ln w="9525" cap="flat">
            <a:solidFill>
              <a:srgbClr val="8D5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-393831" y="1846346"/>
            <a:ext cx="3503229" cy="2320889"/>
          </a:xfrm>
          <a:custGeom>
            <a:avLst/>
            <a:gdLst/>
            <a:ahLst/>
            <a:cxnLst/>
            <a:rect l="l" t="t" r="r" b="b"/>
            <a:pathLst>
              <a:path w="3503229" h="2320889">
                <a:moveTo>
                  <a:pt x="0" y="0"/>
                </a:moveTo>
                <a:lnTo>
                  <a:pt x="3503228" y="0"/>
                </a:lnTo>
                <a:lnTo>
                  <a:pt x="3503228" y="2320889"/>
                </a:lnTo>
                <a:lnTo>
                  <a:pt x="0" y="23208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556761" y="7327607"/>
            <a:ext cx="3449397" cy="2283788"/>
          </a:xfrm>
          <a:custGeom>
            <a:avLst/>
            <a:gdLst/>
            <a:ahLst/>
            <a:cxnLst/>
            <a:rect l="l" t="t" r="r" b="b"/>
            <a:pathLst>
              <a:path w="3449397" h="2283788">
                <a:moveTo>
                  <a:pt x="0" y="0"/>
                </a:moveTo>
                <a:lnTo>
                  <a:pt x="3449396" y="0"/>
                </a:lnTo>
                <a:lnTo>
                  <a:pt x="3449396" y="2283788"/>
                </a:lnTo>
                <a:lnTo>
                  <a:pt x="0" y="22837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556761" y="4506140"/>
            <a:ext cx="3418317" cy="2263211"/>
          </a:xfrm>
          <a:custGeom>
            <a:avLst/>
            <a:gdLst/>
            <a:ahLst/>
            <a:cxnLst/>
            <a:rect l="l" t="t" r="r" b="b"/>
            <a:pathLst>
              <a:path w="3418317" h="2263211">
                <a:moveTo>
                  <a:pt x="0" y="0"/>
                </a:moveTo>
                <a:lnTo>
                  <a:pt x="3418318" y="0"/>
                </a:lnTo>
                <a:lnTo>
                  <a:pt x="3418318" y="2263211"/>
                </a:lnTo>
                <a:lnTo>
                  <a:pt x="0" y="22632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7644" y="3801281"/>
            <a:ext cx="4677370" cy="3096809"/>
          </a:xfrm>
          <a:custGeom>
            <a:avLst/>
            <a:gdLst/>
            <a:ahLst/>
            <a:cxnLst/>
            <a:rect l="l" t="t" r="r" b="b"/>
            <a:pathLst>
              <a:path w="4677370" h="3096809">
                <a:moveTo>
                  <a:pt x="0" y="0"/>
                </a:moveTo>
                <a:lnTo>
                  <a:pt x="4677370" y="0"/>
                </a:lnTo>
                <a:lnTo>
                  <a:pt x="4677370" y="3096809"/>
                </a:lnTo>
                <a:lnTo>
                  <a:pt x="0" y="30968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934256" y="1771082"/>
            <a:ext cx="3665318" cy="2426746"/>
          </a:xfrm>
          <a:custGeom>
            <a:avLst/>
            <a:gdLst/>
            <a:ahLst/>
            <a:cxnLst/>
            <a:rect l="l" t="t" r="r" b="b"/>
            <a:pathLst>
              <a:path w="3665318" h="2426746">
                <a:moveTo>
                  <a:pt x="0" y="0"/>
                </a:moveTo>
                <a:lnTo>
                  <a:pt x="3665317" y="0"/>
                </a:lnTo>
                <a:lnTo>
                  <a:pt x="3665317" y="2426746"/>
                </a:lnTo>
                <a:lnTo>
                  <a:pt x="0" y="24267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682928" y="4121166"/>
            <a:ext cx="4062858" cy="2689951"/>
          </a:xfrm>
          <a:custGeom>
            <a:avLst/>
            <a:gdLst/>
            <a:ahLst/>
            <a:cxnLst/>
            <a:rect l="l" t="t" r="r" b="b"/>
            <a:pathLst>
              <a:path w="4062858" h="2689951">
                <a:moveTo>
                  <a:pt x="0" y="0"/>
                </a:moveTo>
                <a:lnTo>
                  <a:pt x="4062858" y="0"/>
                </a:lnTo>
                <a:lnTo>
                  <a:pt x="4062858" y="2689951"/>
                </a:lnTo>
                <a:lnTo>
                  <a:pt x="0" y="26899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454462" y="6961423"/>
            <a:ext cx="3554578" cy="2353427"/>
          </a:xfrm>
          <a:custGeom>
            <a:avLst/>
            <a:gdLst/>
            <a:ahLst/>
            <a:cxnLst/>
            <a:rect l="l" t="t" r="r" b="b"/>
            <a:pathLst>
              <a:path w="3554578" h="2353427">
                <a:moveTo>
                  <a:pt x="0" y="0"/>
                </a:moveTo>
                <a:lnTo>
                  <a:pt x="3554577" y="0"/>
                </a:lnTo>
                <a:lnTo>
                  <a:pt x="3554577" y="2353426"/>
                </a:lnTo>
                <a:lnTo>
                  <a:pt x="0" y="23534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874537" y="7183584"/>
            <a:ext cx="3666926" cy="2427811"/>
          </a:xfrm>
          <a:custGeom>
            <a:avLst/>
            <a:gdLst/>
            <a:ahLst/>
            <a:cxnLst/>
            <a:rect l="l" t="t" r="r" b="b"/>
            <a:pathLst>
              <a:path w="3666926" h="2427811">
                <a:moveTo>
                  <a:pt x="0" y="0"/>
                </a:moveTo>
                <a:lnTo>
                  <a:pt x="3666926" y="0"/>
                </a:lnTo>
                <a:lnTo>
                  <a:pt x="3666926" y="2427811"/>
                </a:lnTo>
                <a:lnTo>
                  <a:pt x="0" y="24278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561785" y="1808199"/>
            <a:ext cx="3361833" cy="2225814"/>
          </a:xfrm>
          <a:custGeom>
            <a:avLst/>
            <a:gdLst/>
            <a:ahLst/>
            <a:cxnLst/>
            <a:rect l="l" t="t" r="r" b="b"/>
            <a:pathLst>
              <a:path w="3361833" h="2225814">
                <a:moveTo>
                  <a:pt x="0" y="0"/>
                </a:moveTo>
                <a:lnTo>
                  <a:pt x="3361833" y="0"/>
                </a:lnTo>
                <a:lnTo>
                  <a:pt x="3361833" y="2225814"/>
                </a:lnTo>
                <a:lnTo>
                  <a:pt x="0" y="22258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39998" y="-93887"/>
            <a:ext cx="7439743" cy="1490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15"/>
              </a:lnSpc>
            </a:pPr>
            <a:r>
              <a:rPr lang="en-US" sz="8439" spc="4118" dirty="0">
                <a:solidFill>
                  <a:srgbClr val="FFFFFF"/>
                </a:solidFill>
                <a:latin typeface="Achshelo"/>
              </a:rPr>
              <a:t>SWEETS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9648" y="3851089"/>
            <a:ext cx="2445714" cy="563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2000" dirty="0" err="1">
                <a:solidFill>
                  <a:srgbClr val="8D5918"/>
                </a:solidFill>
                <a:ea typeface="XANO明朝フォント"/>
              </a:rPr>
              <a:t>ブリュレ風</a:t>
            </a:r>
            <a:endParaRPr lang="en-US" sz="2000" dirty="0">
              <a:solidFill>
                <a:srgbClr val="8D5918"/>
              </a:solidFill>
              <a:ea typeface="XANO明朝フォント"/>
            </a:endParaRPr>
          </a:p>
          <a:p>
            <a:pPr algn="ctr">
              <a:lnSpc>
                <a:spcPts val="2240"/>
              </a:lnSpc>
            </a:pPr>
            <a:r>
              <a:rPr lang="en-US" sz="2000" dirty="0" err="1">
                <a:solidFill>
                  <a:srgbClr val="8D5918"/>
                </a:solidFill>
                <a:ea typeface="XANO明朝フォント"/>
              </a:rPr>
              <a:t>フレンチトースト</a:t>
            </a:r>
            <a:endParaRPr lang="en-US" sz="2000" dirty="0">
              <a:solidFill>
                <a:srgbClr val="8D5918"/>
              </a:solidFill>
              <a:ea typeface="XANO明朝フォント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-28562" y="1520995"/>
            <a:ext cx="7473123" cy="426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4"/>
              </a:lnSpc>
            </a:pPr>
            <a:r>
              <a:rPr lang="ja-JP" altLang="en-US" sz="1600" spc="209" dirty="0" smtClean="0">
                <a:solidFill>
                  <a:srgbClr val="8D5918"/>
                </a:solidFill>
                <a:ea typeface="XANO明朝フォント"/>
              </a:rPr>
              <a:t>日替わりで提供しま</a:t>
            </a:r>
            <a:r>
              <a:rPr lang="ja-JP" altLang="en-US" sz="1600" spc="209" dirty="0">
                <a:solidFill>
                  <a:srgbClr val="8D5918"/>
                </a:solidFill>
                <a:ea typeface="XANO明朝フォント"/>
              </a:rPr>
              <a:t>す</a:t>
            </a:r>
            <a:endParaRPr lang="en-US" sz="1600" spc="209" dirty="0">
              <a:solidFill>
                <a:srgbClr val="8D5918"/>
              </a:solidFill>
              <a:ea typeface="XANO明朝フォント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058602" y="9445883"/>
            <a:ext cx="2445714" cy="287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2000">
                <a:solidFill>
                  <a:srgbClr val="8D5918"/>
                </a:solidFill>
                <a:ea typeface="XANO明朝フォント"/>
              </a:rPr>
              <a:t>クリームブリュレ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982157" y="6568063"/>
            <a:ext cx="2445714" cy="563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2000">
                <a:solidFill>
                  <a:srgbClr val="8D5918"/>
                </a:solidFill>
                <a:ea typeface="XANO明朝フォント"/>
              </a:rPr>
              <a:t>ナッツの</a:t>
            </a:r>
          </a:p>
          <a:p>
            <a:pPr algn="ctr">
              <a:lnSpc>
                <a:spcPts val="2240"/>
              </a:lnSpc>
            </a:pPr>
            <a:r>
              <a:rPr lang="en-US" sz="2000">
                <a:solidFill>
                  <a:srgbClr val="8D5918"/>
                </a:solidFill>
                <a:ea typeface="XANO明朝フォント"/>
              </a:rPr>
              <a:t>フレンチトースト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485143" y="6568063"/>
            <a:ext cx="2445714" cy="287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2000">
                <a:solidFill>
                  <a:srgbClr val="8D5918"/>
                </a:solidFill>
                <a:ea typeface="XANO明朝フォント"/>
              </a:rPr>
              <a:t>すいかのジュレ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596494" y="4091971"/>
            <a:ext cx="2445714" cy="287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2000">
                <a:solidFill>
                  <a:srgbClr val="8D5918"/>
                </a:solidFill>
                <a:ea typeface="XANO明朝フォント"/>
              </a:rPr>
              <a:t>濃厚マンゴーゼリー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5644" y="6568063"/>
            <a:ext cx="2445714" cy="287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2000">
                <a:solidFill>
                  <a:srgbClr val="8D5918"/>
                </a:solidFill>
                <a:ea typeface="XANO明朝フォント"/>
              </a:rPr>
              <a:t>心落着く和パフェ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-9580" y="9408737"/>
            <a:ext cx="2445714" cy="287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2000" dirty="0" err="1">
                <a:solidFill>
                  <a:srgbClr val="8D5918"/>
                </a:solidFill>
                <a:ea typeface="XANO明朝フォント"/>
              </a:rPr>
              <a:t>台湾豆花</a:t>
            </a:r>
            <a:endParaRPr lang="en-US" sz="2000" dirty="0">
              <a:solidFill>
                <a:srgbClr val="8D5918"/>
              </a:solidFill>
              <a:ea typeface="XANO明朝フォント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5014820" y="3872088"/>
            <a:ext cx="2445714" cy="563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2000" dirty="0" err="1">
                <a:solidFill>
                  <a:srgbClr val="8D5918"/>
                </a:solidFill>
                <a:ea typeface="XANO明朝フォント"/>
              </a:rPr>
              <a:t>プリンタルト</a:t>
            </a:r>
            <a:endParaRPr lang="en-US" sz="2000" dirty="0">
              <a:solidFill>
                <a:srgbClr val="8D5918"/>
              </a:solidFill>
              <a:ea typeface="XANO明朝フォント"/>
            </a:endParaRPr>
          </a:p>
          <a:p>
            <a:pPr algn="ctr">
              <a:lnSpc>
                <a:spcPts val="2240"/>
              </a:lnSpc>
            </a:pPr>
            <a:r>
              <a:rPr lang="en-US" sz="2000" dirty="0" err="1">
                <a:solidFill>
                  <a:srgbClr val="8D5918"/>
                </a:solidFill>
                <a:ea typeface="XANO明朝フォント"/>
              </a:rPr>
              <a:t>ア・ラモード</a:t>
            </a:r>
            <a:endParaRPr lang="en-US" sz="2000" dirty="0">
              <a:solidFill>
                <a:srgbClr val="8D5918"/>
              </a:solidFill>
              <a:ea typeface="XANO明朝フォント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2456056" y="9445883"/>
            <a:ext cx="2445714" cy="287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2000" dirty="0" err="1">
                <a:solidFill>
                  <a:srgbClr val="8D5918"/>
                </a:solidFill>
                <a:ea typeface="XANO明朝フォント"/>
              </a:rPr>
              <a:t>カボチャプリン</a:t>
            </a:r>
            <a:endParaRPr lang="en-US" sz="2000" dirty="0">
              <a:solidFill>
                <a:srgbClr val="8D5918"/>
              </a:solidFill>
              <a:ea typeface="XANO明朝フォント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348501" y="1199376"/>
            <a:ext cx="5035031" cy="450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1"/>
              </a:lnSpc>
              <a:spcBef>
                <a:spcPct val="0"/>
              </a:spcBef>
            </a:pPr>
            <a:r>
              <a:rPr lang="en-US" sz="3099">
                <a:solidFill>
                  <a:srgbClr val="8D5918"/>
                </a:solidFill>
                <a:ea typeface="XANO明朝フォント"/>
              </a:rPr>
              <a:t>小さな贅沢をあなたに。</a:t>
            </a: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747" y="10169651"/>
            <a:ext cx="1874537" cy="49576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21</Words>
  <Application>Microsoft Office PowerPoint</Application>
  <PresentationFormat>ユーザー設定</PresentationFormat>
  <Paragraphs>15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Arial</vt:lpstr>
      <vt:lpstr>Achshelo</vt:lpstr>
      <vt:lpstr>Calibri</vt:lpstr>
      <vt:lpstr>XANO明朝フォント</vt:lpstr>
      <vt:lpstr>Office Theme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ベージュ　りす　カフェ　スイーツ　メニュー</dc:title>
  <dc:creator>佐藤 直樹</dc:creator>
  <cp:lastModifiedBy>吉本 理沙</cp:lastModifiedBy>
  <cp:revision>2</cp:revision>
  <dcterms:created xsi:type="dcterms:W3CDTF">2006-08-16T00:00:00Z</dcterms:created>
  <dcterms:modified xsi:type="dcterms:W3CDTF">2024-05-31T02:01:18Z</dcterms:modified>
  <dc:identifier>DAGGwbCdmFM</dc:identifier>
</cp:coreProperties>
</file>