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8C1C3A"/>
    <a:srgbClr val="DFDFDC"/>
    <a:srgbClr val="341452"/>
    <a:srgbClr val="2A3C5E"/>
    <a:srgbClr val="0F2349"/>
    <a:srgbClr val="DBAD4D"/>
    <a:srgbClr val="D8A8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howGuides="1">
      <p:cViewPr varScale="1">
        <p:scale>
          <a:sx n="97" d="100"/>
          <a:sy n="97" d="100"/>
        </p:scale>
        <p:origin x="76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919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70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487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12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026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6264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17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8104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13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456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2657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A3DB1-E3A4-4E1C-8232-462324F1481D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AD41E-A54D-42DE-8CED-D14333916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98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0" y="147690"/>
            <a:ext cx="5649508" cy="5228243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0" y="2132856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000" b="1" spc="38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匠</a:t>
            </a:r>
            <a:endParaRPr lang="en-US" altLang="ja-JP" sz="6000" b="1" spc="38" dirty="0" smtClean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pPr algn="ctr"/>
            <a:r>
              <a:rPr lang="ja-JP" altLang="en-US" sz="6000" b="1" spc="38" dirty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昭和</a:t>
            </a:r>
            <a:r>
              <a:rPr lang="ja-JP" altLang="en-US" sz="6000" b="1" spc="38" dirty="0" smtClean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の洋食屋さん</a:t>
            </a:r>
            <a:endParaRPr lang="en-US" altLang="ja-JP" sz="6000" b="1" spc="38" dirty="0" smtClean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  <a:p>
            <a:pPr algn="ctr"/>
            <a:r>
              <a:rPr lang="ja-JP" altLang="en-US" sz="6000" b="1" spc="38" dirty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ハヤシライス</a:t>
            </a:r>
            <a:endParaRPr lang="en-US" altLang="ja-JP" sz="6000" b="1" spc="38" dirty="0">
              <a:ln w="0">
                <a:solidFill>
                  <a:schemeClr val="tx1"/>
                </a:solidFill>
              </a:ln>
              <a:solidFill>
                <a:schemeClr val="bg1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38019" y="5373216"/>
            <a:ext cx="28623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5400" b="1" spc="38" dirty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\</a:t>
            </a:r>
            <a:r>
              <a:rPr lang="ja-JP" altLang="en-US" sz="5400" b="1" spc="38" dirty="0">
                <a:ln w="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０００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 rotWithShape="1">
          <a:blip r:embed="rId3"/>
          <a:srcRect l="5984" t="12323" r="5950" b="8491"/>
          <a:stretch/>
        </p:blipFill>
        <p:spPr>
          <a:xfrm rot="1299120">
            <a:off x="7546605" y="307130"/>
            <a:ext cx="1264989" cy="126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749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8</Words>
  <Application>Microsoft Office PowerPoint</Application>
  <PresentationFormat>画面に合わせる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シダックス株式会社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夫松 遥那</dc:creator>
  <cp:lastModifiedBy>夫松 遥那</cp:lastModifiedBy>
  <cp:revision>25</cp:revision>
  <cp:lastPrinted>2022-06-28T08:37:59Z</cp:lastPrinted>
  <dcterms:created xsi:type="dcterms:W3CDTF">2022-06-28T06:38:18Z</dcterms:created>
  <dcterms:modified xsi:type="dcterms:W3CDTF">2025-09-22T01:17:57Z</dcterms:modified>
</cp:coreProperties>
</file>