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</p:sldIdLst>
  <p:sldSz cx="7556500" cy="10693400"/>
  <p:notesSz cx="6858000" cy="9144000"/>
  <p:embeddedFontLst>
    <p:embeddedFont>
      <p:font typeface="筑紫AMゴシック" charset="1" panose="02020700000000000000"/>
      <p:regular r:id="rId11"/>
    </p:embeddedFont>
    <p:embeddedFont>
      <p:font typeface="けいふぉんと" charset="1" panose="02000600000000000000"/>
      <p:regular r:id="rId12"/>
    </p:embeddedFont>
    <p:embeddedFont>
      <p:font typeface="ライラ" charset="1" panose="02020700000000000000"/>
      <p:regular r:id="rId13"/>
    </p:embeddedFont>
    <p:embeddedFont>
      <p:font typeface="Noto Sans JP" charset="1" panose="020B0500000000000000"/>
      <p:regular r:id="rId14"/>
    </p:embeddedFont>
    <p:embeddedFont>
      <p:font typeface="Monterchi Serif Bold" charset="1" panose="02000503060000020004"/>
      <p:regular r:id="rId15"/>
    </p:embeddedFont>
    <p:embeddedFont>
      <p:font typeface="Arphic PMarker" charset="1" panose="040B0900000000000000"/>
      <p:regular r:id="rId16"/>
    </p:embeddedFont>
    <p:embeddedFont>
      <p:font typeface="Courier Prime" charset="1" panose="00000509000000000000"/>
      <p:regular r:id="rId17"/>
    </p:embeddedFont>
    <p:embeddedFont>
      <p:font typeface="851チカラヅヨク" charset="1" panose="02000600000000000000"/>
      <p:regular r:id="rId18"/>
    </p:embeddedFont>
    <p:embeddedFont>
      <p:font typeface="Glacial Indifference" charset="1" panose="00000000000000000000"/>
      <p:regular r:id="rId19"/>
    </p:embeddedFont>
    <p:embeddedFont>
      <p:font typeface="Courier Prime Bold" charset="1" panose="00000809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Relationship Id="rId4" Target="../media/image14.jpeg" Type="http://schemas.openxmlformats.org/officeDocument/2006/relationships/image"/><Relationship Id="rId5" Target="../media/image1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12" Target="../media/image26.png" Type="http://schemas.openxmlformats.org/officeDocument/2006/relationships/image"/><Relationship Id="rId13" Target="../media/image27.svg" Type="http://schemas.openxmlformats.org/officeDocument/2006/relationships/image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Relationship Id="rId6" Target="../media/image20.jpeg" Type="http://schemas.openxmlformats.org/officeDocument/2006/relationships/image"/><Relationship Id="rId7" Target="../media/image21.jpeg" Type="http://schemas.openxmlformats.org/officeDocument/2006/relationships/image"/><Relationship Id="rId8" Target="../media/image22.jpeg" Type="http://schemas.openxmlformats.org/officeDocument/2006/relationships/image"/><Relationship Id="rId9" Target="../media/image23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33.jpeg" Type="http://schemas.openxmlformats.org/officeDocument/2006/relationships/image"/><Relationship Id="rId8" Target="../media/image34.jpeg" Type="http://schemas.openxmlformats.org/officeDocument/2006/relationships/image"/><Relationship Id="rId9" Target="../media/image3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E9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111721">
            <a:off x="1260762" y="3272660"/>
            <a:ext cx="5178244" cy="3798319"/>
            <a:chOff x="0" y="0"/>
            <a:chExt cx="4198620" cy="30797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5484" y="-27"/>
              <a:ext cx="4207914" cy="3081047"/>
            </a:xfrm>
            <a:custGeom>
              <a:avLst/>
              <a:gdLst/>
              <a:ahLst/>
              <a:cxnLst/>
              <a:rect r="r" b="b" t="t" l="l"/>
              <a:pathLst>
                <a:path h="3081047" w="4207914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2"/>
              <a:stretch>
                <a:fillRect l="0" t="-1215" r="0" b="-1215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6604122" y="5630495"/>
            <a:ext cx="674799" cy="1124666"/>
          </a:xfrm>
          <a:custGeom>
            <a:avLst/>
            <a:gdLst/>
            <a:ahLst/>
            <a:cxnLst/>
            <a:rect r="r" b="b" t="t" l="l"/>
            <a:pathLst>
              <a:path h="1124666" w="674799">
                <a:moveTo>
                  <a:pt x="0" y="0"/>
                </a:moveTo>
                <a:lnTo>
                  <a:pt x="674800" y="0"/>
                </a:lnTo>
                <a:lnTo>
                  <a:pt x="674800" y="1124666"/>
                </a:lnTo>
                <a:lnTo>
                  <a:pt x="0" y="1124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418600" y="4783667"/>
            <a:ext cx="674799" cy="1124666"/>
          </a:xfrm>
          <a:custGeom>
            <a:avLst/>
            <a:gdLst/>
            <a:ahLst/>
            <a:cxnLst/>
            <a:rect r="r" b="b" t="t" l="l"/>
            <a:pathLst>
              <a:path h="1124666" w="674799">
                <a:moveTo>
                  <a:pt x="674800" y="0"/>
                </a:moveTo>
                <a:lnTo>
                  <a:pt x="0" y="0"/>
                </a:lnTo>
                <a:lnTo>
                  <a:pt x="0" y="1124666"/>
                </a:lnTo>
                <a:lnTo>
                  <a:pt x="674800" y="1124666"/>
                </a:lnTo>
                <a:lnTo>
                  <a:pt x="6748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440820">
            <a:off x="5829555" y="1854564"/>
            <a:ext cx="913063" cy="1018630"/>
          </a:xfrm>
          <a:custGeom>
            <a:avLst/>
            <a:gdLst/>
            <a:ahLst/>
            <a:cxnLst/>
            <a:rect r="r" b="b" t="t" l="l"/>
            <a:pathLst>
              <a:path h="1018630" w="913063">
                <a:moveTo>
                  <a:pt x="0" y="0"/>
                </a:moveTo>
                <a:lnTo>
                  <a:pt x="913063" y="0"/>
                </a:lnTo>
                <a:lnTo>
                  <a:pt x="913063" y="1018630"/>
                </a:lnTo>
                <a:lnTo>
                  <a:pt x="0" y="1018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294094">
            <a:off x="299469" y="1010804"/>
            <a:ext cx="913063" cy="1018630"/>
          </a:xfrm>
          <a:custGeom>
            <a:avLst/>
            <a:gdLst/>
            <a:ahLst/>
            <a:cxnLst/>
            <a:rect r="r" b="b" t="t" l="l"/>
            <a:pathLst>
              <a:path h="1018630" w="913063">
                <a:moveTo>
                  <a:pt x="0" y="0"/>
                </a:moveTo>
                <a:lnTo>
                  <a:pt x="913062" y="0"/>
                </a:lnTo>
                <a:lnTo>
                  <a:pt x="913062" y="1018629"/>
                </a:lnTo>
                <a:lnTo>
                  <a:pt x="0" y="10186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18600" y="6717901"/>
            <a:ext cx="6860322" cy="1861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18"/>
              </a:lnSpc>
            </a:pPr>
            <a:r>
              <a:rPr lang="en-US" sz="1999" spc="171">
                <a:solidFill>
                  <a:srgbClr val="BE1A1A"/>
                </a:solidFill>
                <a:latin typeface="筑紫AMゴシック"/>
                <a:ea typeface="筑紫AMゴシック"/>
                <a:cs typeface="筑紫AMゴシック"/>
                <a:sym typeface="筑紫AMゴシック"/>
              </a:rPr>
              <a:t>みんなで一緒に</a:t>
            </a:r>
            <a:r>
              <a:rPr lang="en-US" sz="1999" spc="171">
                <a:solidFill>
                  <a:srgbClr val="BE1A1A"/>
                </a:solidFill>
                <a:latin typeface="筑紫AMゴシック"/>
                <a:ea typeface="筑紫AMゴシック"/>
                <a:cs typeface="筑紫AMゴシック"/>
                <a:sym typeface="筑紫AMゴシック"/>
              </a:rPr>
              <a:t>、心温まるひとときを。</a:t>
            </a:r>
          </a:p>
          <a:p>
            <a:pPr algn="ctr">
              <a:lnSpc>
                <a:spcPts val="4618"/>
              </a:lnSpc>
            </a:pPr>
            <a:r>
              <a:rPr lang="en-US" sz="1999" spc="171">
                <a:solidFill>
                  <a:srgbClr val="BE1A1A"/>
                </a:solidFill>
                <a:latin typeface="筑紫AMゴシック"/>
                <a:ea typeface="筑紫AMゴシック"/>
                <a:cs typeface="筑紫AMゴシック"/>
                <a:sym typeface="筑紫AMゴシック"/>
              </a:rPr>
              <a:t> 美味しいお料理とお酒で乾杯しませんか？</a:t>
            </a:r>
          </a:p>
          <a:p>
            <a:pPr algn="ctr">
              <a:lnSpc>
                <a:spcPts val="4618"/>
              </a:lnSpc>
            </a:pPr>
            <a:r>
              <a:rPr lang="en-US" sz="1999" spc="171">
                <a:solidFill>
                  <a:srgbClr val="BE1A1A"/>
                </a:solidFill>
                <a:latin typeface="筑紫AMゴシック"/>
                <a:ea typeface="筑紫AMゴシック"/>
                <a:cs typeface="筑紫AMゴシック"/>
                <a:sym typeface="筑紫AMゴシック"/>
              </a:rPr>
              <a:t> パーティー・ご宴会、ご予約お待ちしております。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14254" y="8791096"/>
            <a:ext cx="625570" cy="451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20"/>
              </a:lnSpc>
            </a:pPr>
            <a:r>
              <a:rPr lang="en-US" sz="1728">
                <a:solidFill>
                  <a:srgbClr val="FCE9CE"/>
                </a:solidFill>
                <a:latin typeface="筑紫AMゴシック"/>
                <a:ea typeface="筑紫AMゴシック"/>
                <a:cs typeface="筑紫AMゴシック"/>
                <a:sym typeface="筑紫AMゴシック"/>
              </a:rPr>
              <a:t>日程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25419" y="8791096"/>
            <a:ext cx="625570" cy="451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20"/>
              </a:lnSpc>
            </a:pPr>
            <a:r>
              <a:rPr lang="en-US" sz="1728">
                <a:solidFill>
                  <a:srgbClr val="FCE9CE"/>
                </a:solidFill>
                <a:latin typeface="筑紫AMゴシック"/>
                <a:ea typeface="筑紫AMゴシック"/>
                <a:cs typeface="筑紫AMゴシック"/>
                <a:sym typeface="筑紫AMゴシック"/>
              </a:rPr>
              <a:t>時間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958120" y="8722047"/>
            <a:ext cx="2193305" cy="511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1"/>
              </a:lnSpc>
            </a:pPr>
            <a:r>
              <a:rPr lang="en-US" sz="1972">
                <a:solidFill>
                  <a:srgbClr val="BE1A1A"/>
                </a:solidFill>
                <a:latin typeface="筑紫AMゴシック"/>
                <a:ea typeface="筑紫AMゴシック"/>
                <a:cs typeface="筑紫AMゴシック"/>
                <a:sym typeface="筑紫AMゴシック"/>
              </a:rPr>
              <a:t>〇〇食堂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142603" y="8791096"/>
            <a:ext cx="625570" cy="451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20"/>
              </a:lnSpc>
            </a:pPr>
            <a:r>
              <a:rPr lang="en-US" sz="1728">
                <a:solidFill>
                  <a:srgbClr val="FCE9CE"/>
                </a:solidFill>
                <a:latin typeface="筑紫AMゴシック"/>
                <a:ea typeface="筑紫AMゴシック"/>
                <a:cs typeface="筑紫AMゴシック"/>
                <a:sym typeface="筑紫AMゴシック"/>
              </a:rPr>
              <a:t>会場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331964" y="8791096"/>
            <a:ext cx="625570" cy="451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20"/>
              </a:lnSpc>
            </a:pPr>
            <a:r>
              <a:rPr lang="en-US" sz="1728">
                <a:solidFill>
                  <a:srgbClr val="FCE9CE"/>
                </a:solidFill>
                <a:latin typeface="筑紫AMゴシック"/>
                <a:ea typeface="筑紫AMゴシック"/>
                <a:cs typeface="筑紫AMゴシック"/>
                <a:sym typeface="筑紫AMゴシック"/>
              </a:rPr>
              <a:t>会費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680235" y="1258906"/>
            <a:ext cx="4605851" cy="2086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1"/>
              </a:lnSpc>
            </a:pPr>
            <a:r>
              <a:rPr lang="en-US" sz="5994" spc="269">
                <a:solidFill>
                  <a:srgbClr val="BE1A1A"/>
                </a:solidFill>
                <a:latin typeface="けいふぉんと"/>
                <a:ea typeface="けいふぉんと"/>
                <a:cs typeface="けいふぉんと"/>
                <a:sym typeface="けいふぉんと"/>
              </a:rPr>
              <a:t>パーティー　ご宴会　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047140" y="117014"/>
            <a:ext cx="3465719" cy="128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90"/>
              </a:lnSpc>
            </a:pPr>
            <a:r>
              <a:rPr lang="en-US" sz="3778">
                <a:solidFill>
                  <a:srgbClr val="BE1A1A"/>
                </a:solidFill>
                <a:latin typeface="ライラ"/>
                <a:ea typeface="ライラ"/>
                <a:cs typeface="ライラ"/>
                <a:sym typeface="ライラ"/>
              </a:rPr>
              <a:t>ご予約承ります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14254" y="9178270"/>
            <a:ext cx="3531691" cy="541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3"/>
              </a:lnSpc>
              <a:spcBef>
                <a:spcPct val="0"/>
              </a:spcBef>
            </a:pPr>
            <a:r>
              <a:rPr lang="en-US" sz="1970" spc="350">
                <a:solidFill>
                  <a:srgbClr val="BE1A1A"/>
                </a:solidFill>
                <a:latin typeface="筑紫AMゴシック"/>
                <a:ea typeface="筑紫AMゴシック"/>
                <a:cs typeface="筑紫AMゴシック"/>
                <a:sym typeface="筑紫AMゴシック"/>
              </a:rPr>
              <a:t>ご予約時にお聞かせ下さい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-169358" y="9920259"/>
            <a:ext cx="7898716" cy="55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3"/>
              </a:lnSpc>
              <a:spcBef>
                <a:spcPct val="0"/>
              </a:spcBef>
            </a:pPr>
            <a:r>
              <a:rPr lang="en-US" sz="3028" spc="539">
                <a:solidFill>
                  <a:srgbClr val="BE1A1A"/>
                </a:solidFill>
                <a:latin typeface="けいふぉんと"/>
                <a:ea typeface="けいふぉんと"/>
                <a:cs typeface="けいふぉんと"/>
                <a:sym typeface="けいふぉんと"/>
              </a:rPr>
              <a:t>お問い合わせ先：〇〇〇〇〇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25568" y="3918881"/>
            <a:ext cx="4882115" cy="3718295"/>
            <a:chOff x="0" y="0"/>
            <a:chExt cx="4198620" cy="319773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5484" y="14"/>
              <a:ext cx="4207914" cy="3198991"/>
            </a:xfrm>
            <a:custGeom>
              <a:avLst/>
              <a:gdLst/>
              <a:ahLst/>
              <a:cxnLst/>
              <a:rect r="r" b="b" t="t" l="l"/>
              <a:pathLst>
                <a:path h="3198991" w="4207914">
                  <a:moveTo>
                    <a:pt x="4188864" y="1566546"/>
                  </a:moveTo>
                  <a:cubicBezTo>
                    <a:pt x="4192674" y="1563909"/>
                    <a:pt x="4196484" y="1562591"/>
                    <a:pt x="4199024" y="1558635"/>
                  </a:cubicBezTo>
                  <a:cubicBezTo>
                    <a:pt x="4201564" y="1555997"/>
                    <a:pt x="4206644" y="1552041"/>
                    <a:pt x="4206644" y="1548085"/>
                  </a:cubicBezTo>
                  <a:cubicBezTo>
                    <a:pt x="4206644" y="1545448"/>
                    <a:pt x="4201564" y="1541492"/>
                    <a:pt x="4199024" y="1538855"/>
                  </a:cubicBezTo>
                  <a:lnTo>
                    <a:pt x="4187594" y="1526987"/>
                  </a:lnTo>
                  <a:cubicBezTo>
                    <a:pt x="4190134" y="1524350"/>
                    <a:pt x="4195214" y="1523031"/>
                    <a:pt x="4195214" y="1519075"/>
                  </a:cubicBezTo>
                  <a:cubicBezTo>
                    <a:pt x="4197754" y="1508526"/>
                    <a:pt x="4201564" y="1497977"/>
                    <a:pt x="4201564" y="1487427"/>
                  </a:cubicBezTo>
                  <a:cubicBezTo>
                    <a:pt x="4201564" y="1482153"/>
                    <a:pt x="4192674" y="1478197"/>
                    <a:pt x="4187594" y="1471603"/>
                  </a:cubicBezTo>
                  <a:cubicBezTo>
                    <a:pt x="4192674" y="1471603"/>
                    <a:pt x="4195214" y="1471603"/>
                    <a:pt x="4199024" y="1470285"/>
                  </a:cubicBezTo>
                  <a:lnTo>
                    <a:pt x="4199024" y="1466329"/>
                  </a:lnTo>
                  <a:lnTo>
                    <a:pt x="4187594" y="1466329"/>
                  </a:lnTo>
                  <a:cubicBezTo>
                    <a:pt x="4179974" y="1461054"/>
                    <a:pt x="4172354" y="1450505"/>
                    <a:pt x="4169814" y="1451824"/>
                  </a:cubicBezTo>
                  <a:cubicBezTo>
                    <a:pt x="4155844" y="1459736"/>
                    <a:pt x="4155844" y="1449186"/>
                    <a:pt x="4153304" y="1441274"/>
                  </a:cubicBezTo>
                  <a:cubicBezTo>
                    <a:pt x="4148224" y="1442593"/>
                    <a:pt x="4143144" y="1443912"/>
                    <a:pt x="4139334" y="1442593"/>
                  </a:cubicBezTo>
                  <a:cubicBezTo>
                    <a:pt x="4130444" y="1441274"/>
                    <a:pt x="4121554" y="1437318"/>
                    <a:pt x="4112664" y="1437318"/>
                  </a:cubicBezTo>
                  <a:cubicBezTo>
                    <a:pt x="4101234" y="1436000"/>
                    <a:pt x="4088534" y="1436000"/>
                    <a:pt x="4075834" y="1434681"/>
                  </a:cubicBezTo>
                  <a:cubicBezTo>
                    <a:pt x="4056784" y="1432044"/>
                    <a:pt x="4037734" y="1429407"/>
                    <a:pt x="4018684" y="1426769"/>
                  </a:cubicBezTo>
                  <a:cubicBezTo>
                    <a:pt x="4017414" y="1426769"/>
                    <a:pt x="4014874" y="1429407"/>
                    <a:pt x="4013604" y="1429407"/>
                  </a:cubicBezTo>
                  <a:cubicBezTo>
                    <a:pt x="4003444" y="1428088"/>
                    <a:pt x="3993284" y="1426769"/>
                    <a:pt x="3984394" y="1424132"/>
                  </a:cubicBezTo>
                  <a:cubicBezTo>
                    <a:pt x="3981854" y="1422813"/>
                    <a:pt x="3980584" y="1416220"/>
                    <a:pt x="3980584" y="1413583"/>
                  </a:cubicBezTo>
                  <a:cubicBezTo>
                    <a:pt x="3994554" y="1403033"/>
                    <a:pt x="4008524" y="1392484"/>
                    <a:pt x="4017414" y="1385891"/>
                  </a:cubicBezTo>
                  <a:cubicBezTo>
                    <a:pt x="4027574" y="1384572"/>
                    <a:pt x="4033924" y="1383254"/>
                    <a:pt x="4042814" y="1383254"/>
                  </a:cubicBezTo>
                  <a:cubicBezTo>
                    <a:pt x="4035194" y="1372704"/>
                    <a:pt x="4030114" y="1367430"/>
                    <a:pt x="4023764" y="1359518"/>
                  </a:cubicBezTo>
                  <a:cubicBezTo>
                    <a:pt x="4019954" y="1360837"/>
                    <a:pt x="4016144" y="1362155"/>
                    <a:pt x="4009794" y="1364792"/>
                  </a:cubicBezTo>
                  <a:cubicBezTo>
                    <a:pt x="4009794" y="1358199"/>
                    <a:pt x="4009794" y="1351606"/>
                    <a:pt x="4011064" y="1351606"/>
                  </a:cubicBezTo>
                  <a:cubicBezTo>
                    <a:pt x="4016144" y="1350287"/>
                    <a:pt x="4023764" y="1348969"/>
                    <a:pt x="4027574" y="1351606"/>
                  </a:cubicBezTo>
                  <a:cubicBezTo>
                    <a:pt x="4032654" y="1355562"/>
                    <a:pt x="4035194" y="1362155"/>
                    <a:pt x="4040274" y="1370067"/>
                  </a:cubicBezTo>
                  <a:cubicBezTo>
                    <a:pt x="4042814" y="1370067"/>
                    <a:pt x="4047894" y="1371386"/>
                    <a:pt x="4052974" y="1371386"/>
                  </a:cubicBezTo>
                  <a:cubicBezTo>
                    <a:pt x="4051704" y="1354243"/>
                    <a:pt x="4051704" y="1354243"/>
                    <a:pt x="4037734" y="1329189"/>
                  </a:cubicBezTo>
                  <a:cubicBezTo>
                    <a:pt x="4055514" y="1329189"/>
                    <a:pt x="4060594" y="1323914"/>
                    <a:pt x="4056784" y="1305453"/>
                  </a:cubicBezTo>
                  <a:cubicBezTo>
                    <a:pt x="4068214" y="1304134"/>
                    <a:pt x="4080914" y="1302816"/>
                    <a:pt x="4092344" y="1302816"/>
                  </a:cubicBezTo>
                  <a:cubicBezTo>
                    <a:pt x="4091074" y="1300179"/>
                    <a:pt x="4088534" y="1294904"/>
                    <a:pt x="4087264" y="1290948"/>
                  </a:cubicBezTo>
                  <a:cubicBezTo>
                    <a:pt x="4092344" y="1292267"/>
                    <a:pt x="4096154" y="1293585"/>
                    <a:pt x="4098694" y="1294904"/>
                  </a:cubicBezTo>
                  <a:cubicBezTo>
                    <a:pt x="4099964" y="1288311"/>
                    <a:pt x="4099964" y="1281717"/>
                    <a:pt x="4101234" y="1276443"/>
                  </a:cubicBezTo>
                  <a:cubicBezTo>
                    <a:pt x="4102504" y="1269849"/>
                    <a:pt x="4103774" y="1261938"/>
                    <a:pt x="4105044" y="1255344"/>
                  </a:cubicBezTo>
                  <a:cubicBezTo>
                    <a:pt x="4105044" y="1252707"/>
                    <a:pt x="4103774" y="1248751"/>
                    <a:pt x="4105044" y="1244795"/>
                  </a:cubicBezTo>
                  <a:cubicBezTo>
                    <a:pt x="4108854" y="1234246"/>
                    <a:pt x="4110124" y="1218422"/>
                    <a:pt x="4106314" y="1210510"/>
                  </a:cubicBezTo>
                  <a:cubicBezTo>
                    <a:pt x="4108854" y="1207873"/>
                    <a:pt x="4110124" y="1203917"/>
                    <a:pt x="4110124" y="1201279"/>
                  </a:cubicBezTo>
                  <a:cubicBezTo>
                    <a:pt x="4110124" y="1190730"/>
                    <a:pt x="4110124" y="1178862"/>
                    <a:pt x="4108854" y="1168313"/>
                  </a:cubicBezTo>
                  <a:cubicBezTo>
                    <a:pt x="4107584" y="1157764"/>
                    <a:pt x="4106314" y="1148533"/>
                    <a:pt x="4105044" y="1137984"/>
                  </a:cubicBezTo>
                  <a:cubicBezTo>
                    <a:pt x="4103774" y="1135347"/>
                    <a:pt x="4103774" y="1132709"/>
                    <a:pt x="4105044" y="1128754"/>
                  </a:cubicBezTo>
                  <a:cubicBezTo>
                    <a:pt x="4108854" y="1118204"/>
                    <a:pt x="4111394" y="1107655"/>
                    <a:pt x="4103774" y="1097106"/>
                  </a:cubicBezTo>
                  <a:cubicBezTo>
                    <a:pt x="4101234" y="1094468"/>
                    <a:pt x="4102504" y="1087875"/>
                    <a:pt x="4103774" y="1083919"/>
                  </a:cubicBezTo>
                  <a:cubicBezTo>
                    <a:pt x="4107584" y="1069414"/>
                    <a:pt x="4099964" y="1057546"/>
                    <a:pt x="4085994" y="1054909"/>
                  </a:cubicBezTo>
                  <a:lnTo>
                    <a:pt x="4080914" y="1054909"/>
                  </a:lnTo>
                  <a:cubicBezTo>
                    <a:pt x="4082184" y="1050953"/>
                    <a:pt x="4083454" y="1049634"/>
                    <a:pt x="4084724" y="1046997"/>
                  </a:cubicBezTo>
                  <a:cubicBezTo>
                    <a:pt x="4080914" y="1045678"/>
                    <a:pt x="4077104" y="1045678"/>
                    <a:pt x="4074564" y="1043041"/>
                  </a:cubicBezTo>
                  <a:cubicBezTo>
                    <a:pt x="4072024" y="1041722"/>
                    <a:pt x="4070754" y="1037766"/>
                    <a:pt x="4068214" y="1036448"/>
                  </a:cubicBezTo>
                  <a:cubicBezTo>
                    <a:pt x="4058054" y="1031173"/>
                    <a:pt x="4046624" y="1025898"/>
                    <a:pt x="4035194" y="1020624"/>
                  </a:cubicBezTo>
                  <a:cubicBezTo>
                    <a:pt x="4031384" y="1019305"/>
                    <a:pt x="4026304" y="1019305"/>
                    <a:pt x="4022494" y="1019305"/>
                  </a:cubicBezTo>
                  <a:cubicBezTo>
                    <a:pt x="4019954" y="1020624"/>
                    <a:pt x="4018684" y="1015349"/>
                    <a:pt x="4016144" y="1015349"/>
                  </a:cubicBezTo>
                  <a:cubicBezTo>
                    <a:pt x="3998364" y="1011393"/>
                    <a:pt x="3980584" y="1008756"/>
                    <a:pt x="3962804" y="1003481"/>
                  </a:cubicBezTo>
                  <a:cubicBezTo>
                    <a:pt x="3948834" y="998207"/>
                    <a:pt x="3932324" y="1008756"/>
                    <a:pt x="3918354" y="998207"/>
                  </a:cubicBezTo>
                  <a:cubicBezTo>
                    <a:pt x="3917084" y="996888"/>
                    <a:pt x="3914544" y="999525"/>
                    <a:pt x="3913274" y="999525"/>
                  </a:cubicBezTo>
                  <a:cubicBezTo>
                    <a:pt x="3901844" y="996888"/>
                    <a:pt x="3891684" y="1003481"/>
                    <a:pt x="3880254" y="999525"/>
                  </a:cubicBezTo>
                  <a:cubicBezTo>
                    <a:pt x="3868824" y="995569"/>
                    <a:pt x="3856124" y="994251"/>
                    <a:pt x="3851044" y="982383"/>
                  </a:cubicBezTo>
                  <a:cubicBezTo>
                    <a:pt x="3845964" y="970515"/>
                    <a:pt x="3842154" y="958647"/>
                    <a:pt x="3842154" y="946779"/>
                  </a:cubicBezTo>
                  <a:cubicBezTo>
                    <a:pt x="3843424" y="932274"/>
                    <a:pt x="3849774" y="916450"/>
                    <a:pt x="3825644" y="919088"/>
                  </a:cubicBezTo>
                  <a:cubicBezTo>
                    <a:pt x="3826914" y="916450"/>
                    <a:pt x="3826914" y="913813"/>
                    <a:pt x="3828184" y="912494"/>
                  </a:cubicBezTo>
                  <a:cubicBezTo>
                    <a:pt x="3754524" y="904582"/>
                    <a:pt x="3680864" y="897989"/>
                    <a:pt x="3608474" y="890077"/>
                  </a:cubicBezTo>
                  <a:cubicBezTo>
                    <a:pt x="3605934" y="880847"/>
                    <a:pt x="3603394" y="870297"/>
                    <a:pt x="3600854" y="855792"/>
                  </a:cubicBezTo>
                  <a:cubicBezTo>
                    <a:pt x="3614824" y="871616"/>
                    <a:pt x="3627524" y="880847"/>
                    <a:pt x="3645304" y="879528"/>
                  </a:cubicBezTo>
                  <a:cubicBezTo>
                    <a:pt x="3646574" y="868979"/>
                    <a:pt x="3645304" y="861067"/>
                    <a:pt x="3635144" y="854474"/>
                  </a:cubicBezTo>
                  <a:cubicBezTo>
                    <a:pt x="3633874" y="853155"/>
                    <a:pt x="3632604" y="847880"/>
                    <a:pt x="3633874" y="845243"/>
                  </a:cubicBezTo>
                  <a:cubicBezTo>
                    <a:pt x="3638954" y="832056"/>
                    <a:pt x="3644034" y="820189"/>
                    <a:pt x="3647844" y="808321"/>
                  </a:cubicBezTo>
                  <a:cubicBezTo>
                    <a:pt x="3652924" y="812277"/>
                    <a:pt x="3656734" y="814914"/>
                    <a:pt x="3661814" y="817551"/>
                  </a:cubicBezTo>
                  <a:lnTo>
                    <a:pt x="3664354" y="814914"/>
                  </a:lnTo>
                  <a:lnTo>
                    <a:pt x="3649114" y="791178"/>
                  </a:lnTo>
                  <a:cubicBezTo>
                    <a:pt x="3659274" y="793816"/>
                    <a:pt x="3668164" y="795134"/>
                    <a:pt x="3679594" y="797771"/>
                  </a:cubicBezTo>
                  <a:cubicBezTo>
                    <a:pt x="3675784" y="789859"/>
                    <a:pt x="3671974" y="784585"/>
                    <a:pt x="3671974" y="784585"/>
                  </a:cubicBezTo>
                  <a:cubicBezTo>
                    <a:pt x="3678324" y="779310"/>
                    <a:pt x="3684674" y="774036"/>
                    <a:pt x="3693564" y="767442"/>
                  </a:cubicBezTo>
                  <a:cubicBezTo>
                    <a:pt x="3693564" y="766124"/>
                    <a:pt x="3694834" y="758212"/>
                    <a:pt x="3698644" y="756893"/>
                  </a:cubicBezTo>
                  <a:cubicBezTo>
                    <a:pt x="3706264" y="752937"/>
                    <a:pt x="3708804" y="759530"/>
                    <a:pt x="3711344" y="766124"/>
                  </a:cubicBezTo>
                  <a:cubicBezTo>
                    <a:pt x="3712614" y="770080"/>
                    <a:pt x="3720234" y="771398"/>
                    <a:pt x="3725314" y="772717"/>
                  </a:cubicBezTo>
                  <a:cubicBezTo>
                    <a:pt x="3730394" y="774036"/>
                    <a:pt x="3736744" y="774036"/>
                    <a:pt x="3743094" y="772717"/>
                  </a:cubicBezTo>
                  <a:cubicBezTo>
                    <a:pt x="3753254" y="772717"/>
                    <a:pt x="3763414" y="771398"/>
                    <a:pt x="3777384" y="770080"/>
                  </a:cubicBezTo>
                  <a:cubicBezTo>
                    <a:pt x="3767224" y="767442"/>
                    <a:pt x="3759604" y="764805"/>
                    <a:pt x="3753254" y="763486"/>
                  </a:cubicBezTo>
                  <a:cubicBezTo>
                    <a:pt x="3753254" y="762168"/>
                    <a:pt x="3753254" y="760849"/>
                    <a:pt x="3751984" y="759530"/>
                  </a:cubicBezTo>
                  <a:cubicBezTo>
                    <a:pt x="3762144" y="756893"/>
                    <a:pt x="3772304" y="754256"/>
                    <a:pt x="3781194" y="751619"/>
                  </a:cubicBezTo>
                  <a:cubicBezTo>
                    <a:pt x="3791354" y="754256"/>
                    <a:pt x="3800244" y="758212"/>
                    <a:pt x="3807864" y="760849"/>
                  </a:cubicBezTo>
                  <a:cubicBezTo>
                    <a:pt x="3810404" y="784585"/>
                    <a:pt x="3825644" y="764805"/>
                    <a:pt x="3834534" y="767442"/>
                  </a:cubicBezTo>
                  <a:cubicBezTo>
                    <a:pt x="3831994" y="762168"/>
                    <a:pt x="3828184" y="756893"/>
                    <a:pt x="3824374" y="750300"/>
                  </a:cubicBezTo>
                  <a:cubicBezTo>
                    <a:pt x="3840884" y="752937"/>
                    <a:pt x="3857394" y="752937"/>
                    <a:pt x="3868824" y="766124"/>
                  </a:cubicBezTo>
                  <a:cubicBezTo>
                    <a:pt x="3870094" y="767442"/>
                    <a:pt x="3875174" y="766124"/>
                    <a:pt x="3877714" y="764805"/>
                  </a:cubicBezTo>
                  <a:cubicBezTo>
                    <a:pt x="3881524" y="766124"/>
                    <a:pt x="3887874" y="768761"/>
                    <a:pt x="3890414" y="767442"/>
                  </a:cubicBezTo>
                  <a:cubicBezTo>
                    <a:pt x="3894224" y="763486"/>
                    <a:pt x="3894224" y="756893"/>
                    <a:pt x="3898034" y="748981"/>
                  </a:cubicBezTo>
                  <a:cubicBezTo>
                    <a:pt x="3906924" y="764805"/>
                    <a:pt x="3915814" y="755575"/>
                    <a:pt x="3924704" y="748981"/>
                  </a:cubicBezTo>
                  <a:cubicBezTo>
                    <a:pt x="3923434" y="752937"/>
                    <a:pt x="3923434" y="755575"/>
                    <a:pt x="3923434" y="755575"/>
                  </a:cubicBezTo>
                  <a:cubicBezTo>
                    <a:pt x="3931054" y="759530"/>
                    <a:pt x="3937404" y="762168"/>
                    <a:pt x="3946294" y="766124"/>
                  </a:cubicBezTo>
                  <a:cubicBezTo>
                    <a:pt x="3952644" y="763486"/>
                    <a:pt x="3960264" y="754256"/>
                    <a:pt x="3971694" y="763486"/>
                  </a:cubicBezTo>
                  <a:cubicBezTo>
                    <a:pt x="3972964" y="764805"/>
                    <a:pt x="3978044" y="762168"/>
                    <a:pt x="3981854" y="762168"/>
                  </a:cubicBezTo>
                  <a:cubicBezTo>
                    <a:pt x="3985664" y="760849"/>
                    <a:pt x="3988204" y="760849"/>
                    <a:pt x="3989474" y="759530"/>
                  </a:cubicBezTo>
                  <a:cubicBezTo>
                    <a:pt x="3992014" y="750300"/>
                    <a:pt x="3993284" y="742388"/>
                    <a:pt x="3997094" y="734476"/>
                  </a:cubicBezTo>
                  <a:cubicBezTo>
                    <a:pt x="4000904" y="726564"/>
                    <a:pt x="3999634" y="718652"/>
                    <a:pt x="3992014" y="716015"/>
                  </a:cubicBezTo>
                  <a:cubicBezTo>
                    <a:pt x="3989474" y="714696"/>
                    <a:pt x="3986934" y="714696"/>
                    <a:pt x="3985664" y="713378"/>
                  </a:cubicBezTo>
                  <a:cubicBezTo>
                    <a:pt x="3997094" y="701510"/>
                    <a:pt x="4007254" y="693598"/>
                    <a:pt x="4023764" y="698872"/>
                  </a:cubicBezTo>
                  <a:cubicBezTo>
                    <a:pt x="4027574" y="700191"/>
                    <a:pt x="4032654" y="694916"/>
                    <a:pt x="4039004" y="690960"/>
                  </a:cubicBezTo>
                  <a:cubicBezTo>
                    <a:pt x="4035194" y="687005"/>
                    <a:pt x="4032654" y="685686"/>
                    <a:pt x="4030114" y="684367"/>
                  </a:cubicBezTo>
                  <a:cubicBezTo>
                    <a:pt x="4040274" y="661950"/>
                    <a:pt x="4056784" y="676455"/>
                    <a:pt x="4072024" y="676455"/>
                  </a:cubicBezTo>
                  <a:cubicBezTo>
                    <a:pt x="4066944" y="672499"/>
                    <a:pt x="4064404" y="668543"/>
                    <a:pt x="4061864" y="667225"/>
                  </a:cubicBezTo>
                  <a:cubicBezTo>
                    <a:pt x="4069484" y="663269"/>
                    <a:pt x="4077104" y="660631"/>
                    <a:pt x="4083454" y="656676"/>
                  </a:cubicBezTo>
                  <a:cubicBezTo>
                    <a:pt x="4084724" y="651401"/>
                    <a:pt x="4083454" y="646126"/>
                    <a:pt x="4084724" y="643489"/>
                  </a:cubicBezTo>
                  <a:cubicBezTo>
                    <a:pt x="4091074" y="632940"/>
                    <a:pt x="4087264" y="625028"/>
                    <a:pt x="4077104" y="619753"/>
                  </a:cubicBezTo>
                  <a:cubicBezTo>
                    <a:pt x="4073294" y="617116"/>
                    <a:pt x="4069484" y="611841"/>
                    <a:pt x="4066944" y="607885"/>
                  </a:cubicBezTo>
                  <a:cubicBezTo>
                    <a:pt x="4070754" y="607885"/>
                    <a:pt x="4075834" y="606567"/>
                    <a:pt x="4080914" y="606567"/>
                  </a:cubicBezTo>
                  <a:lnTo>
                    <a:pt x="4080914" y="590743"/>
                  </a:lnTo>
                  <a:cubicBezTo>
                    <a:pt x="4083454" y="590743"/>
                    <a:pt x="4085994" y="590743"/>
                    <a:pt x="4088534" y="592061"/>
                  </a:cubicBezTo>
                  <a:cubicBezTo>
                    <a:pt x="4089804" y="576238"/>
                    <a:pt x="4091074" y="560414"/>
                    <a:pt x="4093614" y="543271"/>
                  </a:cubicBezTo>
                  <a:cubicBezTo>
                    <a:pt x="4079644" y="535359"/>
                    <a:pt x="4087264" y="526129"/>
                    <a:pt x="4094884" y="514261"/>
                  </a:cubicBezTo>
                  <a:cubicBezTo>
                    <a:pt x="4094884" y="514261"/>
                    <a:pt x="4092344" y="512942"/>
                    <a:pt x="4089804" y="512942"/>
                  </a:cubicBezTo>
                  <a:cubicBezTo>
                    <a:pt x="4091074" y="507668"/>
                    <a:pt x="4093614" y="502393"/>
                    <a:pt x="4094884" y="497118"/>
                  </a:cubicBezTo>
                  <a:cubicBezTo>
                    <a:pt x="4097424" y="486569"/>
                    <a:pt x="4093614" y="485251"/>
                    <a:pt x="4082184" y="490525"/>
                  </a:cubicBezTo>
                  <a:cubicBezTo>
                    <a:pt x="4080914" y="487888"/>
                    <a:pt x="4079644" y="483932"/>
                    <a:pt x="4077104" y="481295"/>
                  </a:cubicBezTo>
                  <a:cubicBezTo>
                    <a:pt x="4075834" y="482613"/>
                    <a:pt x="4075834" y="483932"/>
                    <a:pt x="4074564" y="485251"/>
                  </a:cubicBezTo>
                  <a:cubicBezTo>
                    <a:pt x="4069484" y="483932"/>
                    <a:pt x="4065674" y="481295"/>
                    <a:pt x="4060594" y="479976"/>
                  </a:cubicBezTo>
                  <a:cubicBezTo>
                    <a:pt x="4035194" y="469427"/>
                    <a:pt x="4008524" y="472064"/>
                    <a:pt x="3983124" y="470745"/>
                  </a:cubicBezTo>
                  <a:cubicBezTo>
                    <a:pt x="3979314" y="470745"/>
                    <a:pt x="3974234" y="474701"/>
                    <a:pt x="3970424" y="474701"/>
                  </a:cubicBezTo>
                  <a:cubicBezTo>
                    <a:pt x="3955184" y="473383"/>
                    <a:pt x="3941214" y="468108"/>
                    <a:pt x="3927244" y="466789"/>
                  </a:cubicBezTo>
                  <a:cubicBezTo>
                    <a:pt x="3908194" y="465471"/>
                    <a:pt x="3889144" y="465471"/>
                    <a:pt x="3870094" y="465471"/>
                  </a:cubicBezTo>
                  <a:cubicBezTo>
                    <a:pt x="3856124" y="465471"/>
                    <a:pt x="3853584" y="457559"/>
                    <a:pt x="3854854" y="447010"/>
                  </a:cubicBezTo>
                  <a:cubicBezTo>
                    <a:pt x="3859934" y="443054"/>
                    <a:pt x="3865014" y="435142"/>
                    <a:pt x="3865014" y="433823"/>
                  </a:cubicBezTo>
                  <a:cubicBezTo>
                    <a:pt x="3848504" y="420637"/>
                    <a:pt x="3863744" y="411406"/>
                    <a:pt x="3867554" y="400857"/>
                  </a:cubicBezTo>
                  <a:cubicBezTo>
                    <a:pt x="3866284" y="374484"/>
                    <a:pt x="3865014" y="348111"/>
                    <a:pt x="3863744" y="320419"/>
                  </a:cubicBezTo>
                  <a:cubicBezTo>
                    <a:pt x="3866284" y="319100"/>
                    <a:pt x="3871364" y="317782"/>
                    <a:pt x="3875174" y="316463"/>
                  </a:cubicBezTo>
                  <a:cubicBezTo>
                    <a:pt x="3873904" y="312507"/>
                    <a:pt x="3871364" y="308551"/>
                    <a:pt x="3871364" y="304595"/>
                  </a:cubicBezTo>
                  <a:cubicBezTo>
                    <a:pt x="3875174" y="288771"/>
                    <a:pt x="3876444" y="272947"/>
                    <a:pt x="3859934" y="261079"/>
                  </a:cubicBezTo>
                  <a:cubicBezTo>
                    <a:pt x="3867554" y="255805"/>
                    <a:pt x="3873904" y="251849"/>
                    <a:pt x="3881524" y="246574"/>
                  </a:cubicBezTo>
                  <a:cubicBezTo>
                    <a:pt x="3880254" y="245256"/>
                    <a:pt x="3878984" y="242618"/>
                    <a:pt x="3878984" y="241300"/>
                  </a:cubicBezTo>
                  <a:cubicBezTo>
                    <a:pt x="3878984" y="239981"/>
                    <a:pt x="3877714" y="239981"/>
                    <a:pt x="3876444" y="239981"/>
                  </a:cubicBezTo>
                  <a:cubicBezTo>
                    <a:pt x="3863744" y="239981"/>
                    <a:pt x="3858664" y="237344"/>
                    <a:pt x="3857394" y="224157"/>
                  </a:cubicBezTo>
                  <a:cubicBezTo>
                    <a:pt x="3857394" y="221520"/>
                    <a:pt x="3857394" y="217564"/>
                    <a:pt x="3859934" y="214927"/>
                  </a:cubicBezTo>
                  <a:cubicBezTo>
                    <a:pt x="3865014" y="210971"/>
                    <a:pt x="3870094" y="207015"/>
                    <a:pt x="3876444" y="204377"/>
                  </a:cubicBezTo>
                  <a:cubicBezTo>
                    <a:pt x="3878984" y="203059"/>
                    <a:pt x="3884064" y="204377"/>
                    <a:pt x="3886604" y="205696"/>
                  </a:cubicBezTo>
                  <a:cubicBezTo>
                    <a:pt x="3900574" y="213608"/>
                    <a:pt x="3901844" y="213608"/>
                    <a:pt x="3904384" y="196465"/>
                  </a:cubicBezTo>
                  <a:cubicBezTo>
                    <a:pt x="3906924" y="197784"/>
                    <a:pt x="3909464" y="199103"/>
                    <a:pt x="3913274" y="200421"/>
                  </a:cubicBezTo>
                  <a:cubicBezTo>
                    <a:pt x="3912004" y="195147"/>
                    <a:pt x="3912004" y="191191"/>
                    <a:pt x="3909464" y="187235"/>
                  </a:cubicBezTo>
                  <a:cubicBezTo>
                    <a:pt x="3909464" y="185916"/>
                    <a:pt x="3906924" y="184598"/>
                    <a:pt x="3904384" y="183279"/>
                  </a:cubicBezTo>
                  <a:cubicBezTo>
                    <a:pt x="3906924" y="181960"/>
                    <a:pt x="3909464" y="179323"/>
                    <a:pt x="3912004" y="180642"/>
                  </a:cubicBezTo>
                  <a:cubicBezTo>
                    <a:pt x="3924704" y="184598"/>
                    <a:pt x="3932324" y="175367"/>
                    <a:pt x="3941214" y="170092"/>
                  </a:cubicBezTo>
                  <a:cubicBezTo>
                    <a:pt x="3933594" y="159543"/>
                    <a:pt x="3925974" y="150313"/>
                    <a:pt x="3919624" y="139763"/>
                  </a:cubicBezTo>
                  <a:cubicBezTo>
                    <a:pt x="3929784" y="134489"/>
                    <a:pt x="3937404" y="131851"/>
                    <a:pt x="3945024" y="127895"/>
                  </a:cubicBezTo>
                  <a:cubicBezTo>
                    <a:pt x="3928514" y="98885"/>
                    <a:pt x="3928514" y="98885"/>
                    <a:pt x="3939944" y="87017"/>
                  </a:cubicBezTo>
                  <a:cubicBezTo>
                    <a:pt x="3939944" y="85699"/>
                    <a:pt x="3938674" y="84380"/>
                    <a:pt x="3938674" y="83061"/>
                  </a:cubicBezTo>
                  <a:cubicBezTo>
                    <a:pt x="3934864" y="84380"/>
                    <a:pt x="3929784" y="85699"/>
                    <a:pt x="3925974" y="88336"/>
                  </a:cubicBezTo>
                  <a:lnTo>
                    <a:pt x="3924704" y="87017"/>
                  </a:lnTo>
                  <a:cubicBezTo>
                    <a:pt x="3929784" y="81743"/>
                    <a:pt x="3934864" y="77787"/>
                    <a:pt x="3939944" y="72512"/>
                  </a:cubicBezTo>
                  <a:cubicBezTo>
                    <a:pt x="3939944" y="68556"/>
                    <a:pt x="3942484" y="59325"/>
                    <a:pt x="3939944" y="56688"/>
                  </a:cubicBezTo>
                  <a:cubicBezTo>
                    <a:pt x="3929784" y="47458"/>
                    <a:pt x="3941214" y="38227"/>
                    <a:pt x="3938674" y="28996"/>
                  </a:cubicBezTo>
                  <a:cubicBezTo>
                    <a:pt x="3937404" y="26359"/>
                    <a:pt x="3938674" y="19766"/>
                    <a:pt x="3937404" y="19766"/>
                  </a:cubicBezTo>
                  <a:cubicBezTo>
                    <a:pt x="3929784" y="15810"/>
                    <a:pt x="3920894" y="9217"/>
                    <a:pt x="3912004" y="9217"/>
                  </a:cubicBezTo>
                  <a:cubicBezTo>
                    <a:pt x="3891684" y="7898"/>
                    <a:pt x="3871364" y="10535"/>
                    <a:pt x="3851044" y="10535"/>
                  </a:cubicBezTo>
                  <a:lnTo>
                    <a:pt x="3786274" y="10535"/>
                  </a:lnTo>
                  <a:cubicBezTo>
                    <a:pt x="3771034" y="10535"/>
                    <a:pt x="3758334" y="6579"/>
                    <a:pt x="3743094" y="2623"/>
                  </a:cubicBezTo>
                  <a:cubicBezTo>
                    <a:pt x="3725314" y="-2554"/>
                    <a:pt x="3706264" y="1305"/>
                    <a:pt x="3687214" y="2623"/>
                  </a:cubicBezTo>
                  <a:cubicBezTo>
                    <a:pt x="3646574" y="3942"/>
                    <a:pt x="3605934" y="3942"/>
                    <a:pt x="3565294" y="5261"/>
                  </a:cubicBezTo>
                  <a:cubicBezTo>
                    <a:pt x="3546244" y="5261"/>
                    <a:pt x="3525924" y="7898"/>
                    <a:pt x="3506874" y="9217"/>
                  </a:cubicBezTo>
                  <a:cubicBezTo>
                    <a:pt x="3482744" y="10535"/>
                    <a:pt x="3458614" y="9217"/>
                    <a:pt x="3434484" y="10535"/>
                  </a:cubicBezTo>
                  <a:cubicBezTo>
                    <a:pt x="3409084" y="11854"/>
                    <a:pt x="3383684" y="14491"/>
                    <a:pt x="3358284" y="15810"/>
                  </a:cubicBezTo>
                  <a:cubicBezTo>
                    <a:pt x="3327804" y="17129"/>
                    <a:pt x="3297324" y="17129"/>
                    <a:pt x="3266844" y="18447"/>
                  </a:cubicBezTo>
                  <a:lnTo>
                    <a:pt x="3171594" y="22403"/>
                  </a:lnTo>
                  <a:cubicBezTo>
                    <a:pt x="3142384" y="23722"/>
                    <a:pt x="3114444" y="23722"/>
                    <a:pt x="3085234" y="23722"/>
                  </a:cubicBezTo>
                  <a:cubicBezTo>
                    <a:pt x="3063644" y="23722"/>
                    <a:pt x="3040784" y="25040"/>
                    <a:pt x="3019194" y="26359"/>
                  </a:cubicBezTo>
                  <a:lnTo>
                    <a:pt x="2954424" y="30315"/>
                  </a:lnTo>
                  <a:cubicBezTo>
                    <a:pt x="2939184" y="31634"/>
                    <a:pt x="2923944" y="31634"/>
                    <a:pt x="2907434" y="32952"/>
                  </a:cubicBezTo>
                  <a:cubicBezTo>
                    <a:pt x="2882034" y="34271"/>
                    <a:pt x="2856634" y="34271"/>
                    <a:pt x="2831234" y="35590"/>
                  </a:cubicBezTo>
                  <a:cubicBezTo>
                    <a:pt x="2802024" y="36908"/>
                    <a:pt x="2774084" y="39546"/>
                    <a:pt x="2746144" y="40864"/>
                  </a:cubicBezTo>
                  <a:cubicBezTo>
                    <a:pt x="2716934" y="43502"/>
                    <a:pt x="2688994" y="46139"/>
                    <a:pt x="2659784" y="48776"/>
                  </a:cubicBezTo>
                  <a:cubicBezTo>
                    <a:pt x="2648354" y="50095"/>
                    <a:pt x="2636924" y="50095"/>
                    <a:pt x="2624224" y="51414"/>
                  </a:cubicBezTo>
                  <a:lnTo>
                    <a:pt x="2587394" y="51414"/>
                  </a:lnTo>
                  <a:cubicBezTo>
                    <a:pt x="2545484" y="54051"/>
                    <a:pt x="2504844" y="58007"/>
                    <a:pt x="2462934" y="60644"/>
                  </a:cubicBezTo>
                  <a:cubicBezTo>
                    <a:pt x="2437534" y="61963"/>
                    <a:pt x="2410864" y="63281"/>
                    <a:pt x="2385464" y="65919"/>
                  </a:cubicBezTo>
                  <a:cubicBezTo>
                    <a:pt x="2370224" y="67237"/>
                    <a:pt x="2353714" y="69875"/>
                    <a:pt x="2338474" y="71193"/>
                  </a:cubicBezTo>
                  <a:lnTo>
                    <a:pt x="2235604" y="79105"/>
                  </a:lnTo>
                  <a:cubicBezTo>
                    <a:pt x="2214014" y="80424"/>
                    <a:pt x="2193694" y="85699"/>
                    <a:pt x="2173374" y="87017"/>
                  </a:cubicBezTo>
                  <a:cubicBezTo>
                    <a:pt x="2141624" y="89654"/>
                    <a:pt x="2108604" y="90973"/>
                    <a:pt x="2076854" y="93610"/>
                  </a:cubicBezTo>
                  <a:cubicBezTo>
                    <a:pt x="2069234" y="93610"/>
                    <a:pt x="2060344" y="94929"/>
                    <a:pt x="2052724" y="94929"/>
                  </a:cubicBezTo>
                  <a:cubicBezTo>
                    <a:pt x="2024784" y="97566"/>
                    <a:pt x="1998114" y="100204"/>
                    <a:pt x="1970174" y="102841"/>
                  </a:cubicBezTo>
                  <a:cubicBezTo>
                    <a:pt x="1954934" y="104160"/>
                    <a:pt x="1938424" y="106797"/>
                    <a:pt x="1923184" y="108116"/>
                  </a:cubicBezTo>
                  <a:cubicBezTo>
                    <a:pt x="1904134" y="109434"/>
                    <a:pt x="1885084" y="110753"/>
                    <a:pt x="1867304" y="112072"/>
                  </a:cubicBezTo>
                  <a:cubicBezTo>
                    <a:pt x="1831744" y="116028"/>
                    <a:pt x="1794914" y="119984"/>
                    <a:pt x="1759354" y="123939"/>
                  </a:cubicBezTo>
                  <a:cubicBezTo>
                    <a:pt x="1753004" y="125258"/>
                    <a:pt x="1747924" y="129214"/>
                    <a:pt x="1741574" y="129214"/>
                  </a:cubicBezTo>
                  <a:cubicBezTo>
                    <a:pt x="1712364" y="131851"/>
                    <a:pt x="1683154" y="131851"/>
                    <a:pt x="1655214" y="135807"/>
                  </a:cubicBezTo>
                  <a:cubicBezTo>
                    <a:pt x="1639974" y="138445"/>
                    <a:pt x="1623464" y="131851"/>
                    <a:pt x="1609494" y="145038"/>
                  </a:cubicBezTo>
                  <a:cubicBezTo>
                    <a:pt x="1604414" y="148994"/>
                    <a:pt x="1590444" y="142401"/>
                    <a:pt x="1581554" y="143719"/>
                  </a:cubicBezTo>
                  <a:cubicBezTo>
                    <a:pt x="1545994" y="147675"/>
                    <a:pt x="1510434" y="152950"/>
                    <a:pt x="1476144" y="156906"/>
                  </a:cubicBezTo>
                  <a:cubicBezTo>
                    <a:pt x="1448204" y="160862"/>
                    <a:pt x="1421534" y="163499"/>
                    <a:pt x="1393594" y="167455"/>
                  </a:cubicBezTo>
                  <a:cubicBezTo>
                    <a:pt x="1383434" y="168774"/>
                    <a:pt x="1373274" y="172730"/>
                    <a:pt x="1364384" y="174048"/>
                  </a:cubicBezTo>
                  <a:cubicBezTo>
                    <a:pt x="1338984" y="176686"/>
                    <a:pt x="1313584" y="179323"/>
                    <a:pt x="1289454" y="181960"/>
                  </a:cubicBezTo>
                  <a:cubicBezTo>
                    <a:pt x="1289454" y="187235"/>
                    <a:pt x="1289454" y="189872"/>
                    <a:pt x="1288184" y="192509"/>
                  </a:cubicBezTo>
                  <a:cubicBezTo>
                    <a:pt x="1285644" y="189872"/>
                    <a:pt x="1283104" y="185916"/>
                    <a:pt x="1280564" y="180642"/>
                  </a:cubicBezTo>
                  <a:cubicBezTo>
                    <a:pt x="1275484" y="195147"/>
                    <a:pt x="1265324" y="185916"/>
                    <a:pt x="1257704" y="187235"/>
                  </a:cubicBezTo>
                  <a:cubicBezTo>
                    <a:pt x="1243734" y="189872"/>
                    <a:pt x="1228494" y="193828"/>
                    <a:pt x="1214524" y="195147"/>
                  </a:cubicBezTo>
                  <a:cubicBezTo>
                    <a:pt x="1189124" y="199103"/>
                    <a:pt x="1163724" y="201740"/>
                    <a:pt x="1138324" y="204377"/>
                  </a:cubicBezTo>
                  <a:cubicBezTo>
                    <a:pt x="1116734" y="207015"/>
                    <a:pt x="1095144" y="212289"/>
                    <a:pt x="1073554" y="216245"/>
                  </a:cubicBezTo>
                  <a:cubicBezTo>
                    <a:pt x="1036724" y="222839"/>
                    <a:pt x="998624" y="226794"/>
                    <a:pt x="961794" y="233388"/>
                  </a:cubicBezTo>
                  <a:cubicBezTo>
                    <a:pt x="936394" y="237344"/>
                    <a:pt x="910994" y="243937"/>
                    <a:pt x="884324" y="247893"/>
                  </a:cubicBezTo>
                  <a:cubicBezTo>
                    <a:pt x="857654" y="253168"/>
                    <a:pt x="829714" y="257124"/>
                    <a:pt x="803044" y="262398"/>
                  </a:cubicBezTo>
                  <a:cubicBezTo>
                    <a:pt x="783994" y="266354"/>
                    <a:pt x="764944" y="271629"/>
                    <a:pt x="745894" y="275585"/>
                  </a:cubicBezTo>
                  <a:cubicBezTo>
                    <a:pt x="707794" y="282178"/>
                    <a:pt x="668424" y="288771"/>
                    <a:pt x="630324" y="295364"/>
                  </a:cubicBezTo>
                  <a:cubicBezTo>
                    <a:pt x="616354" y="298002"/>
                    <a:pt x="603654" y="303276"/>
                    <a:pt x="589684" y="305914"/>
                  </a:cubicBezTo>
                  <a:cubicBezTo>
                    <a:pt x="565554" y="311188"/>
                    <a:pt x="541424" y="313826"/>
                    <a:pt x="517294" y="319100"/>
                  </a:cubicBezTo>
                  <a:cubicBezTo>
                    <a:pt x="499514" y="323056"/>
                    <a:pt x="483004" y="329649"/>
                    <a:pt x="466494" y="332287"/>
                  </a:cubicBezTo>
                  <a:cubicBezTo>
                    <a:pt x="430934" y="340199"/>
                    <a:pt x="395374" y="345473"/>
                    <a:pt x="359814" y="352067"/>
                  </a:cubicBezTo>
                  <a:cubicBezTo>
                    <a:pt x="344574" y="354704"/>
                    <a:pt x="329334" y="359978"/>
                    <a:pt x="314094" y="363934"/>
                  </a:cubicBezTo>
                  <a:cubicBezTo>
                    <a:pt x="289964" y="370528"/>
                    <a:pt x="264564" y="375802"/>
                    <a:pt x="240434" y="382396"/>
                  </a:cubicBezTo>
                  <a:cubicBezTo>
                    <a:pt x="234084" y="383714"/>
                    <a:pt x="227734" y="387670"/>
                    <a:pt x="220114" y="388989"/>
                  </a:cubicBezTo>
                  <a:cubicBezTo>
                    <a:pt x="212494" y="390307"/>
                    <a:pt x="204874" y="390307"/>
                    <a:pt x="197254" y="391626"/>
                  </a:cubicBezTo>
                  <a:cubicBezTo>
                    <a:pt x="182014" y="395582"/>
                    <a:pt x="166774" y="399538"/>
                    <a:pt x="152804" y="403494"/>
                  </a:cubicBezTo>
                  <a:cubicBezTo>
                    <a:pt x="122324" y="411406"/>
                    <a:pt x="107084" y="414043"/>
                    <a:pt x="93114" y="421955"/>
                  </a:cubicBezTo>
                  <a:cubicBezTo>
                    <a:pt x="80414" y="428548"/>
                    <a:pt x="62634" y="427230"/>
                    <a:pt x="57554" y="448328"/>
                  </a:cubicBezTo>
                  <a:cubicBezTo>
                    <a:pt x="55014" y="454922"/>
                    <a:pt x="48664" y="458877"/>
                    <a:pt x="60094" y="461515"/>
                  </a:cubicBezTo>
                  <a:cubicBezTo>
                    <a:pt x="61364" y="461515"/>
                    <a:pt x="63904" y="465471"/>
                    <a:pt x="62634" y="466789"/>
                  </a:cubicBezTo>
                  <a:cubicBezTo>
                    <a:pt x="60094" y="474701"/>
                    <a:pt x="57554" y="482613"/>
                    <a:pt x="55014" y="493162"/>
                  </a:cubicBezTo>
                  <a:cubicBezTo>
                    <a:pt x="55014" y="493162"/>
                    <a:pt x="57554" y="494481"/>
                    <a:pt x="60094" y="497118"/>
                  </a:cubicBezTo>
                  <a:cubicBezTo>
                    <a:pt x="52474" y="505030"/>
                    <a:pt x="52474" y="534041"/>
                    <a:pt x="57554" y="543271"/>
                  </a:cubicBezTo>
                  <a:cubicBezTo>
                    <a:pt x="60094" y="548546"/>
                    <a:pt x="61364" y="555139"/>
                    <a:pt x="62634" y="561732"/>
                  </a:cubicBezTo>
                  <a:cubicBezTo>
                    <a:pt x="47394" y="565688"/>
                    <a:pt x="65174" y="574919"/>
                    <a:pt x="60094" y="580194"/>
                  </a:cubicBezTo>
                  <a:cubicBezTo>
                    <a:pt x="62634" y="580194"/>
                    <a:pt x="65174" y="580194"/>
                    <a:pt x="68984" y="581512"/>
                  </a:cubicBezTo>
                  <a:cubicBezTo>
                    <a:pt x="66444" y="585468"/>
                    <a:pt x="63904" y="588106"/>
                    <a:pt x="62634" y="589424"/>
                  </a:cubicBezTo>
                  <a:cubicBezTo>
                    <a:pt x="65174" y="592062"/>
                    <a:pt x="68984" y="593380"/>
                    <a:pt x="71524" y="596017"/>
                  </a:cubicBezTo>
                  <a:cubicBezTo>
                    <a:pt x="57554" y="615797"/>
                    <a:pt x="57554" y="625028"/>
                    <a:pt x="74064" y="642170"/>
                  </a:cubicBezTo>
                  <a:cubicBezTo>
                    <a:pt x="75334" y="643489"/>
                    <a:pt x="77874" y="646126"/>
                    <a:pt x="77874" y="647445"/>
                  </a:cubicBezTo>
                  <a:cubicBezTo>
                    <a:pt x="74064" y="661950"/>
                    <a:pt x="75334" y="675137"/>
                    <a:pt x="84224" y="687005"/>
                  </a:cubicBezTo>
                  <a:cubicBezTo>
                    <a:pt x="84224" y="687005"/>
                    <a:pt x="82954" y="690961"/>
                    <a:pt x="80414" y="693598"/>
                  </a:cubicBezTo>
                  <a:cubicBezTo>
                    <a:pt x="84224" y="692279"/>
                    <a:pt x="86764" y="690961"/>
                    <a:pt x="89304" y="690961"/>
                  </a:cubicBezTo>
                  <a:lnTo>
                    <a:pt x="85494" y="714696"/>
                  </a:lnTo>
                  <a:lnTo>
                    <a:pt x="99464" y="714696"/>
                  </a:lnTo>
                  <a:cubicBezTo>
                    <a:pt x="103274" y="719971"/>
                    <a:pt x="107084" y="723927"/>
                    <a:pt x="107084" y="725246"/>
                  </a:cubicBezTo>
                  <a:cubicBezTo>
                    <a:pt x="110894" y="721290"/>
                    <a:pt x="113434" y="719971"/>
                    <a:pt x="114704" y="718652"/>
                  </a:cubicBezTo>
                  <a:cubicBezTo>
                    <a:pt x="121054" y="729201"/>
                    <a:pt x="126134" y="737113"/>
                    <a:pt x="129944" y="745025"/>
                  </a:cubicBezTo>
                  <a:cubicBezTo>
                    <a:pt x="128674" y="754256"/>
                    <a:pt x="126134" y="762168"/>
                    <a:pt x="124864" y="767442"/>
                  </a:cubicBezTo>
                  <a:cubicBezTo>
                    <a:pt x="118514" y="767442"/>
                    <a:pt x="112164" y="766124"/>
                    <a:pt x="108354" y="768761"/>
                  </a:cubicBezTo>
                  <a:cubicBezTo>
                    <a:pt x="104544" y="771398"/>
                    <a:pt x="104544" y="777992"/>
                    <a:pt x="102004" y="781948"/>
                  </a:cubicBezTo>
                  <a:cubicBezTo>
                    <a:pt x="102004" y="783266"/>
                    <a:pt x="110894" y="800409"/>
                    <a:pt x="109624" y="801727"/>
                  </a:cubicBezTo>
                  <a:cubicBezTo>
                    <a:pt x="108354" y="810958"/>
                    <a:pt x="105814" y="820189"/>
                    <a:pt x="104544" y="830738"/>
                  </a:cubicBezTo>
                  <a:cubicBezTo>
                    <a:pt x="109624" y="834694"/>
                    <a:pt x="115974" y="839968"/>
                    <a:pt x="121054" y="843924"/>
                  </a:cubicBezTo>
                  <a:cubicBezTo>
                    <a:pt x="112164" y="849199"/>
                    <a:pt x="105814" y="854474"/>
                    <a:pt x="99464" y="858430"/>
                  </a:cubicBezTo>
                  <a:cubicBezTo>
                    <a:pt x="102004" y="859748"/>
                    <a:pt x="103274" y="861067"/>
                    <a:pt x="105814" y="862385"/>
                  </a:cubicBezTo>
                  <a:cubicBezTo>
                    <a:pt x="107084" y="867660"/>
                    <a:pt x="109624" y="872935"/>
                    <a:pt x="109624" y="878209"/>
                  </a:cubicBezTo>
                  <a:cubicBezTo>
                    <a:pt x="109624" y="883484"/>
                    <a:pt x="105814" y="892715"/>
                    <a:pt x="108354" y="894033"/>
                  </a:cubicBezTo>
                  <a:cubicBezTo>
                    <a:pt x="119784" y="900626"/>
                    <a:pt x="113434" y="920406"/>
                    <a:pt x="128674" y="923044"/>
                  </a:cubicBezTo>
                  <a:cubicBezTo>
                    <a:pt x="129944" y="923044"/>
                    <a:pt x="129944" y="925681"/>
                    <a:pt x="132484" y="928318"/>
                  </a:cubicBezTo>
                  <a:cubicBezTo>
                    <a:pt x="128674" y="928318"/>
                    <a:pt x="126134" y="928318"/>
                    <a:pt x="121054" y="929637"/>
                  </a:cubicBezTo>
                  <a:cubicBezTo>
                    <a:pt x="135024" y="940186"/>
                    <a:pt x="131214" y="949417"/>
                    <a:pt x="126134" y="957329"/>
                  </a:cubicBezTo>
                  <a:cubicBezTo>
                    <a:pt x="121054" y="958647"/>
                    <a:pt x="117244" y="959966"/>
                    <a:pt x="113434" y="961284"/>
                  </a:cubicBezTo>
                  <a:cubicBezTo>
                    <a:pt x="114704" y="963922"/>
                    <a:pt x="114704" y="965240"/>
                    <a:pt x="115974" y="967878"/>
                  </a:cubicBezTo>
                  <a:cubicBezTo>
                    <a:pt x="117244" y="969196"/>
                    <a:pt x="123594" y="986339"/>
                    <a:pt x="123594" y="988976"/>
                  </a:cubicBezTo>
                  <a:cubicBezTo>
                    <a:pt x="121054" y="995569"/>
                    <a:pt x="119784" y="1002163"/>
                    <a:pt x="118514" y="1008756"/>
                  </a:cubicBezTo>
                  <a:cubicBezTo>
                    <a:pt x="126134" y="1008756"/>
                    <a:pt x="132484" y="1010075"/>
                    <a:pt x="135024" y="1010075"/>
                  </a:cubicBezTo>
                  <a:cubicBezTo>
                    <a:pt x="132484" y="1011393"/>
                    <a:pt x="128674" y="1014031"/>
                    <a:pt x="126134" y="1015349"/>
                  </a:cubicBezTo>
                  <a:cubicBezTo>
                    <a:pt x="127404" y="1017987"/>
                    <a:pt x="128674" y="1020624"/>
                    <a:pt x="131214" y="1021943"/>
                  </a:cubicBezTo>
                  <a:cubicBezTo>
                    <a:pt x="141374" y="1020624"/>
                    <a:pt x="151534" y="1019305"/>
                    <a:pt x="162964" y="1017987"/>
                  </a:cubicBezTo>
                  <a:cubicBezTo>
                    <a:pt x="161694" y="1024580"/>
                    <a:pt x="160424" y="1029855"/>
                    <a:pt x="157884" y="1035129"/>
                  </a:cubicBezTo>
                  <a:cubicBezTo>
                    <a:pt x="164234" y="1035129"/>
                    <a:pt x="171854" y="1036448"/>
                    <a:pt x="178204" y="1036448"/>
                  </a:cubicBezTo>
                  <a:lnTo>
                    <a:pt x="178204" y="1043041"/>
                  </a:lnTo>
                  <a:cubicBezTo>
                    <a:pt x="169314" y="1044360"/>
                    <a:pt x="160424" y="1046997"/>
                    <a:pt x="152804" y="1048316"/>
                  </a:cubicBezTo>
                  <a:cubicBezTo>
                    <a:pt x="184554" y="1064139"/>
                    <a:pt x="213764" y="1049634"/>
                    <a:pt x="248054" y="1044360"/>
                  </a:cubicBezTo>
                  <a:cubicBezTo>
                    <a:pt x="254404" y="1050953"/>
                    <a:pt x="260754" y="1045678"/>
                    <a:pt x="265834" y="1035129"/>
                  </a:cubicBezTo>
                  <a:cubicBezTo>
                    <a:pt x="272184" y="1044360"/>
                    <a:pt x="277264" y="1041722"/>
                    <a:pt x="289964" y="1023261"/>
                  </a:cubicBezTo>
                  <a:cubicBezTo>
                    <a:pt x="291234" y="1023261"/>
                    <a:pt x="292504" y="1024580"/>
                    <a:pt x="293774" y="1024580"/>
                  </a:cubicBezTo>
                  <a:cubicBezTo>
                    <a:pt x="292504" y="1029855"/>
                    <a:pt x="289964" y="1033810"/>
                    <a:pt x="288694" y="1039085"/>
                  </a:cubicBezTo>
                  <a:cubicBezTo>
                    <a:pt x="296314" y="1036448"/>
                    <a:pt x="302664" y="1035129"/>
                    <a:pt x="310284" y="1032492"/>
                  </a:cubicBezTo>
                  <a:lnTo>
                    <a:pt x="336954" y="1028536"/>
                  </a:lnTo>
                  <a:cubicBezTo>
                    <a:pt x="350924" y="1025898"/>
                    <a:pt x="364894" y="1024580"/>
                    <a:pt x="377594" y="1021943"/>
                  </a:cubicBezTo>
                  <a:cubicBezTo>
                    <a:pt x="382674" y="1020624"/>
                    <a:pt x="387754" y="1016668"/>
                    <a:pt x="392834" y="1015349"/>
                  </a:cubicBezTo>
                  <a:cubicBezTo>
                    <a:pt x="397914" y="1014031"/>
                    <a:pt x="405534" y="1010075"/>
                    <a:pt x="408074" y="1012712"/>
                  </a:cubicBezTo>
                  <a:cubicBezTo>
                    <a:pt x="418234" y="1021943"/>
                    <a:pt x="427124" y="1032492"/>
                    <a:pt x="437284" y="1041722"/>
                  </a:cubicBezTo>
                  <a:cubicBezTo>
                    <a:pt x="438554" y="1039085"/>
                    <a:pt x="439824" y="1035129"/>
                    <a:pt x="439824" y="1035129"/>
                  </a:cubicBezTo>
                  <a:cubicBezTo>
                    <a:pt x="448714" y="1037766"/>
                    <a:pt x="455064" y="1039085"/>
                    <a:pt x="463954" y="1041722"/>
                  </a:cubicBezTo>
                  <a:cubicBezTo>
                    <a:pt x="465224" y="1045678"/>
                    <a:pt x="467764" y="1050953"/>
                    <a:pt x="467764" y="1053590"/>
                  </a:cubicBezTo>
                  <a:cubicBezTo>
                    <a:pt x="481734" y="1054909"/>
                    <a:pt x="493164" y="1056228"/>
                    <a:pt x="503324" y="1057546"/>
                  </a:cubicBezTo>
                  <a:cubicBezTo>
                    <a:pt x="503324" y="1058865"/>
                    <a:pt x="504594" y="1060183"/>
                    <a:pt x="504594" y="1061502"/>
                  </a:cubicBezTo>
                  <a:lnTo>
                    <a:pt x="481734" y="1069414"/>
                  </a:lnTo>
                  <a:cubicBezTo>
                    <a:pt x="480464" y="1065458"/>
                    <a:pt x="479194" y="1064139"/>
                    <a:pt x="476654" y="1057546"/>
                  </a:cubicBezTo>
                  <a:cubicBezTo>
                    <a:pt x="477924" y="1072051"/>
                    <a:pt x="479194" y="1081282"/>
                    <a:pt x="479194" y="1093150"/>
                  </a:cubicBezTo>
                  <a:cubicBezTo>
                    <a:pt x="490624" y="1083919"/>
                    <a:pt x="505864" y="1094468"/>
                    <a:pt x="513484" y="1078645"/>
                  </a:cubicBezTo>
                  <a:cubicBezTo>
                    <a:pt x="513484" y="1077326"/>
                    <a:pt x="518564" y="1077326"/>
                    <a:pt x="519834" y="1078645"/>
                  </a:cubicBezTo>
                  <a:cubicBezTo>
                    <a:pt x="529994" y="1079963"/>
                    <a:pt x="540154" y="1081282"/>
                    <a:pt x="550314" y="1083919"/>
                  </a:cubicBezTo>
                  <a:cubicBezTo>
                    <a:pt x="549044" y="1081282"/>
                    <a:pt x="549044" y="1078645"/>
                    <a:pt x="547774" y="1076007"/>
                  </a:cubicBezTo>
                  <a:cubicBezTo>
                    <a:pt x="554124" y="1077326"/>
                    <a:pt x="559204" y="1078645"/>
                    <a:pt x="563014" y="1079963"/>
                  </a:cubicBezTo>
                  <a:cubicBezTo>
                    <a:pt x="563014" y="1081282"/>
                    <a:pt x="564284" y="1082601"/>
                    <a:pt x="564284" y="1083919"/>
                  </a:cubicBezTo>
                  <a:cubicBezTo>
                    <a:pt x="555394" y="1089194"/>
                    <a:pt x="546504" y="1095787"/>
                    <a:pt x="537614" y="1101062"/>
                  </a:cubicBezTo>
                  <a:cubicBezTo>
                    <a:pt x="523644" y="1110292"/>
                    <a:pt x="510944" y="1122160"/>
                    <a:pt x="496974" y="1126116"/>
                  </a:cubicBezTo>
                  <a:cubicBezTo>
                    <a:pt x="472844" y="1131391"/>
                    <a:pt x="448714" y="1140621"/>
                    <a:pt x="423314" y="1141940"/>
                  </a:cubicBezTo>
                  <a:lnTo>
                    <a:pt x="416964" y="1141940"/>
                  </a:lnTo>
                  <a:cubicBezTo>
                    <a:pt x="390294" y="1147215"/>
                    <a:pt x="364894" y="1152489"/>
                    <a:pt x="338224" y="1157764"/>
                  </a:cubicBezTo>
                  <a:cubicBezTo>
                    <a:pt x="334414" y="1159082"/>
                    <a:pt x="331874" y="1160401"/>
                    <a:pt x="328064" y="1160401"/>
                  </a:cubicBezTo>
                  <a:cubicBezTo>
                    <a:pt x="311554" y="1163038"/>
                    <a:pt x="295044" y="1164357"/>
                    <a:pt x="279804" y="1166994"/>
                  </a:cubicBezTo>
                  <a:cubicBezTo>
                    <a:pt x="263294" y="1170950"/>
                    <a:pt x="245514" y="1173588"/>
                    <a:pt x="229004" y="1180181"/>
                  </a:cubicBezTo>
                  <a:cubicBezTo>
                    <a:pt x="216304" y="1184137"/>
                    <a:pt x="199794" y="1182818"/>
                    <a:pt x="194714" y="1196005"/>
                  </a:cubicBezTo>
                  <a:cubicBezTo>
                    <a:pt x="189634" y="1196005"/>
                    <a:pt x="184554" y="1194686"/>
                    <a:pt x="182014" y="1196005"/>
                  </a:cubicBezTo>
                  <a:cubicBezTo>
                    <a:pt x="162964" y="1203917"/>
                    <a:pt x="143914" y="1211829"/>
                    <a:pt x="126134" y="1221059"/>
                  </a:cubicBezTo>
                  <a:cubicBezTo>
                    <a:pt x="119784" y="1226334"/>
                    <a:pt x="114704" y="1228971"/>
                    <a:pt x="112164" y="1234246"/>
                  </a:cubicBezTo>
                  <a:cubicBezTo>
                    <a:pt x="110894" y="1238202"/>
                    <a:pt x="114704" y="1244795"/>
                    <a:pt x="115974" y="1247432"/>
                  </a:cubicBezTo>
                  <a:cubicBezTo>
                    <a:pt x="113434" y="1248751"/>
                    <a:pt x="108354" y="1250070"/>
                    <a:pt x="108354" y="1251388"/>
                  </a:cubicBezTo>
                  <a:cubicBezTo>
                    <a:pt x="108354" y="1259300"/>
                    <a:pt x="108354" y="1267212"/>
                    <a:pt x="110894" y="1273805"/>
                  </a:cubicBezTo>
                  <a:cubicBezTo>
                    <a:pt x="114704" y="1283036"/>
                    <a:pt x="126134" y="1290948"/>
                    <a:pt x="113434" y="1302816"/>
                  </a:cubicBezTo>
                  <a:cubicBezTo>
                    <a:pt x="110894" y="1304134"/>
                    <a:pt x="113434" y="1310728"/>
                    <a:pt x="113434" y="1316002"/>
                  </a:cubicBezTo>
                  <a:cubicBezTo>
                    <a:pt x="117244" y="1314684"/>
                    <a:pt x="119784" y="1314684"/>
                    <a:pt x="123594" y="1314684"/>
                  </a:cubicBezTo>
                  <a:cubicBezTo>
                    <a:pt x="110894" y="1337101"/>
                    <a:pt x="110894" y="1345013"/>
                    <a:pt x="123594" y="1348969"/>
                  </a:cubicBezTo>
                  <a:cubicBezTo>
                    <a:pt x="123594" y="1356881"/>
                    <a:pt x="121054" y="1364793"/>
                    <a:pt x="123594" y="1370067"/>
                  </a:cubicBezTo>
                  <a:cubicBezTo>
                    <a:pt x="131214" y="1383254"/>
                    <a:pt x="141374" y="1396440"/>
                    <a:pt x="150264" y="1408308"/>
                  </a:cubicBezTo>
                  <a:cubicBezTo>
                    <a:pt x="148994" y="1409627"/>
                    <a:pt x="146454" y="1410945"/>
                    <a:pt x="145184" y="1410945"/>
                  </a:cubicBezTo>
                  <a:cubicBezTo>
                    <a:pt x="150264" y="1417539"/>
                    <a:pt x="155344" y="1424132"/>
                    <a:pt x="159154" y="1428088"/>
                  </a:cubicBezTo>
                  <a:cubicBezTo>
                    <a:pt x="154074" y="1436000"/>
                    <a:pt x="150264" y="1442593"/>
                    <a:pt x="145184" y="1449186"/>
                  </a:cubicBezTo>
                  <a:cubicBezTo>
                    <a:pt x="151534" y="1451824"/>
                    <a:pt x="155344" y="1453142"/>
                    <a:pt x="160424" y="1454461"/>
                  </a:cubicBezTo>
                  <a:cubicBezTo>
                    <a:pt x="151534" y="1457098"/>
                    <a:pt x="143914" y="1459736"/>
                    <a:pt x="132484" y="1465010"/>
                  </a:cubicBezTo>
                  <a:cubicBezTo>
                    <a:pt x="154074" y="1470285"/>
                    <a:pt x="155344" y="1486109"/>
                    <a:pt x="157884" y="1501932"/>
                  </a:cubicBezTo>
                  <a:cubicBezTo>
                    <a:pt x="157884" y="1503251"/>
                    <a:pt x="164234" y="1504570"/>
                    <a:pt x="168044" y="1505888"/>
                  </a:cubicBezTo>
                  <a:cubicBezTo>
                    <a:pt x="168044" y="1508526"/>
                    <a:pt x="165504" y="1512482"/>
                    <a:pt x="166774" y="1515119"/>
                  </a:cubicBezTo>
                  <a:cubicBezTo>
                    <a:pt x="171854" y="1521712"/>
                    <a:pt x="180744" y="1525668"/>
                    <a:pt x="182014" y="1533580"/>
                  </a:cubicBezTo>
                  <a:cubicBezTo>
                    <a:pt x="189634" y="1555997"/>
                    <a:pt x="203604" y="1552041"/>
                    <a:pt x="218844" y="1546767"/>
                  </a:cubicBezTo>
                  <a:lnTo>
                    <a:pt x="226464" y="1558635"/>
                  </a:lnTo>
                  <a:cubicBezTo>
                    <a:pt x="229004" y="1557316"/>
                    <a:pt x="231544" y="1554679"/>
                    <a:pt x="232814" y="1553360"/>
                  </a:cubicBezTo>
                  <a:cubicBezTo>
                    <a:pt x="234084" y="1561272"/>
                    <a:pt x="246784" y="1570502"/>
                    <a:pt x="250594" y="1565228"/>
                  </a:cubicBezTo>
                  <a:cubicBezTo>
                    <a:pt x="259484" y="1552041"/>
                    <a:pt x="269644" y="1559953"/>
                    <a:pt x="279804" y="1561272"/>
                  </a:cubicBezTo>
                  <a:cubicBezTo>
                    <a:pt x="284884" y="1562591"/>
                    <a:pt x="292504" y="1563909"/>
                    <a:pt x="295044" y="1561272"/>
                  </a:cubicBezTo>
                  <a:cubicBezTo>
                    <a:pt x="301394" y="1554679"/>
                    <a:pt x="320444" y="1561272"/>
                    <a:pt x="315364" y="1542811"/>
                  </a:cubicBezTo>
                  <a:cubicBezTo>
                    <a:pt x="314094" y="1538855"/>
                    <a:pt x="309014" y="1534899"/>
                    <a:pt x="303934" y="1530943"/>
                  </a:cubicBezTo>
                  <a:lnTo>
                    <a:pt x="340764" y="1530943"/>
                  </a:lnTo>
                  <a:cubicBezTo>
                    <a:pt x="342034" y="1534899"/>
                    <a:pt x="342034" y="1540173"/>
                    <a:pt x="343304" y="1544129"/>
                  </a:cubicBezTo>
                  <a:cubicBezTo>
                    <a:pt x="336954" y="1545448"/>
                    <a:pt x="330604" y="1546767"/>
                    <a:pt x="324254" y="1549404"/>
                  </a:cubicBezTo>
                  <a:cubicBezTo>
                    <a:pt x="324254" y="1550723"/>
                    <a:pt x="325524" y="1552041"/>
                    <a:pt x="325524" y="1554679"/>
                  </a:cubicBezTo>
                  <a:cubicBezTo>
                    <a:pt x="328064" y="1554679"/>
                    <a:pt x="331874" y="1553360"/>
                    <a:pt x="334414" y="1553360"/>
                  </a:cubicBezTo>
                  <a:cubicBezTo>
                    <a:pt x="344574" y="1557316"/>
                    <a:pt x="358544" y="1546767"/>
                    <a:pt x="367434" y="1559953"/>
                  </a:cubicBezTo>
                  <a:cubicBezTo>
                    <a:pt x="383944" y="1583689"/>
                    <a:pt x="413154" y="1590282"/>
                    <a:pt x="439824" y="1577096"/>
                  </a:cubicBezTo>
                  <a:cubicBezTo>
                    <a:pt x="442364" y="1575777"/>
                    <a:pt x="447444" y="1579733"/>
                    <a:pt x="451254" y="1581052"/>
                  </a:cubicBezTo>
                  <a:cubicBezTo>
                    <a:pt x="452524" y="1581052"/>
                    <a:pt x="452524" y="1581052"/>
                    <a:pt x="453794" y="1582370"/>
                  </a:cubicBezTo>
                  <a:cubicBezTo>
                    <a:pt x="455064" y="1579733"/>
                    <a:pt x="455064" y="1577096"/>
                    <a:pt x="455064" y="1578414"/>
                  </a:cubicBezTo>
                  <a:cubicBezTo>
                    <a:pt x="463954" y="1578414"/>
                    <a:pt x="472844" y="1581052"/>
                    <a:pt x="481734" y="1579733"/>
                  </a:cubicBezTo>
                  <a:cubicBezTo>
                    <a:pt x="495704" y="1578414"/>
                    <a:pt x="509674" y="1573140"/>
                    <a:pt x="523644" y="1571821"/>
                  </a:cubicBezTo>
                  <a:cubicBezTo>
                    <a:pt x="545234" y="1569184"/>
                    <a:pt x="566824" y="1569184"/>
                    <a:pt x="588414" y="1563909"/>
                  </a:cubicBezTo>
                  <a:cubicBezTo>
                    <a:pt x="597304" y="1561272"/>
                    <a:pt x="603654" y="1562591"/>
                    <a:pt x="610004" y="1565228"/>
                  </a:cubicBezTo>
                  <a:cubicBezTo>
                    <a:pt x="570634" y="1582370"/>
                    <a:pt x="531264" y="1599513"/>
                    <a:pt x="491894" y="1615337"/>
                  </a:cubicBezTo>
                  <a:cubicBezTo>
                    <a:pt x="491894" y="1616655"/>
                    <a:pt x="493164" y="1617974"/>
                    <a:pt x="493164" y="1619293"/>
                  </a:cubicBezTo>
                  <a:cubicBezTo>
                    <a:pt x="495704" y="1619293"/>
                    <a:pt x="498244" y="1620611"/>
                    <a:pt x="503324" y="1621930"/>
                  </a:cubicBezTo>
                  <a:cubicBezTo>
                    <a:pt x="494434" y="1625886"/>
                    <a:pt x="490624" y="1627205"/>
                    <a:pt x="484274" y="1629842"/>
                  </a:cubicBezTo>
                  <a:cubicBezTo>
                    <a:pt x="495704" y="1637754"/>
                    <a:pt x="480464" y="1646984"/>
                    <a:pt x="486814" y="1657534"/>
                  </a:cubicBezTo>
                  <a:cubicBezTo>
                    <a:pt x="491894" y="1668083"/>
                    <a:pt x="488084" y="1683907"/>
                    <a:pt x="510944" y="1679951"/>
                  </a:cubicBezTo>
                  <a:cubicBezTo>
                    <a:pt x="488084" y="1691819"/>
                    <a:pt x="486814" y="1708961"/>
                    <a:pt x="502054" y="1727422"/>
                  </a:cubicBezTo>
                  <a:cubicBezTo>
                    <a:pt x="504594" y="1730059"/>
                    <a:pt x="505864" y="1735334"/>
                    <a:pt x="504594" y="1737971"/>
                  </a:cubicBezTo>
                  <a:cubicBezTo>
                    <a:pt x="502054" y="1747202"/>
                    <a:pt x="498244" y="1755114"/>
                    <a:pt x="495704" y="1761707"/>
                  </a:cubicBezTo>
                  <a:cubicBezTo>
                    <a:pt x="486814" y="1761707"/>
                    <a:pt x="481734" y="1760388"/>
                    <a:pt x="476654" y="1760388"/>
                  </a:cubicBezTo>
                  <a:cubicBezTo>
                    <a:pt x="463954" y="1761707"/>
                    <a:pt x="451254" y="1764345"/>
                    <a:pt x="438554" y="1766982"/>
                  </a:cubicBezTo>
                  <a:cubicBezTo>
                    <a:pt x="397914" y="1774894"/>
                    <a:pt x="356004" y="1782806"/>
                    <a:pt x="315364" y="1790718"/>
                  </a:cubicBezTo>
                  <a:cubicBezTo>
                    <a:pt x="281074" y="1797311"/>
                    <a:pt x="248054" y="1810497"/>
                    <a:pt x="213764" y="1813135"/>
                  </a:cubicBezTo>
                  <a:cubicBezTo>
                    <a:pt x="189634" y="1814453"/>
                    <a:pt x="168044" y="1827640"/>
                    <a:pt x="145184" y="1828958"/>
                  </a:cubicBezTo>
                  <a:cubicBezTo>
                    <a:pt x="129944" y="1830277"/>
                    <a:pt x="114704" y="1836870"/>
                    <a:pt x="100734" y="1843464"/>
                  </a:cubicBezTo>
                  <a:cubicBezTo>
                    <a:pt x="93114" y="1846101"/>
                    <a:pt x="86764" y="1852694"/>
                    <a:pt x="80414" y="1856650"/>
                  </a:cubicBezTo>
                  <a:cubicBezTo>
                    <a:pt x="79144" y="1856650"/>
                    <a:pt x="75334" y="1855331"/>
                    <a:pt x="74064" y="1856650"/>
                  </a:cubicBezTo>
                  <a:cubicBezTo>
                    <a:pt x="63904" y="1861925"/>
                    <a:pt x="55014" y="1867200"/>
                    <a:pt x="44854" y="1871156"/>
                  </a:cubicBezTo>
                  <a:cubicBezTo>
                    <a:pt x="37234" y="1875111"/>
                    <a:pt x="30884" y="1879067"/>
                    <a:pt x="23264" y="1883023"/>
                  </a:cubicBezTo>
                  <a:cubicBezTo>
                    <a:pt x="23264" y="1884342"/>
                    <a:pt x="24534" y="1885661"/>
                    <a:pt x="24534" y="1886979"/>
                  </a:cubicBezTo>
                  <a:cubicBezTo>
                    <a:pt x="21994" y="1886979"/>
                    <a:pt x="18184" y="1885661"/>
                    <a:pt x="14374" y="1884342"/>
                  </a:cubicBezTo>
                  <a:cubicBezTo>
                    <a:pt x="15644" y="1892254"/>
                    <a:pt x="16914" y="1897529"/>
                    <a:pt x="18184" y="1904122"/>
                  </a:cubicBezTo>
                  <a:cubicBezTo>
                    <a:pt x="16914" y="1904122"/>
                    <a:pt x="16914" y="1904122"/>
                    <a:pt x="15644" y="1905440"/>
                  </a:cubicBezTo>
                  <a:cubicBezTo>
                    <a:pt x="14374" y="1902803"/>
                    <a:pt x="13104" y="1900166"/>
                    <a:pt x="11834" y="1898847"/>
                  </a:cubicBezTo>
                  <a:cubicBezTo>
                    <a:pt x="404" y="1912034"/>
                    <a:pt x="-7216" y="1923902"/>
                    <a:pt x="10564" y="1931813"/>
                  </a:cubicBezTo>
                  <a:cubicBezTo>
                    <a:pt x="9294" y="1938407"/>
                    <a:pt x="9294" y="1943682"/>
                    <a:pt x="9294" y="1947637"/>
                  </a:cubicBezTo>
                  <a:lnTo>
                    <a:pt x="13104" y="1975329"/>
                  </a:lnTo>
                  <a:cubicBezTo>
                    <a:pt x="14374" y="1987197"/>
                    <a:pt x="11834" y="1999065"/>
                    <a:pt x="25804" y="2003021"/>
                  </a:cubicBezTo>
                  <a:cubicBezTo>
                    <a:pt x="21994" y="2009614"/>
                    <a:pt x="21994" y="2039943"/>
                    <a:pt x="27074" y="2041262"/>
                  </a:cubicBezTo>
                  <a:cubicBezTo>
                    <a:pt x="35964" y="2045218"/>
                    <a:pt x="38504" y="2057086"/>
                    <a:pt x="46124" y="2062360"/>
                  </a:cubicBezTo>
                  <a:cubicBezTo>
                    <a:pt x="47394" y="2063679"/>
                    <a:pt x="48664" y="2066316"/>
                    <a:pt x="48664" y="2066316"/>
                  </a:cubicBezTo>
                  <a:cubicBezTo>
                    <a:pt x="38504" y="2078184"/>
                    <a:pt x="53744" y="2072909"/>
                    <a:pt x="56284" y="2078184"/>
                  </a:cubicBezTo>
                  <a:cubicBezTo>
                    <a:pt x="53744" y="2084777"/>
                    <a:pt x="48664" y="2091371"/>
                    <a:pt x="47394" y="2099282"/>
                  </a:cubicBezTo>
                  <a:cubicBezTo>
                    <a:pt x="46124" y="2107194"/>
                    <a:pt x="47394" y="2113788"/>
                    <a:pt x="58824" y="2109832"/>
                  </a:cubicBezTo>
                  <a:cubicBezTo>
                    <a:pt x="57554" y="2121700"/>
                    <a:pt x="56284" y="2132249"/>
                    <a:pt x="55014" y="2144117"/>
                  </a:cubicBezTo>
                  <a:cubicBezTo>
                    <a:pt x="56284" y="2144117"/>
                    <a:pt x="57554" y="2142798"/>
                    <a:pt x="57554" y="2142798"/>
                  </a:cubicBezTo>
                  <a:cubicBezTo>
                    <a:pt x="61364" y="2152029"/>
                    <a:pt x="63904" y="2159941"/>
                    <a:pt x="67714" y="2167853"/>
                  </a:cubicBezTo>
                  <a:cubicBezTo>
                    <a:pt x="74064" y="2167853"/>
                    <a:pt x="80414" y="2169171"/>
                    <a:pt x="88034" y="2170490"/>
                  </a:cubicBezTo>
                  <a:lnTo>
                    <a:pt x="88034" y="2174446"/>
                  </a:lnTo>
                  <a:cubicBezTo>
                    <a:pt x="84224" y="2175764"/>
                    <a:pt x="80414" y="2177083"/>
                    <a:pt x="76604" y="2178402"/>
                  </a:cubicBezTo>
                  <a:cubicBezTo>
                    <a:pt x="77874" y="2179720"/>
                    <a:pt x="80414" y="2179720"/>
                    <a:pt x="80414" y="2179720"/>
                  </a:cubicBezTo>
                  <a:cubicBezTo>
                    <a:pt x="81684" y="2199500"/>
                    <a:pt x="98194" y="2196863"/>
                    <a:pt x="109624" y="2202137"/>
                  </a:cubicBezTo>
                  <a:cubicBezTo>
                    <a:pt x="114704" y="2204775"/>
                    <a:pt x="121054" y="2206093"/>
                    <a:pt x="124864" y="2204775"/>
                  </a:cubicBezTo>
                  <a:cubicBezTo>
                    <a:pt x="132484" y="2200819"/>
                    <a:pt x="137564" y="2202137"/>
                    <a:pt x="137564" y="2210050"/>
                  </a:cubicBezTo>
                  <a:cubicBezTo>
                    <a:pt x="137564" y="2214006"/>
                    <a:pt x="135024" y="2219280"/>
                    <a:pt x="133754" y="2221917"/>
                  </a:cubicBezTo>
                  <a:cubicBezTo>
                    <a:pt x="142644" y="2221917"/>
                    <a:pt x="156614" y="2225873"/>
                    <a:pt x="164234" y="2220599"/>
                  </a:cubicBezTo>
                  <a:cubicBezTo>
                    <a:pt x="182014" y="2208731"/>
                    <a:pt x="198524" y="2219280"/>
                    <a:pt x="215034" y="2215324"/>
                  </a:cubicBezTo>
                  <a:cubicBezTo>
                    <a:pt x="223924" y="2212687"/>
                    <a:pt x="231544" y="2212687"/>
                    <a:pt x="244244" y="2210050"/>
                  </a:cubicBezTo>
                  <a:cubicBezTo>
                    <a:pt x="250594" y="2215324"/>
                    <a:pt x="256944" y="2214006"/>
                    <a:pt x="258214" y="2207412"/>
                  </a:cubicBezTo>
                  <a:cubicBezTo>
                    <a:pt x="268374" y="2207412"/>
                    <a:pt x="277264" y="2207412"/>
                    <a:pt x="286154" y="2206093"/>
                  </a:cubicBezTo>
                  <a:cubicBezTo>
                    <a:pt x="300124" y="2203456"/>
                    <a:pt x="312824" y="2199500"/>
                    <a:pt x="326794" y="2198181"/>
                  </a:cubicBezTo>
                  <a:cubicBezTo>
                    <a:pt x="335684" y="2196863"/>
                    <a:pt x="345844" y="2199500"/>
                    <a:pt x="356004" y="2198181"/>
                  </a:cubicBezTo>
                  <a:cubicBezTo>
                    <a:pt x="361084" y="2196863"/>
                    <a:pt x="364894" y="2188951"/>
                    <a:pt x="369974" y="2184995"/>
                  </a:cubicBezTo>
                  <a:cubicBezTo>
                    <a:pt x="375054" y="2198181"/>
                    <a:pt x="385214" y="2199500"/>
                    <a:pt x="401724" y="2190270"/>
                  </a:cubicBezTo>
                  <a:cubicBezTo>
                    <a:pt x="395374" y="2184995"/>
                    <a:pt x="387754" y="2181039"/>
                    <a:pt x="381404" y="2177083"/>
                  </a:cubicBezTo>
                  <a:cubicBezTo>
                    <a:pt x="387754" y="2174446"/>
                    <a:pt x="392834" y="2170490"/>
                    <a:pt x="397914" y="2169171"/>
                  </a:cubicBezTo>
                  <a:cubicBezTo>
                    <a:pt x="402994" y="2169171"/>
                    <a:pt x="406804" y="2170490"/>
                    <a:pt x="410614" y="2170490"/>
                  </a:cubicBezTo>
                  <a:cubicBezTo>
                    <a:pt x="414424" y="2170490"/>
                    <a:pt x="418234" y="2170490"/>
                    <a:pt x="422044" y="2169171"/>
                  </a:cubicBezTo>
                  <a:cubicBezTo>
                    <a:pt x="425854" y="2167853"/>
                    <a:pt x="428394" y="2166534"/>
                    <a:pt x="430934" y="2163897"/>
                  </a:cubicBezTo>
                  <a:cubicBezTo>
                    <a:pt x="430934" y="2167853"/>
                    <a:pt x="432204" y="2173127"/>
                    <a:pt x="432204" y="2177083"/>
                  </a:cubicBezTo>
                  <a:cubicBezTo>
                    <a:pt x="432204" y="2181039"/>
                    <a:pt x="429664" y="2184995"/>
                    <a:pt x="428394" y="2188951"/>
                  </a:cubicBezTo>
                  <a:cubicBezTo>
                    <a:pt x="432204" y="2188951"/>
                    <a:pt x="436014" y="2188951"/>
                    <a:pt x="441094" y="2187632"/>
                  </a:cubicBezTo>
                  <a:cubicBezTo>
                    <a:pt x="446174" y="2195544"/>
                    <a:pt x="432204" y="2212687"/>
                    <a:pt x="451254" y="2214006"/>
                  </a:cubicBezTo>
                  <a:cubicBezTo>
                    <a:pt x="449984" y="2219280"/>
                    <a:pt x="448714" y="2223236"/>
                    <a:pt x="447444" y="2228510"/>
                  </a:cubicBezTo>
                  <a:cubicBezTo>
                    <a:pt x="455064" y="2228510"/>
                    <a:pt x="462684" y="2229829"/>
                    <a:pt x="474114" y="2231148"/>
                  </a:cubicBezTo>
                  <a:cubicBezTo>
                    <a:pt x="469034" y="2237741"/>
                    <a:pt x="465224" y="2243016"/>
                    <a:pt x="460144" y="2248290"/>
                  </a:cubicBezTo>
                  <a:cubicBezTo>
                    <a:pt x="463954" y="2246972"/>
                    <a:pt x="467764" y="2246972"/>
                    <a:pt x="475384" y="2245653"/>
                  </a:cubicBezTo>
                  <a:cubicBezTo>
                    <a:pt x="458874" y="2261477"/>
                    <a:pt x="476654" y="2262796"/>
                    <a:pt x="483004" y="2272026"/>
                  </a:cubicBezTo>
                  <a:cubicBezTo>
                    <a:pt x="486814" y="2261477"/>
                    <a:pt x="489354" y="2254884"/>
                    <a:pt x="490624" y="2249609"/>
                  </a:cubicBezTo>
                  <a:cubicBezTo>
                    <a:pt x="496974" y="2256202"/>
                    <a:pt x="504594" y="2264114"/>
                    <a:pt x="512214" y="2273345"/>
                  </a:cubicBezTo>
                  <a:cubicBezTo>
                    <a:pt x="513484" y="2273345"/>
                    <a:pt x="516024" y="2270707"/>
                    <a:pt x="517294" y="2272026"/>
                  </a:cubicBezTo>
                  <a:cubicBezTo>
                    <a:pt x="531264" y="2278619"/>
                    <a:pt x="537614" y="2272026"/>
                    <a:pt x="542694" y="2258840"/>
                  </a:cubicBezTo>
                  <a:cubicBezTo>
                    <a:pt x="543964" y="2256202"/>
                    <a:pt x="550314" y="2254884"/>
                    <a:pt x="551584" y="2253565"/>
                  </a:cubicBezTo>
                  <a:cubicBezTo>
                    <a:pt x="549044" y="2261477"/>
                    <a:pt x="545234" y="2269389"/>
                    <a:pt x="541424" y="2278619"/>
                  </a:cubicBezTo>
                  <a:cubicBezTo>
                    <a:pt x="526184" y="2281257"/>
                    <a:pt x="508404" y="2285213"/>
                    <a:pt x="490624" y="2289169"/>
                  </a:cubicBezTo>
                  <a:cubicBezTo>
                    <a:pt x="474114" y="2293125"/>
                    <a:pt x="457604" y="2299718"/>
                    <a:pt x="439824" y="2302355"/>
                  </a:cubicBezTo>
                  <a:cubicBezTo>
                    <a:pt x="415694" y="2306311"/>
                    <a:pt x="391564" y="2308949"/>
                    <a:pt x="366164" y="2312905"/>
                  </a:cubicBezTo>
                  <a:cubicBezTo>
                    <a:pt x="336954" y="2318179"/>
                    <a:pt x="307744" y="2323453"/>
                    <a:pt x="278534" y="2330047"/>
                  </a:cubicBezTo>
                  <a:cubicBezTo>
                    <a:pt x="254404" y="2335322"/>
                    <a:pt x="231544" y="2343233"/>
                    <a:pt x="207414" y="2348508"/>
                  </a:cubicBezTo>
                  <a:cubicBezTo>
                    <a:pt x="190904" y="2352464"/>
                    <a:pt x="174394" y="2353783"/>
                    <a:pt x="159154" y="2360376"/>
                  </a:cubicBezTo>
                  <a:cubicBezTo>
                    <a:pt x="143914" y="2366969"/>
                    <a:pt x="122324" y="2365651"/>
                    <a:pt x="117244" y="2388068"/>
                  </a:cubicBezTo>
                  <a:cubicBezTo>
                    <a:pt x="108354" y="2382793"/>
                    <a:pt x="102004" y="2385431"/>
                    <a:pt x="100734" y="2394661"/>
                  </a:cubicBezTo>
                  <a:cubicBezTo>
                    <a:pt x="100734" y="2397298"/>
                    <a:pt x="99464" y="2399935"/>
                    <a:pt x="96924" y="2399935"/>
                  </a:cubicBezTo>
                  <a:cubicBezTo>
                    <a:pt x="82954" y="2403891"/>
                    <a:pt x="86764" y="2411804"/>
                    <a:pt x="93114" y="2419715"/>
                  </a:cubicBezTo>
                  <a:cubicBezTo>
                    <a:pt x="100734" y="2428946"/>
                    <a:pt x="100734" y="2438177"/>
                    <a:pt x="99464" y="2448726"/>
                  </a:cubicBezTo>
                  <a:cubicBezTo>
                    <a:pt x="96924" y="2463231"/>
                    <a:pt x="94384" y="2479055"/>
                    <a:pt x="91844" y="2493560"/>
                  </a:cubicBezTo>
                  <a:cubicBezTo>
                    <a:pt x="91844" y="2497516"/>
                    <a:pt x="95654" y="2501472"/>
                    <a:pt x="98194" y="2505428"/>
                  </a:cubicBezTo>
                  <a:lnTo>
                    <a:pt x="102004" y="2513340"/>
                  </a:lnTo>
                  <a:lnTo>
                    <a:pt x="102004" y="2535757"/>
                  </a:lnTo>
                  <a:cubicBezTo>
                    <a:pt x="107084" y="2535757"/>
                    <a:pt x="113434" y="2534438"/>
                    <a:pt x="119784" y="2534438"/>
                  </a:cubicBezTo>
                  <a:cubicBezTo>
                    <a:pt x="119784" y="2534438"/>
                    <a:pt x="119784" y="2535757"/>
                    <a:pt x="121054" y="2535757"/>
                  </a:cubicBezTo>
                  <a:cubicBezTo>
                    <a:pt x="117244" y="2537076"/>
                    <a:pt x="114704" y="2538394"/>
                    <a:pt x="110894" y="2541031"/>
                  </a:cubicBezTo>
                  <a:cubicBezTo>
                    <a:pt x="118514" y="2550262"/>
                    <a:pt x="104544" y="2573998"/>
                    <a:pt x="135024" y="2568723"/>
                  </a:cubicBezTo>
                  <a:cubicBezTo>
                    <a:pt x="126134" y="2576635"/>
                    <a:pt x="121054" y="2581910"/>
                    <a:pt x="117244" y="2584547"/>
                  </a:cubicBezTo>
                  <a:cubicBezTo>
                    <a:pt x="119784" y="2591140"/>
                    <a:pt x="122324" y="2595096"/>
                    <a:pt x="123594" y="2599052"/>
                  </a:cubicBezTo>
                  <a:cubicBezTo>
                    <a:pt x="118514" y="2603008"/>
                    <a:pt x="114704" y="2606964"/>
                    <a:pt x="110894" y="2609602"/>
                  </a:cubicBezTo>
                  <a:cubicBezTo>
                    <a:pt x="115974" y="2614876"/>
                    <a:pt x="121054" y="2618832"/>
                    <a:pt x="123594" y="2622788"/>
                  </a:cubicBezTo>
                  <a:cubicBezTo>
                    <a:pt x="128674" y="2617513"/>
                    <a:pt x="133754" y="2612239"/>
                    <a:pt x="138834" y="2612239"/>
                  </a:cubicBezTo>
                  <a:cubicBezTo>
                    <a:pt x="143914" y="2612239"/>
                    <a:pt x="150264" y="2621469"/>
                    <a:pt x="156614" y="2626744"/>
                  </a:cubicBezTo>
                  <a:cubicBezTo>
                    <a:pt x="156614" y="2628063"/>
                    <a:pt x="152804" y="2629381"/>
                    <a:pt x="151534" y="2629381"/>
                  </a:cubicBezTo>
                  <a:cubicBezTo>
                    <a:pt x="142644" y="2618832"/>
                    <a:pt x="133754" y="2617513"/>
                    <a:pt x="124864" y="2629381"/>
                  </a:cubicBezTo>
                  <a:cubicBezTo>
                    <a:pt x="124864" y="2629381"/>
                    <a:pt x="123594" y="2629381"/>
                    <a:pt x="123594" y="2628063"/>
                  </a:cubicBezTo>
                  <a:cubicBezTo>
                    <a:pt x="123594" y="2626744"/>
                    <a:pt x="123594" y="2626744"/>
                    <a:pt x="122324" y="2625425"/>
                  </a:cubicBezTo>
                  <a:cubicBezTo>
                    <a:pt x="117244" y="2630700"/>
                    <a:pt x="118514" y="2634656"/>
                    <a:pt x="124864" y="2638612"/>
                  </a:cubicBezTo>
                  <a:cubicBezTo>
                    <a:pt x="133754" y="2643886"/>
                    <a:pt x="132484" y="2647842"/>
                    <a:pt x="127404" y="2654436"/>
                  </a:cubicBezTo>
                  <a:cubicBezTo>
                    <a:pt x="129944" y="2655754"/>
                    <a:pt x="133754" y="2658392"/>
                    <a:pt x="133754" y="2659710"/>
                  </a:cubicBezTo>
                  <a:cubicBezTo>
                    <a:pt x="133754" y="2666303"/>
                    <a:pt x="146454" y="2670259"/>
                    <a:pt x="136294" y="2678172"/>
                  </a:cubicBezTo>
                  <a:cubicBezTo>
                    <a:pt x="141374" y="2684765"/>
                    <a:pt x="143914" y="2691358"/>
                    <a:pt x="155344" y="2693995"/>
                  </a:cubicBezTo>
                  <a:cubicBezTo>
                    <a:pt x="165504" y="2696633"/>
                    <a:pt x="168044" y="2691358"/>
                    <a:pt x="174394" y="2690039"/>
                  </a:cubicBezTo>
                  <a:cubicBezTo>
                    <a:pt x="180744" y="2688721"/>
                    <a:pt x="188364" y="2692676"/>
                    <a:pt x="194714" y="2693995"/>
                  </a:cubicBezTo>
                  <a:cubicBezTo>
                    <a:pt x="197254" y="2693995"/>
                    <a:pt x="199794" y="2690039"/>
                    <a:pt x="199794" y="2688721"/>
                  </a:cubicBezTo>
                  <a:cubicBezTo>
                    <a:pt x="208684" y="2690039"/>
                    <a:pt x="217574" y="2692676"/>
                    <a:pt x="225194" y="2691358"/>
                  </a:cubicBezTo>
                  <a:cubicBezTo>
                    <a:pt x="236624" y="2690039"/>
                    <a:pt x="242974" y="2693995"/>
                    <a:pt x="244244" y="2704545"/>
                  </a:cubicBezTo>
                  <a:cubicBezTo>
                    <a:pt x="245514" y="2716412"/>
                    <a:pt x="251864" y="2717731"/>
                    <a:pt x="260754" y="2716412"/>
                  </a:cubicBezTo>
                  <a:cubicBezTo>
                    <a:pt x="268374" y="2715094"/>
                    <a:pt x="274724" y="2712456"/>
                    <a:pt x="282344" y="2711138"/>
                  </a:cubicBezTo>
                  <a:cubicBezTo>
                    <a:pt x="278534" y="2707182"/>
                    <a:pt x="273454" y="2703226"/>
                    <a:pt x="267104" y="2697951"/>
                  </a:cubicBezTo>
                  <a:cubicBezTo>
                    <a:pt x="273454" y="2696633"/>
                    <a:pt x="279804" y="2693995"/>
                    <a:pt x="284884" y="2693995"/>
                  </a:cubicBezTo>
                  <a:cubicBezTo>
                    <a:pt x="295044" y="2692676"/>
                    <a:pt x="303934" y="2691358"/>
                    <a:pt x="314094" y="2691358"/>
                  </a:cubicBezTo>
                  <a:cubicBezTo>
                    <a:pt x="317904" y="2691358"/>
                    <a:pt x="321714" y="2693995"/>
                    <a:pt x="325524" y="2697951"/>
                  </a:cubicBezTo>
                  <a:cubicBezTo>
                    <a:pt x="309014" y="2697951"/>
                    <a:pt x="293774" y="2697951"/>
                    <a:pt x="282344" y="2711138"/>
                  </a:cubicBezTo>
                  <a:cubicBezTo>
                    <a:pt x="286154" y="2712456"/>
                    <a:pt x="291234" y="2713775"/>
                    <a:pt x="295044" y="2713775"/>
                  </a:cubicBezTo>
                  <a:cubicBezTo>
                    <a:pt x="316634" y="2712456"/>
                    <a:pt x="339494" y="2711138"/>
                    <a:pt x="361084" y="2709819"/>
                  </a:cubicBezTo>
                  <a:cubicBezTo>
                    <a:pt x="382674" y="2708501"/>
                    <a:pt x="402994" y="2705863"/>
                    <a:pt x="425854" y="2704545"/>
                  </a:cubicBezTo>
                  <a:cubicBezTo>
                    <a:pt x="432204" y="2732236"/>
                    <a:pt x="438554" y="2758609"/>
                    <a:pt x="443634" y="2784982"/>
                  </a:cubicBezTo>
                  <a:cubicBezTo>
                    <a:pt x="441094" y="2786301"/>
                    <a:pt x="438554" y="2787620"/>
                    <a:pt x="436014" y="2787620"/>
                  </a:cubicBezTo>
                  <a:cubicBezTo>
                    <a:pt x="439824" y="2792894"/>
                    <a:pt x="444904" y="2798169"/>
                    <a:pt x="446174" y="2803444"/>
                  </a:cubicBezTo>
                  <a:cubicBezTo>
                    <a:pt x="447444" y="2811355"/>
                    <a:pt x="446174" y="2819267"/>
                    <a:pt x="446174" y="2824542"/>
                  </a:cubicBezTo>
                  <a:cubicBezTo>
                    <a:pt x="455064" y="2827179"/>
                    <a:pt x="460144" y="2828498"/>
                    <a:pt x="466494" y="2829817"/>
                  </a:cubicBezTo>
                  <a:cubicBezTo>
                    <a:pt x="465224" y="2829817"/>
                    <a:pt x="463954" y="2831135"/>
                    <a:pt x="461414" y="2831135"/>
                  </a:cubicBezTo>
                  <a:cubicBezTo>
                    <a:pt x="462684" y="2840366"/>
                    <a:pt x="465224" y="2850915"/>
                    <a:pt x="466494" y="2864101"/>
                  </a:cubicBezTo>
                  <a:lnTo>
                    <a:pt x="486814" y="2864101"/>
                  </a:lnTo>
                  <a:cubicBezTo>
                    <a:pt x="490624" y="2864101"/>
                    <a:pt x="494434" y="2866739"/>
                    <a:pt x="495704" y="2868057"/>
                  </a:cubicBezTo>
                  <a:cubicBezTo>
                    <a:pt x="500784" y="2883881"/>
                    <a:pt x="512214" y="2889156"/>
                    <a:pt x="527454" y="2885200"/>
                  </a:cubicBezTo>
                  <a:cubicBezTo>
                    <a:pt x="533804" y="2883881"/>
                    <a:pt x="541424" y="2883881"/>
                    <a:pt x="547774" y="2883881"/>
                  </a:cubicBezTo>
                  <a:lnTo>
                    <a:pt x="563014" y="2883881"/>
                  </a:lnTo>
                  <a:cubicBezTo>
                    <a:pt x="568094" y="2883881"/>
                    <a:pt x="573174" y="2882563"/>
                    <a:pt x="578254" y="2881244"/>
                  </a:cubicBezTo>
                  <a:cubicBezTo>
                    <a:pt x="579524" y="2877288"/>
                    <a:pt x="579524" y="2873332"/>
                    <a:pt x="580794" y="2868057"/>
                  </a:cubicBezTo>
                  <a:cubicBezTo>
                    <a:pt x="584604" y="2868057"/>
                    <a:pt x="587144" y="2866739"/>
                    <a:pt x="590954" y="2866739"/>
                  </a:cubicBezTo>
                  <a:cubicBezTo>
                    <a:pt x="615084" y="2864101"/>
                    <a:pt x="640484" y="2860146"/>
                    <a:pt x="665884" y="2857508"/>
                  </a:cubicBezTo>
                  <a:cubicBezTo>
                    <a:pt x="665884" y="2857508"/>
                    <a:pt x="667154" y="2860146"/>
                    <a:pt x="668424" y="2864101"/>
                  </a:cubicBezTo>
                  <a:cubicBezTo>
                    <a:pt x="664614" y="2865420"/>
                    <a:pt x="662074" y="2866739"/>
                    <a:pt x="659534" y="2868057"/>
                  </a:cubicBezTo>
                  <a:cubicBezTo>
                    <a:pt x="669694" y="2878607"/>
                    <a:pt x="683664" y="2879926"/>
                    <a:pt x="692554" y="2872013"/>
                  </a:cubicBezTo>
                  <a:cubicBezTo>
                    <a:pt x="687474" y="2868057"/>
                    <a:pt x="683664" y="2865420"/>
                    <a:pt x="677314" y="2861464"/>
                  </a:cubicBezTo>
                  <a:lnTo>
                    <a:pt x="681124" y="2857508"/>
                  </a:lnTo>
                  <a:lnTo>
                    <a:pt x="691284" y="2857508"/>
                  </a:lnTo>
                  <a:lnTo>
                    <a:pt x="691284" y="2856190"/>
                  </a:lnTo>
                  <a:cubicBezTo>
                    <a:pt x="696364" y="2857508"/>
                    <a:pt x="700174" y="2860146"/>
                    <a:pt x="705254" y="2856190"/>
                  </a:cubicBezTo>
                  <a:lnTo>
                    <a:pt x="710334" y="2856190"/>
                  </a:lnTo>
                  <a:lnTo>
                    <a:pt x="754784" y="2858827"/>
                  </a:lnTo>
                  <a:cubicBezTo>
                    <a:pt x="759864" y="2858827"/>
                    <a:pt x="762404" y="2857508"/>
                    <a:pt x="764944" y="2854871"/>
                  </a:cubicBezTo>
                  <a:cubicBezTo>
                    <a:pt x="771294" y="2865420"/>
                    <a:pt x="776374" y="2874651"/>
                    <a:pt x="782724" y="2886519"/>
                  </a:cubicBezTo>
                  <a:cubicBezTo>
                    <a:pt x="781454" y="2886519"/>
                    <a:pt x="778914" y="2887837"/>
                    <a:pt x="776374" y="2887837"/>
                  </a:cubicBezTo>
                  <a:cubicBezTo>
                    <a:pt x="792884" y="2915529"/>
                    <a:pt x="803044" y="2944539"/>
                    <a:pt x="787804" y="2976187"/>
                  </a:cubicBezTo>
                  <a:cubicBezTo>
                    <a:pt x="789074" y="2986736"/>
                    <a:pt x="791614" y="2997286"/>
                    <a:pt x="792884" y="3010472"/>
                  </a:cubicBezTo>
                  <a:lnTo>
                    <a:pt x="805584" y="3010472"/>
                  </a:lnTo>
                  <a:cubicBezTo>
                    <a:pt x="803044" y="3017065"/>
                    <a:pt x="800504" y="3021021"/>
                    <a:pt x="799234" y="3024977"/>
                  </a:cubicBezTo>
                  <a:cubicBezTo>
                    <a:pt x="799234" y="3031571"/>
                    <a:pt x="813204" y="3034208"/>
                    <a:pt x="803044" y="3043438"/>
                  </a:cubicBezTo>
                  <a:lnTo>
                    <a:pt x="805584" y="3048713"/>
                  </a:lnTo>
                  <a:cubicBezTo>
                    <a:pt x="818284" y="3065855"/>
                    <a:pt x="832254" y="3081679"/>
                    <a:pt x="846224" y="3101459"/>
                  </a:cubicBezTo>
                  <a:cubicBezTo>
                    <a:pt x="836064" y="3106734"/>
                    <a:pt x="827174" y="3112008"/>
                    <a:pt x="815744" y="3117283"/>
                  </a:cubicBezTo>
                  <a:cubicBezTo>
                    <a:pt x="827174" y="3118602"/>
                    <a:pt x="828444" y="3125195"/>
                    <a:pt x="824634" y="3134425"/>
                  </a:cubicBezTo>
                  <a:cubicBezTo>
                    <a:pt x="823364" y="3137063"/>
                    <a:pt x="825904" y="3143656"/>
                    <a:pt x="827174" y="3144975"/>
                  </a:cubicBezTo>
                  <a:cubicBezTo>
                    <a:pt x="841144" y="3148931"/>
                    <a:pt x="853844" y="3163436"/>
                    <a:pt x="870354" y="3158161"/>
                  </a:cubicBezTo>
                  <a:cubicBezTo>
                    <a:pt x="870354" y="3160798"/>
                    <a:pt x="869084" y="3164755"/>
                    <a:pt x="867814" y="3166073"/>
                  </a:cubicBezTo>
                  <a:cubicBezTo>
                    <a:pt x="857654" y="3171348"/>
                    <a:pt x="847494" y="3175304"/>
                    <a:pt x="837334" y="3180578"/>
                  </a:cubicBezTo>
                  <a:lnTo>
                    <a:pt x="852574" y="3188490"/>
                  </a:lnTo>
                  <a:cubicBezTo>
                    <a:pt x="855114" y="3184534"/>
                    <a:pt x="856384" y="3180578"/>
                    <a:pt x="858924" y="3176623"/>
                  </a:cubicBezTo>
                  <a:cubicBezTo>
                    <a:pt x="866544" y="3180578"/>
                    <a:pt x="872894" y="3183216"/>
                    <a:pt x="880514" y="3187172"/>
                  </a:cubicBezTo>
                  <a:cubicBezTo>
                    <a:pt x="876704" y="3189809"/>
                    <a:pt x="874164" y="3191128"/>
                    <a:pt x="871624" y="3192446"/>
                  </a:cubicBezTo>
                  <a:cubicBezTo>
                    <a:pt x="874164" y="3193765"/>
                    <a:pt x="876704" y="3196402"/>
                    <a:pt x="880514" y="3197721"/>
                  </a:cubicBezTo>
                  <a:cubicBezTo>
                    <a:pt x="884324" y="3198991"/>
                    <a:pt x="888134" y="3197721"/>
                    <a:pt x="890674" y="3198991"/>
                  </a:cubicBezTo>
                  <a:cubicBezTo>
                    <a:pt x="897024" y="3192446"/>
                    <a:pt x="902104" y="3184534"/>
                    <a:pt x="908454" y="3180578"/>
                  </a:cubicBezTo>
                  <a:cubicBezTo>
                    <a:pt x="916074" y="3176623"/>
                    <a:pt x="1123084" y="3154205"/>
                    <a:pt x="1130704" y="3152887"/>
                  </a:cubicBezTo>
                  <a:cubicBezTo>
                    <a:pt x="1140864" y="3151568"/>
                    <a:pt x="1152294" y="3152887"/>
                    <a:pt x="1162454" y="3154205"/>
                  </a:cubicBezTo>
                  <a:lnTo>
                    <a:pt x="1135784" y="3166073"/>
                  </a:lnTo>
                  <a:lnTo>
                    <a:pt x="1139594" y="3173985"/>
                  </a:lnTo>
                  <a:cubicBezTo>
                    <a:pt x="1152294" y="3172667"/>
                    <a:pt x="1162454" y="3172667"/>
                    <a:pt x="1172614" y="3170029"/>
                  </a:cubicBezTo>
                  <a:cubicBezTo>
                    <a:pt x="1178964" y="3168711"/>
                    <a:pt x="1189124" y="3170029"/>
                    <a:pt x="1190394" y="3159480"/>
                  </a:cubicBezTo>
                  <a:cubicBezTo>
                    <a:pt x="1199284" y="3166073"/>
                    <a:pt x="1208174" y="3167392"/>
                    <a:pt x="1219604" y="3162117"/>
                  </a:cubicBezTo>
                  <a:cubicBezTo>
                    <a:pt x="1225954" y="3159480"/>
                    <a:pt x="1233574" y="3159480"/>
                    <a:pt x="1239924" y="3158161"/>
                  </a:cubicBezTo>
                  <a:cubicBezTo>
                    <a:pt x="1255164" y="3156843"/>
                    <a:pt x="1270404" y="3155524"/>
                    <a:pt x="1285644" y="3152887"/>
                  </a:cubicBezTo>
                  <a:lnTo>
                    <a:pt x="1300884" y="3152887"/>
                  </a:lnTo>
                  <a:cubicBezTo>
                    <a:pt x="1302154" y="3150250"/>
                    <a:pt x="1302154" y="3146294"/>
                    <a:pt x="1302154" y="3146294"/>
                  </a:cubicBezTo>
                  <a:cubicBezTo>
                    <a:pt x="1316124" y="3146294"/>
                    <a:pt x="1327554" y="3147612"/>
                    <a:pt x="1340254" y="3147612"/>
                  </a:cubicBezTo>
                  <a:cubicBezTo>
                    <a:pt x="1354224" y="3147612"/>
                    <a:pt x="1360574" y="3138381"/>
                    <a:pt x="1355494" y="3123876"/>
                  </a:cubicBezTo>
                  <a:cubicBezTo>
                    <a:pt x="1359304" y="3123876"/>
                    <a:pt x="1364384" y="3125195"/>
                    <a:pt x="1366924" y="3125195"/>
                  </a:cubicBezTo>
                  <a:cubicBezTo>
                    <a:pt x="1368194" y="3130470"/>
                    <a:pt x="1366924" y="3137063"/>
                    <a:pt x="1369464" y="3138381"/>
                  </a:cubicBezTo>
                  <a:cubicBezTo>
                    <a:pt x="1373274" y="3141019"/>
                    <a:pt x="1379624" y="3141019"/>
                    <a:pt x="1384704" y="3139700"/>
                  </a:cubicBezTo>
                  <a:cubicBezTo>
                    <a:pt x="1391054" y="3138381"/>
                    <a:pt x="1398674" y="3131788"/>
                    <a:pt x="1401214" y="3134425"/>
                  </a:cubicBezTo>
                  <a:cubicBezTo>
                    <a:pt x="1413914" y="3144975"/>
                    <a:pt x="1422804" y="3135744"/>
                    <a:pt x="1429154" y="3130470"/>
                  </a:cubicBezTo>
                  <a:cubicBezTo>
                    <a:pt x="1434234" y="3131788"/>
                    <a:pt x="1436774" y="3135744"/>
                    <a:pt x="1439314" y="3134425"/>
                  </a:cubicBezTo>
                  <a:cubicBezTo>
                    <a:pt x="1445664" y="3133107"/>
                    <a:pt x="1453284" y="3131788"/>
                    <a:pt x="1459634" y="3130470"/>
                  </a:cubicBezTo>
                  <a:cubicBezTo>
                    <a:pt x="1473604" y="3126514"/>
                    <a:pt x="1488844" y="3123876"/>
                    <a:pt x="1502814" y="3123876"/>
                  </a:cubicBezTo>
                  <a:cubicBezTo>
                    <a:pt x="1521864" y="3122558"/>
                    <a:pt x="1539644" y="3117283"/>
                    <a:pt x="1558694" y="3115964"/>
                  </a:cubicBezTo>
                  <a:cubicBezTo>
                    <a:pt x="1567584" y="3114646"/>
                    <a:pt x="1576474" y="3117283"/>
                    <a:pt x="1585364" y="3118602"/>
                  </a:cubicBezTo>
                  <a:cubicBezTo>
                    <a:pt x="1587904" y="3118602"/>
                    <a:pt x="1591714" y="3118602"/>
                    <a:pt x="1591714" y="3117283"/>
                  </a:cubicBezTo>
                  <a:cubicBezTo>
                    <a:pt x="1591714" y="3104097"/>
                    <a:pt x="1612034" y="3110690"/>
                    <a:pt x="1609494" y="3096185"/>
                  </a:cubicBezTo>
                  <a:cubicBezTo>
                    <a:pt x="1612034" y="3097503"/>
                    <a:pt x="1614574" y="3097503"/>
                    <a:pt x="1615844" y="3100141"/>
                  </a:cubicBezTo>
                  <a:cubicBezTo>
                    <a:pt x="1619654" y="3104097"/>
                    <a:pt x="1622194" y="3108052"/>
                    <a:pt x="1626004" y="3112008"/>
                  </a:cubicBezTo>
                  <a:cubicBezTo>
                    <a:pt x="1626004" y="3106734"/>
                    <a:pt x="1626004" y="3102778"/>
                    <a:pt x="1624734" y="3097503"/>
                  </a:cubicBezTo>
                  <a:cubicBezTo>
                    <a:pt x="1637434" y="3104097"/>
                    <a:pt x="1650134" y="3110690"/>
                    <a:pt x="1659024" y="3115964"/>
                  </a:cubicBezTo>
                  <a:cubicBezTo>
                    <a:pt x="1667914" y="3109371"/>
                    <a:pt x="1675534" y="3106734"/>
                    <a:pt x="1680614" y="3100141"/>
                  </a:cubicBezTo>
                  <a:cubicBezTo>
                    <a:pt x="1685694" y="3092229"/>
                    <a:pt x="1684424" y="3090910"/>
                    <a:pt x="1693314" y="3097503"/>
                  </a:cubicBezTo>
                  <a:cubicBezTo>
                    <a:pt x="1692044" y="3098822"/>
                    <a:pt x="1689504" y="3100141"/>
                    <a:pt x="1686964" y="3102778"/>
                  </a:cubicBezTo>
                  <a:cubicBezTo>
                    <a:pt x="1702204" y="3098822"/>
                    <a:pt x="1716174" y="3090910"/>
                    <a:pt x="1731414" y="3092229"/>
                  </a:cubicBezTo>
                  <a:cubicBezTo>
                    <a:pt x="1746654" y="3092229"/>
                    <a:pt x="1761894" y="3094866"/>
                    <a:pt x="1775864" y="3085635"/>
                  </a:cubicBezTo>
                  <a:cubicBezTo>
                    <a:pt x="1777134" y="3089591"/>
                    <a:pt x="1777134" y="3093547"/>
                    <a:pt x="1779674" y="3094866"/>
                  </a:cubicBezTo>
                  <a:cubicBezTo>
                    <a:pt x="1783484" y="3097503"/>
                    <a:pt x="1789834" y="3098822"/>
                    <a:pt x="1791104" y="3097503"/>
                  </a:cubicBezTo>
                  <a:cubicBezTo>
                    <a:pt x="1798724" y="3085635"/>
                    <a:pt x="1811424" y="3086954"/>
                    <a:pt x="1819044" y="3093547"/>
                  </a:cubicBezTo>
                  <a:cubicBezTo>
                    <a:pt x="1829204" y="3101459"/>
                    <a:pt x="1835554" y="3094866"/>
                    <a:pt x="1844444" y="3093547"/>
                  </a:cubicBezTo>
                  <a:cubicBezTo>
                    <a:pt x="1836824" y="3089591"/>
                    <a:pt x="1830474" y="3085635"/>
                    <a:pt x="1824124" y="3082998"/>
                  </a:cubicBezTo>
                  <a:cubicBezTo>
                    <a:pt x="1825394" y="3081679"/>
                    <a:pt x="1825394" y="3080361"/>
                    <a:pt x="1826664" y="3079042"/>
                  </a:cubicBezTo>
                  <a:cubicBezTo>
                    <a:pt x="1830474" y="3080361"/>
                    <a:pt x="1835554" y="3081679"/>
                    <a:pt x="1839364" y="3084317"/>
                  </a:cubicBezTo>
                  <a:cubicBezTo>
                    <a:pt x="1840634" y="3079042"/>
                    <a:pt x="1843174" y="3075086"/>
                    <a:pt x="1844444" y="3071130"/>
                  </a:cubicBezTo>
                  <a:cubicBezTo>
                    <a:pt x="1857144" y="3077724"/>
                    <a:pt x="1868574" y="3082998"/>
                    <a:pt x="1882544" y="3073768"/>
                  </a:cubicBezTo>
                  <a:cubicBezTo>
                    <a:pt x="1885084" y="3072449"/>
                    <a:pt x="1895244" y="3064537"/>
                    <a:pt x="1892704" y="3077724"/>
                  </a:cubicBezTo>
                  <a:cubicBezTo>
                    <a:pt x="1886354" y="3081679"/>
                    <a:pt x="1880004" y="3085635"/>
                    <a:pt x="1873654" y="3088273"/>
                  </a:cubicBezTo>
                  <a:cubicBezTo>
                    <a:pt x="1873654" y="3089591"/>
                    <a:pt x="1874924" y="3089591"/>
                    <a:pt x="1874924" y="3090910"/>
                  </a:cubicBezTo>
                  <a:cubicBezTo>
                    <a:pt x="1882544" y="3089591"/>
                    <a:pt x="1891434" y="3088273"/>
                    <a:pt x="1900324" y="3086954"/>
                  </a:cubicBezTo>
                  <a:cubicBezTo>
                    <a:pt x="1897784" y="3082998"/>
                    <a:pt x="1896514" y="3080361"/>
                    <a:pt x="1895244" y="3077724"/>
                  </a:cubicBezTo>
                  <a:cubicBezTo>
                    <a:pt x="1904134" y="3079042"/>
                    <a:pt x="1914294" y="3080361"/>
                    <a:pt x="1923184" y="3079042"/>
                  </a:cubicBezTo>
                  <a:cubicBezTo>
                    <a:pt x="1942234" y="3077724"/>
                    <a:pt x="1956204" y="3057944"/>
                    <a:pt x="1979064" y="3065855"/>
                  </a:cubicBezTo>
                  <a:cubicBezTo>
                    <a:pt x="1986684" y="3068493"/>
                    <a:pt x="2004464" y="3065855"/>
                    <a:pt x="2005734" y="3048713"/>
                  </a:cubicBezTo>
                  <a:cubicBezTo>
                    <a:pt x="2005734" y="3052669"/>
                    <a:pt x="2005734" y="3057944"/>
                    <a:pt x="2007004" y="3060581"/>
                  </a:cubicBezTo>
                  <a:cubicBezTo>
                    <a:pt x="2019704" y="3056625"/>
                    <a:pt x="2031134" y="3052669"/>
                    <a:pt x="2043834" y="3048713"/>
                  </a:cubicBezTo>
                  <a:cubicBezTo>
                    <a:pt x="2043834" y="3050032"/>
                    <a:pt x="2041294" y="3053988"/>
                    <a:pt x="2042564" y="3056625"/>
                  </a:cubicBezTo>
                  <a:cubicBezTo>
                    <a:pt x="2042564" y="3060581"/>
                    <a:pt x="2045104" y="3064537"/>
                    <a:pt x="2047644" y="3067174"/>
                  </a:cubicBezTo>
                  <a:cubicBezTo>
                    <a:pt x="2048914" y="3068493"/>
                    <a:pt x="2055264" y="3067174"/>
                    <a:pt x="2055264" y="3065855"/>
                  </a:cubicBezTo>
                  <a:cubicBezTo>
                    <a:pt x="2057804" y="3053988"/>
                    <a:pt x="2066694" y="3055306"/>
                    <a:pt x="2075584" y="3055306"/>
                  </a:cubicBezTo>
                  <a:cubicBezTo>
                    <a:pt x="2083204" y="3055306"/>
                    <a:pt x="2092094" y="3053988"/>
                    <a:pt x="2100984" y="3052669"/>
                  </a:cubicBezTo>
                  <a:cubicBezTo>
                    <a:pt x="2104794" y="3046076"/>
                    <a:pt x="2107334" y="3035526"/>
                    <a:pt x="2120034" y="3048713"/>
                  </a:cubicBezTo>
                  <a:cubicBezTo>
                    <a:pt x="2125114" y="3053988"/>
                    <a:pt x="2137814" y="3052669"/>
                    <a:pt x="2139084" y="3042120"/>
                  </a:cubicBezTo>
                  <a:lnTo>
                    <a:pt x="2192424" y="3042120"/>
                  </a:lnTo>
                  <a:lnTo>
                    <a:pt x="2192424" y="3044757"/>
                  </a:lnTo>
                  <a:cubicBezTo>
                    <a:pt x="2198774" y="3043438"/>
                    <a:pt x="2205124" y="3040801"/>
                    <a:pt x="2210204" y="3039482"/>
                  </a:cubicBezTo>
                  <a:cubicBezTo>
                    <a:pt x="2214014" y="3046076"/>
                    <a:pt x="2217824" y="3052669"/>
                    <a:pt x="2222904" y="3060581"/>
                  </a:cubicBezTo>
                  <a:cubicBezTo>
                    <a:pt x="2231794" y="3035526"/>
                    <a:pt x="2241954" y="3030252"/>
                    <a:pt x="2259734" y="3039482"/>
                  </a:cubicBezTo>
                  <a:cubicBezTo>
                    <a:pt x="2262274" y="3040801"/>
                    <a:pt x="2262274" y="3047395"/>
                    <a:pt x="2263544" y="3052669"/>
                  </a:cubicBezTo>
                  <a:cubicBezTo>
                    <a:pt x="2264814" y="3051351"/>
                    <a:pt x="2272434" y="3048713"/>
                    <a:pt x="2272434" y="3047395"/>
                  </a:cubicBezTo>
                  <a:cubicBezTo>
                    <a:pt x="2271164" y="3036845"/>
                    <a:pt x="2285134" y="3044757"/>
                    <a:pt x="2283864" y="3036845"/>
                  </a:cubicBezTo>
                  <a:cubicBezTo>
                    <a:pt x="2295294" y="3042120"/>
                    <a:pt x="2297834" y="3034208"/>
                    <a:pt x="2300374" y="3028933"/>
                  </a:cubicBezTo>
                  <a:cubicBezTo>
                    <a:pt x="2295294" y="3024977"/>
                    <a:pt x="2292754" y="3022340"/>
                    <a:pt x="2288944" y="3018384"/>
                  </a:cubicBezTo>
                  <a:cubicBezTo>
                    <a:pt x="2290214" y="3017065"/>
                    <a:pt x="2290214" y="3015747"/>
                    <a:pt x="2291484" y="3014428"/>
                  </a:cubicBezTo>
                  <a:cubicBezTo>
                    <a:pt x="2301644" y="3021021"/>
                    <a:pt x="2311804" y="3027615"/>
                    <a:pt x="2318154" y="3031571"/>
                  </a:cubicBezTo>
                  <a:cubicBezTo>
                    <a:pt x="2328314" y="3030252"/>
                    <a:pt x="2337204" y="3030252"/>
                    <a:pt x="2346094" y="3028933"/>
                  </a:cubicBezTo>
                  <a:cubicBezTo>
                    <a:pt x="2354984" y="3027615"/>
                    <a:pt x="2363874" y="3023659"/>
                    <a:pt x="2374034" y="3021021"/>
                  </a:cubicBezTo>
                  <a:cubicBezTo>
                    <a:pt x="2375304" y="3023659"/>
                    <a:pt x="2376574" y="3024977"/>
                    <a:pt x="2377844" y="3027615"/>
                  </a:cubicBezTo>
                  <a:cubicBezTo>
                    <a:pt x="2381654" y="3022340"/>
                    <a:pt x="2384194" y="3017065"/>
                    <a:pt x="2389274" y="3007835"/>
                  </a:cubicBezTo>
                  <a:lnTo>
                    <a:pt x="2389274" y="3028933"/>
                  </a:lnTo>
                  <a:cubicBezTo>
                    <a:pt x="2400704" y="3021021"/>
                    <a:pt x="2409594" y="3014428"/>
                    <a:pt x="2417214" y="3007835"/>
                  </a:cubicBezTo>
                  <a:cubicBezTo>
                    <a:pt x="2422294" y="3017065"/>
                    <a:pt x="2426104" y="3026296"/>
                    <a:pt x="2429914" y="3034208"/>
                  </a:cubicBezTo>
                  <a:cubicBezTo>
                    <a:pt x="2431184" y="3034208"/>
                    <a:pt x="2431184" y="3032889"/>
                    <a:pt x="2432454" y="3032889"/>
                  </a:cubicBezTo>
                  <a:cubicBezTo>
                    <a:pt x="2431184" y="3027615"/>
                    <a:pt x="2429914" y="3022340"/>
                    <a:pt x="2427374" y="3015747"/>
                  </a:cubicBezTo>
                  <a:lnTo>
                    <a:pt x="2492144" y="3015747"/>
                  </a:lnTo>
                  <a:cubicBezTo>
                    <a:pt x="2498494" y="3003879"/>
                    <a:pt x="2512464" y="3002560"/>
                    <a:pt x="2523894" y="3014428"/>
                  </a:cubicBezTo>
                  <a:cubicBezTo>
                    <a:pt x="2540404" y="3031571"/>
                    <a:pt x="2542944" y="3031571"/>
                    <a:pt x="2553104" y="3006516"/>
                  </a:cubicBezTo>
                  <a:cubicBezTo>
                    <a:pt x="2558184" y="3009153"/>
                    <a:pt x="2563264" y="3011791"/>
                    <a:pt x="2569614" y="3015747"/>
                  </a:cubicBezTo>
                  <a:cubicBezTo>
                    <a:pt x="2577234" y="2998604"/>
                    <a:pt x="2589934" y="2998604"/>
                    <a:pt x="2605174" y="3003879"/>
                  </a:cubicBezTo>
                  <a:cubicBezTo>
                    <a:pt x="2612794" y="3006516"/>
                    <a:pt x="2621684" y="3001242"/>
                    <a:pt x="2630574" y="2998604"/>
                  </a:cubicBezTo>
                  <a:lnTo>
                    <a:pt x="2636924" y="3005198"/>
                  </a:lnTo>
                  <a:cubicBezTo>
                    <a:pt x="2644544" y="3002560"/>
                    <a:pt x="2650894" y="3001242"/>
                    <a:pt x="2657244" y="2998604"/>
                  </a:cubicBezTo>
                  <a:cubicBezTo>
                    <a:pt x="2658514" y="3002560"/>
                    <a:pt x="2658514" y="3005198"/>
                    <a:pt x="2659784" y="3011791"/>
                  </a:cubicBezTo>
                  <a:cubicBezTo>
                    <a:pt x="2664864" y="3006516"/>
                    <a:pt x="2668674" y="3001242"/>
                    <a:pt x="2675024" y="2994648"/>
                  </a:cubicBezTo>
                  <a:cubicBezTo>
                    <a:pt x="2680104" y="3001242"/>
                    <a:pt x="2683914" y="3007835"/>
                    <a:pt x="2688994" y="3014428"/>
                  </a:cubicBezTo>
                  <a:cubicBezTo>
                    <a:pt x="2697884" y="3014428"/>
                    <a:pt x="2711854" y="3022340"/>
                    <a:pt x="2714394" y="3001242"/>
                  </a:cubicBezTo>
                  <a:cubicBezTo>
                    <a:pt x="2714394" y="2998604"/>
                    <a:pt x="2722014" y="2994648"/>
                    <a:pt x="2725824" y="2993330"/>
                  </a:cubicBezTo>
                  <a:cubicBezTo>
                    <a:pt x="2733444" y="2992011"/>
                    <a:pt x="2741064" y="2990692"/>
                    <a:pt x="2748684" y="2990692"/>
                  </a:cubicBezTo>
                  <a:cubicBezTo>
                    <a:pt x="2746144" y="2985418"/>
                    <a:pt x="2743604" y="2981462"/>
                    <a:pt x="2739794" y="2974869"/>
                  </a:cubicBezTo>
                  <a:cubicBezTo>
                    <a:pt x="2749954" y="2977506"/>
                    <a:pt x="2757574" y="2977506"/>
                    <a:pt x="2763924" y="2980143"/>
                  </a:cubicBezTo>
                  <a:cubicBezTo>
                    <a:pt x="2777894" y="2986736"/>
                    <a:pt x="2789324" y="2986736"/>
                    <a:pt x="2803294" y="2976187"/>
                  </a:cubicBezTo>
                  <a:cubicBezTo>
                    <a:pt x="2800754" y="2974869"/>
                    <a:pt x="2798214" y="2972231"/>
                    <a:pt x="2795674" y="2970913"/>
                  </a:cubicBezTo>
                  <a:cubicBezTo>
                    <a:pt x="2796944" y="2966956"/>
                    <a:pt x="2799484" y="2963000"/>
                    <a:pt x="2800754" y="2959045"/>
                  </a:cubicBezTo>
                  <a:cubicBezTo>
                    <a:pt x="2805834" y="2943221"/>
                    <a:pt x="2818534" y="2953770"/>
                    <a:pt x="2827424" y="2949814"/>
                  </a:cubicBezTo>
                  <a:cubicBezTo>
                    <a:pt x="2827424" y="2949814"/>
                    <a:pt x="2832504" y="2955089"/>
                    <a:pt x="2833774" y="2959045"/>
                  </a:cubicBezTo>
                  <a:cubicBezTo>
                    <a:pt x="2837584" y="2966956"/>
                    <a:pt x="2840124" y="2976187"/>
                    <a:pt x="2843934" y="2985418"/>
                  </a:cubicBezTo>
                  <a:cubicBezTo>
                    <a:pt x="2866794" y="2970913"/>
                    <a:pt x="2887114" y="2976187"/>
                    <a:pt x="2907434" y="2978825"/>
                  </a:cubicBezTo>
                  <a:cubicBezTo>
                    <a:pt x="2902354" y="2976187"/>
                    <a:pt x="2898544" y="2973550"/>
                    <a:pt x="2894734" y="2970913"/>
                  </a:cubicBezTo>
                  <a:cubicBezTo>
                    <a:pt x="2894734" y="2969594"/>
                    <a:pt x="2896004" y="2968275"/>
                    <a:pt x="2896004" y="2966956"/>
                  </a:cubicBezTo>
                  <a:cubicBezTo>
                    <a:pt x="2901084" y="2968275"/>
                    <a:pt x="2907434" y="2970913"/>
                    <a:pt x="2912514" y="2972231"/>
                  </a:cubicBezTo>
                  <a:cubicBezTo>
                    <a:pt x="2912514" y="2970913"/>
                    <a:pt x="2912514" y="2969594"/>
                    <a:pt x="2911244" y="2968275"/>
                  </a:cubicBezTo>
                  <a:cubicBezTo>
                    <a:pt x="2915054" y="2966956"/>
                    <a:pt x="2921404" y="2964319"/>
                    <a:pt x="2922674" y="2965638"/>
                  </a:cubicBezTo>
                  <a:cubicBezTo>
                    <a:pt x="2930294" y="2981462"/>
                    <a:pt x="2942994" y="2969594"/>
                    <a:pt x="2954424" y="2973550"/>
                  </a:cubicBezTo>
                  <a:cubicBezTo>
                    <a:pt x="2951884" y="2963000"/>
                    <a:pt x="2950614" y="2955089"/>
                    <a:pt x="2949344" y="2949814"/>
                  </a:cubicBezTo>
                  <a:cubicBezTo>
                    <a:pt x="2954424" y="2944539"/>
                    <a:pt x="2959504" y="2940583"/>
                    <a:pt x="2967124" y="2935309"/>
                  </a:cubicBezTo>
                  <a:cubicBezTo>
                    <a:pt x="2967124" y="2941902"/>
                    <a:pt x="2965854" y="2948495"/>
                    <a:pt x="2965854" y="2955089"/>
                  </a:cubicBezTo>
                  <a:cubicBezTo>
                    <a:pt x="2965854" y="2961682"/>
                    <a:pt x="2967124" y="2968275"/>
                    <a:pt x="2969664" y="2972231"/>
                  </a:cubicBezTo>
                  <a:cubicBezTo>
                    <a:pt x="2970934" y="2974869"/>
                    <a:pt x="2978554" y="2972231"/>
                    <a:pt x="2983634" y="2970913"/>
                  </a:cubicBezTo>
                  <a:cubicBezTo>
                    <a:pt x="2992524" y="2966956"/>
                    <a:pt x="3001414" y="2961682"/>
                    <a:pt x="3010304" y="2972231"/>
                  </a:cubicBezTo>
                  <a:cubicBezTo>
                    <a:pt x="3011574" y="2973550"/>
                    <a:pt x="3016654" y="2972231"/>
                    <a:pt x="3019194" y="2969594"/>
                  </a:cubicBezTo>
                  <a:cubicBezTo>
                    <a:pt x="3025544" y="2963000"/>
                    <a:pt x="3030624" y="2953770"/>
                    <a:pt x="3038244" y="2968275"/>
                  </a:cubicBezTo>
                  <a:cubicBezTo>
                    <a:pt x="3039514" y="2969594"/>
                    <a:pt x="3047134" y="2969594"/>
                    <a:pt x="3050944" y="2968275"/>
                  </a:cubicBezTo>
                  <a:cubicBezTo>
                    <a:pt x="3059834" y="2964319"/>
                    <a:pt x="3067454" y="2960363"/>
                    <a:pt x="3076344" y="2955089"/>
                  </a:cubicBezTo>
                  <a:cubicBezTo>
                    <a:pt x="3075074" y="2959045"/>
                    <a:pt x="3073804" y="2961682"/>
                    <a:pt x="3073804" y="2964319"/>
                  </a:cubicBezTo>
                  <a:cubicBezTo>
                    <a:pt x="3083964" y="2969594"/>
                    <a:pt x="3092854" y="2972231"/>
                    <a:pt x="3100474" y="2960363"/>
                  </a:cubicBezTo>
                  <a:cubicBezTo>
                    <a:pt x="3103014" y="2956407"/>
                    <a:pt x="3111904" y="2956407"/>
                    <a:pt x="3118254" y="2955089"/>
                  </a:cubicBezTo>
                  <a:cubicBezTo>
                    <a:pt x="3114444" y="2951133"/>
                    <a:pt x="3109364" y="2948495"/>
                    <a:pt x="3104284" y="2944539"/>
                  </a:cubicBezTo>
                  <a:cubicBezTo>
                    <a:pt x="3125874" y="2931353"/>
                    <a:pt x="3128414" y="2932672"/>
                    <a:pt x="3128414" y="2951133"/>
                  </a:cubicBezTo>
                  <a:cubicBezTo>
                    <a:pt x="3130954" y="2945858"/>
                    <a:pt x="3132224" y="2941902"/>
                    <a:pt x="3136034" y="2933990"/>
                  </a:cubicBezTo>
                  <a:cubicBezTo>
                    <a:pt x="3155084" y="2935309"/>
                    <a:pt x="3174134" y="2937946"/>
                    <a:pt x="3194454" y="2939265"/>
                  </a:cubicBezTo>
                  <a:lnTo>
                    <a:pt x="3194454" y="2945858"/>
                  </a:lnTo>
                  <a:lnTo>
                    <a:pt x="3186834" y="2945858"/>
                  </a:lnTo>
                  <a:cubicBezTo>
                    <a:pt x="3171594" y="2947177"/>
                    <a:pt x="3156354" y="2947177"/>
                    <a:pt x="3141114" y="2948495"/>
                  </a:cubicBezTo>
                  <a:cubicBezTo>
                    <a:pt x="3146194" y="2951133"/>
                    <a:pt x="3152544" y="2955089"/>
                    <a:pt x="3157624" y="2957726"/>
                  </a:cubicBezTo>
                  <a:cubicBezTo>
                    <a:pt x="3160164" y="2951133"/>
                    <a:pt x="3161434" y="2952452"/>
                    <a:pt x="3167784" y="2955089"/>
                  </a:cubicBezTo>
                  <a:cubicBezTo>
                    <a:pt x="3176674" y="2957726"/>
                    <a:pt x="3186834" y="2957726"/>
                    <a:pt x="3196994" y="2959045"/>
                  </a:cubicBezTo>
                  <a:cubicBezTo>
                    <a:pt x="3202074" y="2959045"/>
                    <a:pt x="3207154" y="2960363"/>
                    <a:pt x="3213504" y="2961682"/>
                  </a:cubicBezTo>
                  <a:cubicBezTo>
                    <a:pt x="3214774" y="2957726"/>
                    <a:pt x="3217314" y="2952452"/>
                    <a:pt x="3219854" y="2945858"/>
                  </a:cubicBezTo>
                  <a:cubicBezTo>
                    <a:pt x="3233824" y="2969594"/>
                    <a:pt x="3243984" y="2968275"/>
                    <a:pt x="3260494" y="2944539"/>
                  </a:cubicBezTo>
                  <a:cubicBezTo>
                    <a:pt x="3260494" y="2948495"/>
                    <a:pt x="3261764" y="2951133"/>
                    <a:pt x="3261764" y="2953770"/>
                  </a:cubicBezTo>
                  <a:cubicBezTo>
                    <a:pt x="3266844" y="2953770"/>
                    <a:pt x="3270654" y="2953770"/>
                    <a:pt x="3275734" y="2952452"/>
                  </a:cubicBezTo>
                  <a:cubicBezTo>
                    <a:pt x="3274464" y="2955089"/>
                    <a:pt x="3273194" y="2957726"/>
                    <a:pt x="3271924" y="2959045"/>
                  </a:cubicBezTo>
                  <a:lnTo>
                    <a:pt x="3274464" y="2961682"/>
                  </a:lnTo>
                  <a:cubicBezTo>
                    <a:pt x="3278274" y="2957726"/>
                    <a:pt x="3282084" y="2953770"/>
                    <a:pt x="3288434" y="2948495"/>
                  </a:cubicBezTo>
                  <a:cubicBezTo>
                    <a:pt x="3293514" y="2951133"/>
                    <a:pt x="3299864" y="2953770"/>
                    <a:pt x="3304944" y="2956407"/>
                  </a:cubicBezTo>
                  <a:cubicBezTo>
                    <a:pt x="3310024" y="2952452"/>
                    <a:pt x="3316374" y="2948495"/>
                    <a:pt x="3322724" y="2944539"/>
                  </a:cubicBezTo>
                  <a:cubicBezTo>
                    <a:pt x="3331614" y="2963000"/>
                    <a:pt x="3343044" y="2965638"/>
                    <a:pt x="3353204" y="2952452"/>
                  </a:cubicBezTo>
                  <a:cubicBezTo>
                    <a:pt x="3368444" y="2953770"/>
                    <a:pt x="3381144" y="2955089"/>
                    <a:pt x="3390034" y="2955089"/>
                  </a:cubicBezTo>
                  <a:cubicBezTo>
                    <a:pt x="3391304" y="2945858"/>
                    <a:pt x="3392574" y="2939265"/>
                    <a:pt x="3393844" y="2932672"/>
                  </a:cubicBezTo>
                  <a:cubicBezTo>
                    <a:pt x="3398924" y="2933990"/>
                    <a:pt x="3402734" y="2935309"/>
                    <a:pt x="3407814" y="2936627"/>
                  </a:cubicBezTo>
                  <a:cubicBezTo>
                    <a:pt x="3410354" y="2937946"/>
                    <a:pt x="3412894" y="2940583"/>
                    <a:pt x="3415434" y="2941902"/>
                  </a:cubicBezTo>
                  <a:cubicBezTo>
                    <a:pt x="3411624" y="2943221"/>
                    <a:pt x="3407814" y="2943221"/>
                    <a:pt x="3404004" y="2944539"/>
                  </a:cubicBezTo>
                  <a:cubicBezTo>
                    <a:pt x="3415434" y="2955089"/>
                    <a:pt x="3424324" y="2952452"/>
                    <a:pt x="3433214" y="2944539"/>
                  </a:cubicBezTo>
                  <a:cubicBezTo>
                    <a:pt x="3429404" y="2955089"/>
                    <a:pt x="3440834" y="2953770"/>
                    <a:pt x="3442104" y="2953770"/>
                  </a:cubicBezTo>
                  <a:cubicBezTo>
                    <a:pt x="3458614" y="2947177"/>
                    <a:pt x="3473854" y="2943221"/>
                    <a:pt x="3491634" y="2953770"/>
                  </a:cubicBezTo>
                  <a:cubicBezTo>
                    <a:pt x="3494174" y="2940583"/>
                    <a:pt x="3496714" y="2930034"/>
                    <a:pt x="3497984" y="2919485"/>
                  </a:cubicBezTo>
                  <a:cubicBezTo>
                    <a:pt x="3504334" y="2920804"/>
                    <a:pt x="3509414" y="2920804"/>
                    <a:pt x="3515764" y="2922122"/>
                  </a:cubicBezTo>
                  <a:cubicBezTo>
                    <a:pt x="3520844" y="2922122"/>
                    <a:pt x="3525924" y="2923441"/>
                    <a:pt x="3531004" y="2923441"/>
                  </a:cubicBezTo>
                  <a:lnTo>
                    <a:pt x="3531004" y="2927397"/>
                  </a:lnTo>
                  <a:cubicBezTo>
                    <a:pt x="3525924" y="2928716"/>
                    <a:pt x="3522114" y="2930034"/>
                    <a:pt x="3517034" y="2931353"/>
                  </a:cubicBezTo>
                  <a:lnTo>
                    <a:pt x="3517034" y="2935309"/>
                  </a:lnTo>
                  <a:cubicBezTo>
                    <a:pt x="3534814" y="2939265"/>
                    <a:pt x="3551324" y="2943221"/>
                    <a:pt x="3569104" y="2945858"/>
                  </a:cubicBezTo>
                  <a:cubicBezTo>
                    <a:pt x="3572914" y="2947177"/>
                    <a:pt x="3577994" y="2943221"/>
                    <a:pt x="3584344" y="2939265"/>
                  </a:cubicBezTo>
                  <a:cubicBezTo>
                    <a:pt x="3586884" y="2940583"/>
                    <a:pt x="3593234" y="2943221"/>
                    <a:pt x="3600854" y="2944539"/>
                  </a:cubicBezTo>
                  <a:cubicBezTo>
                    <a:pt x="3619904" y="2947177"/>
                    <a:pt x="3640224" y="2949814"/>
                    <a:pt x="3655464" y="2932672"/>
                  </a:cubicBezTo>
                  <a:cubicBezTo>
                    <a:pt x="3656734" y="2947177"/>
                    <a:pt x="3669434" y="2937946"/>
                    <a:pt x="3675784" y="2943221"/>
                  </a:cubicBezTo>
                  <a:cubicBezTo>
                    <a:pt x="3675784" y="2943221"/>
                    <a:pt x="3682134" y="2937946"/>
                    <a:pt x="3684674" y="2935309"/>
                  </a:cubicBezTo>
                  <a:cubicBezTo>
                    <a:pt x="3684674" y="2935309"/>
                    <a:pt x="3683404" y="2933990"/>
                    <a:pt x="3683404" y="2932672"/>
                  </a:cubicBezTo>
                  <a:cubicBezTo>
                    <a:pt x="3685944" y="2933990"/>
                    <a:pt x="3687214" y="2937946"/>
                    <a:pt x="3689754" y="2936627"/>
                  </a:cubicBezTo>
                  <a:cubicBezTo>
                    <a:pt x="3701184" y="2936627"/>
                    <a:pt x="3711344" y="2935309"/>
                    <a:pt x="3718964" y="2935309"/>
                  </a:cubicBezTo>
                  <a:cubicBezTo>
                    <a:pt x="3725314" y="2939265"/>
                    <a:pt x="3729124" y="2943221"/>
                    <a:pt x="3731664" y="2941902"/>
                  </a:cubicBezTo>
                  <a:cubicBezTo>
                    <a:pt x="3746904" y="2940583"/>
                    <a:pt x="3760874" y="2936627"/>
                    <a:pt x="3774844" y="2936627"/>
                  </a:cubicBezTo>
                  <a:cubicBezTo>
                    <a:pt x="3788814" y="2944539"/>
                    <a:pt x="3786274" y="2930034"/>
                    <a:pt x="3783734" y="2922122"/>
                  </a:cubicBezTo>
                  <a:cubicBezTo>
                    <a:pt x="3788814" y="2916848"/>
                    <a:pt x="3793894" y="2912892"/>
                    <a:pt x="3795164" y="2911573"/>
                  </a:cubicBezTo>
                  <a:cubicBezTo>
                    <a:pt x="3802784" y="2911573"/>
                    <a:pt x="3807864" y="2912892"/>
                    <a:pt x="3811674" y="2911573"/>
                  </a:cubicBezTo>
                  <a:cubicBezTo>
                    <a:pt x="3816754" y="2907617"/>
                    <a:pt x="3820564" y="2901024"/>
                    <a:pt x="3826914" y="2893112"/>
                  </a:cubicBezTo>
                  <a:cubicBezTo>
                    <a:pt x="3834534" y="2891793"/>
                    <a:pt x="3847234" y="2889156"/>
                    <a:pt x="3861204" y="2886519"/>
                  </a:cubicBezTo>
                  <a:cubicBezTo>
                    <a:pt x="3861204" y="2886519"/>
                    <a:pt x="3861204" y="2883881"/>
                    <a:pt x="3862474" y="2881244"/>
                  </a:cubicBezTo>
                  <a:cubicBezTo>
                    <a:pt x="3867554" y="2873332"/>
                    <a:pt x="3880254" y="2870695"/>
                    <a:pt x="3872634" y="2856190"/>
                  </a:cubicBezTo>
                  <a:cubicBezTo>
                    <a:pt x="3871364" y="2853553"/>
                    <a:pt x="3871364" y="2845640"/>
                    <a:pt x="3873904" y="2843003"/>
                  </a:cubicBezTo>
                  <a:cubicBezTo>
                    <a:pt x="3882794" y="2831135"/>
                    <a:pt x="3882794" y="2829817"/>
                    <a:pt x="3867554" y="2824542"/>
                  </a:cubicBezTo>
                  <a:cubicBezTo>
                    <a:pt x="3868824" y="2815311"/>
                    <a:pt x="3859934" y="2803444"/>
                    <a:pt x="3872634" y="2802125"/>
                  </a:cubicBezTo>
                  <a:cubicBezTo>
                    <a:pt x="3876444" y="2794213"/>
                    <a:pt x="3877714" y="2790257"/>
                    <a:pt x="3880254" y="2786301"/>
                  </a:cubicBezTo>
                  <a:cubicBezTo>
                    <a:pt x="3881524" y="2783664"/>
                    <a:pt x="3885334" y="2781027"/>
                    <a:pt x="3885334" y="2778389"/>
                  </a:cubicBezTo>
                  <a:cubicBezTo>
                    <a:pt x="3885334" y="2773114"/>
                    <a:pt x="3882794" y="2766521"/>
                    <a:pt x="3884064" y="2762565"/>
                  </a:cubicBezTo>
                  <a:cubicBezTo>
                    <a:pt x="3887874" y="2748060"/>
                    <a:pt x="3889144" y="2734874"/>
                    <a:pt x="3866284" y="2729599"/>
                  </a:cubicBezTo>
                  <a:cubicBezTo>
                    <a:pt x="3875174" y="2725643"/>
                    <a:pt x="3878984" y="2723006"/>
                    <a:pt x="3885334" y="2720368"/>
                  </a:cubicBezTo>
                  <a:cubicBezTo>
                    <a:pt x="3875174" y="2715094"/>
                    <a:pt x="3866284" y="2711138"/>
                    <a:pt x="3854854" y="2705863"/>
                  </a:cubicBezTo>
                  <a:lnTo>
                    <a:pt x="3866284" y="2705863"/>
                  </a:lnTo>
                  <a:lnTo>
                    <a:pt x="3866284" y="2701907"/>
                  </a:lnTo>
                  <a:cubicBezTo>
                    <a:pt x="3859934" y="2701907"/>
                    <a:pt x="3854854" y="2700589"/>
                    <a:pt x="3848504" y="2700589"/>
                  </a:cubicBezTo>
                  <a:cubicBezTo>
                    <a:pt x="3848504" y="2701907"/>
                    <a:pt x="3848504" y="2703226"/>
                    <a:pt x="3847234" y="2704545"/>
                  </a:cubicBezTo>
                  <a:cubicBezTo>
                    <a:pt x="3845964" y="2701907"/>
                    <a:pt x="3844694" y="2699270"/>
                    <a:pt x="3843424" y="2695314"/>
                  </a:cubicBezTo>
                  <a:cubicBezTo>
                    <a:pt x="3876444" y="2687402"/>
                    <a:pt x="4097424" y="2662348"/>
                    <a:pt x="4077104" y="2658392"/>
                  </a:cubicBezTo>
                  <a:cubicBezTo>
                    <a:pt x="4087264" y="2649161"/>
                    <a:pt x="4083454" y="2633337"/>
                    <a:pt x="4101234" y="2632019"/>
                  </a:cubicBezTo>
                  <a:cubicBezTo>
                    <a:pt x="4106314" y="2632019"/>
                    <a:pt x="4115204" y="2622788"/>
                    <a:pt x="4116474" y="2616195"/>
                  </a:cubicBezTo>
                  <a:cubicBezTo>
                    <a:pt x="4119014" y="2606964"/>
                    <a:pt x="4116474" y="2595096"/>
                    <a:pt x="4119014" y="2585866"/>
                  </a:cubicBezTo>
                  <a:cubicBezTo>
                    <a:pt x="4121554" y="2572679"/>
                    <a:pt x="4126634" y="2559493"/>
                    <a:pt x="4130444" y="2548943"/>
                  </a:cubicBezTo>
                  <a:cubicBezTo>
                    <a:pt x="4126634" y="2542350"/>
                    <a:pt x="4122824" y="2535757"/>
                    <a:pt x="4120284" y="2531801"/>
                  </a:cubicBezTo>
                  <a:cubicBezTo>
                    <a:pt x="4125364" y="2527845"/>
                    <a:pt x="4127904" y="2525208"/>
                    <a:pt x="4131714" y="2523889"/>
                  </a:cubicBezTo>
                  <a:cubicBezTo>
                    <a:pt x="4130444" y="2522570"/>
                    <a:pt x="4130444" y="2521252"/>
                    <a:pt x="4129174" y="2519933"/>
                  </a:cubicBezTo>
                  <a:cubicBezTo>
                    <a:pt x="4125364" y="2521252"/>
                    <a:pt x="4121554" y="2522570"/>
                    <a:pt x="4117744" y="2523889"/>
                  </a:cubicBezTo>
                  <a:cubicBezTo>
                    <a:pt x="4139334" y="2505428"/>
                    <a:pt x="4144414" y="2471143"/>
                    <a:pt x="4126634" y="2455319"/>
                  </a:cubicBezTo>
                  <a:cubicBezTo>
                    <a:pt x="4125364" y="2457956"/>
                    <a:pt x="4122824" y="2460594"/>
                    <a:pt x="4121554" y="2463231"/>
                  </a:cubicBezTo>
                  <a:cubicBezTo>
                    <a:pt x="4116474" y="2454000"/>
                    <a:pt x="4102504" y="2451363"/>
                    <a:pt x="4108854" y="2436858"/>
                  </a:cubicBezTo>
                  <a:cubicBezTo>
                    <a:pt x="4108854" y="2436858"/>
                    <a:pt x="4107584" y="2434221"/>
                    <a:pt x="4106314" y="2434221"/>
                  </a:cubicBezTo>
                  <a:cubicBezTo>
                    <a:pt x="4099964" y="2431583"/>
                    <a:pt x="4101234" y="2427627"/>
                    <a:pt x="4098694" y="2422352"/>
                  </a:cubicBezTo>
                  <a:cubicBezTo>
                    <a:pt x="4094884" y="2410485"/>
                    <a:pt x="4096154" y="2398617"/>
                    <a:pt x="4096154" y="2388068"/>
                  </a:cubicBezTo>
                  <a:lnTo>
                    <a:pt x="4096154" y="2340596"/>
                  </a:lnTo>
                  <a:cubicBezTo>
                    <a:pt x="4096154" y="2330047"/>
                    <a:pt x="4101234" y="2324772"/>
                    <a:pt x="4111394" y="2327410"/>
                  </a:cubicBezTo>
                  <a:cubicBezTo>
                    <a:pt x="4111394" y="2327410"/>
                    <a:pt x="4112664" y="2326091"/>
                    <a:pt x="4113934" y="2326091"/>
                  </a:cubicBezTo>
                  <a:cubicBezTo>
                    <a:pt x="4110124" y="2323453"/>
                    <a:pt x="4107584" y="2322135"/>
                    <a:pt x="4105044" y="2319498"/>
                  </a:cubicBezTo>
                  <a:cubicBezTo>
                    <a:pt x="4105044" y="2318179"/>
                    <a:pt x="4106314" y="2316860"/>
                    <a:pt x="4106314" y="2315542"/>
                  </a:cubicBezTo>
                  <a:cubicBezTo>
                    <a:pt x="4115204" y="2318179"/>
                    <a:pt x="4124094" y="2322135"/>
                    <a:pt x="4130444" y="2324772"/>
                  </a:cubicBezTo>
                  <a:cubicBezTo>
                    <a:pt x="4138064" y="2314223"/>
                    <a:pt x="4144414" y="2306311"/>
                    <a:pt x="4149494" y="2301036"/>
                  </a:cubicBezTo>
                  <a:lnTo>
                    <a:pt x="4149494" y="2277301"/>
                  </a:lnTo>
                  <a:cubicBezTo>
                    <a:pt x="4146954" y="2277301"/>
                    <a:pt x="4143144" y="2278619"/>
                    <a:pt x="4139334" y="2278619"/>
                  </a:cubicBezTo>
                  <a:cubicBezTo>
                    <a:pt x="4136794" y="2272026"/>
                    <a:pt x="4135524" y="2265433"/>
                    <a:pt x="4132984" y="2256202"/>
                  </a:cubicBezTo>
                  <a:cubicBezTo>
                    <a:pt x="4139334" y="2260158"/>
                    <a:pt x="4141874" y="2262796"/>
                    <a:pt x="4144414" y="2264114"/>
                  </a:cubicBezTo>
                  <a:cubicBezTo>
                    <a:pt x="4146954" y="2262796"/>
                    <a:pt x="4150764" y="2261477"/>
                    <a:pt x="4154574" y="2258840"/>
                  </a:cubicBezTo>
                  <a:cubicBezTo>
                    <a:pt x="4153304" y="2257521"/>
                    <a:pt x="4152034" y="2256202"/>
                    <a:pt x="4152034" y="2254884"/>
                  </a:cubicBezTo>
                  <a:cubicBezTo>
                    <a:pt x="4148224" y="2254884"/>
                    <a:pt x="4144414" y="2253565"/>
                    <a:pt x="4143144" y="2253565"/>
                  </a:cubicBezTo>
                  <a:cubicBezTo>
                    <a:pt x="4145684" y="2245653"/>
                    <a:pt x="4150764" y="2237741"/>
                    <a:pt x="4148224" y="2233785"/>
                  </a:cubicBezTo>
                  <a:cubicBezTo>
                    <a:pt x="4141874" y="2216643"/>
                    <a:pt x="4148224" y="2203456"/>
                    <a:pt x="4154574" y="2188951"/>
                  </a:cubicBezTo>
                  <a:cubicBezTo>
                    <a:pt x="4155844" y="2184995"/>
                    <a:pt x="4154574" y="2181039"/>
                    <a:pt x="4154574" y="2177083"/>
                  </a:cubicBezTo>
                  <a:cubicBezTo>
                    <a:pt x="4155844" y="2159941"/>
                    <a:pt x="4157114" y="2144117"/>
                    <a:pt x="4158384" y="2120381"/>
                  </a:cubicBezTo>
                  <a:cubicBezTo>
                    <a:pt x="4153304" y="2117744"/>
                    <a:pt x="4145684" y="2111150"/>
                    <a:pt x="4136794" y="2105876"/>
                  </a:cubicBezTo>
                  <a:cubicBezTo>
                    <a:pt x="4129174" y="2101920"/>
                    <a:pt x="4121554" y="2100601"/>
                    <a:pt x="4113934" y="2097964"/>
                  </a:cubicBezTo>
                  <a:cubicBezTo>
                    <a:pt x="4110124" y="2096645"/>
                    <a:pt x="4105044" y="2097964"/>
                    <a:pt x="4101234" y="2096645"/>
                  </a:cubicBezTo>
                  <a:cubicBezTo>
                    <a:pt x="4069484" y="2092689"/>
                    <a:pt x="4036464" y="2087415"/>
                    <a:pt x="4004714" y="2083459"/>
                  </a:cubicBezTo>
                  <a:cubicBezTo>
                    <a:pt x="3978044" y="2079503"/>
                    <a:pt x="3951374" y="2075547"/>
                    <a:pt x="3925974" y="2071591"/>
                  </a:cubicBezTo>
                  <a:cubicBezTo>
                    <a:pt x="3919624" y="2070272"/>
                    <a:pt x="3913274" y="2067635"/>
                    <a:pt x="3905654" y="2067635"/>
                  </a:cubicBezTo>
                  <a:cubicBezTo>
                    <a:pt x="3889144" y="2066316"/>
                    <a:pt x="3871364" y="2066316"/>
                    <a:pt x="3854854" y="2066316"/>
                  </a:cubicBezTo>
                  <a:cubicBezTo>
                    <a:pt x="3845964" y="2066316"/>
                    <a:pt x="3838344" y="2066316"/>
                    <a:pt x="3829454" y="2064998"/>
                  </a:cubicBezTo>
                  <a:cubicBezTo>
                    <a:pt x="3814214" y="2063679"/>
                    <a:pt x="3798974" y="2061042"/>
                    <a:pt x="3783734" y="2059723"/>
                  </a:cubicBezTo>
                  <a:lnTo>
                    <a:pt x="3783734" y="2055767"/>
                  </a:lnTo>
                  <a:cubicBezTo>
                    <a:pt x="3821834" y="2053129"/>
                    <a:pt x="3861204" y="2049174"/>
                    <a:pt x="3900574" y="2057086"/>
                  </a:cubicBezTo>
                  <a:cubicBezTo>
                    <a:pt x="3899304" y="2053129"/>
                    <a:pt x="3898034" y="2049174"/>
                    <a:pt x="3896764" y="2046536"/>
                  </a:cubicBezTo>
                  <a:cubicBezTo>
                    <a:pt x="3905654" y="2045218"/>
                    <a:pt x="3912004" y="2037306"/>
                    <a:pt x="3920894" y="2046536"/>
                  </a:cubicBezTo>
                  <a:cubicBezTo>
                    <a:pt x="3922164" y="2047855"/>
                    <a:pt x="3929784" y="2043899"/>
                    <a:pt x="3934864" y="2042581"/>
                  </a:cubicBezTo>
                  <a:lnTo>
                    <a:pt x="3934864" y="2039943"/>
                  </a:lnTo>
                  <a:lnTo>
                    <a:pt x="3923434" y="2039943"/>
                  </a:lnTo>
                  <a:cubicBezTo>
                    <a:pt x="3936134" y="2029394"/>
                    <a:pt x="3945024" y="2020163"/>
                    <a:pt x="3953914" y="2013570"/>
                  </a:cubicBezTo>
                  <a:cubicBezTo>
                    <a:pt x="3961534" y="2014889"/>
                    <a:pt x="3969154" y="2016208"/>
                    <a:pt x="3974234" y="2017526"/>
                  </a:cubicBezTo>
                  <a:cubicBezTo>
                    <a:pt x="3975504" y="1992472"/>
                    <a:pt x="3955184" y="1991153"/>
                    <a:pt x="3939944" y="1980604"/>
                  </a:cubicBezTo>
                  <a:cubicBezTo>
                    <a:pt x="3946294" y="1976648"/>
                    <a:pt x="3950104" y="1972692"/>
                    <a:pt x="3955184" y="1971373"/>
                  </a:cubicBezTo>
                  <a:cubicBezTo>
                    <a:pt x="3969154" y="1967417"/>
                    <a:pt x="3986934" y="1977966"/>
                    <a:pt x="3995824" y="1955549"/>
                  </a:cubicBezTo>
                  <a:cubicBezTo>
                    <a:pt x="3997094" y="1954230"/>
                    <a:pt x="4000904" y="1954230"/>
                    <a:pt x="4007254" y="1951593"/>
                  </a:cubicBezTo>
                  <a:cubicBezTo>
                    <a:pt x="4003444" y="1947637"/>
                    <a:pt x="3999634" y="1945000"/>
                    <a:pt x="3997094" y="1942363"/>
                  </a:cubicBezTo>
                  <a:cubicBezTo>
                    <a:pt x="3999634" y="1941044"/>
                    <a:pt x="4003444" y="1939726"/>
                    <a:pt x="4003444" y="1939726"/>
                  </a:cubicBezTo>
                  <a:cubicBezTo>
                    <a:pt x="4012334" y="1946319"/>
                    <a:pt x="4018684" y="1951593"/>
                    <a:pt x="4026304" y="1956868"/>
                  </a:cubicBezTo>
                  <a:cubicBezTo>
                    <a:pt x="4027574" y="1955549"/>
                    <a:pt x="4028844" y="1954230"/>
                    <a:pt x="4030114" y="1951593"/>
                  </a:cubicBezTo>
                  <a:cubicBezTo>
                    <a:pt x="4026304" y="1946319"/>
                    <a:pt x="4023764" y="1941044"/>
                    <a:pt x="4019954" y="1935769"/>
                  </a:cubicBezTo>
                  <a:cubicBezTo>
                    <a:pt x="4036464" y="1923902"/>
                    <a:pt x="4037734" y="1917308"/>
                    <a:pt x="4025034" y="1884342"/>
                  </a:cubicBezTo>
                  <a:cubicBezTo>
                    <a:pt x="4033924" y="1883023"/>
                    <a:pt x="4042814" y="1880386"/>
                    <a:pt x="4050434" y="1879067"/>
                  </a:cubicBezTo>
                  <a:cubicBezTo>
                    <a:pt x="4051704" y="1869837"/>
                    <a:pt x="4056784" y="1860606"/>
                    <a:pt x="4055514" y="1852694"/>
                  </a:cubicBezTo>
                  <a:cubicBezTo>
                    <a:pt x="4051704" y="1828958"/>
                    <a:pt x="4074564" y="1818409"/>
                    <a:pt x="4079644" y="1798630"/>
                  </a:cubicBezTo>
                  <a:cubicBezTo>
                    <a:pt x="4079644" y="1797311"/>
                    <a:pt x="4084724" y="1795992"/>
                    <a:pt x="4085994" y="1797311"/>
                  </a:cubicBezTo>
                  <a:cubicBezTo>
                    <a:pt x="4097424" y="1801267"/>
                    <a:pt x="4101234" y="1792036"/>
                    <a:pt x="4105044" y="1785443"/>
                  </a:cubicBezTo>
                  <a:cubicBezTo>
                    <a:pt x="4106314" y="1782806"/>
                    <a:pt x="4107584" y="1780168"/>
                    <a:pt x="4108854" y="1778850"/>
                  </a:cubicBezTo>
                  <a:cubicBezTo>
                    <a:pt x="4120284" y="1772257"/>
                    <a:pt x="4131714" y="1766982"/>
                    <a:pt x="4144414" y="1760388"/>
                  </a:cubicBezTo>
                  <a:cubicBezTo>
                    <a:pt x="4131714" y="1740609"/>
                    <a:pt x="4115204" y="1749839"/>
                    <a:pt x="4101234" y="1747202"/>
                  </a:cubicBezTo>
                  <a:lnTo>
                    <a:pt x="4101234" y="1741928"/>
                  </a:lnTo>
                  <a:cubicBezTo>
                    <a:pt x="4110124" y="1740609"/>
                    <a:pt x="4119014" y="1739290"/>
                    <a:pt x="4129174" y="1737971"/>
                  </a:cubicBezTo>
                  <a:cubicBezTo>
                    <a:pt x="4122824" y="1736653"/>
                    <a:pt x="4117744" y="1735334"/>
                    <a:pt x="4112664" y="1734015"/>
                  </a:cubicBezTo>
                  <a:cubicBezTo>
                    <a:pt x="4119014" y="1727422"/>
                    <a:pt x="4124094" y="1720829"/>
                    <a:pt x="4130444" y="1715554"/>
                  </a:cubicBezTo>
                  <a:cubicBezTo>
                    <a:pt x="4131714" y="1714236"/>
                    <a:pt x="4135524" y="1712917"/>
                    <a:pt x="4136794" y="1712917"/>
                  </a:cubicBezTo>
                  <a:cubicBezTo>
                    <a:pt x="4140604" y="1714236"/>
                    <a:pt x="4144414" y="1718192"/>
                    <a:pt x="4146954" y="1720829"/>
                  </a:cubicBezTo>
                  <a:cubicBezTo>
                    <a:pt x="4148224" y="1716873"/>
                    <a:pt x="4149494" y="1711598"/>
                    <a:pt x="4152034" y="1707642"/>
                  </a:cubicBezTo>
                  <a:cubicBezTo>
                    <a:pt x="4157114" y="1701049"/>
                    <a:pt x="4163464" y="1695775"/>
                    <a:pt x="4168544" y="1690500"/>
                  </a:cubicBezTo>
                  <a:cubicBezTo>
                    <a:pt x="4174894" y="1698412"/>
                    <a:pt x="4181244" y="1706324"/>
                    <a:pt x="4187594" y="1715554"/>
                  </a:cubicBezTo>
                  <a:cubicBezTo>
                    <a:pt x="4188864" y="1715554"/>
                    <a:pt x="4190134" y="1714236"/>
                    <a:pt x="4190134" y="1714236"/>
                  </a:cubicBezTo>
                  <a:cubicBezTo>
                    <a:pt x="4188864" y="1701049"/>
                    <a:pt x="4188864" y="1687863"/>
                    <a:pt x="4187594" y="1674676"/>
                  </a:cubicBezTo>
                  <a:cubicBezTo>
                    <a:pt x="4192674" y="1675995"/>
                    <a:pt x="4196484" y="1675995"/>
                    <a:pt x="4200294" y="1677313"/>
                  </a:cubicBezTo>
                  <a:cubicBezTo>
                    <a:pt x="4201564" y="1675995"/>
                    <a:pt x="4201564" y="1674676"/>
                    <a:pt x="4202834" y="1674676"/>
                  </a:cubicBezTo>
                  <a:cubicBezTo>
                    <a:pt x="4199024" y="1673357"/>
                    <a:pt x="4196484" y="1672039"/>
                    <a:pt x="4192674" y="1670720"/>
                  </a:cubicBezTo>
                  <a:cubicBezTo>
                    <a:pt x="4199024" y="1662808"/>
                    <a:pt x="4202834" y="1657534"/>
                    <a:pt x="4204104" y="1656215"/>
                  </a:cubicBezTo>
                  <a:lnTo>
                    <a:pt x="4204104" y="1631160"/>
                  </a:lnTo>
                  <a:cubicBezTo>
                    <a:pt x="4201564" y="1629842"/>
                    <a:pt x="4199024" y="1627205"/>
                    <a:pt x="4195214" y="1625886"/>
                  </a:cubicBezTo>
                  <a:cubicBezTo>
                    <a:pt x="4192674" y="1624567"/>
                    <a:pt x="4190134" y="1623249"/>
                    <a:pt x="4187594" y="1623249"/>
                  </a:cubicBezTo>
                  <a:cubicBezTo>
                    <a:pt x="4190134" y="1620611"/>
                    <a:pt x="4195214" y="1616655"/>
                    <a:pt x="4196484" y="1616655"/>
                  </a:cubicBezTo>
                  <a:cubicBezTo>
                    <a:pt x="4205374" y="1621930"/>
                    <a:pt x="4202834" y="1607425"/>
                    <a:pt x="4207914" y="1608743"/>
                  </a:cubicBezTo>
                  <a:cubicBezTo>
                    <a:pt x="4207914" y="1604787"/>
                    <a:pt x="4207914" y="1596876"/>
                    <a:pt x="4206644" y="1596876"/>
                  </a:cubicBezTo>
                  <a:cubicBezTo>
                    <a:pt x="4190134" y="1590282"/>
                    <a:pt x="4192674" y="1575777"/>
                    <a:pt x="4188864" y="1566546"/>
                  </a:cubicBezTo>
                  <a:close/>
                  <a:moveTo>
                    <a:pt x="227734" y="1025898"/>
                  </a:moveTo>
                  <a:lnTo>
                    <a:pt x="264564" y="1025898"/>
                  </a:lnTo>
                  <a:cubicBezTo>
                    <a:pt x="255674" y="1037766"/>
                    <a:pt x="234084" y="1037766"/>
                    <a:pt x="227734" y="1025898"/>
                  </a:cubicBezTo>
                  <a:close/>
                  <a:moveTo>
                    <a:pt x="481734" y="1562591"/>
                  </a:moveTo>
                  <a:lnTo>
                    <a:pt x="481734" y="1557316"/>
                  </a:lnTo>
                  <a:cubicBezTo>
                    <a:pt x="498244" y="1555997"/>
                    <a:pt x="516024" y="1554679"/>
                    <a:pt x="532534" y="1554679"/>
                  </a:cubicBezTo>
                  <a:cubicBezTo>
                    <a:pt x="514754" y="1554679"/>
                    <a:pt x="499514" y="1570502"/>
                    <a:pt x="481734" y="1562591"/>
                  </a:cubicBezTo>
                  <a:close/>
                  <a:moveTo>
                    <a:pt x="175664" y="2202137"/>
                  </a:moveTo>
                  <a:cubicBezTo>
                    <a:pt x="183284" y="2194226"/>
                    <a:pt x="189634" y="2188951"/>
                    <a:pt x="192174" y="2184995"/>
                  </a:cubicBezTo>
                  <a:cubicBezTo>
                    <a:pt x="198524" y="2190270"/>
                    <a:pt x="202334" y="2194226"/>
                    <a:pt x="206144" y="2198182"/>
                  </a:cubicBezTo>
                  <a:cubicBezTo>
                    <a:pt x="197254" y="2198182"/>
                    <a:pt x="188364" y="2199500"/>
                    <a:pt x="175664" y="2202137"/>
                  </a:cubicBezTo>
                  <a:close/>
                  <a:moveTo>
                    <a:pt x="264564" y="2195544"/>
                  </a:moveTo>
                  <a:lnTo>
                    <a:pt x="231544" y="2195544"/>
                  </a:lnTo>
                  <a:cubicBezTo>
                    <a:pt x="230274" y="2195544"/>
                    <a:pt x="229004" y="2190270"/>
                    <a:pt x="226464" y="2186314"/>
                  </a:cubicBezTo>
                  <a:cubicBezTo>
                    <a:pt x="241704" y="2187632"/>
                    <a:pt x="253134" y="2188951"/>
                    <a:pt x="264564" y="2190270"/>
                  </a:cubicBezTo>
                  <a:lnTo>
                    <a:pt x="264564" y="2195544"/>
                  </a:lnTo>
                  <a:close/>
                  <a:moveTo>
                    <a:pt x="273454" y="2194226"/>
                  </a:moveTo>
                  <a:cubicBezTo>
                    <a:pt x="272184" y="2192907"/>
                    <a:pt x="272184" y="2191588"/>
                    <a:pt x="270914" y="2191588"/>
                  </a:cubicBezTo>
                  <a:cubicBezTo>
                    <a:pt x="275994" y="2187632"/>
                    <a:pt x="282344" y="2184995"/>
                    <a:pt x="287424" y="2181039"/>
                  </a:cubicBezTo>
                  <a:cubicBezTo>
                    <a:pt x="291234" y="2177083"/>
                    <a:pt x="292504" y="2170490"/>
                    <a:pt x="296314" y="2163897"/>
                  </a:cubicBezTo>
                  <a:cubicBezTo>
                    <a:pt x="306474" y="2184995"/>
                    <a:pt x="328064" y="2178402"/>
                    <a:pt x="347114" y="2183676"/>
                  </a:cubicBezTo>
                  <a:cubicBezTo>
                    <a:pt x="321714" y="2186314"/>
                    <a:pt x="297584" y="2190270"/>
                    <a:pt x="273454" y="2194226"/>
                  </a:cubicBezTo>
                  <a:close/>
                  <a:moveTo>
                    <a:pt x="107084" y="2518614"/>
                  </a:moveTo>
                  <a:cubicBezTo>
                    <a:pt x="108354" y="2518614"/>
                    <a:pt x="108354" y="2518614"/>
                    <a:pt x="107084" y="2518614"/>
                  </a:cubicBezTo>
                  <a:close/>
                  <a:moveTo>
                    <a:pt x="338224" y="2707182"/>
                  </a:moveTo>
                  <a:cubicBezTo>
                    <a:pt x="336954" y="2697951"/>
                    <a:pt x="335684" y="2691358"/>
                    <a:pt x="334414" y="2682128"/>
                  </a:cubicBezTo>
                  <a:cubicBezTo>
                    <a:pt x="343304" y="2684765"/>
                    <a:pt x="348384" y="2686083"/>
                    <a:pt x="353464" y="2688721"/>
                  </a:cubicBezTo>
                  <a:cubicBezTo>
                    <a:pt x="348384" y="2693995"/>
                    <a:pt x="344574" y="2699270"/>
                    <a:pt x="338224" y="2707182"/>
                  </a:cubicBezTo>
                  <a:close/>
                  <a:moveTo>
                    <a:pt x="629054" y="1087875"/>
                  </a:moveTo>
                  <a:cubicBezTo>
                    <a:pt x="620164" y="1089194"/>
                    <a:pt x="611274" y="1093150"/>
                    <a:pt x="603654" y="1093150"/>
                  </a:cubicBezTo>
                  <a:cubicBezTo>
                    <a:pt x="594764" y="1094468"/>
                    <a:pt x="585874" y="1093150"/>
                    <a:pt x="575714" y="1093150"/>
                  </a:cubicBezTo>
                  <a:cubicBezTo>
                    <a:pt x="574444" y="1091831"/>
                    <a:pt x="573174" y="1087875"/>
                    <a:pt x="571904" y="1083919"/>
                  </a:cubicBezTo>
                  <a:cubicBezTo>
                    <a:pt x="580794" y="1081282"/>
                    <a:pt x="589684" y="1077326"/>
                    <a:pt x="599844" y="1074689"/>
                  </a:cubicBezTo>
                  <a:cubicBezTo>
                    <a:pt x="599844" y="1078645"/>
                    <a:pt x="598574" y="1081282"/>
                    <a:pt x="598574" y="1085238"/>
                  </a:cubicBezTo>
                  <a:cubicBezTo>
                    <a:pt x="610004" y="1077326"/>
                    <a:pt x="620164" y="1078645"/>
                    <a:pt x="629054" y="1087875"/>
                  </a:cubicBezTo>
                  <a:cubicBezTo>
                    <a:pt x="643024" y="1077326"/>
                    <a:pt x="645564" y="1078645"/>
                    <a:pt x="649374" y="1101062"/>
                  </a:cubicBezTo>
                  <a:cubicBezTo>
                    <a:pt x="641754" y="1095787"/>
                    <a:pt x="635404" y="1091831"/>
                    <a:pt x="629054" y="1087875"/>
                  </a:cubicBezTo>
                  <a:close/>
                  <a:moveTo>
                    <a:pt x="677314" y="1085238"/>
                  </a:moveTo>
                  <a:cubicBezTo>
                    <a:pt x="679854" y="1082601"/>
                    <a:pt x="682394" y="1079963"/>
                    <a:pt x="683664" y="1077326"/>
                  </a:cubicBezTo>
                  <a:cubicBezTo>
                    <a:pt x="692554" y="1089194"/>
                    <a:pt x="692554" y="1089194"/>
                    <a:pt x="673504" y="1098424"/>
                  </a:cubicBezTo>
                  <a:lnTo>
                    <a:pt x="654454" y="1082601"/>
                  </a:lnTo>
                  <a:cubicBezTo>
                    <a:pt x="667154" y="1072051"/>
                    <a:pt x="674774" y="1072051"/>
                    <a:pt x="677314" y="1085238"/>
                  </a:cubicBezTo>
                  <a:close/>
                  <a:moveTo>
                    <a:pt x="687474" y="2846959"/>
                  </a:moveTo>
                  <a:cubicBezTo>
                    <a:pt x="688744" y="2845640"/>
                    <a:pt x="690014" y="2845640"/>
                    <a:pt x="691284" y="2844322"/>
                  </a:cubicBezTo>
                  <a:cubicBezTo>
                    <a:pt x="692554" y="2846959"/>
                    <a:pt x="695094" y="2849596"/>
                    <a:pt x="697634" y="2853553"/>
                  </a:cubicBezTo>
                  <a:cubicBezTo>
                    <a:pt x="695094" y="2853553"/>
                    <a:pt x="692554" y="2853553"/>
                    <a:pt x="690014" y="2854871"/>
                  </a:cubicBezTo>
                  <a:cubicBezTo>
                    <a:pt x="688744" y="2850915"/>
                    <a:pt x="688744" y="2848278"/>
                    <a:pt x="687474" y="2846959"/>
                  </a:cubicBezTo>
                  <a:close/>
                  <a:moveTo>
                    <a:pt x="764944" y="2837729"/>
                  </a:moveTo>
                  <a:cubicBezTo>
                    <a:pt x="766214" y="2841684"/>
                    <a:pt x="767484" y="2844322"/>
                    <a:pt x="770024" y="2846959"/>
                  </a:cubicBezTo>
                  <a:lnTo>
                    <a:pt x="766214" y="2846959"/>
                  </a:lnTo>
                  <a:cubicBezTo>
                    <a:pt x="766214" y="2844322"/>
                    <a:pt x="766214" y="2841684"/>
                    <a:pt x="764944" y="2837729"/>
                  </a:cubicBezTo>
                  <a:close/>
                  <a:moveTo>
                    <a:pt x="869084" y="3131788"/>
                  </a:moveTo>
                  <a:cubicBezTo>
                    <a:pt x="865274" y="3125195"/>
                    <a:pt x="862734" y="3119920"/>
                    <a:pt x="860194" y="3114646"/>
                  </a:cubicBezTo>
                  <a:lnTo>
                    <a:pt x="866544" y="3108053"/>
                  </a:lnTo>
                  <a:cubicBezTo>
                    <a:pt x="875434" y="3114646"/>
                    <a:pt x="876704" y="3125195"/>
                    <a:pt x="869084" y="3131788"/>
                  </a:cubicBezTo>
                  <a:close/>
                  <a:moveTo>
                    <a:pt x="1191664" y="3158161"/>
                  </a:moveTo>
                  <a:cubicBezTo>
                    <a:pt x="1186584" y="3155524"/>
                    <a:pt x="1181504" y="3154205"/>
                    <a:pt x="1176424" y="3151568"/>
                  </a:cubicBezTo>
                  <a:cubicBezTo>
                    <a:pt x="1181504" y="3146294"/>
                    <a:pt x="1186584" y="3141019"/>
                    <a:pt x="1190394" y="3138381"/>
                  </a:cubicBezTo>
                  <a:lnTo>
                    <a:pt x="1205634" y="3150250"/>
                  </a:lnTo>
                  <a:cubicBezTo>
                    <a:pt x="1201824" y="3152887"/>
                    <a:pt x="1196744" y="3155524"/>
                    <a:pt x="1191664" y="3158161"/>
                  </a:cubicBezTo>
                  <a:close/>
                  <a:moveTo>
                    <a:pt x="3438294" y="2933990"/>
                  </a:moveTo>
                  <a:cubicBezTo>
                    <a:pt x="3437024" y="2935309"/>
                    <a:pt x="3438294" y="2937946"/>
                    <a:pt x="3438294" y="2940583"/>
                  </a:cubicBezTo>
                  <a:lnTo>
                    <a:pt x="3419244" y="2944539"/>
                  </a:lnTo>
                  <a:cubicBezTo>
                    <a:pt x="3416704" y="2932672"/>
                    <a:pt x="3421784" y="2926078"/>
                    <a:pt x="3433214" y="2924760"/>
                  </a:cubicBezTo>
                  <a:cubicBezTo>
                    <a:pt x="3437024" y="2924760"/>
                    <a:pt x="3442104" y="2922122"/>
                    <a:pt x="3448454" y="2922122"/>
                  </a:cubicBezTo>
                  <a:cubicBezTo>
                    <a:pt x="3444644" y="2926078"/>
                    <a:pt x="3440834" y="2928716"/>
                    <a:pt x="3438294" y="2933990"/>
                  </a:cubicBezTo>
                  <a:close/>
                  <a:moveTo>
                    <a:pt x="3463694" y="2931353"/>
                  </a:moveTo>
                  <a:cubicBezTo>
                    <a:pt x="3458614" y="2930034"/>
                    <a:pt x="3454804" y="2926078"/>
                    <a:pt x="3450994" y="2923441"/>
                  </a:cubicBezTo>
                  <a:cubicBezTo>
                    <a:pt x="3456074" y="2916848"/>
                    <a:pt x="3459884" y="2912892"/>
                    <a:pt x="3462424" y="2908936"/>
                  </a:cubicBezTo>
                  <a:cubicBezTo>
                    <a:pt x="3467504" y="2915529"/>
                    <a:pt x="3472584" y="2920804"/>
                    <a:pt x="3477664" y="2928716"/>
                  </a:cubicBezTo>
                  <a:cubicBezTo>
                    <a:pt x="3473854" y="2930034"/>
                    <a:pt x="3468774" y="2931353"/>
                    <a:pt x="3463694" y="2931353"/>
                  </a:cubicBezTo>
                  <a:close/>
                  <a:moveTo>
                    <a:pt x="3597044" y="2039943"/>
                  </a:moveTo>
                  <a:cubicBezTo>
                    <a:pt x="3597044" y="2037306"/>
                    <a:pt x="3597044" y="2035987"/>
                    <a:pt x="3595774" y="2033350"/>
                  </a:cubicBezTo>
                  <a:lnTo>
                    <a:pt x="3622444" y="2029394"/>
                  </a:lnTo>
                  <a:cubicBezTo>
                    <a:pt x="3622444" y="2032031"/>
                    <a:pt x="3623714" y="2034669"/>
                    <a:pt x="3623714" y="2037306"/>
                  </a:cubicBezTo>
                  <a:cubicBezTo>
                    <a:pt x="3613554" y="2037306"/>
                    <a:pt x="3604664" y="2038625"/>
                    <a:pt x="3597044" y="2039943"/>
                  </a:cubicBezTo>
                  <a:close/>
                  <a:moveTo>
                    <a:pt x="3663084" y="2042581"/>
                  </a:moveTo>
                  <a:cubicBezTo>
                    <a:pt x="3655464" y="2042581"/>
                    <a:pt x="3646574" y="2042581"/>
                    <a:pt x="3638954" y="2039943"/>
                  </a:cubicBezTo>
                  <a:cubicBezTo>
                    <a:pt x="3635144" y="2038625"/>
                    <a:pt x="3633874" y="2033350"/>
                    <a:pt x="3630064" y="2030712"/>
                  </a:cubicBezTo>
                  <a:cubicBezTo>
                    <a:pt x="3631334" y="2029394"/>
                    <a:pt x="3631334" y="2028075"/>
                    <a:pt x="3632604" y="2026757"/>
                  </a:cubicBezTo>
                  <a:cubicBezTo>
                    <a:pt x="3644034" y="2029394"/>
                    <a:pt x="3654194" y="2030712"/>
                    <a:pt x="3664354" y="2033350"/>
                  </a:cubicBezTo>
                  <a:cubicBezTo>
                    <a:pt x="3663084" y="2037306"/>
                    <a:pt x="3663084" y="2041262"/>
                    <a:pt x="3663084" y="2042581"/>
                  </a:cubicBezTo>
                  <a:close/>
                  <a:moveTo>
                    <a:pt x="3720234" y="2041262"/>
                  </a:moveTo>
                  <a:cubicBezTo>
                    <a:pt x="3711344" y="2039943"/>
                    <a:pt x="3702454" y="2033350"/>
                    <a:pt x="3693564" y="2042581"/>
                  </a:cubicBezTo>
                  <a:cubicBezTo>
                    <a:pt x="3692294" y="2043899"/>
                    <a:pt x="3684674" y="2039943"/>
                    <a:pt x="3680864" y="2038625"/>
                  </a:cubicBezTo>
                  <a:cubicBezTo>
                    <a:pt x="3680864" y="2037306"/>
                    <a:pt x="3682134" y="2034669"/>
                    <a:pt x="3682134" y="2033350"/>
                  </a:cubicBezTo>
                  <a:lnTo>
                    <a:pt x="3724044" y="2033350"/>
                  </a:lnTo>
                  <a:cubicBezTo>
                    <a:pt x="3725314" y="2033350"/>
                    <a:pt x="3726584" y="2037306"/>
                    <a:pt x="3727854" y="2039943"/>
                  </a:cubicBezTo>
                  <a:cubicBezTo>
                    <a:pt x="3724044" y="2039943"/>
                    <a:pt x="3721504" y="2041262"/>
                    <a:pt x="3720234" y="2041262"/>
                  </a:cubicBezTo>
                  <a:close/>
                  <a:moveTo>
                    <a:pt x="3840884" y="2695314"/>
                  </a:moveTo>
                  <a:cubicBezTo>
                    <a:pt x="3839614" y="2696633"/>
                    <a:pt x="3839614" y="2697951"/>
                    <a:pt x="3839614" y="2696633"/>
                  </a:cubicBezTo>
                  <a:cubicBezTo>
                    <a:pt x="3838344" y="2696633"/>
                    <a:pt x="3838344" y="2695314"/>
                    <a:pt x="3840884" y="2695314"/>
                  </a:cubicBezTo>
                  <a:close/>
                  <a:moveTo>
                    <a:pt x="124864" y="2624107"/>
                  </a:moveTo>
                  <a:cubicBezTo>
                    <a:pt x="123594" y="2624107"/>
                    <a:pt x="123594" y="2625425"/>
                    <a:pt x="122324" y="2625425"/>
                  </a:cubicBezTo>
                  <a:cubicBezTo>
                    <a:pt x="122324" y="2625425"/>
                    <a:pt x="123594" y="2624107"/>
                    <a:pt x="124864" y="2624107"/>
                  </a:cubicBezTo>
                  <a:close/>
                  <a:moveTo>
                    <a:pt x="608734" y="2873332"/>
                  </a:moveTo>
                  <a:cubicBezTo>
                    <a:pt x="613814" y="2875970"/>
                    <a:pt x="618894" y="2878607"/>
                    <a:pt x="622704" y="2879926"/>
                  </a:cubicBezTo>
                  <a:cubicBezTo>
                    <a:pt x="604924" y="2890474"/>
                    <a:pt x="593494" y="2887837"/>
                    <a:pt x="582064" y="2869376"/>
                  </a:cubicBezTo>
                  <a:cubicBezTo>
                    <a:pt x="585874" y="2869376"/>
                    <a:pt x="588414" y="2868057"/>
                    <a:pt x="592224" y="2868057"/>
                  </a:cubicBezTo>
                  <a:cubicBezTo>
                    <a:pt x="597304" y="2869376"/>
                    <a:pt x="603654" y="2870695"/>
                    <a:pt x="608734" y="2873332"/>
                  </a:cubicBezTo>
                  <a:close/>
                  <a:moveTo>
                    <a:pt x="2828694" y="2981462"/>
                  </a:moveTo>
                  <a:cubicBezTo>
                    <a:pt x="2824884" y="2980143"/>
                    <a:pt x="2822344" y="2980143"/>
                    <a:pt x="2817264" y="2978825"/>
                  </a:cubicBezTo>
                  <a:cubicBezTo>
                    <a:pt x="2812184" y="2977506"/>
                    <a:pt x="2805834" y="2973550"/>
                    <a:pt x="2798214" y="2970913"/>
                  </a:cubicBezTo>
                  <a:cubicBezTo>
                    <a:pt x="2803294" y="2969594"/>
                    <a:pt x="2807104" y="2966956"/>
                    <a:pt x="2812184" y="2965638"/>
                  </a:cubicBezTo>
                  <a:cubicBezTo>
                    <a:pt x="2826154" y="2961682"/>
                    <a:pt x="2832504" y="2968275"/>
                    <a:pt x="2828694" y="2981462"/>
                  </a:cubicBezTo>
                  <a:close/>
                  <a:moveTo>
                    <a:pt x="2583584" y="3011791"/>
                  </a:moveTo>
                  <a:cubicBezTo>
                    <a:pt x="2591204" y="3013109"/>
                    <a:pt x="2600094" y="3013109"/>
                    <a:pt x="2608984" y="3014428"/>
                  </a:cubicBezTo>
                  <a:cubicBezTo>
                    <a:pt x="2605174" y="3027615"/>
                    <a:pt x="2595014" y="3023659"/>
                    <a:pt x="2587394" y="3022340"/>
                  </a:cubicBezTo>
                  <a:cubicBezTo>
                    <a:pt x="2584854" y="3022340"/>
                    <a:pt x="2582314" y="3017065"/>
                    <a:pt x="2579774" y="3014428"/>
                  </a:cubicBezTo>
                  <a:cubicBezTo>
                    <a:pt x="2581044" y="3013109"/>
                    <a:pt x="2582314" y="3011791"/>
                    <a:pt x="2583584" y="3011791"/>
                  </a:cubicBezTo>
                  <a:close/>
                  <a:moveTo>
                    <a:pt x="212494" y="2701907"/>
                  </a:moveTo>
                  <a:cubicBezTo>
                    <a:pt x="213764" y="2705863"/>
                    <a:pt x="215034" y="2708501"/>
                    <a:pt x="216304" y="2713775"/>
                  </a:cubicBezTo>
                  <a:cubicBezTo>
                    <a:pt x="208684" y="2713775"/>
                    <a:pt x="202334" y="2713775"/>
                    <a:pt x="195984" y="2712456"/>
                  </a:cubicBezTo>
                  <a:lnTo>
                    <a:pt x="195984" y="2703226"/>
                  </a:lnTo>
                  <a:cubicBezTo>
                    <a:pt x="201064" y="2703226"/>
                    <a:pt x="206144" y="2703226"/>
                    <a:pt x="212494" y="2701907"/>
                  </a:cubicBezTo>
                  <a:close/>
                  <a:moveTo>
                    <a:pt x="707794" y="2865420"/>
                  </a:moveTo>
                  <a:cubicBezTo>
                    <a:pt x="715414" y="2866739"/>
                    <a:pt x="723034" y="2866739"/>
                    <a:pt x="731924" y="2868057"/>
                  </a:cubicBezTo>
                  <a:cubicBezTo>
                    <a:pt x="726844" y="2873332"/>
                    <a:pt x="706524" y="2877288"/>
                    <a:pt x="702714" y="2873332"/>
                  </a:cubicBezTo>
                  <a:cubicBezTo>
                    <a:pt x="702714" y="2872013"/>
                    <a:pt x="701444" y="2869376"/>
                    <a:pt x="702714" y="2868057"/>
                  </a:cubicBezTo>
                  <a:cubicBezTo>
                    <a:pt x="703984" y="2866739"/>
                    <a:pt x="706524" y="2865420"/>
                    <a:pt x="707794" y="2865420"/>
                  </a:cubicBezTo>
                  <a:close/>
                </a:path>
              </a:pathLst>
            </a:custGeom>
            <a:blipFill>
              <a:blip r:embed="rId2"/>
              <a:stretch>
                <a:fillRect l="-685" t="-2" r="-681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823830">
            <a:off x="6325636" y="5858261"/>
            <a:ext cx="807417" cy="1091105"/>
          </a:xfrm>
          <a:custGeom>
            <a:avLst/>
            <a:gdLst/>
            <a:ahLst/>
            <a:cxnLst/>
            <a:rect r="r" b="b" t="t" l="l"/>
            <a:pathLst>
              <a:path h="1091105" w="807417">
                <a:moveTo>
                  <a:pt x="0" y="0"/>
                </a:moveTo>
                <a:lnTo>
                  <a:pt x="807417" y="0"/>
                </a:lnTo>
                <a:lnTo>
                  <a:pt x="807417" y="1091104"/>
                </a:lnTo>
                <a:lnTo>
                  <a:pt x="0" y="1091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56000" y="7416570"/>
            <a:ext cx="6048000" cy="1861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18"/>
              </a:lnSpc>
            </a:pPr>
            <a:r>
              <a:rPr lang="en-US" sz="1999" spc="171">
                <a:solidFill>
                  <a:srgbClr val="313131"/>
                </a:solidFill>
                <a:latin typeface="ライラ"/>
                <a:ea typeface="ライラ"/>
                <a:cs typeface="ライラ"/>
                <a:sym typeface="ライラ"/>
              </a:rPr>
              <a:t>パーティー・ご宴会等、ご予約承ります</a:t>
            </a:r>
          </a:p>
          <a:p>
            <a:pPr algn="ctr">
              <a:lnSpc>
                <a:spcPts val="4618"/>
              </a:lnSpc>
            </a:pPr>
            <a:r>
              <a:rPr lang="en-US" sz="1999" spc="171">
                <a:solidFill>
                  <a:srgbClr val="313131"/>
                </a:solidFill>
                <a:latin typeface="ライラ"/>
                <a:ea typeface="ライラ"/>
                <a:cs typeface="ライラ"/>
                <a:sym typeface="ライラ"/>
              </a:rPr>
              <a:t>美味しいお料理とお飲み物を食べて飲んで</a:t>
            </a:r>
          </a:p>
          <a:p>
            <a:pPr algn="ctr">
              <a:lnSpc>
                <a:spcPts val="4618"/>
              </a:lnSpc>
            </a:pPr>
            <a:r>
              <a:rPr lang="en-US" sz="1999" spc="171">
                <a:solidFill>
                  <a:srgbClr val="313131"/>
                </a:solidFill>
                <a:latin typeface="ライラ"/>
                <a:ea typeface="ライラ"/>
                <a:cs typeface="ライラ"/>
                <a:sym typeface="ライラ"/>
              </a:rPr>
              <a:t>みんなでワイワイ楽しみましょう！</a:t>
            </a:r>
          </a:p>
        </p:txBody>
      </p:sp>
      <p:sp>
        <p:nvSpPr>
          <p:cNvPr name="Freeform 6" id="6"/>
          <p:cNvSpPr/>
          <p:nvPr/>
        </p:nvSpPr>
        <p:spPr>
          <a:xfrm flipH="true" flipV="false" rot="-1081120">
            <a:off x="302198" y="4156774"/>
            <a:ext cx="807417" cy="1091105"/>
          </a:xfrm>
          <a:custGeom>
            <a:avLst/>
            <a:gdLst/>
            <a:ahLst/>
            <a:cxnLst/>
            <a:rect r="r" b="b" t="t" l="l"/>
            <a:pathLst>
              <a:path h="1091105" w="807417">
                <a:moveTo>
                  <a:pt x="807417" y="0"/>
                </a:moveTo>
                <a:lnTo>
                  <a:pt x="0" y="0"/>
                </a:lnTo>
                <a:lnTo>
                  <a:pt x="0" y="1091104"/>
                </a:lnTo>
                <a:lnTo>
                  <a:pt x="807417" y="1091104"/>
                </a:lnTo>
                <a:lnTo>
                  <a:pt x="8074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67120" y="419080"/>
            <a:ext cx="5199011" cy="3320357"/>
          </a:xfrm>
          <a:custGeom>
            <a:avLst/>
            <a:gdLst/>
            <a:ahLst/>
            <a:cxnLst/>
            <a:rect r="r" b="b" t="t" l="l"/>
            <a:pathLst>
              <a:path h="3320357" w="5199011">
                <a:moveTo>
                  <a:pt x="0" y="0"/>
                </a:moveTo>
                <a:lnTo>
                  <a:pt x="5199011" y="0"/>
                </a:lnTo>
                <a:lnTo>
                  <a:pt x="5199011" y="3320357"/>
                </a:lnTo>
                <a:lnTo>
                  <a:pt x="0" y="33203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692" r="0" b="-692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243662" y="9583321"/>
            <a:ext cx="2485683" cy="531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01"/>
              </a:lnSpc>
            </a:pPr>
            <a:r>
              <a:rPr lang="en-US" sz="3072">
                <a:solidFill>
                  <a:srgbClr val="313131"/>
                </a:solidFill>
                <a:latin typeface="Noto Sans JP"/>
                <a:ea typeface="Noto Sans JP"/>
                <a:cs typeface="Noto Sans JP"/>
                <a:sym typeface="Noto Sans JP"/>
              </a:rPr>
              <a:t>〇〇〇〇〇〇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56000" y="9266216"/>
            <a:ext cx="3685449" cy="860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0"/>
              </a:lnSpc>
            </a:pPr>
            <a:r>
              <a:rPr lang="en-US" sz="3228">
                <a:solidFill>
                  <a:srgbClr val="FFFFFF"/>
                </a:solidFill>
                <a:latin typeface="ライラ"/>
                <a:ea typeface="ライラ"/>
                <a:cs typeface="ライラ"/>
                <a:sym typeface="ライラ"/>
              </a:rPr>
              <a:t>お問い合わせ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87007" y="1934965"/>
            <a:ext cx="4585985" cy="1704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BE1A1A"/>
                </a:solidFill>
                <a:latin typeface="ライラ"/>
                <a:ea typeface="ライラ"/>
                <a:cs typeface="ライラ"/>
                <a:sym typeface="ライラ"/>
              </a:rPr>
              <a:t>ご予約承ります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17952" y="999801"/>
            <a:ext cx="5297346" cy="1406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49"/>
              </a:lnSpc>
              <a:spcBef>
                <a:spcPct val="0"/>
              </a:spcBef>
            </a:pPr>
            <a:r>
              <a:rPr lang="en-US" sz="4999" spc="889">
                <a:solidFill>
                  <a:srgbClr val="70472F"/>
                </a:solidFill>
                <a:latin typeface="ライラ"/>
                <a:ea typeface="ライラ"/>
                <a:cs typeface="ライラ"/>
                <a:sym typeface="ライラ"/>
              </a:rPr>
              <a:t>パーティー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8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78942" y="524815"/>
            <a:ext cx="6965175" cy="4703430"/>
            <a:chOff x="0" y="0"/>
            <a:chExt cx="1075022" cy="72593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75022" cy="725939"/>
            </a:xfrm>
            <a:custGeom>
              <a:avLst/>
              <a:gdLst/>
              <a:ahLst/>
              <a:cxnLst/>
              <a:rect r="r" b="b" t="t" l="l"/>
              <a:pathLst>
                <a:path h="725939" w="1075022">
                  <a:moveTo>
                    <a:pt x="111152" y="0"/>
                  </a:moveTo>
                  <a:lnTo>
                    <a:pt x="963870" y="0"/>
                  </a:lnTo>
                  <a:cubicBezTo>
                    <a:pt x="1025257" y="0"/>
                    <a:pt x="1075022" y="49764"/>
                    <a:pt x="1075022" y="111152"/>
                  </a:cubicBezTo>
                  <a:lnTo>
                    <a:pt x="1075022" y="614787"/>
                  </a:lnTo>
                  <a:cubicBezTo>
                    <a:pt x="1075022" y="644266"/>
                    <a:pt x="1063311" y="672538"/>
                    <a:pt x="1042466" y="693383"/>
                  </a:cubicBezTo>
                  <a:cubicBezTo>
                    <a:pt x="1021621" y="714228"/>
                    <a:pt x="993349" y="725939"/>
                    <a:pt x="963870" y="725939"/>
                  </a:cubicBezTo>
                  <a:lnTo>
                    <a:pt x="111152" y="725939"/>
                  </a:lnTo>
                  <a:cubicBezTo>
                    <a:pt x="81673" y="725939"/>
                    <a:pt x="53401" y="714228"/>
                    <a:pt x="32556" y="693383"/>
                  </a:cubicBezTo>
                  <a:cubicBezTo>
                    <a:pt x="11711" y="672538"/>
                    <a:pt x="0" y="644266"/>
                    <a:pt x="0" y="614787"/>
                  </a:cubicBezTo>
                  <a:lnTo>
                    <a:pt x="0" y="111152"/>
                  </a:lnTo>
                  <a:cubicBezTo>
                    <a:pt x="0" y="81673"/>
                    <a:pt x="11711" y="53401"/>
                    <a:pt x="32556" y="32556"/>
                  </a:cubicBezTo>
                  <a:cubicBezTo>
                    <a:pt x="53401" y="11711"/>
                    <a:pt x="81673" y="0"/>
                    <a:pt x="111152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4951" r="0" b="-6114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-231527" y="9936000"/>
            <a:ext cx="8589009" cy="895010"/>
            <a:chOff x="0" y="0"/>
            <a:chExt cx="3078107" cy="32075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078107" cy="320751"/>
            </a:xfrm>
            <a:custGeom>
              <a:avLst/>
              <a:gdLst/>
              <a:ahLst/>
              <a:cxnLst/>
              <a:rect r="r" b="b" t="t" l="l"/>
              <a:pathLst>
                <a:path h="320751" w="3078107">
                  <a:moveTo>
                    <a:pt x="0" y="0"/>
                  </a:moveTo>
                  <a:lnTo>
                    <a:pt x="3078107" y="0"/>
                  </a:lnTo>
                  <a:lnTo>
                    <a:pt x="3078107" y="320751"/>
                  </a:lnTo>
                  <a:lnTo>
                    <a:pt x="0" y="320751"/>
                  </a:lnTo>
                  <a:close/>
                </a:path>
              </a:pathLst>
            </a:custGeom>
            <a:solidFill>
              <a:srgbClr val="AD8656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80975"/>
              <a:ext cx="3078107" cy="5017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66305" y="5751000"/>
            <a:ext cx="1825275" cy="182527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6666" t="0" r="-16666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266305" y="7761563"/>
            <a:ext cx="1825275" cy="1825275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6666" t="0" r="-16666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4225672" y="5751000"/>
            <a:ext cx="2963143" cy="3835838"/>
            <a:chOff x="0" y="0"/>
            <a:chExt cx="624661" cy="808634"/>
          </a:xfrm>
        </p:grpSpPr>
        <p:sp>
          <p:nvSpPr>
            <p:cNvPr name="Freeform 12" id="12"/>
            <p:cNvSpPr/>
            <p:nvPr/>
          </p:nvSpPr>
          <p:spPr>
            <a:xfrm flipH="false" flipV="false" rot="-5400000">
              <a:off x="-91986" y="91986"/>
              <a:ext cx="808634" cy="624661"/>
            </a:xfrm>
            <a:custGeom>
              <a:avLst/>
              <a:gdLst/>
              <a:ahLst/>
              <a:cxnLst/>
              <a:rect r="r" b="b" t="t" l="l"/>
              <a:pathLst>
                <a:path h="624661" w="808634">
                  <a:moveTo>
                    <a:pt x="808633" y="0"/>
                  </a:moveTo>
                  <a:lnTo>
                    <a:pt x="808633" y="624661"/>
                  </a:lnTo>
                  <a:lnTo>
                    <a:pt x="0" y="624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5430" t="-25789" r="-47577" b="-39655"/>
              </a:stretch>
            </a:blipFill>
          </p:spPr>
        </p:sp>
      </p:grpSp>
      <p:sp>
        <p:nvSpPr>
          <p:cNvPr name="AutoShape 13" id="13"/>
          <p:cNvSpPr/>
          <p:nvPr/>
        </p:nvSpPr>
        <p:spPr>
          <a:xfrm flipV="true">
            <a:off x="4181863" y="5698210"/>
            <a:ext cx="231617" cy="249580"/>
          </a:xfrm>
          <a:prstGeom prst="line">
            <a:avLst/>
          </a:prstGeom>
          <a:ln cap="flat" w="9525">
            <a:solidFill>
              <a:srgbClr val="57575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flipH="true" flipV="true">
            <a:off x="7028681" y="5701346"/>
            <a:ext cx="224218" cy="256248"/>
          </a:xfrm>
          <a:prstGeom prst="line">
            <a:avLst/>
          </a:prstGeom>
          <a:ln cap="flat" w="9525">
            <a:solidFill>
              <a:srgbClr val="57575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 flipH="true" flipV="true">
            <a:off x="4185678" y="9386620"/>
            <a:ext cx="224218" cy="256248"/>
          </a:xfrm>
          <a:prstGeom prst="line">
            <a:avLst/>
          </a:prstGeom>
          <a:ln cap="flat" w="9525">
            <a:solidFill>
              <a:srgbClr val="57575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 flipV="true">
            <a:off x="7017792" y="9396423"/>
            <a:ext cx="231617" cy="249580"/>
          </a:xfrm>
          <a:prstGeom prst="line">
            <a:avLst/>
          </a:prstGeom>
          <a:ln cap="flat" w="9525">
            <a:solidFill>
              <a:srgbClr val="57575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7" id="17"/>
          <p:cNvSpPr txBox="true"/>
          <p:nvPr/>
        </p:nvSpPr>
        <p:spPr>
          <a:xfrm rot="0">
            <a:off x="5245972" y="2295505"/>
            <a:ext cx="758825" cy="4315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323232"/>
                </a:solidFill>
                <a:latin typeface="ライラ"/>
                <a:ea typeface="ライラ"/>
                <a:cs typeface="ライラ"/>
                <a:sym typeface="ライラ"/>
              </a:rPr>
              <a:t>承ります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258967" y="298177"/>
            <a:ext cx="758825" cy="4315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323232"/>
                </a:solidFill>
                <a:latin typeface="ライラ"/>
                <a:ea typeface="ライラ"/>
                <a:cs typeface="ライラ"/>
                <a:sym typeface="ライラ"/>
              </a:rPr>
              <a:t>御宴会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225672" y="6016392"/>
            <a:ext cx="2982229" cy="264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b="true" sz="1600" spc="284">
                <a:solidFill>
                  <a:srgbClr val="323232"/>
                </a:solidFill>
                <a:latin typeface="Monterchi Serif Bold"/>
                <a:ea typeface="Monterchi Serif Bold"/>
                <a:cs typeface="Monterchi Serif Bold"/>
                <a:sym typeface="Monterchi Serif Bold"/>
              </a:rPr>
              <a:t>Menu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225672" y="6065919"/>
            <a:ext cx="2982229" cy="582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spc="391">
                <a:solidFill>
                  <a:srgbClr val="323232"/>
                </a:solidFill>
                <a:latin typeface="ライラ"/>
                <a:ea typeface="ライラ"/>
                <a:cs typeface="ライラ"/>
                <a:sym typeface="ライラ"/>
              </a:rPr>
              <a:t>お品書き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225672" y="8834351"/>
            <a:ext cx="2982229" cy="4781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320">
                <a:solidFill>
                  <a:srgbClr val="323232"/>
                </a:solidFill>
                <a:latin typeface="ライラ"/>
                <a:ea typeface="ライラ"/>
                <a:cs typeface="ライラ"/>
                <a:sym typeface="ライラ"/>
              </a:rPr>
              <a:t>お一人様　￥5,000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225672" y="6762747"/>
            <a:ext cx="2982229" cy="1985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70"/>
              </a:lnSpc>
            </a:pPr>
            <a:r>
              <a:rPr lang="en-US" sz="1400" spc="249">
                <a:solidFill>
                  <a:srgbClr val="323232"/>
                </a:solidFill>
                <a:latin typeface="ライラ"/>
                <a:ea typeface="ライラ"/>
                <a:cs typeface="ライラ"/>
                <a:sym typeface="ライラ"/>
              </a:rPr>
              <a:t>ローストビーフ</a:t>
            </a:r>
          </a:p>
          <a:p>
            <a:pPr algn="ctr">
              <a:lnSpc>
                <a:spcPts val="2170"/>
              </a:lnSpc>
            </a:pPr>
            <a:r>
              <a:rPr lang="en-US" sz="1400" spc="249">
                <a:solidFill>
                  <a:srgbClr val="323232"/>
                </a:solidFill>
                <a:latin typeface="ライラ"/>
                <a:ea typeface="ライラ"/>
                <a:cs typeface="ライラ"/>
                <a:sym typeface="ライラ"/>
              </a:rPr>
              <a:t>サンドイッチ</a:t>
            </a:r>
          </a:p>
          <a:p>
            <a:pPr algn="ctr">
              <a:lnSpc>
                <a:spcPts val="2170"/>
              </a:lnSpc>
            </a:pPr>
            <a:r>
              <a:rPr lang="en-US" sz="1400" spc="249">
                <a:solidFill>
                  <a:srgbClr val="323232"/>
                </a:solidFill>
                <a:latin typeface="ライラ"/>
                <a:ea typeface="ライラ"/>
                <a:cs typeface="ライラ"/>
                <a:sym typeface="ライラ"/>
              </a:rPr>
              <a:t>唐揚げ</a:t>
            </a:r>
          </a:p>
          <a:p>
            <a:pPr algn="ctr">
              <a:lnSpc>
                <a:spcPts val="2170"/>
              </a:lnSpc>
            </a:pPr>
            <a:r>
              <a:rPr lang="en-US" sz="1400" spc="249">
                <a:solidFill>
                  <a:srgbClr val="323232"/>
                </a:solidFill>
                <a:latin typeface="ライラ"/>
                <a:ea typeface="ライラ"/>
                <a:cs typeface="ライラ"/>
                <a:sym typeface="ライラ"/>
              </a:rPr>
              <a:t>フライドポテト</a:t>
            </a:r>
          </a:p>
          <a:p>
            <a:pPr algn="ctr">
              <a:lnSpc>
                <a:spcPts val="2170"/>
              </a:lnSpc>
            </a:pPr>
            <a:r>
              <a:rPr lang="en-US" sz="1400" spc="249">
                <a:solidFill>
                  <a:srgbClr val="323232"/>
                </a:solidFill>
                <a:latin typeface="ライラ"/>
                <a:ea typeface="ライラ"/>
                <a:cs typeface="ライラ"/>
                <a:sym typeface="ライラ"/>
              </a:rPr>
              <a:t>サーモンマリネ</a:t>
            </a:r>
          </a:p>
          <a:p>
            <a:pPr algn="ctr">
              <a:lnSpc>
                <a:spcPts val="2170"/>
              </a:lnSpc>
            </a:pPr>
            <a:r>
              <a:rPr lang="en-US" sz="1400" spc="249">
                <a:solidFill>
                  <a:srgbClr val="323232"/>
                </a:solidFill>
                <a:latin typeface="ライラ"/>
                <a:ea typeface="ライラ"/>
                <a:cs typeface="ライラ"/>
                <a:sym typeface="ライラ"/>
              </a:rPr>
              <a:t>フルーツ盛り</a:t>
            </a:r>
          </a:p>
          <a:p>
            <a:pPr algn="ctr">
              <a:lnSpc>
                <a:spcPts val="2170"/>
              </a:lnSpc>
            </a:pPr>
            <a:r>
              <a:rPr lang="en-US" sz="1400" spc="249">
                <a:solidFill>
                  <a:srgbClr val="323232"/>
                </a:solidFill>
                <a:latin typeface="ライラ"/>
                <a:ea typeface="ライラ"/>
                <a:cs typeface="ライラ"/>
                <a:sym typeface="ライラ"/>
              </a:rPr>
              <a:t>スイーツ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288886" y="6238790"/>
            <a:ext cx="1936786" cy="869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323232"/>
                </a:solidFill>
                <a:latin typeface="ライラ"/>
                <a:ea typeface="ライラ"/>
                <a:cs typeface="ライラ"/>
                <a:sym typeface="ライラ"/>
              </a:rPr>
              <a:t>旬のフルーツを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323232"/>
                </a:solidFill>
                <a:latin typeface="ライラ"/>
                <a:ea typeface="ライラ"/>
                <a:cs typeface="ライラ"/>
                <a:sym typeface="ライラ"/>
              </a:rPr>
              <a:t>ふんだんに盛り込んだ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323232"/>
                </a:solidFill>
                <a:latin typeface="ライラ"/>
                <a:ea typeface="ライラ"/>
                <a:cs typeface="ライラ"/>
                <a:sym typeface="ライラ"/>
              </a:rPr>
              <a:t>一皿です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288886" y="8248955"/>
            <a:ext cx="1936786" cy="869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323232"/>
                </a:solidFill>
                <a:latin typeface="ライラ"/>
                <a:ea typeface="ライラ"/>
                <a:cs typeface="ライラ"/>
                <a:sym typeface="ライラ"/>
              </a:rPr>
              <a:t>甘くて可愛い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323232"/>
                </a:solidFill>
                <a:latin typeface="ライラ"/>
                <a:ea typeface="ライラ"/>
                <a:cs typeface="ライラ"/>
                <a:sym typeface="ライラ"/>
              </a:rPr>
              <a:t>見た目も楽しい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323232"/>
                </a:solidFill>
                <a:latin typeface="ライラ"/>
                <a:ea typeface="ライラ"/>
                <a:cs typeface="ライラ"/>
                <a:sym typeface="ライラ"/>
              </a:rPr>
              <a:t>デザートをどうぞ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288886" y="5835417"/>
            <a:ext cx="1684929" cy="4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323232"/>
                </a:solidFill>
                <a:latin typeface="ライラ"/>
                <a:ea typeface="ライラ"/>
                <a:cs typeface="ライラ"/>
                <a:sym typeface="ライラ"/>
              </a:rPr>
              <a:t>フルーツ盛り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72843" y="9970147"/>
            <a:ext cx="2443950" cy="4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FFFFFF"/>
                </a:solidFill>
                <a:latin typeface="ライラ"/>
                <a:ea typeface="ライラ"/>
                <a:cs typeface="ライラ"/>
                <a:sym typeface="ライラ"/>
              </a:rPr>
              <a:t>会場｜〇〇〇〇〇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973815" y="9970147"/>
            <a:ext cx="3213189" cy="4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FFFFFF"/>
                </a:solidFill>
                <a:latin typeface="ライラ"/>
                <a:ea typeface="ライラ"/>
                <a:cs typeface="ライラ"/>
                <a:sym typeface="ライラ"/>
              </a:rPr>
              <a:t>お問い合わせ｜〇〇〇〇〇〇〇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288886" y="7845582"/>
            <a:ext cx="1684929" cy="4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323232"/>
                </a:solidFill>
                <a:latin typeface="ライラ"/>
                <a:ea typeface="ライラ"/>
                <a:cs typeface="ライラ"/>
                <a:sym typeface="ライラ"/>
              </a:rPr>
              <a:t>スイーツ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432D1B">
                <a:alpha val="100000"/>
              </a:srgbClr>
            </a:gs>
            <a:gs pos="100000">
              <a:srgbClr val="5E4530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14633" y="7260689"/>
            <a:ext cx="5224450" cy="5224450"/>
          </a:xfrm>
          <a:custGeom>
            <a:avLst/>
            <a:gdLst/>
            <a:ahLst/>
            <a:cxnLst/>
            <a:rect r="r" b="b" t="t" l="l"/>
            <a:pathLst>
              <a:path h="5224450" w="5224450">
                <a:moveTo>
                  <a:pt x="0" y="0"/>
                </a:moveTo>
                <a:lnTo>
                  <a:pt x="5224450" y="0"/>
                </a:lnTo>
                <a:lnTo>
                  <a:pt x="5224450" y="5224450"/>
                </a:lnTo>
                <a:lnTo>
                  <a:pt x="0" y="52244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7979608">
            <a:off x="5903998" y="8842704"/>
            <a:ext cx="2181673" cy="2279035"/>
          </a:xfrm>
          <a:custGeom>
            <a:avLst/>
            <a:gdLst/>
            <a:ahLst/>
            <a:cxnLst/>
            <a:rect r="r" b="b" t="t" l="l"/>
            <a:pathLst>
              <a:path h="2279035" w="2181673">
                <a:moveTo>
                  <a:pt x="2181673" y="2279035"/>
                </a:moveTo>
                <a:lnTo>
                  <a:pt x="0" y="2279035"/>
                </a:lnTo>
                <a:lnTo>
                  <a:pt x="0" y="0"/>
                </a:lnTo>
                <a:lnTo>
                  <a:pt x="2181673" y="0"/>
                </a:lnTo>
                <a:lnTo>
                  <a:pt x="2181673" y="22790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-2612225" y="-1751498"/>
            <a:ext cx="5224450" cy="5224450"/>
          </a:xfrm>
          <a:custGeom>
            <a:avLst/>
            <a:gdLst/>
            <a:ahLst/>
            <a:cxnLst/>
            <a:rect r="r" b="b" t="t" l="l"/>
            <a:pathLst>
              <a:path h="5224450" w="5224450">
                <a:moveTo>
                  <a:pt x="0" y="0"/>
                </a:moveTo>
                <a:lnTo>
                  <a:pt x="5224450" y="0"/>
                </a:lnTo>
                <a:lnTo>
                  <a:pt x="5224450" y="5224450"/>
                </a:lnTo>
                <a:lnTo>
                  <a:pt x="0" y="52244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-2820391">
            <a:off x="-358813" y="-492017"/>
            <a:ext cx="2181673" cy="2279035"/>
          </a:xfrm>
          <a:custGeom>
            <a:avLst/>
            <a:gdLst/>
            <a:ahLst/>
            <a:cxnLst/>
            <a:rect r="r" b="b" t="t" l="l"/>
            <a:pathLst>
              <a:path h="2279035" w="2181673">
                <a:moveTo>
                  <a:pt x="2181674" y="2279035"/>
                </a:moveTo>
                <a:lnTo>
                  <a:pt x="0" y="2279035"/>
                </a:lnTo>
                <a:lnTo>
                  <a:pt x="0" y="0"/>
                </a:lnTo>
                <a:lnTo>
                  <a:pt x="2181674" y="0"/>
                </a:lnTo>
                <a:lnTo>
                  <a:pt x="2181674" y="227903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226377">
            <a:off x="1026816" y="2291030"/>
            <a:ext cx="2565089" cy="3318024"/>
            <a:chOff x="0" y="0"/>
            <a:chExt cx="879909" cy="113818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79909" cy="1138189"/>
            </a:xfrm>
            <a:custGeom>
              <a:avLst/>
              <a:gdLst/>
              <a:ahLst/>
              <a:cxnLst/>
              <a:rect r="r" b="b" t="t" l="l"/>
              <a:pathLst>
                <a:path h="1138189" w="879909">
                  <a:moveTo>
                    <a:pt x="0" y="0"/>
                  </a:moveTo>
                  <a:lnTo>
                    <a:pt x="879909" y="0"/>
                  </a:lnTo>
                  <a:lnTo>
                    <a:pt x="879909" y="1138189"/>
                  </a:lnTo>
                  <a:lnTo>
                    <a:pt x="0" y="1138189"/>
                  </a:lnTo>
                  <a:close/>
                </a:path>
              </a:pathLst>
            </a:custGeom>
            <a:blipFill>
              <a:blip r:embed="rId6"/>
              <a:stretch>
                <a:fillRect l="-36235" t="0" r="-36235" b="0"/>
              </a:stretch>
            </a:blipFill>
            <a:ln w="19050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-327586">
            <a:off x="3087007" y="4194413"/>
            <a:ext cx="3176820" cy="2303174"/>
            <a:chOff x="0" y="0"/>
            <a:chExt cx="1089752" cy="79006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89752" cy="790063"/>
            </a:xfrm>
            <a:custGeom>
              <a:avLst/>
              <a:gdLst/>
              <a:ahLst/>
              <a:cxnLst/>
              <a:rect r="r" b="b" t="t" l="l"/>
              <a:pathLst>
                <a:path h="790063" w="1089752">
                  <a:moveTo>
                    <a:pt x="0" y="0"/>
                  </a:moveTo>
                  <a:lnTo>
                    <a:pt x="1089752" y="0"/>
                  </a:lnTo>
                  <a:lnTo>
                    <a:pt x="1089752" y="790063"/>
                  </a:lnTo>
                  <a:lnTo>
                    <a:pt x="0" y="790063"/>
                  </a:lnTo>
                  <a:close/>
                </a:path>
              </a:pathLst>
            </a:custGeom>
            <a:blipFill>
              <a:blip r:embed="rId7"/>
              <a:stretch>
                <a:fillRect l="0" t="-1724" r="0" b="-1724"/>
              </a:stretch>
            </a:blipFill>
            <a:ln w="19050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554475">
            <a:off x="3622276" y="1996804"/>
            <a:ext cx="3205709" cy="2337010"/>
            <a:chOff x="0" y="0"/>
            <a:chExt cx="1099662" cy="80167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99662" cy="801670"/>
            </a:xfrm>
            <a:custGeom>
              <a:avLst/>
              <a:gdLst/>
              <a:ahLst/>
              <a:cxnLst/>
              <a:rect r="r" b="b" t="t" l="l"/>
              <a:pathLst>
                <a:path h="801670" w="1099662">
                  <a:moveTo>
                    <a:pt x="0" y="0"/>
                  </a:moveTo>
                  <a:lnTo>
                    <a:pt x="1099662" y="0"/>
                  </a:lnTo>
                  <a:lnTo>
                    <a:pt x="1099662" y="801670"/>
                  </a:lnTo>
                  <a:lnTo>
                    <a:pt x="0" y="801670"/>
                  </a:lnTo>
                  <a:close/>
                </a:path>
              </a:pathLst>
            </a:custGeom>
            <a:blipFill>
              <a:blip r:embed="rId8"/>
              <a:stretch>
                <a:fillRect l="0" t="-1439" r="0" b="-1439"/>
              </a:stretch>
            </a:blipFill>
            <a:ln w="19050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510362">
            <a:off x="1257279" y="6044967"/>
            <a:ext cx="5045441" cy="3278518"/>
            <a:chOff x="0" y="0"/>
            <a:chExt cx="1202459" cy="78135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02459" cy="781356"/>
            </a:xfrm>
            <a:custGeom>
              <a:avLst/>
              <a:gdLst/>
              <a:ahLst/>
              <a:cxnLst/>
              <a:rect r="r" b="b" t="t" l="l"/>
              <a:pathLst>
                <a:path h="781356" w="1202459">
                  <a:moveTo>
                    <a:pt x="0" y="0"/>
                  </a:moveTo>
                  <a:lnTo>
                    <a:pt x="1202459" y="0"/>
                  </a:lnTo>
                  <a:lnTo>
                    <a:pt x="1202459" y="781356"/>
                  </a:lnTo>
                  <a:lnTo>
                    <a:pt x="0" y="781356"/>
                  </a:lnTo>
                  <a:close/>
                </a:path>
              </a:pathLst>
            </a:custGeom>
            <a:blipFill>
              <a:blip r:embed="rId9"/>
              <a:stretch>
                <a:fillRect l="0" t="-7710" r="0" b="-7710"/>
              </a:stretch>
            </a:blipFill>
            <a:ln w="19050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298636" y="8030268"/>
            <a:ext cx="377027" cy="377027"/>
          </a:xfrm>
          <a:custGeom>
            <a:avLst/>
            <a:gdLst/>
            <a:ahLst/>
            <a:cxnLst/>
            <a:rect r="r" b="b" t="t" l="l"/>
            <a:pathLst>
              <a:path h="377027" w="377027">
                <a:moveTo>
                  <a:pt x="0" y="0"/>
                </a:moveTo>
                <a:lnTo>
                  <a:pt x="377027" y="0"/>
                </a:lnTo>
                <a:lnTo>
                  <a:pt x="377027" y="377027"/>
                </a:lnTo>
                <a:lnTo>
                  <a:pt x="0" y="377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806321" y="672214"/>
            <a:ext cx="377027" cy="377027"/>
          </a:xfrm>
          <a:custGeom>
            <a:avLst/>
            <a:gdLst/>
            <a:ahLst/>
            <a:cxnLst/>
            <a:rect r="r" b="b" t="t" l="l"/>
            <a:pathLst>
              <a:path h="377027" w="377027">
                <a:moveTo>
                  <a:pt x="0" y="0"/>
                </a:moveTo>
                <a:lnTo>
                  <a:pt x="377027" y="0"/>
                </a:lnTo>
                <a:lnTo>
                  <a:pt x="377027" y="377026"/>
                </a:lnTo>
                <a:lnTo>
                  <a:pt x="0" y="3770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98636" y="8573667"/>
            <a:ext cx="377027" cy="377027"/>
          </a:xfrm>
          <a:custGeom>
            <a:avLst/>
            <a:gdLst/>
            <a:ahLst/>
            <a:cxnLst/>
            <a:rect r="r" b="b" t="t" l="l"/>
            <a:pathLst>
              <a:path h="377027" w="377027">
                <a:moveTo>
                  <a:pt x="0" y="0"/>
                </a:moveTo>
                <a:lnTo>
                  <a:pt x="377027" y="0"/>
                </a:lnTo>
                <a:lnTo>
                  <a:pt x="377027" y="377026"/>
                </a:lnTo>
                <a:lnTo>
                  <a:pt x="0" y="3770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806321" y="1215612"/>
            <a:ext cx="377027" cy="377027"/>
          </a:xfrm>
          <a:custGeom>
            <a:avLst/>
            <a:gdLst/>
            <a:ahLst/>
            <a:cxnLst/>
            <a:rect r="r" b="b" t="t" l="l"/>
            <a:pathLst>
              <a:path h="377027" w="377027">
                <a:moveTo>
                  <a:pt x="0" y="0"/>
                </a:moveTo>
                <a:lnTo>
                  <a:pt x="377027" y="0"/>
                </a:lnTo>
                <a:lnTo>
                  <a:pt x="377027" y="377027"/>
                </a:lnTo>
                <a:lnTo>
                  <a:pt x="0" y="377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98636" y="9117065"/>
            <a:ext cx="377027" cy="377027"/>
          </a:xfrm>
          <a:custGeom>
            <a:avLst/>
            <a:gdLst/>
            <a:ahLst/>
            <a:cxnLst/>
            <a:rect r="r" b="b" t="t" l="l"/>
            <a:pathLst>
              <a:path h="377027" w="377027">
                <a:moveTo>
                  <a:pt x="0" y="0"/>
                </a:moveTo>
                <a:lnTo>
                  <a:pt x="377027" y="0"/>
                </a:lnTo>
                <a:lnTo>
                  <a:pt x="377027" y="377027"/>
                </a:lnTo>
                <a:lnTo>
                  <a:pt x="0" y="377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6806321" y="1759011"/>
            <a:ext cx="377027" cy="377027"/>
          </a:xfrm>
          <a:custGeom>
            <a:avLst/>
            <a:gdLst/>
            <a:ahLst/>
            <a:cxnLst/>
            <a:rect r="r" b="b" t="t" l="l"/>
            <a:pathLst>
              <a:path h="377027" w="377027">
                <a:moveTo>
                  <a:pt x="0" y="0"/>
                </a:moveTo>
                <a:lnTo>
                  <a:pt x="377027" y="0"/>
                </a:lnTo>
                <a:lnTo>
                  <a:pt x="377027" y="377027"/>
                </a:lnTo>
                <a:lnTo>
                  <a:pt x="0" y="377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387874">
            <a:off x="640118" y="2627307"/>
            <a:ext cx="804882" cy="716345"/>
          </a:xfrm>
          <a:custGeom>
            <a:avLst/>
            <a:gdLst/>
            <a:ahLst/>
            <a:cxnLst/>
            <a:rect r="r" b="b" t="t" l="l"/>
            <a:pathLst>
              <a:path h="716345" w="804882">
                <a:moveTo>
                  <a:pt x="0" y="0"/>
                </a:moveTo>
                <a:lnTo>
                  <a:pt x="804883" y="0"/>
                </a:lnTo>
                <a:lnTo>
                  <a:pt x="804883" y="716345"/>
                </a:lnTo>
                <a:lnTo>
                  <a:pt x="0" y="7163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1896878">
            <a:off x="6002708" y="7007258"/>
            <a:ext cx="1029466" cy="916225"/>
          </a:xfrm>
          <a:custGeom>
            <a:avLst/>
            <a:gdLst/>
            <a:ahLst/>
            <a:cxnLst/>
            <a:rect r="r" b="b" t="t" l="l"/>
            <a:pathLst>
              <a:path h="916225" w="1029466">
                <a:moveTo>
                  <a:pt x="0" y="0"/>
                </a:moveTo>
                <a:lnTo>
                  <a:pt x="1029465" y="0"/>
                </a:lnTo>
                <a:lnTo>
                  <a:pt x="1029465" y="916225"/>
                </a:lnTo>
                <a:lnTo>
                  <a:pt x="0" y="9162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193809" y="341689"/>
            <a:ext cx="5172382" cy="1250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Arphic PMarker"/>
                <a:ea typeface="Arphic PMarker"/>
                <a:cs typeface="Arphic PMarker"/>
                <a:sym typeface="Arphic PMarker"/>
              </a:rPr>
              <a:t>Party menu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489664" y="9716699"/>
            <a:ext cx="4825802" cy="556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94"/>
              </a:lnSpc>
              <a:spcBef>
                <a:spcPct val="0"/>
              </a:spcBef>
            </a:pPr>
            <a:r>
              <a:rPr lang="en-US" sz="2899" spc="516">
                <a:solidFill>
                  <a:srgbClr val="FFFFFF"/>
                </a:solidFill>
                <a:latin typeface="Arphic PMarker"/>
                <a:ea typeface="Arphic PMarker"/>
                <a:cs typeface="Arphic PMarker"/>
                <a:sym typeface="Arphic PMarker"/>
              </a:rPr>
              <a:t>お問い合わせ：〇〇〇〇〇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560000" cy="10692000"/>
          </a:xfrm>
          <a:custGeom>
            <a:avLst/>
            <a:gdLst/>
            <a:ahLst/>
            <a:cxnLst/>
            <a:rect r="r" b="b" t="t" l="l"/>
            <a:pathLst>
              <a:path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109" t="-1069" r="-51109" b="-106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795132" y="5057409"/>
            <a:ext cx="4148355" cy="5185443"/>
          </a:xfrm>
          <a:custGeom>
            <a:avLst/>
            <a:gdLst/>
            <a:ahLst/>
            <a:cxnLst/>
            <a:rect r="r" b="b" t="t" l="l"/>
            <a:pathLst>
              <a:path h="5185443" w="4148355">
                <a:moveTo>
                  <a:pt x="0" y="0"/>
                </a:moveTo>
                <a:lnTo>
                  <a:pt x="4148355" y="0"/>
                </a:lnTo>
                <a:lnTo>
                  <a:pt x="4148355" y="5185443"/>
                </a:lnTo>
                <a:lnTo>
                  <a:pt x="0" y="51854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264030">
            <a:off x="1728114" y="6751794"/>
            <a:ext cx="1019641" cy="509821"/>
          </a:xfrm>
          <a:custGeom>
            <a:avLst/>
            <a:gdLst/>
            <a:ahLst/>
            <a:cxnLst/>
            <a:rect r="r" b="b" t="t" l="l"/>
            <a:pathLst>
              <a:path h="509821" w="1019641">
                <a:moveTo>
                  <a:pt x="0" y="0"/>
                </a:moveTo>
                <a:lnTo>
                  <a:pt x="1019642" y="0"/>
                </a:lnTo>
                <a:lnTo>
                  <a:pt x="1019642" y="509821"/>
                </a:lnTo>
                <a:lnTo>
                  <a:pt x="0" y="5098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351465">
            <a:off x="457253" y="2463771"/>
            <a:ext cx="4928458" cy="4174694"/>
            <a:chOff x="0" y="0"/>
            <a:chExt cx="2374900" cy="20116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796" y="-1270"/>
              <a:ext cx="2374505" cy="2007870"/>
            </a:xfrm>
            <a:custGeom>
              <a:avLst/>
              <a:gdLst/>
              <a:ahLst/>
              <a:cxnLst/>
              <a:rect r="r" b="b" t="t" l="l"/>
              <a:pathLst>
                <a:path h="2007870" w="2374505">
                  <a:moveTo>
                    <a:pt x="2374426" y="1776730"/>
                  </a:moveTo>
                  <a:cubicBezTo>
                    <a:pt x="2373156" y="1275080"/>
                    <a:pt x="2357916" y="596900"/>
                    <a:pt x="2357916" y="96520"/>
                  </a:cubicBezTo>
                  <a:cubicBezTo>
                    <a:pt x="2357916" y="88900"/>
                    <a:pt x="2359186" y="81280"/>
                    <a:pt x="2359186" y="74930"/>
                  </a:cubicBezTo>
                  <a:cubicBezTo>
                    <a:pt x="2357916" y="73660"/>
                    <a:pt x="2356646" y="73660"/>
                    <a:pt x="2355376" y="72390"/>
                  </a:cubicBezTo>
                  <a:cubicBezTo>
                    <a:pt x="2355376" y="72390"/>
                    <a:pt x="2354106" y="73660"/>
                    <a:pt x="2354106" y="74930"/>
                  </a:cubicBezTo>
                  <a:cubicBezTo>
                    <a:pt x="2351566" y="81280"/>
                    <a:pt x="2346486" y="81280"/>
                    <a:pt x="2341406" y="81280"/>
                  </a:cubicBezTo>
                  <a:cubicBezTo>
                    <a:pt x="2335056" y="80010"/>
                    <a:pt x="2328706" y="73660"/>
                    <a:pt x="2321086" y="76200"/>
                  </a:cubicBezTo>
                  <a:cubicBezTo>
                    <a:pt x="2318546" y="77470"/>
                    <a:pt x="2313466" y="74930"/>
                    <a:pt x="2312196" y="72390"/>
                  </a:cubicBezTo>
                  <a:cubicBezTo>
                    <a:pt x="2308386" y="67310"/>
                    <a:pt x="2303306" y="67310"/>
                    <a:pt x="2298226" y="69850"/>
                  </a:cubicBezTo>
                  <a:cubicBezTo>
                    <a:pt x="2295686" y="71120"/>
                    <a:pt x="2293146" y="69850"/>
                    <a:pt x="2290606" y="69850"/>
                  </a:cubicBezTo>
                  <a:cubicBezTo>
                    <a:pt x="2286796" y="69850"/>
                    <a:pt x="2281716" y="68580"/>
                    <a:pt x="2277906" y="67310"/>
                  </a:cubicBezTo>
                  <a:cubicBezTo>
                    <a:pt x="2276636" y="67310"/>
                    <a:pt x="2274096" y="66040"/>
                    <a:pt x="2272826" y="66040"/>
                  </a:cubicBezTo>
                  <a:cubicBezTo>
                    <a:pt x="2269016" y="64770"/>
                    <a:pt x="2265206" y="60960"/>
                    <a:pt x="2261396" y="66040"/>
                  </a:cubicBezTo>
                  <a:cubicBezTo>
                    <a:pt x="2261396" y="66040"/>
                    <a:pt x="2258856" y="66040"/>
                    <a:pt x="2257586" y="64770"/>
                  </a:cubicBezTo>
                  <a:cubicBezTo>
                    <a:pt x="2256316" y="62230"/>
                    <a:pt x="2255046" y="58420"/>
                    <a:pt x="2253776" y="55880"/>
                  </a:cubicBezTo>
                  <a:cubicBezTo>
                    <a:pt x="2251236" y="52070"/>
                    <a:pt x="2251236" y="45720"/>
                    <a:pt x="2247426" y="43180"/>
                  </a:cubicBezTo>
                  <a:cubicBezTo>
                    <a:pt x="2244886" y="41910"/>
                    <a:pt x="2243616" y="40640"/>
                    <a:pt x="2242346" y="38100"/>
                  </a:cubicBezTo>
                  <a:cubicBezTo>
                    <a:pt x="2242346" y="36830"/>
                    <a:pt x="2239806" y="35560"/>
                    <a:pt x="2239806" y="34290"/>
                  </a:cubicBezTo>
                  <a:lnTo>
                    <a:pt x="2235996" y="30480"/>
                  </a:lnTo>
                  <a:cubicBezTo>
                    <a:pt x="2234726" y="27940"/>
                    <a:pt x="2233456" y="24130"/>
                    <a:pt x="2230916" y="22860"/>
                  </a:cubicBezTo>
                  <a:cubicBezTo>
                    <a:pt x="2225836" y="19050"/>
                    <a:pt x="2224566" y="13970"/>
                    <a:pt x="2227106" y="7620"/>
                  </a:cubicBezTo>
                  <a:cubicBezTo>
                    <a:pt x="2223296" y="6350"/>
                    <a:pt x="2220756" y="3810"/>
                    <a:pt x="2216946" y="3810"/>
                  </a:cubicBezTo>
                  <a:cubicBezTo>
                    <a:pt x="2201706" y="5080"/>
                    <a:pt x="2185196" y="7620"/>
                    <a:pt x="2169956" y="8890"/>
                  </a:cubicBezTo>
                  <a:cubicBezTo>
                    <a:pt x="2167416" y="8890"/>
                    <a:pt x="2163606" y="10160"/>
                    <a:pt x="2162336" y="11430"/>
                  </a:cubicBezTo>
                  <a:cubicBezTo>
                    <a:pt x="2152176" y="17780"/>
                    <a:pt x="2142016" y="12700"/>
                    <a:pt x="2131856" y="11430"/>
                  </a:cubicBezTo>
                  <a:cubicBezTo>
                    <a:pt x="2124236" y="11430"/>
                    <a:pt x="2116616" y="7620"/>
                    <a:pt x="2108996" y="6350"/>
                  </a:cubicBezTo>
                  <a:cubicBezTo>
                    <a:pt x="2100106" y="5080"/>
                    <a:pt x="2092486" y="6350"/>
                    <a:pt x="2083596" y="5080"/>
                  </a:cubicBezTo>
                  <a:cubicBezTo>
                    <a:pt x="2082326" y="5080"/>
                    <a:pt x="2081056" y="3810"/>
                    <a:pt x="2079786" y="2540"/>
                  </a:cubicBezTo>
                  <a:cubicBezTo>
                    <a:pt x="2077246" y="-1270"/>
                    <a:pt x="2072166" y="0"/>
                    <a:pt x="2069626" y="1270"/>
                  </a:cubicBezTo>
                  <a:cubicBezTo>
                    <a:pt x="2065816" y="3810"/>
                    <a:pt x="2064546" y="7620"/>
                    <a:pt x="2062006" y="11430"/>
                  </a:cubicBezTo>
                  <a:cubicBezTo>
                    <a:pt x="2055656" y="12700"/>
                    <a:pt x="2046766" y="13970"/>
                    <a:pt x="2040416" y="17780"/>
                  </a:cubicBezTo>
                  <a:cubicBezTo>
                    <a:pt x="2035336" y="20320"/>
                    <a:pt x="2032796" y="21590"/>
                    <a:pt x="2028986" y="19050"/>
                  </a:cubicBezTo>
                  <a:lnTo>
                    <a:pt x="2027716" y="20320"/>
                  </a:lnTo>
                  <a:cubicBezTo>
                    <a:pt x="2030256" y="22860"/>
                    <a:pt x="2031526" y="26670"/>
                    <a:pt x="2034066" y="29210"/>
                  </a:cubicBezTo>
                  <a:cubicBezTo>
                    <a:pt x="2030256" y="30480"/>
                    <a:pt x="2025176" y="33020"/>
                    <a:pt x="2022636" y="31750"/>
                  </a:cubicBezTo>
                  <a:cubicBezTo>
                    <a:pt x="2016286" y="30480"/>
                    <a:pt x="2013746" y="33020"/>
                    <a:pt x="2008666" y="35560"/>
                  </a:cubicBezTo>
                  <a:cubicBezTo>
                    <a:pt x="2003586" y="39370"/>
                    <a:pt x="1997236" y="41910"/>
                    <a:pt x="1992156" y="44450"/>
                  </a:cubicBezTo>
                  <a:cubicBezTo>
                    <a:pt x="1990886" y="44450"/>
                    <a:pt x="1989616" y="44450"/>
                    <a:pt x="1988346" y="43180"/>
                  </a:cubicBezTo>
                  <a:cubicBezTo>
                    <a:pt x="1987076" y="43180"/>
                    <a:pt x="1985806" y="41910"/>
                    <a:pt x="1985806" y="41910"/>
                  </a:cubicBezTo>
                  <a:cubicBezTo>
                    <a:pt x="1979456" y="44450"/>
                    <a:pt x="1973106" y="46990"/>
                    <a:pt x="1966756" y="44450"/>
                  </a:cubicBezTo>
                  <a:cubicBezTo>
                    <a:pt x="1965486" y="44450"/>
                    <a:pt x="1965486" y="45720"/>
                    <a:pt x="1964216" y="45720"/>
                  </a:cubicBezTo>
                  <a:cubicBezTo>
                    <a:pt x="1956596" y="48260"/>
                    <a:pt x="1951516" y="57150"/>
                    <a:pt x="1941356" y="57150"/>
                  </a:cubicBezTo>
                  <a:cubicBezTo>
                    <a:pt x="1933736" y="57150"/>
                    <a:pt x="1926116" y="63500"/>
                    <a:pt x="1918496" y="63500"/>
                  </a:cubicBezTo>
                  <a:cubicBezTo>
                    <a:pt x="1909606" y="64770"/>
                    <a:pt x="1901986" y="67310"/>
                    <a:pt x="1894366" y="71120"/>
                  </a:cubicBezTo>
                  <a:cubicBezTo>
                    <a:pt x="1891826" y="72390"/>
                    <a:pt x="1889286" y="72390"/>
                    <a:pt x="1888016" y="72390"/>
                  </a:cubicBezTo>
                  <a:cubicBezTo>
                    <a:pt x="1881666" y="69850"/>
                    <a:pt x="1877856" y="73660"/>
                    <a:pt x="1875316" y="77470"/>
                  </a:cubicBezTo>
                  <a:cubicBezTo>
                    <a:pt x="1868966" y="86360"/>
                    <a:pt x="1858806" y="88900"/>
                    <a:pt x="1849916" y="91440"/>
                  </a:cubicBezTo>
                  <a:cubicBezTo>
                    <a:pt x="1838486" y="93980"/>
                    <a:pt x="1827056" y="95250"/>
                    <a:pt x="1815626" y="96520"/>
                  </a:cubicBezTo>
                  <a:cubicBezTo>
                    <a:pt x="1814356" y="96520"/>
                    <a:pt x="1813086" y="100330"/>
                    <a:pt x="1810546" y="101600"/>
                  </a:cubicBezTo>
                  <a:cubicBezTo>
                    <a:pt x="1809276" y="101600"/>
                    <a:pt x="1808006" y="100330"/>
                    <a:pt x="1808006" y="100330"/>
                  </a:cubicBezTo>
                  <a:cubicBezTo>
                    <a:pt x="1801656" y="107950"/>
                    <a:pt x="1797846" y="119380"/>
                    <a:pt x="1785146" y="118110"/>
                  </a:cubicBezTo>
                  <a:lnTo>
                    <a:pt x="1783876" y="118110"/>
                  </a:lnTo>
                  <a:cubicBezTo>
                    <a:pt x="1773716" y="124460"/>
                    <a:pt x="1763556" y="121920"/>
                    <a:pt x="1754666" y="119380"/>
                  </a:cubicBezTo>
                  <a:cubicBezTo>
                    <a:pt x="1752126" y="119380"/>
                    <a:pt x="1748316" y="116840"/>
                    <a:pt x="1747046" y="114300"/>
                  </a:cubicBezTo>
                  <a:cubicBezTo>
                    <a:pt x="1743236" y="106680"/>
                    <a:pt x="1733076" y="104140"/>
                    <a:pt x="1725456" y="106680"/>
                  </a:cubicBezTo>
                  <a:cubicBezTo>
                    <a:pt x="1719106" y="109220"/>
                    <a:pt x="1712756" y="110490"/>
                    <a:pt x="1706406" y="113030"/>
                  </a:cubicBezTo>
                  <a:cubicBezTo>
                    <a:pt x="1696246" y="115570"/>
                    <a:pt x="1687356" y="116840"/>
                    <a:pt x="1677196" y="111760"/>
                  </a:cubicBezTo>
                  <a:cubicBezTo>
                    <a:pt x="1667036" y="106680"/>
                    <a:pt x="1659416" y="110490"/>
                    <a:pt x="1654336" y="121920"/>
                  </a:cubicBezTo>
                  <a:cubicBezTo>
                    <a:pt x="1650526" y="129540"/>
                    <a:pt x="1640366" y="130810"/>
                    <a:pt x="1634016" y="124460"/>
                  </a:cubicBezTo>
                  <a:cubicBezTo>
                    <a:pt x="1630206" y="120650"/>
                    <a:pt x="1627666" y="121920"/>
                    <a:pt x="1623856" y="124460"/>
                  </a:cubicBezTo>
                  <a:lnTo>
                    <a:pt x="1616236" y="132080"/>
                  </a:lnTo>
                  <a:cubicBezTo>
                    <a:pt x="1614966" y="133350"/>
                    <a:pt x="1612426" y="133350"/>
                    <a:pt x="1611156" y="133350"/>
                  </a:cubicBezTo>
                  <a:lnTo>
                    <a:pt x="1603536" y="133350"/>
                  </a:lnTo>
                  <a:cubicBezTo>
                    <a:pt x="1598456" y="133350"/>
                    <a:pt x="1593376" y="132080"/>
                    <a:pt x="1588296" y="130810"/>
                  </a:cubicBezTo>
                  <a:cubicBezTo>
                    <a:pt x="1581946" y="129540"/>
                    <a:pt x="1576866" y="125730"/>
                    <a:pt x="1570516" y="124460"/>
                  </a:cubicBezTo>
                  <a:cubicBezTo>
                    <a:pt x="1560356" y="123190"/>
                    <a:pt x="1557816" y="114300"/>
                    <a:pt x="1554006" y="107950"/>
                  </a:cubicBezTo>
                  <a:cubicBezTo>
                    <a:pt x="1551466" y="104140"/>
                    <a:pt x="1546386" y="99060"/>
                    <a:pt x="1541306" y="100330"/>
                  </a:cubicBezTo>
                  <a:cubicBezTo>
                    <a:pt x="1536226" y="102870"/>
                    <a:pt x="1531146" y="100330"/>
                    <a:pt x="1527336" y="99060"/>
                  </a:cubicBezTo>
                  <a:cubicBezTo>
                    <a:pt x="1526066" y="99060"/>
                    <a:pt x="1523526" y="97790"/>
                    <a:pt x="1522256" y="97790"/>
                  </a:cubicBezTo>
                  <a:cubicBezTo>
                    <a:pt x="1513366" y="95250"/>
                    <a:pt x="1507016" y="100330"/>
                    <a:pt x="1500666" y="106680"/>
                  </a:cubicBezTo>
                  <a:lnTo>
                    <a:pt x="1495586" y="111760"/>
                  </a:lnTo>
                  <a:cubicBezTo>
                    <a:pt x="1494316" y="113030"/>
                    <a:pt x="1494316" y="115570"/>
                    <a:pt x="1493046" y="116840"/>
                  </a:cubicBezTo>
                  <a:cubicBezTo>
                    <a:pt x="1485426" y="123190"/>
                    <a:pt x="1477806" y="120650"/>
                    <a:pt x="1468916" y="116840"/>
                  </a:cubicBezTo>
                  <a:cubicBezTo>
                    <a:pt x="1461296" y="113030"/>
                    <a:pt x="1452406" y="116840"/>
                    <a:pt x="1449866" y="124460"/>
                  </a:cubicBezTo>
                  <a:cubicBezTo>
                    <a:pt x="1448596" y="129540"/>
                    <a:pt x="1447326" y="133350"/>
                    <a:pt x="1440976" y="135890"/>
                  </a:cubicBezTo>
                  <a:cubicBezTo>
                    <a:pt x="1434626" y="139700"/>
                    <a:pt x="1427006" y="142240"/>
                    <a:pt x="1425736" y="151130"/>
                  </a:cubicBezTo>
                  <a:cubicBezTo>
                    <a:pt x="1425736" y="152400"/>
                    <a:pt x="1424466" y="153670"/>
                    <a:pt x="1423196" y="153670"/>
                  </a:cubicBezTo>
                  <a:cubicBezTo>
                    <a:pt x="1419386" y="154940"/>
                    <a:pt x="1416846" y="156210"/>
                    <a:pt x="1413036" y="157480"/>
                  </a:cubicBezTo>
                  <a:lnTo>
                    <a:pt x="1401606" y="157480"/>
                  </a:lnTo>
                  <a:cubicBezTo>
                    <a:pt x="1393986" y="156210"/>
                    <a:pt x="1386366" y="153670"/>
                    <a:pt x="1378746" y="152400"/>
                  </a:cubicBezTo>
                  <a:cubicBezTo>
                    <a:pt x="1369856" y="151130"/>
                    <a:pt x="1362236" y="156210"/>
                    <a:pt x="1353346" y="157480"/>
                  </a:cubicBezTo>
                  <a:lnTo>
                    <a:pt x="1352076" y="158750"/>
                  </a:lnTo>
                  <a:cubicBezTo>
                    <a:pt x="1349536" y="162560"/>
                    <a:pt x="1345726" y="161290"/>
                    <a:pt x="1343186" y="158750"/>
                  </a:cubicBezTo>
                  <a:cubicBezTo>
                    <a:pt x="1338106" y="153670"/>
                    <a:pt x="1329216" y="152400"/>
                    <a:pt x="1322866" y="154940"/>
                  </a:cubicBezTo>
                  <a:cubicBezTo>
                    <a:pt x="1315246" y="158750"/>
                    <a:pt x="1307626" y="161290"/>
                    <a:pt x="1300006" y="163830"/>
                  </a:cubicBezTo>
                  <a:cubicBezTo>
                    <a:pt x="1297466" y="163830"/>
                    <a:pt x="1294926" y="162560"/>
                    <a:pt x="1293656" y="162560"/>
                  </a:cubicBezTo>
                  <a:cubicBezTo>
                    <a:pt x="1291116" y="162560"/>
                    <a:pt x="1287306" y="161290"/>
                    <a:pt x="1286036" y="162560"/>
                  </a:cubicBezTo>
                  <a:cubicBezTo>
                    <a:pt x="1275876" y="170180"/>
                    <a:pt x="1265716" y="167640"/>
                    <a:pt x="1256826" y="162560"/>
                  </a:cubicBezTo>
                  <a:cubicBezTo>
                    <a:pt x="1251746" y="160020"/>
                    <a:pt x="1244126" y="157480"/>
                    <a:pt x="1241586" y="149860"/>
                  </a:cubicBezTo>
                  <a:cubicBezTo>
                    <a:pt x="1240316" y="144780"/>
                    <a:pt x="1235236" y="139700"/>
                    <a:pt x="1231426" y="135890"/>
                  </a:cubicBezTo>
                  <a:cubicBezTo>
                    <a:pt x="1225076" y="129540"/>
                    <a:pt x="1218726" y="120650"/>
                    <a:pt x="1207296" y="120650"/>
                  </a:cubicBezTo>
                  <a:cubicBezTo>
                    <a:pt x="1204756" y="120650"/>
                    <a:pt x="1202216" y="115570"/>
                    <a:pt x="1200946" y="116840"/>
                  </a:cubicBezTo>
                  <a:cubicBezTo>
                    <a:pt x="1195866" y="118110"/>
                    <a:pt x="1195866" y="115570"/>
                    <a:pt x="1193326" y="113030"/>
                  </a:cubicBezTo>
                  <a:cubicBezTo>
                    <a:pt x="1190786" y="110490"/>
                    <a:pt x="1186976" y="107950"/>
                    <a:pt x="1184436" y="104140"/>
                  </a:cubicBezTo>
                  <a:cubicBezTo>
                    <a:pt x="1180626" y="99060"/>
                    <a:pt x="1176816" y="92710"/>
                    <a:pt x="1173006" y="87630"/>
                  </a:cubicBezTo>
                  <a:cubicBezTo>
                    <a:pt x="1169196" y="82550"/>
                    <a:pt x="1166656" y="76200"/>
                    <a:pt x="1162846" y="71120"/>
                  </a:cubicBezTo>
                  <a:cubicBezTo>
                    <a:pt x="1161576" y="69850"/>
                    <a:pt x="1157766" y="68580"/>
                    <a:pt x="1156496" y="69850"/>
                  </a:cubicBezTo>
                  <a:lnTo>
                    <a:pt x="1141256" y="77470"/>
                  </a:lnTo>
                  <a:cubicBezTo>
                    <a:pt x="1138716" y="78740"/>
                    <a:pt x="1137446" y="81280"/>
                    <a:pt x="1136176" y="83820"/>
                  </a:cubicBezTo>
                  <a:lnTo>
                    <a:pt x="1134906" y="82550"/>
                  </a:lnTo>
                  <a:cubicBezTo>
                    <a:pt x="1136176" y="78740"/>
                    <a:pt x="1137446" y="74930"/>
                    <a:pt x="1138716" y="73660"/>
                  </a:cubicBezTo>
                  <a:lnTo>
                    <a:pt x="1123476" y="69850"/>
                  </a:lnTo>
                  <a:cubicBezTo>
                    <a:pt x="1119666" y="68580"/>
                    <a:pt x="1113316" y="68580"/>
                    <a:pt x="1110776" y="68580"/>
                  </a:cubicBezTo>
                  <a:lnTo>
                    <a:pt x="1090456" y="68580"/>
                  </a:lnTo>
                  <a:cubicBezTo>
                    <a:pt x="1082836" y="68580"/>
                    <a:pt x="1076486" y="67310"/>
                    <a:pt x="1068866" y="68580"/>
                  </a:cubicBezTo>
                  <a:cubicBezTo>
                    <a:pt x="1063786" y="69850"/>
                    <a:pt x="1059976" y="67310"/>
                    <a:pt x="1056166" y="64770"/>
                  </a:cubicBezTo>
                  <a:cubicBezTo>
                    <a:pt x="1046006" y="57150"/>
                    <a:pt x="1035846" y="48260"/>
                    <a:pt x="1021876" y="52070"/>
                  </a:cubicBezTo>
                  <a:cubicBezTo>
                    <a:pt x="1020606" y="52070"/>
                    <a:pt x="1018066" y="50800"/>
                    <a:pt x="1016796" y="49530"/>
                  </a:cubicBezTo>
                  <a:cubicBezTo>
                    <a:pt x="1012986" y="48260"/>
                    <a:pt x="1010446" y="45720"/>
                    <a:pt x="1005366" y="43180"/>
                  </a:cubicBezTo>
                  <a:cubicBezTo>
                    <a:pt x="1005366" y="46990"/>
                    <a:pt x="1005366" y="48260"/>
                    <a:pt x="1006636" y="50800"/>
                  </a:cubicBezTo>
                  <a:cubicBezTo>
                    <a:pt x="1004096" y="53340"/>
                    <a:pt x="1002826" y="52070"/>
                    <a:pt x="1001556" y="50800"/>
                  </a:cubicBezTo>
                  <a:cubicBezTo>
                    <a:pt x="1000286" y="52070"/>
                    <a:pt x="999016" y="54610"/>
                    <a:pt x="997746" y="54610"/>
                  </a:cubicBezTo>
                  <a:cubicBezTo>
                    <a:pt x="991396" y="57150"/>
                    <a:pt x="985046" y="58420"/>
                    <a:pt x="978696" y="60960"/>
                  </a:cubicBezTo>
                  <a:cubicBezTo>
                    <a:pt x="976156" y="62230"/>
                    <a:pt x="973616" y="63500"/>
                    <a:pt x="972346" y="64770"/>
                  </a:cubicBezTo>
                  <a:cubicBezTo>
                    <a:pt x="967266" y="68580"/>
                    <a:pt x="963456" y="74930"/>
                    <a:pt x="954566" y="73660"/>
                  </a:cubicBezTo>
                  <a:cubicBezTo>
                    <a:pt x="953296" y="73660"/>
                    <a:pt x="950756" y="76200"/>
                    <a:pt x="948216" y="76200"/>
                  </a:cubicBezTo>
                  <a:cubicBezTo>
                    <a:pt x="945676" y="77470"/>
                    <a:pt x="941866" y="77470"/>
                    <a:pt x="939326" y="78740"/>
                  </a:cubicBezTo>
                  <a:lnTo>
                    <a:pt x="936786" y="78740"/>
                  </a:lnTo>
                  <a:cubicBezTo>
                    <a:pt x="929166" y="81280"/>
                    <a:pt x="922816" y="83820"/>
                    <a:pt x="915196" y="85090"/>
                  </a:cubicBezTo>
                  <a:lnTo>
                    <a:pt x="910116" y="85090"/>
                  </a:lnTo>
                  <a:cubicBezTo>
                    <a:pt x="903766" y="85090"/>
                    <a:pt x="898686" y="83820"/>
                    <a:pt x="892336" y="83820"/>
                  </a:cubicBezTo>
                  <a:cubicBezTo>
                    <a:pt x="885986" y="83820"/>
                    <a:pt x="879636" y="86360"/>
                    <a:pt x="873286" y="86360"/>
                  </a:cubicBezTo>
                  <a:cubicBezTo>
                    <a:pt x="865666" y="86360"/>
                    <a:pt x="856776" y="86360"/>
                    <a:pt x="850426" y="81280"/>
                  </a:cubicBezTo>
                  <a:cubicBezTo>
                    <a:pt x="849156" y="80010"/>
                    <a:pt x="845346" y="80010"/>
                    <a:pt x="842806" y="81280"/>
                  </a:cubicBezTo>
                  <a:cubicBezTo>
                    <a:pt x="833916" y="82550"/>
                    <a:pt x="825026" y="83820"/>
                    <a:pt x="817406" y="86360"/>
                  </a:cubicBezTo>
                  <a:cubicBezTo>
                    <a:pt x="809786" y="88900"/>
                    <a:pt x="805976" y="86360"/>
                    <a:pt x="803436" y="80010"/>
                  </a:cubicBezTo>
                  <a:cubicBezTo>
                    <a:pt x="802166" y="77470"/>
                    <a:pt x="799626" y="74930"/>
                    <a:pt x="797086" y="72390"/>
                  </a:cubicBezTo>
                  <a:cubicBezTo>
                    <a:pt x="793276" y="69850"/>
                    <a:pt x="789466" y="66040"/>
                    <a:pt x="785656" y="66040"/>
                  </a:cubicBezTo>
                  <a:cubicBezTo>
                    <a:pt x="776766" y="66040"/>
                    <a:pt x="771686" y="60960"/>
                    <a:pt x="765336" y="57150"/>
                  </a:cubicBezTo>
                  <a:cubicBezTo>
                    <a:pt x="755176" y="50800"/>
                    <a:pt x="746286" y="43180"/>
                    <a:pt x="733586" y="44450"/>
                  </a:cubicBezTo>
                  <a:lnTo>
                    <a:pt x="733586" y="38100"/>
                  </a:lnTo>
                  <a:cubicBezTo>
                    <a:pt x="736126" y="38100"/>
                    <a:pt x="738666" y="38100"/>
                    <a:pt x="741206" y="36830"/>
                  </a:cubicBezTo>
                  <a:cubicBezTo>
                    <a:pt x="737396" y="34290"/>
                    <a:pt x="737396" y="30480"/>
                    <a:pt x="734856" y="27940"/>
                  </a:cubicBezTo>
                  <a:cubicBezTo>
                    <a:pt x="729776" y="24130"/>
                    <a:pt x="724696" y="22860"/>
                    <a:pt x="719616" y="20320"/>
                  </a:cubicBezTo>
                  <a:cubicBezTo>
                    <a:pt x="715806" y="19050"/>
                    <a:pt x="710726" y="19050"/>
                    <a:pt x="713266" y="25400"/>
                  </a:cubicBezTo>
                  <a:cubicBezTo>
                    <a:pt x="706916" y="26670"/>
                    <a:pt x="701836" y="26670"/>
                    <a:pt x="699296" y="29210"/>
                  </a:cubicBezTo>
                  <a:cubicBezTo>
                    <a:pt x="694216" y="33020"/>
                    <a:pt x="689136" y="30480"/>
                    <a:pt x="685326" y="27940"/>
                  </a:cubicBezTo>
                  <a:cubicBezTo>
                    <a:pt x="682786" y="26670"/>
                    <a:pt x="680246" y="25400"/>
                    <a:pt x="677706" y="26670"/>
                  </a:cubicBezTo>
                  <a:cubicBezTo>
                    <a:pt x="662466" y="34290"/>
                    <a:pt x="647226" y="30480"/>
                    <a:pt x="631986" y="30480"/>
                  </a:cubicBezTo>
                  <a:cubicBezTo>
                    <a:pt x="629446" y="30480"/>
                    <a:pt x="626906" y="29210"/>
                    <a:pt x="623096" y="29210"/>
                  </a:cubicBezTo>
                  <a:cubicBezTo>
                    <a:pt x="618016" y="27940"/>
                    <a:pt x="614206" y="25400"/>
                    <a:pt x="609126" y="24130"/>
                  </a:cubicBezTo>
                  <a:cubicBezTo>
                    <a:pt x="604046" y="22860"/>
                    <a:pt x="597696" y="21590"/>
                    <a:pt x="592616" y="20320"/>
                  </a:cubicBezTo>
                  <a:lnTo>
                    <a:pt x="588806" y="20320"/>
                  </a:lnTo>
                  <a:cubicBezTo>
                    <a:pt x="579916" y="20320"/>
                    <a:pt x="571026" y="21590"/>
                    <a:pt x="563406" y="21590"/>
                  </a:cubicBezTo>
                  <a:cubicBezTo>
                    <a:pt x="557056" y="21590"/>
                    <a:pt x="550706" y="19050"/>
                    <a:pt x="543086" y="17780"/>
                  </a:cubicBezTo>
                  <a:cubicBezTo>
                    <a:pt x="541816" y="7620"/>
                    <a:pt x="531656" y="10160"/>
                    <a:pt x="525306" y="5080"/>
                  </a:cubicBezTo>
                  <a:cubicBezTo>
                    <a:pt x="524036" y="3810"/>
                    <a:pt x="521496" y="5080"/>
                    <a:pt x="520226" y="5080"/>
                  </a:cubicBezTo>
                  <a:cubicBezTo>
                    <a:pt x="512606" y="3810"/>
                    <a:pt x="507526" y="7620"/>
                    <a:pt x="504986" y="13970"/>
                  </a:cubicBezTo>
                  <a:cubicBezTo>
                    <a:pt x="501176" y="20320"/>
                    <a:pt x="491016" y="22860"/>
                    <a:pt x="494826" y="33020"/>
                  </a:cubicBezTo>
                  <a:cubicBezTo>
                    <a:pt x="496096" y="34290"/>
                    <a:pt x="498636" y="35560"/>
                    <a:pt x="499906" y="38100"/>
                  </a:cubicBezTo>
                  <a:cubicBezTo>
                    <a:pt x="499906" y="41910"/>
                    <a:pt x="498636" y="44450"/>
                    <a:pt x="494826" y="43180"/>
                  </a:cubicBezTo>
                  <a:cubicBezTo>
                    <a:pt x="493556" y="43180"/>
                    <a:pt x="492286" y="45720"/>
                    <a:pt x="491016" y="46990"/>
                  </a:cubicBezTo>
                  <a:cubicBezTo>
                    <a:pt x="489746" y="48260"/>
                    <a:pt x="489746" y="50800"/>
                    <a:pt x="488476" y="50800"/>
                  </a:cubicBezTo>
                  <a:cubicBezTo>
                    <a:pt x="480856" y="53340"/>
                    <a:pt x="475776" y="59690"/>
                    <a:pt x="466886" y="58420"/>
                  </a:cubicBezTo>
                  <a:lnTo>
                    <a:pt x="464346" y="58420"/>
                  </a:lnTo>
                  <a:cubicBezTo>
                    <a:pt x="456726" y="64770"/>
                    <a:pt x="449106" y="63500"/>
                    <a:pt x="440216" y="62230"/>
                  </a:cubicBezTo>
                  <a:cubicBezTo>
                    <a:pt x="436406" y="60960"/>
                    <a:pt x="431326" y="62230"/>
                    <a:pt x="426246" y="62230"/>
                  </a:cubicBezTo>
                  <a:cubicBezTo>
                    <a:pt x="422436" y="62230"/>
                    <a:pt x="418626" y="62230"/>
                    <a:pt x="414816" y="59690"/>
                  </a:cubicBezTo>
                  <a:cubicBezTo>
                    <a:pt x="409736" y="57150"/>
                    <a:pt x="404656" y="53340"/>
                    <a:pt x="399576" y="50800"/>
                  </a:cubicBezTo>
                  <a:cubicBezTo>
                    <a:pt x="394496" y="48260"/>
                    <a:pt x="388146" y="48260"/>
                    <a:pt x="388146" y="39370"/>
                  </a:cubicBezTo>
                  <a:cubicBezTo>
                    <a:pt x="388146" y="38100"/>
                    <a:pt x="385606" y="36830"/>
                    <a:pt x="385606" y="35560"/>
                  </a:cubicBezTo>
                  <a:cubicBezTo>
                    <a:pt x="376716" y="43180"/>
                    <a:pt x="369096" y="49530"/>
                    <a:pt x="361476" y="55880"/>
                  </a:cubicBezTo>
                  <a:cubicBezTo>
                    <a:pt x="357666" y="59690"/>
                    <a:pt x="352586" y="64770"/>
                    <a:pt x="355126" y="71120"/>
                  </a:cubicBezTo>
                  <a:cubicBezTo>
                    <a:pt x="355126" y="72390"/>
                    <a:pt x="353856" y="73660"/>
                    <a:pt x="353856" y="74930"/>
                  </a:cubicBezTo>
                  <a:cubicBezTo>
                    <a:pt x="352586" y="77470"/>
                    <a:pt x="351316" y="80010"/>
                    <a:pt x="348776" y="81280"/>
                  </a:cubicBezTo>
                  <a:cubicBezTo>
                    <a:pt x="346236" y="85090"/>
                    <a:pt x="343696" y="88900"/>
                    <a:pt x="341156" y="93980"/>
                  </a:cubicBezTo>
                  <a:lnTo>
                    <a:pt x="333536" y="101600"/>
                  </a:lnTo>
                  <a:cubicBezTo>
                    <a:pt x="330996" y="105410"/>
                    <a:pt x="328456" y="109220"/>
                    <a:pt x="324646" y="111760"/>
                  </a:cubicBezTo>
                  <a:cubicBezTo>
                    <a:pt x="315756" y="119380"/>
                    <a:pt x="306866" y="127000"/>
                    <a:pt x="296706" y="134620"/>
                  </a:cubicBezTo>
                  <a:cubicBezTo>
                    <a:pt x="291626" y="139700"/>
                    <a:pt x="285276" y="143510"/>
                    <a:pt x="280196" y="148590"/>
                  </a:cubicBezTo>
                  <a:cubicBezTo>
                    <a:pt x="271306" y="156210"/>
                    <a:pt x="261146" y="162560"/>
                    <a:pt x="256066" y="173990"/>
                  </a:cubicBezTo>
                  <a:cubicBezTo>
                    <a:pt x="256066" y="175260"/>
                    <a:pt x="253526" y="176530"/>
                    <a:pt x="252256" y="177800"/>
                  </a:cubicBezTo>
                  <a:cubicBezTo>
                    <a:pt x="245906" y="182880"/>
                    <a:pt x="235746" y="182880"/>
                    <a:pt x="235746" y="193040"/>
                  </a:cubicBezTo>
                  <a:cubicBezTo>
                    <a:pt x="225586" y="193040"/>
                    <a:pt x="220506" y="200660"/>
                    <a:pt x="215426" y="207010"/>
                  </a:cubicBezTo>
                  <a:cubicBezTo>
                    <a:pt x="211616" y="212090"/>
                    <a:pt x="207806" y="218440"/>
                    <a:pt x="202726" y="222250"/>
                  </a:cubicBezTo>
                  <a:cubicBezTo>
                    <a:pt x="197646" y="224790"/>
                    <a:pt x="191296" y="223520"/>
                    <a:pt x="184946" y="223520"/>
                  </a:cubicBezTo>
                  <a:cubicBezTo>
                    <a:pt x="182406" y="223520"/>
                    <a:pt x="179866" y="223520"/>
                    <a:pt x="179866" y="224790"/>
                  </a:cubicBezTo>
                  <a:cubicBezTo>
                    <a:pt x="174786" y="229870"/>
                    <a:pt x="168436" y="233680"/>
                    <a:pt x="164626" y="240030"/>
                  </a:cubicBezTo>
                  <a:cubicBezTo>
                    <a:pt x="160816" y="246380"/>
                    <a:pt x="157006" y="250190"/>
                    <a:pt x="150656" y="251460"/>
                  </a:cubicBezTo>
                  <a:cubicBezTo>
                    <a:pt x="144306" y="252730"/>
                    <a:pt x="137956" y="259080"/>
                    <a:pt x="129066" y="255270"/>
                  </a:cubicBezTo>
                  <a:cubicBezTo>
                    <a:pt x="121446" y="252730"/>
                    <a:pt x="112556" y="255270"/>
                    <a:pt x="107476" y="250190"/>
                  </a:cubicBezTo>
                  <a:cubicBezTo>
                    <a:pt x="97316" y="251460"/>
                    <a:pt x="89696" y="254000"/>
                    <a:pt x="80806" y="255270"/>
                  </a:cubicBezTo>
                  <a:cubicBezTo>
                    <a:pt x="70646" y="257810"/>
                    <a:pt x="59216" y="256540"/>
                    <a:pt x="50326" y="264160"/>
                  </a:cubicBezTo>
                  <a:cubicBezTo>
                    <a:pt x="42706" y="270510"/>
                    <a:pt x="36356" y="276860"/>
                    <a:pt x="24926" y="275590"/>
                  </a:cubicBezTo>
                  <a:cubicBezTo>
                    <a:pt x="26196" y="283210"/>
                    <a:pt x="27466" y="289560"/>
                    <a:pt x="28736" y="297180"/>
                  </a:cubicBezTo>
                  <a:cubicBezTo>
                    <a:pt x="31276" y="317500"/>
                    <a:pt x="33816" y="337820"/>
                    <a:pt x="35086" y="358140"/>
                  </a:cubicBezTo>
                  <a:cubicBezTo>
                    <a:pt x="38896" y="383540"/>
                    <a:pt x="40166" y="407670"/>
                    <a:pt x="37626" y="431800"/>
                  </a:cubicBezTo>
                  <a:cubicBezTo>
                    <a:pt x="35086" y="466090"/>
                    <a:pt x="23656" y="1639570"/>
                    <a:pt x="12226" y="1671320"/>
                  </a:cubicBezTo>
                  <a:lnTo>
                    <a:pt x="796" y="1697990"/>
                  </a:lnTo>
                  <a:cubicBezTo>
                    <a:pt x="-1744" y="1704340"/>
                    <a:pt x="2066" y="1708150"/>
                    <a:pt x="8416" y="1709420"/>
                  </a:cubicBezTo>
                  <a:cubicBezTo>
                    <a:pt x="16036" y="1710690"/>
                    <a:pt x="18576" y="1715770"/>
                    <a:pt x="21116" y="1722120"/>
                  </a:cubicBezTo>
                  <a:cubicBezTo>
                    <a:pt x="23656" y="1732280"/>
                    <a:pt x="19846" y="1742440"/>
                    <a:pt x="24926" y="1752600"/>
                  </a:cubicBezTo>
                  <a:cubicBezTo>
                    <a:pt x="27466" y="1757680"/>
                    <a:pt x="24926" y="1766570"/>
                    <a:pt x="23656" y="1774190"/>
                  </a:cubicBezTo>
                  <a:cubicBezTo>
                    <a:pt x="22386" y="1784350"/>
                    <a:pt x="24926" y="1794510"/>
                    <a:pt x="28736" y="1803400"/>
                  </a:cubicBezTo>
                  <a:cubicBezTo>
                    <a:pt x="37626" y="1818640"/>
                    <a:pt x="38896" y="1836420"/>
                    <a:pt x="38896" y="1852930"/>
                  </a:cubicBezTo>
                  <a:cubicBezTo>
                    <a:pt x="38896" y="1856740"/>
                    <a:pt x="40166" y="1860550"/>
                    <a:pt x="41436" y="1863090"/>
                  </a:cubicBezTo>
                  <a:cubicBezTo>
                    <a:pt x="43976" y="1865630"/>
                    <a:pt x="49056" y="1868170"/>
                    <a:pt x="54136" y="1869440"/>
                  </a:cubicBezTo>
                  <a:lnTo>
                    <a:pt x="84616" y="1884680"/>
                  </a:lnTo>
                  <a:cubicBezTo>
                    <a:pt x="98586" y="1892300"/>
                    <a:pt x="110016" y="1891030"/>
                    <a:pt x="122716" y="1882140"/>
                  </a:cubicBezTo>
                  <a:cubicBezTo>
                    <a:pt x="123986" y="1880870"/>
                    <a:pt x="127796" y="1879600"/>
                    <a:pt x="129066" y="1879600"/>
                  </a:cubicBezTo>
                  <a:cubicBezTo>
                    <a:pt x="137956" y="1880870"/>
                    <a:pt x="146846" y="1880870"/>
                    <a:pt x="154466" y="1888490"/>
                  </a:cubicBezTo>
                  <a:cubicBezTo>
                    <a:pt x="163356" y="1896110"/>
                    <a:pt x="176056" y="1901190"/>
                    <a:pt x="186216" y="1907540"/>
                  </a:cubicBezTo>
                  <a:cubicBezTo>
                    <a:pt x="192566" y="1911350"/>
                    <a:pt x="200186" y="1916430"/>
                    <a:pt x="203996" y="1921510"/>
                  </a:cubicBezTo>
                  <a:cubicBezTo>
                    <a:pt x="206536" y="1924050"/>
                    <a:pt x="209076" y="1926590"/>
                    <a:pt x="211616" y="1927860"/>
                  </a:cubicBezTo>
                  <a:cubicBezTo>
                    <a:pt x="225586" y="1932940"/>
                    <a:pt x="233206" y="1945640"/>
                    <a:pt x="242096" y="1955800"/>
                  </a:cubicBezTo>
                  <a:cubicBezTo>
                    <a:pt x="249716" y="1964690"/>
                    <a:pt x="259876" y="1969770"/>
                    <a:pt x="271306" y="1971040"/>
                  </a:cubicBezTo>
                  <a:cubicBezTo>
                    <a:pt x="284006" y="1973580"/>
                    <a:pt x="296706" y="1974850"/>
                    <a:pt x="309406" y="1977390"/>
                  </a:cubicBezTo>
                  <a:cubicBezTo>
                    <a:pt x="314486" y="1978660"/>
                    <a:pt x="320836" y="1979930"/>
                    <a:pt x="325916" y="1982470"/>
                  </a:cubicBezTo>
                  <a:cubicBezTo>
                    <a:pt x="332266" y="1985010"/>
                    <a:pt x="338616" y="1985010"/>
                    <a:pt x="343696" y="1988820"/>
                  </a:cubicBezTo>
                  <a:cubicBezTo>
                    <a:pt x="351316" y="1995170"/>
                    <a:pt x="358936" y="1998980"/>
                    <a:pt x="369096" y="1996440"/>
                  </a:cubicBezTo>
                  <a:cubicBezTo>
                    <a:pt x="372906" y="1995170"/>
                    <a:pt x="377986" y="1997710"/>
                    <a:pt x="381796" y="1998980"/>
                  </a:cubicBezTo>
                  <a:cubicBezTo>
                    <a:pt x="383066" y="1998980"/>
                    <a:pt x="384336" y="2000250"/>
                    <a:pt x="385606" y="2000250"/>
                  </a:cubicBezTo>
                  <a:cubicBezTo>
                    <a:pt x="399576" y="2001520"/>
                    <a:pt x="412276" y="1998980"/>
                    <a:pt x="424976" y="1996440"/>
                  </a:cubicBezTo>
                  <a:cubicBezTo>
                    <a:pt x="430056" y="1995170"/>
                    <a:pt x="435136" y="1993900"/>
                    <a:pt x="440216" y="1991360"/>
                  </a:cubicBezTo>
                  <a:cubicBezTo>
                    <a:pt x="454186" y="1985010"/>
                    <a:pt x="468156" y="1978660"/>
                    <a:pt x="480856" y="1971040"/>
                  </a:cubicBezTo>
                  <a:cubicBezTo>
                    <a:pt x="489746" y="1965960"/>
                    <a:pt x="498636" y="1960880"/>
                    <a:pt x="508796" y="1965960"/>
                  </a:cubicBezTo>
                  <a:lnTo>
                    <a:pt x="513876" y="1965960"/>
                  </a:lnTo>
                  <a:cubicBezTo>
                    <a:pt x="522766" y="1965960"/>
                    <a:pt x="531656" y="1964690"/>
                    <a:pt x="539276" y="1963420"/>
                  </a:cubicBezTo>
                  <a:cubicBezTo>
                    <a:pt x="540546" y="1963420"/>
                    <a:pt x="543086" y="1963420"/>
                    <a:pt x="543086" y="1962150"/>
                  </a:cubicBezTo>
                  <a:cubicBezTo>
                    <a:pt x="546896" y="1957070"/>
                    <a:pt x="553246" y="1957070"/>
                    <a:pt x="559596" y="1955800"/>
                  </a:cubicBezTo>
                  <a:cubicBezTo>
                    <a:pt x="569756" y="1954530"/>
                    <a:pt x="579916" y="1954530"/>
                    <a:pt x="587536" y="1948180"/>
                  </a:cubicBezTo>
                  <a:cubicBezTo>
                    <a:pt x="595156" y="1943100"/>
                    <a:pt x="602776" y="1941830"/>
                    <a:pt x="611666" y="1940560"/>
                  </a:cubicBezTo>
                  <a:cubicBezTo>
                    <a:pt x="612936" y="1940560"/>
                    <a:pt x="615476" y="1939290"/>
                    <a:pt x="616746" y="1939290"/>
                  </a:cubicBezTo>
                  <a:cubicBezTo>
                    <a:pt x="623096" y="1938020"/>
                    <a:pt x="629446" y="1934210"/>
                    <a:pt x="634526" y="1935480"/>
                  </a:cubicBezTo>
                  <a:cubicBezTo>
                    <a:pt x="645956" y="1938020"/>
                    <a:pt x="651036" y="1934210"/>
                    <a:pt x="658656" y="1924050"/>
                  </a:cubicBezTo>
                  <a:cubicBezTo>
                    <a:pt x="659926" y="1921510"/>
                    <a:pt x="663736" y="1920240"/>
                    <a:pt x="666276" y="1918970"/>
                  </a:cubicBezTo>
                  <a:cubicBezTo>
                    <a:pt x="672626" y="1917700"/>
                    <a:pt x="678976" y="1918970"/>
                    <a:pt x="685326" y="1917700"/>
                  </a:cubicBezTo>
                  <a:cubicBezTo>
                    <a:pt x="689136" y="1917700"/>
                    <a:pt x="692946" y="1913890"/>
                    <a:pt x="695486" y="1913890"/>
                  </a:cubicBezTo>
                  <a:cubicBezTo>
                    <a:pt x="705646" y="1915160"/>
                    <a:pt x="717076" y="1911350"/>
                    <a:pt x="725966" y="1917700"/>
                  </a:cubicBezTo>
                  <a:cubicBezTo>
                    <a:pt x="727236" y="1918970"/>
                    <a:pt x="729776" y="1918970"/>
                    <a:pt x="732316" y="1918970"/>
                  </a:cubicBezTo>
                  <a:cubicBezTo>
                    <a:pt x="748826" y="1920240"/>
                    <a:pt x="762796" y="1925320"/>
                    <a:pt x="774226" y="1935480"/>
                  </a:cubicBezTo>
                  <a:cubicBezTo>
                    <a:pt x="778036" y="1939290"/>
                    <a:pt x="783116" y="1941830"/>
                    <a:pt x="786926" y="1944370"/>
                  </a:cubicBezTo>
                  <a:cubicBezTo>
                    <a:pt x="790736" y="1946910"/>
                    <a:pt x="795816" y="1946910"/>
                    <a:pt x="799626" y="1948180"/>
                  </a:cubicBezTo>
                  <a:cubicBezTo>
                    <a:pt x="803436" y="1949450"/>
                    <a:pt x="805976" y="1950720"/>
                    <a:pt x="809786" y="1950720"/>
                  </a:cubicBezTo>
                  <a:cubicBezTo>
                    <a:pt x="816136" y="1950720"/>
                    <a:pt x="821216" y="1953260"/>
                    <a:pt x="825026" y="1958340"/>
                  </a:cubicBezTo>
                  <a:cubicBezTo>
                    <a:pt x="826296" y="1959610"/>
                    <a:pt x="827566" y="1960880"/>
                    <a:pt x="828836" y="1963420"/>
                  </a:cubicBezTo>
                  <a:cubicBezTo>
                    <a:pt x="827566" y="1967230"/>
                    <a:pt x="835186" y="1977390"/>
                    <a:pt x="840266" y="1977390"/>
                  </a:cubicBezTo>
                  <a:cubicBezTo>
                    <a:pt x="849156" y="1977390"/>
                    <a:pt x="858046" y="1979930"/>
                    <a:pt x="865666" y="1986280"/>
                  </a:cubicBezTo>
                  <a:cubicBezTo>
                    <a:pt x="866936" y="1987550"/>
                    <a:pt x="869476" y="1987550"/>
                    <a:pt x="872016" y="1986280"/>
                  </a:cubicBezTo>
                  <a:cubicBezTo>
                    <a:pt x="875826" y="1985010"/>
                    <a:pt x="878366" y="1985010"/>
                    <a:pt x="880906" y="1988820"/>
                  </a:cubicBezTo>
                  <a:cubicBezTo>
                    <a:pt x="882176" y="1990090"/>
                    <a:pt x="887256" y="1990090"/>
                    <a:pt x="889796" y="1990090"/>
                  </a:cubicBezTo>
                  <a:cubicBezTo>
                    <a:pt x="896146" y="1990090"/>
                    <a:pt x="903766" y="1988820"/>
                    <a:pt x="910116" y="1990090"/>
                  </a:cubicBezTo>
                  <a:cubicBezTo>
                    <a:pt x="921546" y="1991360"/>
                    <a:pt x="931706" y="1992630"/>
                    <a:pt x="943136" y="1995170"/>
                  </a:cubicBezTo>
                  <a:cubicBezTo>
                    <a:pt x="945676" y="1995170"/>
                    <a:pt x="948216" y="1996440"/>
                    <a:pt x="949486" y="1997710"/>
                  </a:cubicBezTo>
                  <a:cubicBezTo>
                    <a:pt x="952026" y="2004060"/>
                    <a:pt x="958376" y="2004060"/>
                    <a:pt x="962186" y="2005330"/>
                  </a:cubicBezTo>
                  <a:cubicBezTo>
                    <a:pt x="965996" y="2006600"/>
                    <a:pt x="971076" y="2007870"/>
                    <a:pt x="973616" y="2007870"/>
                  </a:cubicBezTo>
                  <a:cubicBezTo>
                    <a:pt x="974886" y="2006600"/>
                    <a:pt x="977426" y="2005330"/>
                    <a:pt x="979966" y="2002790"/>
                  </a:cubicBezTo>
                  <a:cubicBezTo>
                    <a:pt x="974886" y="2002790"/>
                    <a:pt x="972346" y="2004060"/>
                    <a:pt x="969806" y="2004060"/>
                  </a:cubicBezTo>
                  <a:cubicBezTo>
                    <a:pt x="974886" y="1997710"/>
                    <a:pt x="979966" y="1996440"/>
                    <a:pt x="986316" y="2000250"/>
                  </a:cubicBezTo>
                  <a:cubicBezTo>
                    <a:pt x="993936" y="2006600"/>
                    <a:pt x="1000286" y="2006600"/>
                    <a:pt x="1009176" y="2000250"/>
                  </a:cubicBezTo>
                  <a:lnTo>
                    <a:pt x="1016796" y="1996440"/>
                  </a:lnTo>
                  <a:lnTo>
                    <a:pt x="1016796" y="1990090"/>
                  </a:lnTo>
                  <a:cubicBezTo>
                    <a:pt x="1020606" y="1991360"/>
                    <a:pt x="1024416" y="1993900"/>
                    <a:pt x="1026956" y="1993900"/>
                  </a:cubicBezTo>
                  <a:cubicBezTo>
                    <a:pt x="1034576" y="1990090"/>
                    <a:pt x="1042196" y="1986280"/>
                    <a:pt x="1048546" y="1981200"/>
                  </a:cubicBezTo>
                  <a:cubicBezTo>
                    <a:pt x="1056166" y="1976120"/>
                    <a:pt x="1062516" y="1969770"/>
                    <a:pt x="1068866" y="1964690"/>
                  </a:cubicBezTo>
                  <a:cubicBezTo>
                    <a:pt x="1070136" y="1964690"/>
                    <a:pt x="1070136" y="1963420"/>
                    <a:pt x="1071406" y="1963420"/>
                  </a:cubicBezTo>
                  <a:cubicBezTo>
                    <a:pt x="1080296" y="1960880"/>
                    <a:pt x="1087916" y="1959610"/>
                    <a:pt x="1096806" y="1957070"/>
                  </a:cubicBezTo>
                  <a:cubicBezTo>
                    <a:pt x="1101886" y="1955800"/>
                    <a:pt x="1105696" y="1953260"/>
                    <a:pt x="1110776" y="1951990"/>
                  </a:cubicBezTo>
                  <a:cubicBezTo>
                    <a:pt x="1114586" y="1950720"/>
                    <a:pt x="1117126" y="1950720"/>
                    <a:pt x="1120936" y="1949450"/>
                  </a:cubicBezTo>
                  <a:lnTo>
                    <a:pt x="1133636" y="1949450"/>
                  </a:lnTo>
                  <a:cubicBezTo>
                    <a:pt x="1136176" y="1949450"/>
                    <a:pt x="1139986" y="1949450"/>
                    <a:pt x="1142526" y="1948180"/>
                  </a:cubicBezTo>
                  <a:cubicBezTo>
                    <a:pt x="1143796" y="1945640"/>
                    <a:pt x="1146336" y="1941830"/>
                    <a:pt x="1147606" y="1941830"/>
                  </a:cubicBezTo>
                  <a:cubicBezTo>
                    <a:pt x="1151416" y="1941830"/>
                    <a:pt x="1153956" y="1944370"/>
                    <a:pt x="1157766" y="1945640"/>
                  </a:cubicBezTo>
                  <a:cubicBezTo>
                    <a:pt x="1159036" y="1945640"/>
                    <a:pt x="1159036" y="1946910"/>
                    <a:pt x="1159036" y="1948180"/>
                  </a:cubicBezTo>
                  <a:cubicBezTo>
                    <a:pt x="1164116" y="1953260"/>
                    <a:pt x="1167926" y="1959610"/>
                    <a:pt x="1173006" y="1964690"/>
                  </a:cubicBezTo>
                  <a:cubicBezTo>
                    <a:pt x="1179356" y="1971040"/>
                    <a:pt x="1185706" y="1971040"/>
                    <a:pt x="1189516" y="1967230"/>
                  </a:cubicBezTo>
                  <a:cubicBezTo>
                    <a:pt x="1195866" y="1962150"/>
                    <a:pt x="1200946" y="1958340"/>
                    <a:pt x="1209836" y="1960880"/>
                  </a:cubicBezTo>
                  <a:cubicBezTo>
                    <a:pt x="1211106" y="1960880"/>
                    <a:pt x="1213646" y="1962150"/>
                    <a:pt x="1214916" y="1960880"/>
                  </a:cubicBezTo>
                  <a:cubicBezTo>
                    <a:pt x="1221266" y="1958340"/>
                    <a:pt x="1228886" y="1955800"/>
                    <a:pt x="1235236" y="1951990"/>
                  </a:cubicBezTo>
                  <a:cubicBezTo>
                    <a:pt x="1239046" y="1950720"/>
                    <a:pt x="1244126" y="1950720"/>
                    <a:pt x="1245396" y="1948180"/>
                  </a:cubicBezTo>
                  <a:cubicBezTo>
                    <a:pt x="1249206" y="1940560"/>
                    <a:pt x="1255556" y="1936750"/>
                    <a:pt x="1261906" y="1931670"/>
                  </a:cubicBezTo>
                  <a:cubicBezTo>
                    <a:pt x="1265716" y="1927860"/>
                    <a:pt x="1269526" y="1922780"/>
                    <a:pt x="1273336" y="1921510"/>
                  </a:cubicBezTo>
                  <a:cubicBezTo>
                    <a:pt x="1282226" y="1918970"/>
                    <a:pt x="1288576" y="1911350"/>
                    <a:pt x="1296196" y="1906270"/>
                  </a:cubicBezTo>
                  <a:cubicBezTo>
                    <a:pt x="1302546" y="1902460"/>
                    <a:pt x="1306356" y="1894840"/>
                    <a:pt x="1312706" y="1893570"/>
                  </a:cubicBezTo>
                  <a:cubicBezTo>
                    <a:pt x="1322866" y="1891030"/>
                    <a:pt x="1330486" y="1884680"/>
                    <a:pt x="1339376" y="1878330"/>
                  </a:cubicBezTo>
                  <a:cubicBezTo>
                    <a:pt x="1344456" y="1874520"/>
                    <a:pt x="1350806" y="1871980"/>
                    <a:pt x="1357156" y="1873250"/>
                  </a:cubicBezTo>
                  <a:cubicBezTo>
                    <a:pt x="1360966" y="1874520"/>
                    <a:pt x="1366046" y="1873250"/>
                    <a:pt x="1368586" y="1871980"/>
                  </a:cubicBezTo>
                  <a:cubicBezTo>
                    <a:pt x="1373666" y="1869440"/>
                    <a:pt x="1378746" y="1865630"/>
                    <a:pt x="1383826" y="1863090"/>
                  </a:cubicBezTo>
                  <a:cubicBezTo>
                    <a:pt x="1387636" y="1860550"/>
                    <a:pt x="1391446" y="1858010"/>
                    <a:pt x="1395256" y="1858010"/>
                  </a:cubicBezTo>
                  <a:cubicBezTo>
                    <a:pt x="1407956" y="1856740"/>
                    <a:pt x="1418116" y="1854200"/>
                    <a:pt x="1424466" y="1841500"/>
                  </a:cubicBezTo>
                  <a:cubicBezTo>
                    <a:pt x="1427006" y="1836420"/>
                    <a:pt x="1439706" y="1830070"/>
                    <a:pt x="1444786" y="1832610"/>
                  </a:cubicBezTo>
                  <a:cubicBezTo>
                    <a:pt x="1453676" y="1836420"/>
                    <a:pt x="1460026" y="1833880"/>
                    <a:pt x="1465106" y="1826260"/>
                  </a:cubicBezTo>
                  <a:cubicBezTo>
                    <a:pt x="1468916" y="1822450"/>
                    <a:pt x="1473996" y="1823720"/>
                    <a:pt x="1477806" y="1826260"/>
                  </a:cubicBezTo>
                  <a:cubicBezTo>
                    <a:pt x="1480346" y="1828800"/>
                    <a:pt x="1482886" y="1830070"/>
                    <a:pt x="1485426" y="1830070"/>
                  </a:cubicBezTo>
                  <a:cubicBezTo>
                    <a:pt x="1494316" y="1831340"/>
                    <a:pt x="1504476" y="1830070"/>
                    <a:pt x="1513366" y="1831340"/>
                  </a:cubicBezTo>
                  <a:cubicBezTo>
                    <a:pt x="1520986" y="1832610"/>
                    <a:pt x="1528606" y="1830070"/>
                    <a:pt x="1533686" y="1824990"/>
                  </a:cubicBezTo>
                  <a:cubicBezTo>
                    <a:pt x="1538766" y="1819910"/>
                    <a:pt x="1542576" y="1819910"/>
                    <a:pt x="1550196" y="1822450"/>
                  </a:cubicBezTo>
                  <a:cubicBezTo>
                    <a:pt x="1556546" y="1824990"/>
                    <a:pt x="1561626" y="1831340"/>
                    <a:pt x="1570516" y="1830070"/>
                  </a:cubicBezTo>
                  <a:cubicBezTo>
                    <a:pt x="1578136" y="1828800"/>
                    <a:pt x="1587026" y="1832610"/>
                    <a:pt x="1595916" y="1828800"/>
                  </a:cubicBezTo>
                  <a:lnTo>
                    <a:pt x="1600996" y="1828800"/>
                  </a:lnTo>
                  <a:cubicBezTo>
                    <a:pt x="1608616" y="1831340"/>
                    <a:pt x="1616236" y="1832610"/>
                    <a:pt x="1622586" y="1838960"/>
                  </a:cubicBezTo>
                  <a:cubicBezTo>
                    <a:pt x="1630206" y="1845310"/>
                    <a:pt x="1631476" y="1798320"/>
                    <a:pt x="1639096" y="1803400"/>
                  </a:cubicBezTo>
                  <a:cubicBezTo>
                    <a:pt x="1650526" y="1811020"/>
                    <a:pt x="1647986" y="1803400"/>
                    <a:pt x="1659416" y="1809750"/>
                  </a:cubicBezTo>
                  <a:cubicBezTo>
                    <a:pt x="1668306" y="1813560"/>
                    <a:pt x="1664496" y="1799590"/>
                    <a:pt x="1674656" y="1802130"/>
                  </a:cubicBezTo>
                  <a:cubicBezTo>
                    <a:pt x="1675926" y="1802130"/>
                    <a:pt x="1691166" y="1812290"/>
                    <a:pt x="1691166" y="1811020"/>
                  </a:cubicBezTo>
                  <a:cubicBezTo>
                    <a:pt x="1697516" y="1807210"/>
                    <a:pt x="1703866" y="1769110"/>
                    <a:pt x="1710216" y="1770380"/>
                  </a:cubicBezTo>
                  <a:cubicBezTo>
                    <a:pt x="1722916" y="1774190"/>
                    <a:pt x="1734346" y="1771650"/>
                    <a:pt x="1745776" y="1766570"/>
                  </a:cubicBezTo>
                  <a:cubicBezTo>
                    <a:pt x="1752126" y="1764030"/>
                    <a:pt x="1762286" y="1755140"/>
                    <a:pt x="1767366" y="1758950"/>
                  </a:cubicBezTo>
                  <a:cubicBezTo>
                    <a:pt x="1776256" y="1765300"/>
                    <a:pt x="1785146" y="1767840"/>
                    <a:pt x="1795306" y="1769110"/>
                  </a:cubicBezTo>
                  <a:cubicBezTo>
                    <a:pt x="1796576" y="1769110"/>
                    <a:pt x="1797846" y="1770380"/>
                    <a:pt x="1799116" y="1771650"/>
                  </a:cubicBezTo>
                  <a:cubicBezTo>
                    <a:pt x="1802926" y="1776730"/>
                    <a:pt x="1820706" y="1762760"/>
                    <a:pt x="1824516" y="1767840"/>
                  </a:cubicBezTo>
                  <a:cubicBezTo>
                    <a:pt x="1829596" y="1775460"/>
                    <a:pt x="1834676" y="1783080"/>
                    <a:pt x="1839756" y="1789430"/>
                  </a:cubicBezTo>
                  <a:cubicBezTo>
                    <a:pt x="1842296" y="1791970"/>
                    <a:pt x="1846106" y="1793240"/>
                    <a:pt x="1847376" y="1795780"/>
                  </a:cubicBezTo>
                  <a:cubicBezTo>
                    <a:pt x="1848646" y="1802130"/>
                    <a:pt x="1851186" y="1804670"/>
                    <a:pt x="1857536" y="1804670"/>
                  </a:cubicBezTo>
                  <a:cubicBezTo>
                    <a:pt x="1861346" y="1804670"/>
                    <a:pt x="1865156" y="1805940"/>
                    <a:pt x="1867696" y="1808480"/>
                  </a:cubicBezTo>
                  <a:cubicBezTo>
                    <a:pt x="1874046" y="1812290"/>
                    <a:pt x="1879126" y="1816100"/>
                    <a:pt x="1884206" y="1819910"/>
                  </a:cubicBezTo>
                  <a:cubicBezTo>
                    <a:pt x="1890556" y="1823720"/>
                    <a:pt x="1896906" y="1827530"/>
                    <a:pt x="1899446" y="1833880"/>
                  </a:cubicBezTo>
                  <a:cubicBezTo>
                    <a:pt x="1900716" y="1836420"/>
                    <a:pt x="1901986" y="1837690"/>
                    <a:pt x="1903256" y="1838960"/>
                  </a:cubicBezTo>
                  <a:cubicBezTo>
                    <a:pt x="1908336" y="1844040"/>
                    <a:pt x="1913416" y="1847850"/>
                    <a:pt x="1918496" y="1852930"/>
                  </a:cubicBezTo>
                  <a:cubicBezTo>
                    <a:pt x="1926116" y="1859280"/>
                    <a:pt x="1932466" y="1866900"/>
                    <a:pt x="1940086" y="1873250"/>
                  </a:cubicBezTo>
                  <a:cubicBezTo>
                    <a:pt x="1942626" y="1874520"/>
                    <a:pt x="1945166" y="1877060"/>
                    <a:pt x="1947706" y="1878330"/>
                  </a:cubicBezTo>
                  <a:cubicBezTo>
                    <a:pt x="1952786" y="1880870"/>
                    <a:pt x="1957866" y="1883410"/>
                    <a:pt x="1961676" y="1887220"/>
                  </a:cubicBezTo>
                  <a:cubicBezTo>
                    <a:pt x="1965486" y="1891030"/>
                    <a:pt x="1983266" y="1868170"/>
                    <a:pt x="1985806" y="1873250"/>
                  </a:cubicBezTo>
                  <a:cubicBezTo>
                    <a:pt x="1985806" y="1874520"/>
                    <a:pt x="1987076" y="1874520"/>
                    <a:pt x="1988346" y="1874520"/>
                  </a:cubicBezTo>
                  <a:cubicBezTo>
                    <a:pt x="1995966" y="1880870"/>
                    <a:pt x="2003586" y="1878330"/>
                    <a:pt x="2011206" y="1875790"/>
                  </a:cubicBezTo>
                  <a:cubicBezTo>
                    <a:pt x="2013746" y="1874520"/>
                    <a:pt x="2016286" y="1873250"/>
                    <a:pt x="2017556" y="1874520"/>
                  </a:cubicBezTo>
                  <a:cubicBezTo>
                    <a:pt x="2026446" y="1878330"/>
                    <a:pt x="2032796" y="1887220"/>
                    <a:pt x="2044226" y="1888490"/>
                  </a:cubicBezTo>
                  <a:cubicBezTo>
                    <a:pt x="2044226" y="1888490"/>
                    <a:pt x="2045496" y="1888490"/>
                    <a:pt x="2045496" y="1889760"/>
                  </a:cubicBezTo>
                  <a:cubicBezTo>
                    <a:pt x="2048036" y="1897380"/>
                    <a:pt x="2055656" y="1897380"/>
                    <a:pt x="2062006" y="1898650"/>
                  </a:cubicBezTo>
                  <a:cubicBezTo>
                    <a:pt x="2065816" y="1898650"/>
                    <a:pt x="2069626" y="1899920"/>
                    <a:pt x="2072166" y="1901190"/>
                  </a:cubicBezTo>
                  <a:cubicBezTo>
                    <a:pt x="2079786" y="1905000"/>
                    <a:pt x="2087406" y="1910080"/>
                    <a:pt x="2096296" y="1912620"/>
                  </a:cubicBezTo>
                  <a:cubicBezTo>
                    <a:pt x="2107726" y="1916430"/>
                    <a:pt x="2119156" y="1918970"/>
                    <a:pt x="2128046" y="1925320"/>
                  </a:cubicBezTo>
                  <a:cubicBezTo>
                    <a:pt x="2129316" y="1925320"/>
                    <a:pt x="2130586" y="1925320"/>
                    <a:pt x="2130586" y="1926590"/>
                  </a:cubicBezTo>
                  <a:cubicBezTo>
                    <a:pt x="2134396" y="1929130"/>
                    <a:pt x="2140746" y="1930400"/>
                    <a:pt x="2143286" y="1934210"/>
                  </a:cubicBezTo>
                  <a:cubicBezTo>
                    <a:pt x="2147096" y="1941830"/>
                    <a:pt x="2157256" y="1940560"/>
                    <a:pt x="2162336" y="1946910"/>
                  </a:cubicBezTo>
                  <a:lnTo>
                    <a:pt x="2163606" y="1946910"/>
                  </a:lnTo>
                  <a:cubicBezTo>
                    <a:pt x="2168686" y="1946910"/>
                    <a:pt x="2173766" y="1948180"/>
                    <a:pt x="2180116" y="1948180"/>
                  </a:cubicBezTo>
                  <a:cubicBezTo>
                    <a:pt x="2182656" y="1946910"/>
                    <a:pt x="2186466" y="1944370"/>
                    <a:pt x="2189006" y="1944370"/>
                  </a:cubicBezTo>
                  <a:cubicBezTo>
                    <a:pt x="2200436" y="1948180"/>
                    <a:pt x="2211866" y="1948180"/>
                    <a:pt x="2219486" y="1938020"/>
                  </a:cubicBezTo>
                  <a:cubicBezTo>
                    <a:pt x="2220756" y="1936750"/>
                    <a:pt x="2223296" y="1936750"/>
                    <a:pt x="2225836" y="1936750"/>
                  </a:cubicBezTo>
                  <a:lnTo>
                    <a:pt x="2235996" y="1936750"/>
                  </a:lnTo>
                  <a:cubicBezTo>
                    <a:pt x="2247426" y="1934210"/>
                    <a:pt x="2257586" y="1931670"/>
                    <a:pt x="2269016" y="1930400"/>
                  </a:cubicBezTo>
                  <a:cubicBezTo>
                    <a:pt x="2274096" y="1929130"/>
                    <a:pt x="2280446" y="1931670"/>
                    <a:pt x="2285526" y="1932940"/>
                  </a:cubicBezTo>
                  <a:cubicBezTo>
                    <a:pt x="2290606" y="1934210"/>
                    <a:pt x="2295686" y="1934210"/>
                    <a:pt x="2300766" y="1934210"/>
                  </a:cubicBezTo>
                  <a:cubicBezTo>
                    <a:pt x="2307116" y="1934210"/>
                    <a:pt x="2312196" y="1931670"/>
                    <a:pt x="2318546" y="1931670"/>
                  </a:cubicBezTo>
                  <a:cubicBezTo>
                    <a:pt x="2323626" y="1930400"/>
                    <a:pt x="2329976" y="1930400"/>
                    <a:pt x="2335056" y="1929130"/>
                  </a:cubicBezTo>
                  <a:cubicBezTo>
                    <a:pt x="2346486" y="1926590"/>
                    <a:pt x="2356646" y="1924050"/>
                    <a:pt x="2368076" y="1922780"/>
                  </a:cubicBezTo>
                  <a:cubicBezTo>
                    <a:pt x="2375696" y="1879600"/>
                    <a:pt x="2374426" y="1828800"/>
                    <a:pt x="2374426" y="1776730"/>
                  </a:cubicBezTo>
                  <a:close/>
                </a:path>
              </a:pathLst>
            </a:custGeom>
            <a:blipFill>
              <a:blip r:embed="rId7"/>
              <a:stretch>
                <a:fillRect l="-6373" t="0" r="-6373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456047">
            <a:off x="3941697" y="4422953"/>
            <a:ext cx="3142930" cy="2653722"/>
            <a:chOff x="0" y="0"/>
            <a:chExt cx="6355969" cy="536663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5" y="40"/>
              <a:ext cx="6356039" cy="5366601"/>
            </a:xfrm>
            <a:custGeom>
              <a:avLst/>
              <a:gdLst/>
              <a:ahLst/>
              <a:cxnLst/>
              <a:rect r="r" b="b" t="t" l="l"/>
              <a:pathLst>
                <a:path h="5366601" w="6356039">
                  <a:moveTo>
                    <a:pt x="6336025" y="2065615"/>
                  </a:moveTo>
                  <a:cubicBezTo>
                    <a:pt x="6311514" y="3071963"/>
                    <a:pt x="6362314" y="4412321"/>
                    <a:pt x="6269985" y="5291415"/>
                  </a:cubicBezTo>
                  <a:cubicBezTo>
                    <a:pt x="6295258" y="5357582"/>
                    <a:pt x="6034654" y="5271730"/>
                    <a:pt x="5927085" y="5252045"/>
                  </a:cubicBezTo>
                  <a:cubicBezTo>
                    <a:pt x="5922640" y="5241631"/>
                    <a:pt x="5926577" y="5229566"/>
                    <a:pt x="5895335" y="5253315"/>
                  </a:cubicBezTo>
                  <a:cubicBezTo>
                    <a:pt x="5835010" y="5202896"/>
                    <a:pt x="5745856" y="5250013"/>
                    <a:pt x="5617205" y="5215215"/>
                  </a:cubicBezTo>
                  <a:cubicBezTo>
                    <a:pt x="5606791" y="5198832"/>
                    <a:pt x="5584820" y="5245187"/>
                    <a:pt x="5548625" y="5225375"/>
                  </a:cubicBezTo>
                  <a:cubicBezTo>
                    <a:pt x="5523606" y="5227788"/>
                    <a:pt x="5529956" y="5240742"/>
                    <a:pt x="5496555" y="5224105"/>
                  </a:cubicBezTo>
                  <a:cubicBezTo>
                    <a:pt x="5472806" y="5254331"/>
                    <a:pt x="5469504" y="5160351"/>
                    <a:pt x="5447025" y="5219025"/>
                  </a:cubicBezTo>
                  <a:cubicBezTo>
                    <a:pt x="5445882" y="5219025"/>
                    <a:pt x="5446390" y="5219025"/>
                    <a:pt x="5443215" y="5219025"/>
                  </a:cubicBezTo>
                  <a:cubicBezTo>
                    <a:pt x="5443215" y="5219025"/>
                    <a:pt x="5443215" y="5219025"/>
                    <a:pt x="5438135" y="5219025"/>
                  </a:cubicBezTo>
                  <a:cubicBezTo>
                    <a:pt x="5438135" y="5219025"/>
                    <a:pt x="5438135" y="5219025"/>
                    <a:pt x="5431785" y="5219025"/>
                  </a:cubicBezTo>
                  <a:cubicBezTo>
                    <a:pt x="5414640" y="5216358"/>
                    <a:pt x="5436865" y="5201753"/>
                    <a:pt x="5392415" y="5198705"/>
                  </a:cubicBezTo>
                  <a:cubicBezTo>
                    <a:pt x="5359776" y="5055703"/>
                    <a:pt x="5118730" y="5152350"/>
                    <a:pt x="5015225" y="5117425"/>
                  </a:cubicBezTo>
                  <a:cubicBezTo>
                    <a:pt x="5015352" y="5117425"/>
                    <a:pt x="5014336" y="5117425"/>
                    <a:pt x="5011415" y="5117425"/>
                  </a:cubicBezTo>
                  <a:cubicBezTo>
                    <a:pt x="5009764" y="5114377"/>
                    <a:pt x="5002398" y="5113996"/>
                    <a:pt x="4997445" y="5118695"/>
                  </a:cubicBezTo>
                  <a:cubicBezTo>
                    <a:pt x="5011161" y="5119711"/>
                    <a:pt x="4995540" y="5143714"/>
                    <a:pt x="4997445" y="5116155"/>
                  </a:cubicBezTo>
                  <a:cubicBezTo>
                    <a:pt x="4997445" y="5116028"/>
                    <a:pt x="4997572" y="5115901"/>
                    <a:pt x="4997572" y="5115774"/>
                  </a:cubicBezTo>
                  <a:cubicBezTo>
                    <a:pt x="4995286" y="5117171"/>
                    <a:pt x="4990714" y="5118695"/>
                    <a:pt x="4982205" y="5118695"/>
                  </a:cubicBezTo>
                  <a:cubicBezTo>
                    <a:pt x="4840346" y="5034240"/>
                    <a:pt x="4717029" y="4954738"/>
                    <a:pt x="4498335" y="4961215"/>
                  </a:cubicBezTo>
                  <a:cubicBezTo>
                    <a:pt x="4394957" y="4921210"/>
                    <a:pt x="4253733" y="4998426"/>
                    <a:pt x="4142735" y="4981662"/>
                  </a:cubicBezTo>
                  <a:cubicBezTo>
                    <a:pt x="3987922" y="5036653"/>
                    <a:pt x="4053835" y="4863806"/>
                    <a:pt x="3836665" y="5098375"/>
                  </a:cubicBezTo>
                  <a:cubicBezTo>
                    <a:pt x="3822187" y="5080087"/>
                    <a:pt x="3800851" y="5133173"/>
                    <a:pt x="3726175" y="5160605"/>
                  </a:cubicBezTo>
                  <a:cubicBezTo>
                    <a:pt x="3693155" y="5164288"/>
                    <a:pt x="3648324" y="5163653"/>
                    <a:pt x="3599175" y="5175845"/>
                  </a:cubicBezTo>
                  <a:cubicBezTo>
                    <a:pt x="3597397" y="5175337"/>
                    <a:pt x="3594857" y="5177877"/>
                    <a:pt x="3599175" y="5170765"/>
                  </a:cubicBezTo>
                  <a:cubicBezTo>
                    <a:pt x="3582411" y="5193371"/>
                    <a:pt x="3502147" y="5192609"/>
                    <a:pt x="3450585" y="5180925"/>
                  </a:cubicBezTo>
                  <a:cubicBezTo>
                    <a:pt x="3450585" y="5180925"/>
                    <a:pt x="3450585" y="5180798"/>
                    <a:pt x="3450585" y="5178766"/>
                  </a:cubicBezTo>
                  <a:cubicBezTo>
                    <a:pt x="3448045" y="5181179"/>
                    <a:pt x="3409437" y="5192609"/>
                    <a:pt x="3370575" y="5253315"/>
                  </a:cubicBezTo>
                  <a:cubicBezTo>
                    <a:pt x="3371083" y="5248870"/>
                    <a:pt x="3369559" y="5235027"/>
                    <a:pt x="3356605" y="5257125"/>
                  </a:cubicBezTo>
                  <a:cubicBezTo>
                    <a:pt x="3279897" y="5315291"/>
                    <a:pt x="3220334" y="5371425"/>
                    <a:pt x="3139435" y="5288875"/>
                  </a:cubicBezTo>
                  <a:cubicBezTo>
                    <a:pt x="2996687" y="5290018"/>
                    <a:pt x="2940172" y="5214326"/>
                    <a:pt x="2829555" y="5163145"/>
                  </a:cubicBezTo>
                  <a:cubicBezTo>
                    <a:pt x="2828412" y="5176861"/>
                    <a:pt x="2819141" y="5138380"/>
                    <a:pt x="2811775" y="5149175"/>
                  </a:cubicBezTo>
                  <a:cubicBezTo>
                    <a:pt x="2777866" y="5184354"/>
                    <a:pt x="2752339" y="5166955"/>
                    <a:pt x="2722875" y="5133935"/>
                  </a:cubicBezTo>
                  <a:cubicBezTo>
                    <a:pt x="2722875" y="5133935"/>
                    <a:pt x="2722875" y="5133935"/>
                    <a:pt x="2722875" y="5132665"/>
                  </a:cubicBezTo>
                  <a:cubicBezTo>
                    <a:pt x="2709540" y="5134570"/>
                    <a:pt x="2686172" y="5134951"/>
                    <a:pt x="2655565" y="5159335"/>
                  </a:cubicBezTo>
                  <a:cubicBezTo>
                    <a:pt x="2655946" y="5170130"/>
                    <a:pt x="2658994" y="5176099"/>
                    <a:pt x="2637785" y="5155525"/>
                  </a:cubicBezTo>
                  <a:lnTo>
                    <a:pt x="2636515" y="5155525"/>
                  </a:lnTo>
                  <a:cubicBezTo>
                    <a:pt x="2598415" y="5107392"/>
                    <a:pt x="2585334" y="5098629"/>
                    <a:pt x="2517135" y="5075515"/>
                  </a:cubicBezTo>
                  <a:cubicBezTo>
                    <a:pt x="2514087" y="5069800"/>
                    <a:pt x="2511801" y="5097359"/>
                    <a:pt x="2506975" y="5078055"/>
                  </a:cubicBezTo>
                  <a:cubicBezTo>
                    <a:pt x="2521707" y="5076150"/>
                    <a:pt x="2467605" y="5046432"/>
                    <a:pt x="2405375" y="4998045"/>
                  </a:cubicBezTo>
                  <a:lnTo>
                    <a:pt x="2404105" y="4998045"/>
                  </a:lnTo>
                  <a:cubicBezTo>
                    <a:pt x="2392929" y="4952071"/>
                    <a:pt x="2389627" y="5034240"/>
                    <a:pt x="2247895" y="4868505"/>
                  </a:cubicBezTo>
                  <a:lnTo>
                    <a:pt x="2249165" y="4868505"/>
                  </a:lnTo>
                  <a:cubicBezTo>
                    <a:pt x="2218812" y="4802084"/>
                    <a:pt x="2180458" y="4884507"/>
                    <a:pt x="2137405" y="4812625"/>
                  </a:cubicBezTo>
                  <a:cubicBezTo>
                    <a:pt x="2150740" y="4794210"/>
                    <a:pt x="2118101" y="4813260"/>
                    <a:pt x="2113275" y="4815165"/>
                  </a:cubicBezTo>
                  <a:cubicBezTo>
                    <a:pt x="2109973" y="4815165"/>
                    <a:pt x="2122419" y="4813895"/>
                    <a:pt x="2115815" y="4808815"/>
                  </a:cubicBezTo>
                  <a:cubicBezTo>
                    <a:pt x="2073778" y="4848312"/>
                    <a:pt x="1995546" y="4605361"/>
                    <a:pt x="1869435" y="4686895"/>
                  </a:cubicBezTo>
                  <a:cubicBezTo>
                    <a:pt x="1850512" y="4692356"/>
                    <a:pt x="1831716" y="4689054"/>
                    <a:pt x="1776725" y="4672925"/>
                  </a:cubicBezTo>
                  <a:cubicBezTo>
                    <a:pt x="1781424" y="4655653"/>
                    <a:pt x="1766438" y="4696801"/>
                    <a:pt x="1741165" y="4684355"/>
                  </a:cubicBezTo>
                  <a:cubicBezTo>
                    <a:pt x="1694175" y="4678894"/>
                    <a:pt x="1754246" y="4733885"/>
                    <a:pt x="1706875" y="4707215"/>
                  </a:cubicBezTo>
                  <a:cubicBezTo>
                    <a:pt x="1704462" y="4667972"/>
                    <a:pt x="1546982" y="4683847"/>
                    <a:pt x="1506215" y="4708485"/>
                  </a:cubicBezTo>
                  <a:cubicBezTo>
                    <a:pt x="1500119" y="4713057"/>
                    <a:pt x="1483101" y="4726646"/>
                    <a:pt x="1491229" y="4700103"/>
                  </a:cubicBezTo>
                  <a:cubicBezTo>
                    <a:pt x="1482720" y="4709501"/>
                    <a:pt x="1454145" y="4686895"/>
                    <a:pt x="1479545" y="4680545"/>
                  </a:cubicBezTo>
                  <a:cubicBezTo>
                    <a:pt x="1479545" y="4680545"/>
                    <a:pt x="1479545" y="4680545"/>
                    <a:pt x="1482085" y="4683085"/>
                  </a:cubicBezTo>
                  <a:cubicBezTo>
                    <a:pt x="1487292" y="4693626"/>
                    <a:pt x="1493515" y="4683974"/>
                    <a:pt x="1478275" y="4672925"/>
                  </a:cubicBezTo>
                  <a:cubicBezTo>
                    <a:pt x="1477005" y="4676862"/>
                    <a:pt x="1472560" y="4657812"/>
                    <a:pt x="1461765" y="4672925"/>
                  </a:cubicBezTo>
                  <a:cubicBezTo>
                    <a:pt x="1460749" y="4673941"/>
                    <a:pt x="1462146" y="4675973"/>
                    <a:pt x="1456685" y="4676735"/>
                  </a:cubicBezTo>
                  <a:cubicBezTo>
                    <a:pt x="1450589" y="4710390"/>
                    <a:pt x="1448303" y="4696166"/>
                    <a:pt x="1315715" y="4719915"/>
                  </a:cubicBezTo>
                  <a:cubicBezTo>
                    <a:pt x="1315715" y="4719915"/>
                    <a:pt x="1315715" y="4719915"/>
                    <a:pt x="1315715" y="4721185"/>
                  </a:cubicBezTo>
                  <a:cubicBezTo>
                    <a:pt x="1319144" y="4728297"/>
                    <a:pt x="1305555" y="4734901"/>
                    <a:pt x="1304285" y="4721185"/>
                  </a:cubicBezTo>
                  <a:cubicBezTo>
                    <a:pt x="1305809" y="4722455"/>
                    <a:pt x="1301110" y="4716613"/>
                    <a:pt x="1309365" y="4714835"/>
                  </a:cubicBezTo>
                  <a:cubicBezTo>
                    <a:pt x="1200907" y="4645493"/>
                    <a:pt x="847085" y="4916638"/>
                    <a:pt x="655315" y="5020905"/>
                  </a:cubicBezTo>
                  <a:cubicBezTo>
                    <a:pt x="655315" y="5020905"/>
                    <a:pt x="655315" y="5020905"/>
                    <a:pt x="655315" y="5023445"/>
                  </a:cubicBezTo>
                  <a:cubicBezTo>
                    <a:pt x="656204" y="5023572"/>
                    <a:pt x="653791" y="5031192"/>
                    <a:pt x="647695" y="5036145"/>
                  </a:cubicBezTo>
                  <a:cubicBezTo>
                    <a:pt x="647695" y="5036145"/>
                    <a:pt x="647695" y="5036145"/>
                    <a:pt x="647695" y="5037415"/>
                  </a:cubicBezTo>
                  <a:cubicBezTo>
                    <a:pt x="628518" y="5031700"/>
                    <a:pt x="672206" y="5060529"/>
                    <a:pt x="640075" y="5043765"/>
                  </a:cubicBezTo>
                  <a:cubicBezTo>
                    <a:pt x="642234" y="5043765"/>
                    <a:pt x="641218" y="5044400"/>
                    <a:pt x="636265" y="5039955"/>
                  </a:cubicBezTo>
                  <a:cubicBezTo>
                    <a:pt x="575686" y="5062307"/>
                    <a:pt x="626105" y="5075261"/>
                    <a:pt x="542285" y="5105995"/>
                  </a:cubicBezTo>
                  <a:cubicBezTo>
                    <a:pt x="533649" y="5155525"/>
                    <a:pt x="463672" y="5154509"/>
                    <a:pt x="368295" y="5219025"/>
                  </a:cubicBezTo>
                  <a:cubicBezTo>
                    <a:pt x="343784" y="5220041"/>
                    <a:pt x="345435" y="5208611"/>
                    <a:pt x="330195" y="5254585"/>
                  </a:cubicBezTo>
                  <a:cubicBezTo>
                    <a:pt x="314193" y="5228169"/>
                    <a:pt x="297810" y="5254331"/>
                    <a:pt x="283205" y="5277445"/>
                  </a:cubicBezTo>
                  <a:cubicBezTo>
                    <a:pt x="246629" y="5286208"/>
                    <a:pt x="185288" y="5300051"/>
                    <a:pt x="140965" y="5349835"/>
                  </a:cubicBezTo>
                  <a:cubicBezTo>
                    <a:pt x="90673" y="5390221"/>
                    <a:pt x="-12578" y="5359741"/>
                    <a:pt x="1265" y="5235535"/>
                  </a:cubicBezTo>
                  <a:cubicBezTo>
                    <a:pt x="93975" y="4345011"/>
                    <a:pt x="17140" y="3236555"/>
                    <a:pt x="62225" y="2110065"/>
                  </a:cubicBezTo>
                  <a:cubicBezTo>
                    <a:pt x="28570" y="1487003"/>
                    <a:pt x="78481" y="1030946"/>
                    <a:pt x="43175" y="409535"/>
                  </a:cubicBezTo>
                  <a:cubicBezTo>
                    <a:pt x="119248" y="211923"/>
                    <a:pt x="-116845" y="-62397"/>
                    <a:pt x="295905" y="19772"/>
                  </a:cubicBezTo>
                  <a:cubicBezTo>
                    <a:pt x="1965066" y="4405"/>
                    <a:pt x="3786881" y="22058"/>
                    <a:pt x="5485125" y="18502"/>
                  </a:cubicBezTo>
                  <a:cubicBezTo>
                    <a:pt x="6687307" y="106005"/>
                    <a:pt x="6272906" y="-575731"/>
                    <a:pt x="6336025" y="2065615"/>
                  </a:cubicBezTo>
                  <a:close/>
                </a:path>
              </a:pathLst>
            </a:custGeom>
            <a:blipFill>
              <a:blip r:embed="rId8"/>
              <a:stretch>
                <a:fillRect l="-6288" t="0" r="-6288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-3784074">
            <a:off x="5067618" y="2827288"/>
            <a:ext cx="1285186" cy="3106189"/>
          </a:xfrm>
          <a:custGeom>
            <a:avLst/>
            <a:gdLst/>
            <a:ahLst/>
            <a:cxnLst/>
            <a:rect r="r" b="b" t="t" l="l"/>
            <a:pathLst>
              <a:path h="3106189" w="1285186">
                <a:moveTo>
                  <a:pt x="0" y="0"/>
                </a:moveTo>
                <a:lnTo>
                  <a:pt x="1285185" y="0"/>
                </a:lnTo>
                <a:lnTo>
                  <a:pt x="1285185" y="3106189"/>
                </a:lnTo>
                <a:lnTo>
                  <a:pt x="0" y="31061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9004293">
            <a:off x="-44915" y="3336391"/>
            <a:ext cx="1285186" cy="3106189"/>
          </a:xfrm>
          <a:custGeom>
            <a:avLst/>
            <a:gdLst/>
            <a:ahLst/>
            <a:cxnLst/>
            <a:rect r="r" b="b" t="t" l="l"/>
            <a:pathLst>
              <a:path h="3106189" w="1285186">
                <a:moveTo>
                  <a:pt x="1285185" y="0"/>
                </a:moveTo>
                <a:lnTo>
                  <a:pt x="0" y="0"/>
                </a:lnTo>
                <a:lnTo>
                  <a:pt x="0" y="3106189"/>
                </a:lnTo>
                <a:lnTo>
                  <a:pt x="1285185" y="3106189"/>
                </a:lnTo>
                <a:lnTo>
                  <a:pt x="1285185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488463" y="7519267"/>
            <a:ext cx="3097414" cy="3424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76"/>
              </a:lnSpc>
            </a:pPr>
            <a:r>
              <a:rPr lang="en-US" sz="2260" spc="137">
                <a:solidFill>
                  <a:srgbClr val="70472F"/>
                </a:solidFill>
                <a:latin typeface="Courier Prime"/>
                <a:ea typeface="Courier Prime"/>
                <a:cs typeface="Courier Prime"/>
                <a:sym typeface="Courier Prime"/>
              </a:rPr>
              <a:t>お一人様　2000円～</a:t>
            </a:r>
          </a:p>
        </p:txBody>
      </p:sp>
      <p:sp>
        <p:nvSpPr>
          <p:cNvPr name="TextBox 12" id="12"/>
          <p:cNvSpPr txBox="true"/>
          <p:nvPr/>
        </p:nvSpPr>
        <p:spPr>
          <a:xfrm rot="-177954">
            <a:off x="572582" y="733056"/>
            <a:ext cx="6296127" cy="1624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69"/>
              </a:lnSpc>
            </a:pPr>
            <a:r>
              <a:rPr lang="en-US" sz="7402" spc="458">
                <a:solidFill>
                  <a:srgbClr val="8B593C"/>
                </a:solidFill>
                <a:latin typeface="851チカラヅヨク"/>
                <a:ea typeface="851チカラヅヨク"/>
                <a:cs typeface="851チカラヅヨク"/>
                <a:sym typeface="851チカラヅヨク"/>
              </a:rPr>
              <a:t>オードブル</a:t>
            </a:r>
          </a:p>
          <a:p>
            <a:pPr algn="ctr">
              <a:lnSpc>
                <a:spcPts val="6069"/>
              </a:lnSpc>
            </a:pPr>
            <a:r>
              <a:rPr lang="en-US" sz="7402" spc="458">
                <a:solidFill>
                  <a:srgbClr val="8B593C"/>
                </a:solidFill>
                <a:latin typeface="851チカラヅヨク"/>
                <a:ea typeface="851チカラヅヨク"/>
                <a:cs typeface="851チカラヅヨク"/>
                <a:sym typeface="851チカラヅヨク"/>
              </a:rPr>
              <a:t>注文承ります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22612" y="9886371"/>
            <a:ext cx="5582762" cy="355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92"/>
              </a:lnSpc>
              <a:spcBef>
                <a:spcPct val="0"/>
              </a:spcBef>
            </a:pPr>
            <a:r>
              <a:rPr lang="en-US" sz="2137">
                <a:solidFill>
                  <a:srgbClr val="3F2D2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お問い合わせ先：〇〇〇〇〇〇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488463" y="8081031"/>
            <a:ext cx="3097414" cy="541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42"/>
              </a:lnSpc>
            </a:pPr>
            <a:r>
              <a:rPr lang="en-US" sz="1879" spc="114">
                <a:solidFill>
                  <a:srgbClr val="3F2D20"/>
                </a:solidFill>
                <a:latin typeface="Courier Prime"/>
                <a:ea typeface="Courier Prime"/>
                <a:cs typeface="Courier Prime"/>
                <a:sym typeface="Courier Prime"/>
              </a:rPr>
              <a:t>お料理、ご予算など</a:t>
            </a:r>
          </a:p>
          <a:p>
            <a:pPr algn="ctr" marL="0" indent="0" lvl="0">
              <a:lnSpc>
                <a:spcPts val="2142"/>
              </a:lnSpc>
              <a:spcBef>
                <a:spcPct val="0"/>
              </a:spcBef>
            </a:pPr>
            <a:r>
              <a:rPr lang="en-US" sz="1879" spc="114">
                <a:solidFill>
                  <a:srgbClr val="3F2D20"/>
                </a:solidFill>
                <a:latin typeface="Courier Prime"/>
                <a:ea typeface="Courier Prime"/>
                <a:cs typeface="Courier Prime"/>
                <a:sym typeface="Courier Prime"/>
              </a:rPr>
              <a:t>ご相談ください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978928" y="8832343"/>
            <a:ext cx="3780764" cy="3156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50"/>
              </a:lnSpc>
              <a:spcBef>
                <a:spcPct val="0"/>
              </a:spcBef>
            </a:pPr>
            <a:r>
              <a:rPr lang="en-US" b="true" sz="1821">
                <a:solidFill>
                  <a:srgbClr val="70472F"/>
                </a:solidFill>
                <a:latin typeface="Courier Prime Bold"/>
                <a:ea typeface="Courier Prime Bold"/>
                <a:cs typeface="Courier Prime Bold"/>
                <a:sym typeface="Courier Prime Bold"/>
              </a:rPr>
              <a:t>注）1週間前までにご予約ください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DAG2-E-At_Y</dc:identifier>
  <dcterms:modified xsi:type="dcterms:W3CDTF">2011-08-01T06:04:30Z</dcterms:modified>
  <cp:revision>1</cp:revision>
  <dc:title>予約承ります</dc:title>
</cp:coreProperties>
</file>