
<file path=[Content_Types].xml><?xml version="1.0" encoding="utf-8"?>
<Types xmlns="http://schemas.openxmlformats.org/package/2006/content-types">
  <Default Extension="bin" ContentType="application/vnd.openxmlformats-officedocument.oleObject"/>
  <Default Extension="png" ContentType="image/png"/>
  <Default Extension="emf" ContentType="image/x-emf"/>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ags/tag7.xml" ContentType="application/vnd.openxmlformats-officedocument.presentationml.tags+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3.xml" ContentType="application/vnd.openxmlformats-officedocument.theme+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4.xml" ContentType="application/vnd.openxmlformats-officedocument.theme+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5.xml" ContentType="application/vnd.openxmlformats-officedocument.theme+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heme/theme6.xml" ContentType="application/vnd.openxmlformats-officedocument.theme+xml"/>
  <Override PartName="/ppt/theme/theme7.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saveSubsetFonts="1">
  <p:sldMasterIdLst>
    <p:sldMasterId id="2147483702" r:id="rId1"/>
    <p:sldMasterId id="2147483722" r:id="rId2"/>
    <p:sldMasterId id="2147483728" r:id="rId3"/>
    <p:sldMasterId id="2147483735" r:id="rId4"/>
    <p:sldMasterId id="2147483742" r:id="rId5"/>
  </p:sldMasterIdLst>
  <p:notesMasterIdLst>
    <p:notesMasterId r:id="rId14"/>
  </p:notesMasterIdLst>
  <p:handoutMasterIdLst>
    <p:handoutMasterId r:id="rId15"/>
  </p:handoutMasterIdLst>
  <p:sldIdLst>
    <p:sldId id="261" r:id="rId6"/>
    <p:sldId id="262" r:id="rId7"/>
    <p:sldId id="263" r:id="rId8"/>
    <p:sldId id="268" r:id="rId9"/>
    <p:sldId id="266" r:id="rId10"/>
    <p:sldId id="264" r:id="rId11"/>
    <p:sldId id="265" r:id="rId12"/>
    <p:sldId id="267" r:id="rId13"/>
  </p:sldIdLst>
  <p:sldSz cx="9906000" cy="6858000" type="A4"/>
  <p:notesSz cx="6735763" cy="9866313"/>
  <p:custDataLst>
    <p:tags r:id="rId16"/>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3" pos="3050" userDrawn="1">
          <p15:clr>
            <a:srgbClr val="A4A3A4"/>
          </p15:clr>
        </p15:guide>
        <p15:guide id="4" pos="3191" userDrawn="1">
          <p15:clr>
            <a:srgbClr val="A4A3A4"/>
          </p15:clr>
        </p15:guide>
        <p15:guide id="5" orient="horz" pos="4315"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今井 雄太" initials="今井" lastIdx="1" clrIdx="0">
    <p:extLst>
      <p:ext uri="{19B8F6BF-5375-455C-9EA6-DF929625EA0E}">
        <p15:presenceInfo xmlns:p15="http://schemas.microsoft.com/office/powerpoint/2012/main" userId="S::y.imai@revamp.co.jp::e5049fde-988d-4097-8205-724e2ecaeaf0"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EECE1"/>
    <a:srgbClr val="FFFFFF"/>
    <a:srgbClr val="EE1C23"/>
    <a:srgbClr val="C0504D"/>
    <a:srgbClr val="DCE6F2"/>
    <a:srgbClr val="FDEADA"/>
    <a:srgbClr val="FF7C80"/>
    <a:srgbClr val="FFCC00"/>
    <a:srgbClr val="FF9900"/>
    <a:srgbClr val="FFFFC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スタイルなし、表のグリッド線あり">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1E4AEA4-8DFA-4A89-87EB-49C32662AFE0}" styleName="中間スタイル 2 - アクセント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980" autoAdjust="0"/>
    <p:restoredTop sz="95923" autoAdjust="0"/>
  </p:normalViewPr>
  <p:slideViewPr>
    <p:cSldViewPr snapToGrid="0" snapToObjects="1">
      <p:cViewPr varScale="1">
        <p:scale>
          <a:sx n="97" d="100"/>
          <a:sy n="97" d="100"/>
        </p:scale>
        <p:origin x="672" y="34"/>
      </p:cViewPr>
      <p:guideLst>
        <p:guide pos="3050"/>
        <p:guide pos="3191"/>
        <p:guide orient="horz" pos="4315"/>
      </p:guideLst>
    </p:cSldViewPr>
  </p:slideViewPr>
  <p:outlineViewPr>
    <p:cViewPr>
      <p:scale>
        <a:sx n="33" d="100"/>
        <a:sy n="33" d="100"/>
      </p:scale>
      <p:origin x="0" y="5814"/>
    </p:cViewPr>
  </p:outlineViewPr>
  <p:notesTextViewPr>
    <p:cViewPr>
      <p:scale>
        <a:sx n="1" d="1"/>
        <a:sy n="1" d="1"/>
      </p:scale>
      <p:origin x="0" y="0"/>
    </p:cViewPr>
  </p:notesTextViewPr>
  <p:sorterViewPr>
    <p:cViewPr>
      <p:scale>
        <a:sx n="50" d="100"/>
        <a:sy n="5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presProps" Target="presProps.xml"/><Relationship Id="rId3" Type="http://schemas.openxmlformats.org/officeDocument/2006/relationships/slideMaster" Target="slideMasters/slideMaster3.xml"/><Relationship Id="rId21" Type="http://schemas.openxmlformats.org/officeDocument/2006/relationships/tableStyles" Target="tableStyle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commentAuthors" Target="commentAuthors.xml"/><Relationship Id="rId2" Type="http://schemas.openxmlformats.org/officeDocument/2006/relationships/slideMaster" Target="slideMasters/slideMaster2.xml"/><Relationship Id="rId16" Type="http://schemas.openxmlformats.org/officeDocument/2006/relationships/tags" Target="tags/tag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5" Type="http://schemas.openxmlformats.org/officeDocument/2006/relationships/slideMaster" Target="slideMasters/slideMaster5.xml"/><Relationship Id="rId15" Type="http://schemas.openxmlformats.org/officeDocument/2006/relationships/handoutMaster" Target="handoutMasters/handoutMaster1.xml"/><Relationship Id="rId10" Type="http://schemas.openxmlformats.org/officeDocument/2006/relationships/slide" Target="slides/slide5.xml"/><Relationship Id="rId19"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notesMaster" Target="notesMasters/notesMaster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5.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16.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17.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0.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5.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 1"/>
          <p:cNvSpPr>
            <a:spLocks noGrp="1"/>
          </p:cNvSpPr>
          <p:nvPr>
            <p:ph type="hdr" sz="quarter"/>
          </p:nvPr>
        </p:nvSpPr>
        <p:spPr>
          <a:xfrm>
            <a:off x="1" y="0"/>
            <a:ext cx="2918831" cy="493316"/>
          </a:xfrm>
          <a:prstGeom prst="rect">
            <a:avLst/>
          </a:prstGeom>
        </p:spPr>
        <p:txBody>
          <a:bodyPr vert="horz" lIns="91432" tIns="45716" rIns="91432" bIns="45716" rtlCol="0"/>
          <a:lstStyle>
            <a:lvl1pPr algn="l">
              <a:defRPr sz="1200"/>
            </a:lvl1pPr>
          </a:lstStyle>
          <a:p>
            <a:endParaRPr kumimoji="1" lang="ja-JP" altLang="en-US"/>
          </a:p>
        </p:txBody>
      </p:sp>
      <p:sp>
        <p:nvSpPr>
          <p:cNvPr id="3" name="日付プレースホルダ 2"/>
          <p:cNvSpPr>
            <a:spLocks noGrp="1"/>
          </p:cNvSpPr>
          <p:nvPr>
            <p:ph type="dt" sz="quarter" idx="1"/>
          </p:nvPr>
        </p:nvSpPr>
        <p:spPr>
          <a:xfrm>
            <a:off x="3815374" y="0"/>
            <a:ext cx="2918831" cy="493316"/>
          </a:xfrm>
          <a:prstGeom prst="rect">
            <a:avLst/>
          </a:prstGeom>
        </p:spPr>
        <p:txBody>
          <a:bodyPr vert="horz" lIns="91432" tIns="45716" rIns="91432" bIns="45716" rtlCol="0"/>
          <a:lstStyle>
            <a:lvl1pPr algn="r">
              <a:defRPr sz="1200"/>
            </a:lvl1pPr>
          </a:lstStyle>
          <a:p>
            <a:fld id="{2B18149E-B243-4F05-B707-DEF465DFFD64}" type="datetimeFigureOut">
              <a:rPr kumimoji="1" lang="ja-JP" altLang="en-US" smtClean="0"/>
              <a:pPr/>
              <a:t>2026/1/19</a:t>
            </a:fld>
            <a:endParaRPr kumimoji="1" lang="ja-JP" altLang="en-US"/>
          </a:p>
        </p:txBody>
      </p:sp>
      <p:sp>
        <p:nvSpPr>
          <p:cNvPr id="4" name="フッター プレースホルダ 3"/>
          <p:cNvSpPr>
            <a:spLocks noGrp="1"/>
          </p:cNvSpPr>
          <p:nvPr>
            <p:ph type="ftr" sz="quarter" idx="2"/>
          </p:nvPr>
        </p:nvSpPr>
        <p:spPr>
          <a:xfrm>
            <a:off x="1" y="9371285"/>
            <a:ext cx="2918831" cy="493316"/>
          </a:xfrm>
          <a:prstGeom prst="rect">
            <a:avLst/>
          </a:prstGeom>
        </p:spPr>
        <p:txBody>
          <a:bodyPr vert="horz" lIns="91432" tIns="45716" rIns="91432" bIns="45716" rtlCol="0" anchor="b"/>
          <a:lstStyle>
            <a:lvl1pPr algn="l">
              <a:defRPr sz="1200"/>
            </a:lvl1pPr>
          </a:lstStyle>
          <a:p>
            <a:endParaRPr kumimoji="1" lang="ja-JP" altLang="en-US"/>
          </a:p>
        </p:txBody>
      </p:sp>
      <p:sp>
        <p:nvSpPr>
          <p:cNvPr id="5" name="スライド番号プレースホルダ 4"/>
          <p:cNvSpPr>
            <a:spLocks noGrp="1"/>
          </p:cNvSpPr>
          <p:nvPr>
            <p:ph type="sldNum" sz="quarter" idx="3"/>
          </p:nvPr>
        </p:nvSpPr>
        <p:spPr>
          <a:xfrm>
            <a:off x="3815374" y="9371285"/>
            <a:ext cx="2918831" cy="493316"/>
          </a:xfrm>
          <a:prstGeom prst="rect">
            <a:avLst/>
          </a:prstGeom>
        </p:spPr>
        <p:txBody>
          <a:bodyPr vert="horz" lIns="91432" tIns="45716" rIns="91432" bIns="45716" rtlCol="0" anchor="b"/>
          <a:lstStyle>
            <a:lvl1pPr algn="r">
              <a:defRPr sz="1200"/>
            </a:lvl1pPr>
          </a:lstStyle>
          <a:p>
            <a:fld id="{3C8642A7-E318-46E0-AEFD-3DA990DB8901}" type="slidenum">
              <a:rPr kumimoji="1" lang="ja-JP" altLang="en-US" smtClean="0"/>
              <a:pPr/>
              <a:t>‹#›</a:t>
            </a:fld>
            <a:endParaRPr kumimoji="1" lang="ja-JP" altLang="en-US"/>
          </a:p>
        </p:txBody>
      </p:sp>
    </p:spTree>
    <p:extLst>
      <p:ext uri="{BB962C8B-B14F-4D97-AF65-F5344CB8AC3E}">
        <p14:creationId xmlns:p14="http://schemas.microsoft.com/office/powerpoint/2010/main" val="131153342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 1"/>
          <p:cNvSpPr>
            <a:spLocks noGrp="1"/>
          </p:cNvSpPr>
          <p:nvPr>
            <p:ph type="hdr" sz="quarter"/>
          </p:nvPr>
        </p:nvSpPr>
        <p:spPr>
          <a:xfrm>
            <a:off x="1" y="0"/>
            <a:ext cx="2918831" cy="493316"/>
          </a:xfrm>
          <a:prstGeom prst="rect">
            <a:avLst/>
          </a:prstGeom>
        </p:spPr>
        <p:txBody>
          <a:bodyPr vert="horz" lIns="91432" tIns="45716" rIns="91432" bIns="45716" rtlCol="0"/>
          <a:lstStyle>
            <a:lvl1pPr algn="l">
              <a:defRPr sz="1200"/>
            </a:lvl1pPr>
          </a:lstStyle>
          <a:p>
            <a:endParaRPr kumimoji="1" lang="ja-JP" altLang="en-US"/>
          </a:p>
        </p:txBody>
      </p:sp>
      <p:sp>
        <p:nvSpPr>
          <p:cNvPr id="3" name="日付プレースホルダ 2"/>
          <p:cNvSpPr>
            <a:spLocks noGrp="1"/>
          </p:cNvSpPr>
          <p:nvPr>
            <p:ph type="dt" idx="1"/>
          </p:nvPr>
        </p:nvSpPr>
        <p:spPr>
          <a:xfrm>
            <a:off x="3815374" y="0"/>
            <a:ext cx="2918831" cy="493316"/>
          </a:xfrm>
          <a:prstGeom prst="rect">
            <a:avLst/>
          </a:prstGeom>
        </p:spPr>
        <p:txBody>
          <a:bodyPr vert="horz" lIns="91432" tIns="45716" rIns="91432" bIns="45716" rtlCol="0"/>
          <a:lstStyle>
            <a:lvl1pPr algn="r">
              <a:defRPr sz="1200"/>
            </a:lvl1pPr>
          </a:lstStyle>
          <a:p>
            <a:fld id="{A54213C6-0597-47F0-8E5C-F3B338BFD0E1}" type="datetimeFigureOut">
              <a:rPr kumimoji="1" lang="ja-JP" altLang="en-US" smtClean="0"/>
              <a:pPr/>
              <a:t>2026/1/19</a:t>
            </a:fld>
            <a:endParaRPr kumimoji="1" lang="ja-JP" altLang="en-US"/>
          </a:p>
        </p:txBody>
      </p:sp>
      <p:sp>
        <p:nvSpPr>
          <p:cNvPr id="4" name="スライド イメージ プレースホルダ 3"/>
          <p:cNvSpPr>
            <a:spLocks noGrp="1" noRot="1" noChangeAspect="1"/>
          </p:cNvSpPr>
          <p:nvPr>
            <p:ph type="sldImg" idx="2"/>
          </p:nvPr>
        </p:nvSpPr>
        <p:spPr>
          <a:xfrm>
            <a:off x="695325" y="739775"/>
            <a:ext cx="5345113" cy="3700463"/>
          </a:xfrm>
          <a:prstGeom prst="rect">
            <a:avLst/>
          </a:prstGeom>
          <a:noFill/>
          <a:ln w="12700">
            <a:solidFill>
              <a:prstClr val="black"/>
            </a:solidFill>
          </a:ln>
        </p:spPr>
        <p:txBody>
          <a:bodyPr vert="horz" lIns="91432" tIns="45716" rIns="91432" bIns="45716" rtlCol="0" anchor="ctr"/>
          <a:lstStyle/>
          <a:p>
            <a:endParaRPr lang="ja-JP" altLang="en-US"/>
          </a:p>
        </p:txBody>
      </p:sp>
      <p:sp>
        <p:nvSpPr>
          <p:cNvPr id="5" name="ノート プレースホルダ 4"/>
          <p:cNvSpPr>
            <a:spLocks noGrp="1"/>
          </p:cNvSpPr>
          <p:nvPr>
            <p:ph type="body" sz="quarter" idx="3"/>
          </p:nvPr>
        </p:nvSpPr>
        <p:spPr>
          <a:xfrm>
            <a:off x="673577" y="4686500"/>
            <a:ext cx="5388610" cy="4439841"/>
          </a:xfrm>
          <a:prstGeom prst="rect">
            <a:avLst/>
          </a:prstGeom>
        </p:spPr>
        <p:txBody>
          <a:bodyPr vert="horz" lIns="91432" tIns="45716" rIns="91432" bIns="45716" rtlCol="0">
            <a:normAutofit/>
          </a:bodyPr>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 5"/>
          <p:cNvSpPr>
            <a:spLocks noGrp="1"/>
          </p:cNvSpPr>
          <p:nvPr>
            <p:ph type="ftr" sz="quarter" idx="4"/>
          </p:nvPr>
        </p:nvSpPr>
        <p:spPr>
          <a:xfrm>
            <a:off x="1" y="9371285"/>
            <a:ext cx="2918831" cy="493316"/>
          </a:xfrm>
          <a:prstGeom prst="rect">
            <a:avLst/>
          </a:prstGeom>
        </p:spPr>
        <p:txBody>
          <a:bodyPr vert="horz" lIns="91432" tIns="45716" rIns="91432" bIns="45716" rtlCol="0" anchor="b"/>
          <a:lstStyle>
            <a:lvl1pPr algn="l">
              <a:defRPr sz="1200"/>
            </a:lvl1pPr>
          </a:lstStyle>
          <a:p>
            <a:endParaRPr kumimoji="1" lang="ja-JP" altLang="en-US"/>
          </a:p>
        </p:txBody>
      </p:sp>
      <p:sp>
        <p:nvSpPr>
          <p:cNvPr id="7" name="スライド番号プレースホルダ 6"/>
          <p:cNvSpPr>
            <a:spLocks noGrp="1"/>
          </p:cNvSpPr>
          <p:nvPr>
            <p:ph type="sldNum" sz="quarter" idx="5"/>
          </p:nvPr>
        </p:nvSpPr>
        <p:spPr>
          <a:xfrm>
            <a:off x="3815374" y="9371285"/>
            <a:ext cx="2918831" cy="493316"/>
          </a:xfrm>
          <a:prstGeom prst="rect">
            <a:avLst/>
          </a:prstGeom>
        </p:spPr>
        <p:txBody>
          <a:bodyPr vert="horz" lIns="91432" tIns="45716" rIns="91432" bIns="45716" rtlCol="0" anchor="b"/>
          <a:lstStyle>
            <a:lvl1pPr algn="r">
              <a:defRPr sz="1200"/>
            </a:lvl1pPr>
          </a:lstStyle>
          <a:p>
            <a:fld id="{C7FA5C34-D264-400B-9AA5-D2B06BD6D08D}" type="slidenum">
              <a:rPr kumimoji="1" lang="ja-JP" altLang="en-US" smtClean="0"/>
              <a:pPr/>
              <a:t>‹#›</a:t>
            </a:fld>
            <a:endParaRPr kumimoji="1" lang="ja-JP" altLang="en-US"/>
          </a:p>
        </p:txBody>
      </p:sp>
    </p:spTree>
    <p:extLst>
      <p:ext uri="{BB962C8B-B14F-4D97-AF65-F5344CB8AC3E}">
        <p14:creationId xmlns:p14="http://schemas.microsoft.com/office/powerpoint/2010/main" val="1845437752"/>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jpeg"/></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3.xml"/><Relationship Id="rId4" Type="http://schemas.openxmlformats.org/officeDocument/2006/relationships/image" Target="../media/image19.jpeg"/></Relationships>
</file>

<file path=ppt/slideLayouts/_rels/slideLayout16.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10.xml"/><Relationship Id="rId1" Type="http://schemas.openxmlformats.org/officeDocument/2006/relationships/vmlDrawing" Target="../drawings/vmlDrawing7.vml"/><Relationship Id="rId6" Type="http://schemas.openxmlformats.org/officeDocument/2006/relationships/image" Target="../media/image6.png"/><Relationship Id="rId5" Type="http://schemas.openxmlformats.org/officeDocument/2006/relationships/image" Target="../media/image5.emf"/><Relationship Id="rId4" Type="http://schemas.openxmlformats.org/officeDocument/2006/relationships/oleObject" Target="../embeddings/oleObject7.bin"/></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11.xml"/><Relationship Id="rId1" Type="http://schemas.openxmlformats.org/officeDocument/2006/relationships/vmlDrawing" Target="../drawings/vmlDrawing8.vml"/><Relationship Id="rId6" Type="http://schemas.openxmlformats.org/officeDocument/2006/relationships/image" Target="../media/image6.png"/><Relationship Id="rId5" Type="http://schemas.openxmlformats.org/officeDocument/2006/relationships/image" Target="../media/image5.emf"/><Relationship Id="rId4" Type="http://schemas.openxmlformats.org/officeDocument/2006/relationships/oleObject" Target="../embeddings/oleObject8.bin"/></Relationships>
</file>

<file path=ppt/slideLayouts/_rels/slideLayout19.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12.xml"/><Relationship Id="rId1" Type="http://schemas.openxmlformats.org/officeDocument/2006/relationships/vmlDrawing" Target="../drawings/vmlDrawing9.vml"/><Relationship Id="rId6" Type="http://schemas.openxmlformats.org/officeDocument/2006/relationships/image" Target="../media/image6.png"/><Relationship Id="rId5" Type="http://schemas.openxmlformats.org/officeDocument/2006/relationships/image" Target="../media/image5.emf"/><Relationship Id="rId4" Type="http://schemas.openxmlformats.org/officeDocument/2006/relationships/oleObject" Target="../embeddings/oleObject9.bin"/></Relationships>
</file>

<file path=ppt/slideLayouts/_rels/slideLayout2.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4.xml"/><Relationship Id="rId1" Type="http://schemas.openxmlformats.org/officeDocument/2006/relationships/vmlDrawing" Target="../drawings/vmlDrawing2.vml"/><Relationship Id="rId6" Type="http://schemas.openxmlformats.org/officeDocument/2006/relationships/image" Target="../media/image6.png"/><Relationship Id="rId5" Type="http://schemas.openxmlformats.org/officeDocument/2006/relationships/image" Target="../media/image5.emf"/><Relationship Id="rId4" Type="http://schemas.openxmlformats.org/officeDocument/2006/relationships/oleObject" Target="../embeddings/oleObject2.bin"/></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4.xml"/><Relationship Id="rId4" Type="http://schemas.openxmlformats.org/officeDocument/2006/relationships/image" Target="../media/image19.jpeg"/></Relationships>
</file>

<file path=ppt/slideLayouts/_rels/slideLayout22.xml.rels><?xml version="1.0" encoding="UTF-8" standalone="yes"?>
<Relationships xmlns="http://schemas.openxmlformats.org/package/2006/relationships"><Relationship Id="rId3" Type="http://schemas.openxmlformats.org/officeDocument/2006/relationships/slideMaster" Target="../slideMasters/slideMaster4.xml"/><Relationship Id="rId2" Type="http://schemas.openxmlformats.org/officeDocument/2006/relationships/tags" Target="../tags/tag15.xml"/><Relationship Id="rId1" Type="http://schemas.openxmlformats.org/officeDocument/2006/relationships/vmlDrawing" Target="../drawings/vmlDrawing11.vml"/><Relationship Id="rId6" Type="http://schemas.openxmlformats.org/officeDocument/2006/relationships/image" Target="../media/image6.png"/><Relationship Id="rId5" Type="http://schemas.openxmlformats.org/officeDocument/2006/relationships/image" Target="../media/image5.emf"/><Relationship Id="rId4" Type="http://schemas.openxmlformats.org/officeDocument/2006/relationships/oleObject" Target="../embeddings/oleObject11.bin"/></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4.xml"/></Relationships>
</file>

<file path=ppt/slideLayouts/_rels/slideLayout24.xml.rels><?xml version="1.0" encoding="UTF-8" standalone="yes"?>
<Relationships xmlns="http://schemas.openxmlformats.org/package/2006/relationships"><Relationship Id="rId3" Type="http://schemas.openxmlformats.org/officeDocument/2006/relationships/slideMaster" Target="../slideMasters/slideMaster4.xml"/><Relationship Id="rId2" Type="http://schemas.openxmlformats.org/officeDocument/2006/relationships/tags" Target="../tags/tag16.xml"/><Relationship Id="rId1" Type="http://schemas.openxmlformats.org/officeDocument/2006/relationships/vmlDrawing" Target="../drawings/vmlDrawing12.vml"/><Relationship Id="rId6" Type="http://schemas.openxmlformats.org/officeDocument/2006/relationships/image" Target="../media/image6.png"/><Relationship Id="rId5" Type="http://schemas.openxmlformats.org/officeDocument/2006/relationships/image" Target="../media/image5.emf"/><Relationship Id="rId4" Type="http://schemas.openxmlformats.org/officeDocument/2006/relationships/oleObject" Target="../embeddings/oleObject12.bin"/></Relationships>
</file>

<file path=ppt/slideLayouts/_rels/slideLayout25.xml.rels><?xml version="1.0" encoding="UTF-8" standalone="yes"?>
<Relationships xmlns="http://schemas.openxmlformats.org/package/2006/relationships"><Relationship Id="rId3" Type="http://schemas.openxmlformats.org/officeDocument/2006/relationships/slideMaster" Target="../slideMasters/slideMaster4.xml"/><Relationship Id="rId2" Type="http://schemas.openxmlformats.org/officeDocument/2006/relationships/tags" Target="../tags/tag17.xml"/><Relationship Id="rId1" Type="http://schemas.openxmlformats.org/officeDocument/2006/relationships/vmlDrawing" Target="../drawings/vmlDrawing13.vml"/><Relationship Id="rId6" Type="http://schemas.openxmlformats.org/officeDocument/2006/relationships/image" Target="../media/image6.png"/><Relationship Id="rId5" Type="http://schemas.openxmlformats.org/officeDocument/2006/relationships/image" Target="../media/image5.emf"/><Relationship Id="rId4" Type="http://schemas.openxmlformats.org/officeDocument/2006/relationships/oleObject" Target="../embeddings/oleObject13.bin"/></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5.xml"/><Relationship Id="rId4" Type="http://schemas.openxmlformats.org/officeDocument/2006/relationships/image" Target="../media/image19.jpeg"/></Relationships>
</file>

<file path=ppt/slideLayouts/_rels/slideLayout28.xml.rels><?xml version="1.0" encoding="UTF-8" standalone="yes"?>
<Relationships xmlns="http://schemas.openxmlformats.org/package/2006/relationships"><Relationship Id="rId3" Type="http://schemas.openxmlformats.org/officeDocument/2006/relationships/slideMaster" Target="../slideMasters/slideMaster5.xml"/><Relationship Id="rId2" Type="http://schemas.openxmlformats.org/officeDocument/2006/relationships/tags" Target="../tags/tag20.xml"/><Relationship Id="rId1" Type="http://schemas.openxmlformats.org/officeDocument/2006/relationships/vmlDrawing" Target="../drawings/vmlDrawing15.vml"/><Relationship Id="rId6" Type="http://schemas.openxmlformats.org/officeDocument/2006/relationships/image" Target="../media/image6.png"/><Relationship Id="rId5" Type="http://schemas.openxmlformats.org/officeDocument/2006/relationships/image" Target="../media/image5.emf"/><Relationship Id="rId4" Type="http://schemas.openxmlformats.org/officeDocument/2006/relationships/oleObject" Target="../embeddings/oleObject15.bin"/></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5.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slideMaster" Target="../slideMasters/slideMaster5.xml"/><Relationship Id="rId2" Type="http://schemas.openxmlformats.org/officeDocument/2006/relationships/tags" Target="../tags/tag21.xml"/><Relationship Id="rId1" Type="http://schemas.openxmlformats.org/officeDocument/2006/relationships/vmlDrawing" Target="../drawings/vmlDrawing16.vml"/><Relationship Id="rId6" Type="http://schemas.openxmlformats.org/officeDocument/2006/relationships/image" Target="../media/image6.png"/><Relationship Id="rId5" Type="http://schemas.openxmlformats.org/officeDocument/2006/relationships/image" Target="../media/image5.emf"/><Relationship Id="rId4" Type="http://schemas.openxmlformats.org/officeDocument/2006/relationships/oleObject" Target="../embeddings/oleObject16.bin"/></Relationships>
</file>

<file path=ppt/slideLayouts/_rels/slideLayout31.xml.rels><?xml version="1.0" encoding="UTF-8" standalone="yes"?>
<Relationships xmlns="http://schemas.openxmlformats.org/package/2006/relationships"><Relationship Id="rId3" Type="http://schemas.openxmlformats.org/officeDocument/2006/relationships/slideMaster" Target="../slideMasters/slideMaster5.xml"/><Relationship Id="rId2" Type="http://schemas.openxmlformats.org/officeDocument/2006/relationships/tags" Target="../tags/tag22.xml"/><Relationship Id="rId1" Type="http://schemas.openxmlformats.org/officeDocument/2006/relationships/vmlDrawing" Target="../drawings/vmlDrawing17.vml"/><Relationship Id="rId6" Type="http://schemas.openxmlformats.org/officeDocument/2006/relationships/image" Target="../media/image6.png"/><Relationship Id="rId5" Type="http://schemas.openxmlformats.org/officeDocument/2006/relationships/image" Target="../media/image5.emf"/><Relationship Id="rId4" Type="http://schemas.openxmlformats.org/officeDocument/2006/relationships/oleObject" Target="../embeddings/oleObject17.bin"/></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5.xml"/><Relationship Id="rId1" Type="http://schemas.openxmlformats.org/officeDocument/2006/relationships/vmlDrawing" Target="../drawings/vmlDrawing3.vml"/><Relationship Id="rId6" Type="http://schemas.openxmlformats.org/officeDocument/2006/relationships/image" Target="../media/image6.png"/><Relationship Id="rId5" Type="http://schemas.openxmlformats.org/officeDocument/2006/relationships/image" Target="../media/image5.emf"/><Relationship Id="rId4" Type="http://schemas.openxmlformats.org/officeDocument/2006/relationships/oleObject" Target="../embeddings/oleObject3.bin"/></Relationships>
</file>

<file path=ppt/slideLayouts/_rels/slideLayout5.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6.xml"/><Relationship Id="rId1" Type="http://schemas.openxmlformats.org/officeDocument/2006/relationships/vmlDrawing" Target="../drawings/vmlDrawing4.vml"/><Relationship Id="rId6" Type="http://schemas.openxmlformats.org/officeDocument/2006/relationships/image" Target="../media/image6.png"/><Relationship Id="rId5" Type="http://schemas.openxmlformats.org/officeDocument/2006/relationships/image" Target="../media/image5.emf"/><Relationship Id="rId4" Type="http://schemas.openxmlformats.org/officeDocument/2006/relationships/oleObject" Target="../embeddings/oleObject4.bin"/></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Master" Target="../slideMasters/slideMaster2.xml"/><Relationship Id="rId4" Type="http://schemas.openxmlformats.org/officeDocument/2006/relationships/image" Target="../media/image13.jpe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タイトル スライド">
    <p:spTree>
      <p:nvGrpSpPr>
        <p:cNvPr id="1" name=""/>
        <p:cNvGrpSpPr/>
        <p:nvPr/>
      </p:nvGrpSpPr>
      <p:grpSpPr>
        <a:xfrm>
          <a:off x="0" y="0"/>
          <a:ext cx="0" cy="0"/>
          <a:chOff x="0" y="0"/>
          <a:chExt cx="0" cy="0"/>
        </a:xfrm>
      </p:grpSpPr>
      <p:pic>
        <p:nvPicPr>
          <p:cNvPr id="1027" name="Picture 3" descr="C:\Users\t.iimori1\Desktop\nyoro.png"/>
          <p:cNvPicPr>
            <a:picLocks noChangeAspect="1" noChangeArrowheads="1"/>
          </p:cNvPicPr>
          <p:nvPr userDrawn="1"/>
        </p:nvPicPr>
        <p:blipFill>
          <a:blip r:embed="rId2" cstate="screen"/>
          <a:srcRect/>
          <a:stretch>
            <a:fillRect/>
          </a:stretch>
        </p:blipFill>
        <p:spPr bwMode="auto">
          <a:xfrm>
            <a:off x="0" y="0"/>
            <a:ext cx="9906000" cy="6858000"/>
          </a:xfrm>
          <a:prstGeom prst="rect">
            <a:avLst/>
          </a:prstGeom>
          <a:noFill/>
        </p:spPr>
      </p:pic>
      <p:pic>
        <p:nvPicPr>
          <p:cNvPr id="13" name="図 12" descr="テキスト が含まれている画像&#10;&#10;自動的に生成された説明">
            <a:extLst>
              <a:ext uri="{FF2B5EF4-FFF2-40B4-BE49-F238E27FC236}">
                <a16:creationId xmlns:a16="http://schemas.microsoft.com/office/drawing/2014/main" id="{4317D515-F146-4D45-AD8B-17120CABA629}"/>
              </a:ext>
            </a:extLst>
          </p:cNvPr>
          <p:cNvPicPr>
            <a:picLocks noChangeAspect="1"/>
          </p:cNvPicPr>
          <p:nvPr userDrawn="1"/>
        </p:nvPicPr>
        <p:blipFill>
          <a:blip r:embed="rId3" cstate="screen"/>
          <a:stretch>
            <a:fillRect/>
          </a:stretch>
        </p:blipFill>
        <p:spPr>
          <a:xfrm>
            <a:off x="7947201" y="84066"/>
            <a:ext cx="1681593" cy="706426"/>
          </a:xfrm>
          <a:prstGeom prst="rect">
            <a:avLst/>
          </a:prstGeom>
        </p:spPr>
      </p:pic>
      <p:pic>
        <p:nvPicPr>
          <p:cNvPr id="2" name="図 1"/>
          <p:cNvPicPr>
            <a:picLocks noChangeAspect="1"/>
          </p:cNvPicPr>
          <p:nvPr userDrawn="1"/>
        </p:nvPicPr>
        <p:blipFill>
          <a:blip r:embed="rId4" cstate="hqprint">
            <a:extLst>
              <a:ext uri="{28A0092B-C50C-407E-A947-70E740481C1C}">
                <a14:useLocalDpi xmlns:a14="http://schemas.microsoft.com/office/drawing/2010/main" val="0"/>
              </a:ext>
            </a:extLst>
          </a:blip>
          <a:stretch>
            <a:fillRect/>
          </a:stretch>
        </p:blipFill>
        <p:spPr>
          <a:xfrm>
            <a:off x="7601496" y="6174089"/>
            <a:ext cx="2231337" cy="590129"/>
          </a:xfrm>
          <a:prstGeom prst="rect">
            <a:avLst/>
          </a:prstGeom>
        </p:spPr>
      </p:pic>
    </p:spTree>
    <p:extLst>
      <p:ext uri="{BB962C8B-B14F-4D97-AF65-F5344CB8AC3E}">
        <p14:creationId xmlns:p14="http://schemas.microsoft.com/office/powerpoint/2010/main" val="4154158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冒頭ページ">
    <p:spTree>
      <p:nvGrpSpPr>
        <p:cNvPr id="1" name=""/>
        <p:cNvGrpSpPr/>
        <p:nvPr/>
      </p:nvGrpSpPr>
      <p:grpSpPr>
        <a:xfrm>
          <a:off x="0" y="0"/>
          <a:ext cx="0" cy="0"/>
          <a:chOff x="0" y="0"/>
          <a:chExt cx="0" cy="0"/>
        </a:xfrm>
      </p:grpSpPr>
      <p:sp>
        <p:nvSpPr>
          <p:cNvPr id="12" name="正方形/長方形 11">
            <a:extLst>
              <a:ext uri="{FF2B5EF4-FFF2-40B4-BE49-F238E27FC236}">
                <a16:creationId xmlns:a16="http://schemas.microsoft.com/office/drawing/2014/main" id="{0B59B3C1-E26F-47EC-B1ED-947AF2D9979A}"/>
              </a:ext>
            </a:extLst>
          </p:cNvPr>
          <p:cNvSpPr>
            <a:spLocks noChangeAspect="1"/>
          </p:cNvSpPr>
          <p:nvPr/>
        </p:nvSpPr>
        <p:spPr>
          <a:xfrm>
            <a:off x="835920" y="778430"/>
            <a:ext cx="2028276" cy="1944000"/>
          </a:xfrm>
          <a:prstGeom prst="rect">
            <a:avLst/>
          </a:prstGeom>
          <a:solidFill>
            <a:srgbClr val="EE1C2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pic>
        <p:nvPicPr>
          <p:cNvPr id="13" name="図 12">
            <a:extLst>
              <a:ext uri="{FF2B5EF4-FFF2-40B4-BE49-F238E27FC236}">
                <a16:creationId xmlns:a16="http://schemas.microsoft.com/office/drawing/2014/main" id="{9AED587E-90AC-45D7-B9B0-1B8A4918BCD5}"/>
              </a:ext>
            </a:extLst>
          </p:cNvPr>
          <p:cNvPicPr>
            <a:picLocks noChangeAspect="1"/>
          </p:cNvPicPr>
          <p:nvPr/>
        </p:nvPicPr>
        <p:blipFill rotWithShape="1">
          <a:blip r:embed="rId2"/>
          <a:srcRect b="24606"/>
          <a:stretch/>
        </p:blipFill>
        <p:spPr>
          <a:xfrm>
            <a:off x="970634" y="899471"/>
            <a:ext cx="1558935" cy="279425"/>
          </a:xfrm>
          <a:prstGeom prst="rect">
            <a:avLst/>
          </a:prstGeom>
        </p:spPr>
      </p:pic>
      <p:sp>
        <p:nvSpPr>
          <p:cNvPr id="14" name="Footer Placeholder 4"/>
          <p:cNvSpPr>
            <a:spLocks noGrp="1"/>
          </p:cNvSpPr>
          <p:nvPr>
            <p:ph type="ftr" sz="quarter" idx="3"/>
          </p:nvPr>
        </p:nvSpPr>
        <p:spPr>
          <a:xfrm>
            <a:off x="-43542" y="6594473"/>
            <a:ext cx="3343275" cy="365125"/>
          </a:xfrm>
          <a:prstGeom prst="rect">
            <a:avLst/>
          </a:prstGeom>
        </p:spPr>
        <p:txBody>
          <a:bodyPr vert="horz" lIns="91440" tIns="45720" rIns="91440" bIns="45720" rtlCol="0" anchor="ctr"/>
          <a:lstStyle>
            <a:lvl1pPr marL="0" marR="0" indent="0" algn="l" defTabSz="914400" rtl="0" eaLnBrk="1" fontAlgn="auto" latinLnBrk="0" hangingPunct="1">
              <a:lnSpc>
                <a:spcPct val="100000"/>
              </a:lnSpc>
              <a:spcBef>
                <a:spcPts val="0"/>
              </a:spcBef>
              <a:spcAft>
                <a:spcPts val="0"/>
              </a:spcAft>
              <a:buClrTx/>
              <a:buSzTx/>
              <a:buFontTx/>
              <a:buNone/>
              <a:tabLst/>
              <a:defRPr sz="900">
                <a:solidFill>
                  <a:schemeClr val="tx1">
                    <a:lumMod val="65000"/>
                    <a:lumOff val="3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ja-JP" sz="800" b="0" i="0" u="none" strike="noStrike" kern="1200" cap="none" spc="0" normalizeH="0" baseline="0" noProof="0" dirty="0" smtClean="0">
                <a:ln>
                  <a:noFill/>
                </a:ln>
                <a:solidFill>
                  <a:prstClr val="black">
                    <a:lumMod val="75000"/>
                    <a:lumOff val="25000"/>
                  </a:prstClr>
                </a:solidFill>
                <a:effectLst/>
                <a:uLnTx/>
                <a:uFillTx/>
                <a:latin typeface="メイリオ" panose="020B0604030504040204" pitchFamily="50" charset="-128"/>
                <a:ea typeface="メイリオ" panose="020B0604030504040204" pitchFamily="50" charset="-128"/>
              </a:rPr>
              <a:t>© SHIDAX</a:t>
            </a:r>
            <a:r>
              <a:rPr kumimoji="0" lang="ja-JP" altLang="en-US" sz="800" b="0" i="0" u="none" strike="noStrike" kern="1200" cap="none" spc="0" normalizeH="0" baseline="0" noProof="0" dirty="0" smtClean="0">
                <a:ln>
                  <a:noFill/>
                </a:ln>
                <a:solidFill>
                  <a:prstClr val="black">
                    <a:lumMod val="75000"/>
                    <a:lumOff val="25000"/>
                  </a:prstClr>
                </a:solidFill>
                <a:effectLst/>
                <a:uLnTx/>
                <a:uFillTx/>
                <a:latin typeface="メイリオ" panose="020B0604030504040204" pitchFamily="50" charset="-128"/>
                <a:ea typeface="メイリオ" panose="020B0604030504040204" pitchFamily="50" charset="-128"/>
              </a:rPr>
              <a:t> </a:t>
            </a:r>
            <a:r>
              <a:rPr kumimoji="0" lang="en-US" altLang="ja-JP" sz="800" b="0" i="0" u="none" strike="noStrike" kern="1200" cap="none" spc="0" normalizeH="0" baseline="0" noProof="0" dirty="0" smtClean="0">
                <a:ln>
                  <a:noFill/>
                </a:ln>
                <a:solidFill>
                  <a:prstClr val="black">
                    <a:lumMod val="75000"/>
                    <a:lumOff val="25000"/>
                  </a:prstClr>
                </a:solidFill>
                <a:effectLst/>
                <a:uLnTx/>
                <a:uFillTx/>
                <a:latin typeface="メイリオ" panose="020B0604030504040204" pitchFamily="50" charset="-128"/>
                <a:ea typeface="メイリオ" panose="020B0604030504040204" pitchFamily="50" charset="-128"/>
              </a:rPr>
              <a:t>CORPORATION. All Right Reserved.</a:t>
            </a:r>
            <a:endParaRPr kumimoji="0" lang="ja-JP" altLang="en-US" sz="800" b="0" i="0" u="none" strike="noStrike" kern="1200" cap="none" spc="0" normalizeH="0" baseline="0" noProof="0" dirty="0">
              <a:ln>
                <a:noFill/>
              </a:ln>
              <a:solidFill>
                <a:prstClr val="black">
                  <a:lumMod val="75000"/>
                  <a:lumOff val="25000"/>
                </a:prstClr>
              </a:solidFill>
              <a:effectLst/>
              <a:uLnTx/>
              <a:uFillTx/>
              <a:latin typeface="メイリオ" panose="020B0604030504040204" pitchFamily="50" charset="-128"/>
              <a:ea typeface="メイリオ" panose="020B0604030504040204" pitchFamily="50" charset="-128"/>
            </a:endParaRPr>
          </a:p>
        </p:txBody>
      </p:sp>
      <p:sp>
        <p:nvSpPr>
          <p:cNvPr id="15" name="Slide Number Placeholder 5"/>
          <p:cNvSpPr txBox="1">
            <a:spLocks/>
          </p:cNvSpPr>
          <p:nvPr/>
        </p:nvSpPr>
        <p:spPr>
          <a:xfrm>
            <a:off x="3853089" y="6594473"/>
            <a:ext cx="2228850" cy="365125"/>
          </a:xfrm>
          <a:prstGeom prst="rect">
            <a:avLst/>
          </a:prstGeom>
        </p:spPr>
        <p:txBody>
          <a:bodyPr vert="horz" lIns="91440" tIns="45720" rIns="91440" bIns="45720" rtlCol="0" anchor="ctr"/>
          <a:lstStyle>
            <a:lvl1pPr marL="0" marR="0" indent="0" algn="r" defTabSz="914400" rtl="0" eaLnBrk="1" fontAlgn="auto" latinLnBrk="0" hangingPunct="1">
              <a:lnSpc>
                <a:spcPct val="100000"/>
              </a:lnSpc>
              <a:spcBef>
                <a:spcPts val="0"/>
              </a:spcBef>
              <a:spcAft>
                <a:spcPts val="0"/>
              </a:spcAft>
              <a:buClrTx/>
              <a:buSzTx/>
              <a:buFontTx/>
              <a:buNone/>
              <a:tabLst/>
              <a:defRPr sz="800" b="0">
                <a:solidFill>
                  <a:schemeClr val="tx1"/>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fld id="{825C9FE8-E417-42BD-83E2-1B4172A7035A}" type="slidenum">
              <a:rPr kumimoji="1" lang="ja-JP" altLang="en-US" sz="800" b="0" i="0" u="none" strike="noStrike" kern="1200" cap="none" spc="0" normalizeH="0" baseline="0" noProof="0" smtClean="0">
                <a:ln>
                  <a:noFill/>
                </a:ln>
                <a:solidFill>
                  <a:prstClr val="black"/>
                </a:solidFill>
                <a:effectLst/>
                <a:uLnTx/>
                <a:uFillTx/>
                <a:latin typeface="メイリオ" panose="020B0604030504040204" pitchFamily="50" charset="-128"/>
                <a:ea typeface="メイリオ" panose="020B0604030504040204" pitchFamily="50" charset="-128"/>
                <a:cs typeface="+mn-cs"/>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1" lang="ja-JP" altLang="en-US" sz="800" b="0"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mn-cs"/>
            </a:endParaRPr>
          </a:p>
        </p:txBody>
      </p:sp>
      <p:grpSp>
        <p:nvGrpSpPr>
          <p:cNvPr id="10" name="グループ化 9"/>
          <p:cNvGrpSpPr/>
          <p:nvPr userDrawn="1"/>
        </p:nvGrpSpPr>
        <p:grpSpPr>
          <a:xfrm>
            <a:off x="8143841" y="173446"/>
            <a:ext cx="1774859" cy="269505"/>
            <a:chOff x="8143841" y="6563095"/>
            <a:chExt cx="1774859" cy="269505"/>
          </a:xfrm>
        </p:grpSpPr>
        <p:sp>
          <p:nvSpPr>
            <p:cNvPr id="17" name="角丸四角形 16"/>
            <p:cNvSpPr/>
            <p:nvPr userDrawn="1"/>
          </p:nvSpPr>
          <p:spPr>
            <a:xfrm>
              <a:off x="8143841" y="6563095"/>
              <a:ext cx="1728000" cy="252000"/>
            </a:xfrm>
            <a:prstGeom prst="roundRect">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b" anchorCtr="0"/>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900" b="1" i="0" u="none" strike="noStrike" kern="1200" cap="none" spc="0" normalizeH="0" baseline="0" noProof="0" dirty="0">
                <a:ln>
                  <a:noFill/>
                </a:ln>
                <a:solidFill>
                  <a:srgbClr val="FF0000"/>
                </a:solidFill>
                <a:effectLst/>
                <a:uLnTx/>
                <a:uFillTx/>
                <a:latin typeface="メイリオ" pitchFamily="50" charset="-128"/>
                <a:ea typeface="メイリオ" pitchFamily="50" charset="-128"/>
                <a:cs typeface="メイリオ" pitchFamily="50" charset="-128"/>
              </a:endParaRPr>
            </a:p>
          </p:txBody>
        </p:sp>
        <p:sp>
          <p:nvSpPr>
            <p:cNvPr id="18" name="テキスト ボックス 17"/>
            <p:cNvSpPr txBox="1"/>
            <p:nvPr userDrawn="1"/>
          </p:nvSpPr>
          <p:spPr>
            <a:xfrm>
              <a:off x="8571856" y="6586379"/>
              <a:ext cx="1346844" cy="230832"/>
            </a:xfrm>
            <a:prstGeom prst="rect">
              <a:avLst/>
            </a:prstGeom>
            <a:noFill/>
          </p:spPr>
          <p:txBody>
            <a:bodyPr wrap="none" rtlCol="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000" b="1" i="0" u="none" strike="noStrike" kern="1200" cap="none" spc="0" normalizeH="0" baseline="0" noProof="0" dirty="0" smtClean="0">
                  <a:ln>
                    <a:noFill/>
                  </a:ln>
                  <a:solidFill>
                    <a:srgbClr val="FF0000"/>
                  </a:solidFill>
                  <a:effectLst/>
                  <a:uLnTx/>
                  <a:uFillTx/>
                  <a:latin typeface="メイリオ" pitchFamily="50" charset="-128"/>
                  <a:ea typeface="メイリオ" pitchFamily="50" charset="-128"/>
                  <a:cs typeface="メイリオ" pitchFamily="50" charset="-128"/>
                </a:rPr>
                <a:t>Internal use only</a:t>
              </a:r>
              <a:endParaRPr kumimoji="1" lang="ja-JP" altLang="en-US" sz="1000" b="1" i="0" u="none" strike="noStrike" kern="1200" cap="none" spc="0" normalizeH="0" baseline="0" noProof="0" dirty="0">
                <a:ln>
                  <a:noFill/>
                </a:ln>
                <a:solidFill>
                  <a:srgbClr val="FF0000"/>
                </a:solidFill>
                <a:effectLst/>
                <a:uLnTx/>
                <a:uFillTx/>
                <a:latin typeface="メイリオ" pitchFamily="50" charset="-128"/>
                <a:ea typeface="メイリオ" pitchFamily="50" charset="-128"/>
                <a:cs typeface="メイリオ" pitchFamily="50" charset="-128"/>
              </a:endParaRPr>
            </a:p>
          </p:txBody>
        </p:sp>
        <p:sp>
          <p:nvSpPr>
            <p:cNvPr id="19" name="テキスト ボックス 18"/>
            <p:cNvSpPr txBox="1"/>
            <p:nvPr userDrawn="1"/>
          </p:nvSpPr>
          <p:spPr>
            <a:xfrm>
              <a:off x="8145797" y="6570990"/>
              <a:ext cx="504000" cy="261610"/>
            </a:xfrm>
            <a:prstGeom prst="rect">
              <a:avLst/>
            </a:prstGeom>
            <a:noFill/>
          </p:spPr>
          <p:txBody>
            <a:bodyPr wrap="none" rtlCol="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100" b="1" i="0" u="none" strike="noStrike" kern="1200" cap="none" spc="0" normalizeH="0" baseline="0" noProof="0" dirty="0" smtClean="0">
                  <a:ln>
                    <a:noFill/>
                  </a:ln>
                  <a:solidFill>
                    <a:srgbClr val="FF0000"/>
                  </a:solidFill>
                  <a:effectLst/>
                  <a:uLnTx/>
                  <a:uFillTx/>
                  <a:latin typeface="メイリオ" pitchFamily="50" charset="-128"/>
                  <a:ea typeface="メイリオ" pitchFamily="50" charset="-128"/>
                  <a:cs typeface="メイリオ" pitchFamily="50" charset="-128"/>
                </a:rPr>
                <a:t>社外秘</a:t>
              </a:r>
              <a:endParaRPr kumimoji="1" lang="ja-JP" altLang="en-US" sz="1100" b="1" i="0" u="none" strike="noStrike" kern="1200" cap="none" spc="0" normalizeH="0" baseline="0" noProof="0" dirty="0">
                <a:ln>
                  <a:noFill/>
                </a:ln>
                <a:solidFill>
                  <a:srgbClr val="FF0000"/>
                </a:solidFill>
                <a:effectLst/>
                <a:uLnTx/>
                <a:uFillTx/>
                <a:latin typeface="メイリオ" pitchFamily="50" charset="-128"/>
                <a:ea typeface="メイリオ" pitchFamily="50" charset="-128"/>
                <a:cs typeface="メイリオ" pitchFamily="50" charset="-128"/>
              </a:endParaRPr>
            </a:p>
          </p:txBody>
        </p:sp>
        <p:cxnSp>
          <p:nvCxnSpPr>
            <p:cNvPr id="20" name="直線コネクタ 19"/>
            <p:cNvCxnSpPr/>
            <p:nvPr userDrawn="1"/>
          </p:nvCxnSpPr>
          <p:spPr>
            <a:xfrm>
              <a:off x="8636000" y="6581775"/>
              <a:ext cx="0" cy="206375"/>
            </a:xfrm>
            <a:prstGeom prst="line">
              <a:avLst/>
            </a:prstGeom>
            <a:ln>
              <a:solidFill>
                <a:srgbClr val="EE1C23"/>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7269533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中表紙">
    <p:spTree>
      <p:nvGrpSpPr>
        <p:cNvPr id="1" name=""/>
        <p:cNvGrpSpPr/>
        <p:nvPr/>
      </p:nvGrpSpPr>
      <p:grpSpPr>
        <a:xfrm>
          <a:off x="0" y="0"/>
          <a:ext cx="0" cy="0"/>
          <a:chOff x="0" y="0"/>
          <a:chExt cx="0" cy="0"/>
        </a:xfrm>
      </p:grpSpPr>
      <p:grpSp>
        <p:nvGrpSpPr>
          <p:cNvPr id="7" name="グループ化 4">
            <a:extLst>
              <a:ext uri="{FF2B5EF4-FFF2-40B4-BE49-F238E27FC236}">
                <a16:creationId xmlns:a16="http://schemas.microsoft.com/office/drawing/2014/main" id="{F05BDB3D-BC1E-4222-B0FA-08313E12C133}"/>
              </a:ext>
            </a:extLst>
          </p:cNvPr>
          <p:cNvGrpSpPr/>
          <p:nvPr userDrawn="1"/>
        </p:nvGrpSpPr>
        <p:grpSpPr>
          <a:xfrm>
            <a:off x="1124552" y="2529000"/>
            <a:ext cx="7656896" cy="1800000"/>
            <a:chOff x="898404" y="2529000"/>
            <a:chExt cx="7656896" cy="1800000"/>
          </a:xfrm>
        </p:grpSpPr>
        <p:pic>
          <p:nvPicPr>
            <p:cNvPr id="10" name="図 9">
              <a:extLst>
                <a:ext uri="{FF2B5EF4-FFF2-40B4-BE49-F238E27FC236}">
                  <a16:creationId xmlns:a16="http://schemas.microsoft.com/office/drawing/2014/main" id="{20F6D9A4-A724-4A5B-8E01-96631E4E3842}"/>
                </a:ext>
              </a:extLst>
            </p:cNvPr>
            <p:cNvPicPr>
              <a:picLocks noChangeAspect="1"/>
            </p:cNvPicPr>
            <p:nvPr/>
          </p:nvPicPr>
          <p:blipFill>
            <a:blip r:embed="rId2"/>
            <a:stretch>
              <a:fillRect/>
            </a:stretch>
          </p:blipFill>
          <p:spPr>
            <a:xfrm>
              <a:off x="898404" y="2529000"/>
              <a:ext cx="1660825" cy="1800000"/>
            </a:xfrm>
            <a:prstGeom prst="rect">
              <a:avLst/>
            </a:prstGeom>
          </p:spPr>
        </p:pic>
        <p:cxnSp>
          <p:nvCxnSpPr>
            <p:cNvPr id="11" name="直線コネクタ 10">
              <a:extLst>
                <a:ext uri="{FF2B5EF4-FFF2-40B4-BE49-F238E27FC236}">
                  <a16:creationId xmlns:a16="http://schemas.microsoft.com/office/drawing/2014/main" id="{3977D8EC-3EE7-48E5-A721-EDE265C759DF}"/>
                </a:ext>
              </a:extLst>
            </p:cNvPr>
            <p:cNvCxnSpPr>
              <a:cxnSpLocks/>
            </p:cNvCxnSpPr>
            <p:nvPr/>
          </p:nvCxnSpPr>
          <p:spPr>
            <a:xfrm>
              <a:off x="898404" y="3429000"/>
              <a:ext cx="1660825"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2" name="直線コネクタ 11">
              <a:extLst>
                <a:ext uri="{FF2B5EF4-FFF2-40B4-BE49-F238E27FC236}">
                  <a16:creationId xmlns:a16="http://schemas.microsoft.com/office/drawing/2014/main" id="{AE0EDB16-7116-4FF2-A549-2E3CCB3DE40B}"/>
                </a:ext>
              </a:extLst>
            </p:cNvPr>
            <p:cNvCxnSpPr>
              <a:cxnSpLocks/>
            </p:cNvCxnSpPr>
            <p:nvPr/>
          </p:nvCxnSpPr>
          <p:spPr>
            <a:xfrm>
              <a:off x="2435300" y="3429000"/>
              <a:ext cx="6120000" cy="0"/>
            </a:xfrm>
            <a:prstGeom prst="line">
              <a:avLst/>
            </a:prstGeom>
            <a:ln w="12700">
              <a:solidFill>
                <a:srgbClr val="EE1C23"/>
              </a:solidFill>
            </a:ln>
          </p:spPr>
          <p:style>
            <a:lnRef idx="1">
              <a:schemeClr val="accent1"/>
            </a:lnRef>
            <a:fillRef idx="0">
              <a:schemeClr val="accent1"/>
            </a:fillRef>
            <a:effectRef idx="0">
              <a:schemeClr val="accent1"/>
            </a:effectRef>
            <a:fontRef idx="minor">
              <a:schemeClr val="tx1"/>
            </a:fontRef>
          </p:style>
        </p:cxnSp>
      </p:grpSp>
      <p:sp>
        <p:nvSpPr>
          <p:cNvPr id="26" name="Footer Placeholder 4"/>
          <p:cNvSpPr>
            <a:spLocks noGrp="1"/>
          </p:cNvSpPr>
          <p:nvPr>
            <p:ph type="ftr" sz="quarter" idx="3"/>
          </p:nvPr>
        </p:nvSpPr>
        <p:spPr>
          <a:xfrm>
            <a:off x="-43542" y="6594473"/>
            <a:ext cx="3343275" cy="365125"/>
          </a:xfrm>
          <a:prstGeom prst="rect">
            <a:avLst/>
          </a:prstGeom>
        </p:spPr>
        <p:txBody>
          <a:bodyPr vert="horz" lIns="91440" tIns="45720" rIns="91440" bIns="45720" rtlCol="0" anchor="ctr"/>
          <a:lstStyle>
            <a:lvl1pPr marL="0" marR="0" indent="0" algn="l" defTabSz="914400" rtl="0" eaLnBrk="1" fontAlgn="auto" latinLnBrk="0" hangingPunct="1">
              <a:lnSpc>
                <a:spcPct val="100000"/>
              </a:lnSpc>
              <a:spcBef>
                <a:spcPts val="0"/>
              </a:spcBef>
              <a:spcAft>
                <a:spcPts val="0"/>
              </a:spcAft>
              <a:buClrTx/>
              <a:buSzTx/>
              <a:buFontTx/>
              <a:buNone/>
              <a:tabLst/>
              <a:defRPr sz="900">
                <a:solidFill>
                  <a:schemeClr val="tx1">
                    <a:lumMod val="65000"/>
                    <a:lumOff val="3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ja-JP" sz="800" b="0" i="0" u="none" strike="noStrike" kern="1200" cap="none" spc="0" normalizeH="0" baseline="0" noProof="0" dirty="0" smtClean="0">
                <a:ln>
                  <a:noFill/>
                </a:ln>
                <a:solidFill>
                  <a:prstClr val="black">
                    <a:lumMod val="75000"/>
                    <a:lumOff val="25000"/>
                  </a:prstClr>
                </a:solidFill>
                <a:effectLst/>
                <a:uLnTx/>
                <a:uFillTx/>
                <a:latin typeface="メイリオ" panose="020B0604030504040204" pitchFamily="50" charset="-128"/>
                <a:ea typeface="メイリオ" panose="020B0604030504040204" pitchFamily="50" charset="-128"/>
              </a:rPr>
              <a:t>© SHIDAX</a:t>
            </a:r>
            <a:r>
              <a:rPr kumimoji="0" lang="ja-JP" altLang="en-US" sz="800" b="0" i="0" u="none" strike="noStrike" kern="1200" cap="none" spc="0" normalizeH="0" baseline="0" noProof="0" dirty="0" smtClean="0">
                <a:ln>
                  <a:noFill/>
                </a:ln>
                <a:solidFill>
                  <a:prstClr val="black">
                    <a:lumMod val="75000"/>
                    <a:lumOff val="25000"/>
                  </a:prstClr>
                </a:solidFill>
                <a:effectLst/>
                <a:uLnTx/>
                <a:uFillTx/>
                <a:latin typeface="メイリオ" panose="020B0604030504040204" pitchFamily="50" charset="-128"/>
                <a:ea typeface="メイリオ" panose="020B0604030504040204" pitchFamily="50" charset="-128"/>
              </a:rPr>
              <a:t> </a:t>
            </a:r>
            <a:r>
              <a:rPr kumimoji="0" lang="en-US" altLang="ja-JP" sz="800" b="0" i="0" u="none" strike="noStrike" kern="1200" cap="none" spc="0" normalizeH="0" baseline="0" noProof="0" dirty="0" smtClean="0">
                <a:ln>
                  <a:noFill/>
                </a:ln>
                <a:solidFill>
                  <a:prstClr val="black">
                    <a:lumMod val="75000"/>
                    <a:lumOff val="25000"/>
                  </a:prstClr>
                </a:solidFill>
                <a:effectLst/>
                <a:uLnTx/>
                <a:uFillTx/>
                <a:latin typeface="メイリオ" panose="020B0604030504040204" pitchFamily="50" charset="-128"/>
                <a:ea typeface="メイリオ" panose="020B0604030504040204" pitchFamily="50" charset="-128"/>
              </a:rPr>
              <a:t>CORPORATION. All Right Reserved.</a:t>
            </a:r>
            <a:endParaRPr kumimoji="0" lang="ja-JP" altLang="en-US" sz="800" b="0" i="0" u="none" strike="noStrike" kern="1200" cap="none" spc="0" normalizeH="0" baseline="0" noProof="0" dirty="0">
              <a:ln>
                <a:noFill/>
              </a:ln>
              <a:solidFill>
                <a:prstClr val="black">
                  <a:lumMod val="75000"/>
                  <a:lumOff val="25000"/>
                </a:prstClr>
              </a:solidFill>
              <a:effectLst/>
              <a:uLnTx/>
              <a:uFillTx/>
              <a:latin typeface="メイリオ" panose="020B0604030504040204" pitchFamily="50" charset="-128"/>
              <a:ea typeface="メイリオ" panose="020B0604030504040204" pitchFamily="50" charset="-128"/>
            </a:endParaRPr>
          </a:p>
        </p:txBody>
      </p:sp>
      <p:sp>
        <p:nvSpPr>
          <p:cNvPr id="27" name="Slide Number Placeholder 5"/>
          <p:cNvSpPr>
            <a:spLocks noGrp="1"/>
          </p:cNvSpPr>
          <p:nvPr>
            <p:ph type="sldNum" sz="quarter" idx="4"/>
          </p:nvPr>
        </p:nvSpPr>
        <p:spPr>
          <a:xfrm>
            <a:off x="3853089" y="6594473"/>
            <a:ext cx="2228850" cy="365125"/>
          </a:xfrm>
          <a:prstGeom prst="rect">
            <a:avLst/>
          </a:prstGeom>
        </p:spPr>
        <p:txBody>
          <a:bodyPr vert="horz" lIns="91440" tIns="45720" rIns="91440" bIns="45720" rtlCol="0" anchor="ctr"/>
          <a:lstStyle>
            <a:lvl1pPr marL="0" marR="0" indent="0" algn="r" defTabSz="914400" rtl="0" eaLnBrk="1" fontAlgn="auto" latinLnBrk="0" hangingPunct="1">
              <a:lnSpc>
                <a:spcPct val="100000"/>
              </a:lnSpc>
              <a:spcBef>
                <a:spcPts val="0"/>
              </a:spcBef>
              <a:spcAft>
                <a:spcPts val="0"/>
              </a:spcAft>
              <a:buClrTx/>
              <a:buSzTx/>
              <a:buFontTx/>
              <a:buNone/>
              <a:tabLst/>
              <a:defRPr sz="800" b="0">
                <a:solidFill>
                  <a:schemeClr val="tx1"/>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fld id="{825C9FE8-E417-42BD-83E2-1B4172A7035A}" type="slidenum">
              <a:rPr kumimoji="1" lang="ja-JP" altLang="en-US" sz="800" b="0" i="0" u="none" strike="noStrike" kern="1200" cap="none" spc="0" normalizeH="0" baseline="0" noProof="0" smtClean="0">
                <a:ln>
                  <a:noFill/>
                </a:ln>
                <a:solidFill>
                  <a:prstClr val="black"/>
                </a:solidFill>
                <a:effectLst/>
                <a:uLnTx/>
                <a:uFillTx/>
                <a:latin typeface="メイリオ" panose="020B0604030504040204" pitchFamily="50" charset="-128"/>
                <a:ea typeface="メイリオ" panose="020B0604030504040204" pitchFamily="50" charset="-128"/>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1" lang="ja-JP" altLang="en-US" sz="800" b="0"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endParaRPr>
          </a:p>
        </p:txBody>
      </p:sp>
      <p:grpSp>
        <p:nvGrpSpPr>
          <p:cNvPr id="13" name="グループ化 12"/>
          <p:cNvGrpSpPr/>
          <p:nvPr userDrawn="1"/>
        </p:nvGrpSpPr>
        <p:grpSpPr>
          <a:xfrm>
            <a:off x="8143841" y="173446"/>
            <a:ext cx="1774859" cy="269505"/>
            <a:chOff x="8143841" y="6563095"/>
            <a:chExt cx="1774859" cy="269505"/>
          </a:xfrm>
        </p:grpSpPr>
        <p:sp>
          <p:nvSpPr>
            <p:cNvPr id="14" name="角丸四角形 13"/>
            <p:cNvSpPr/>
            <p:nvPr userDrawn="1"/>
          </p:nvSpPr>
          <p:spPr>
            <a:xfrm>
              <a:off x="8143841" y="6563095"/>
              <a:ext cx="1728000" cy="252000"/>
            </a:xfrm>
            <a:prstGeom prst="roundRect">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b" anchorCtr="0"/>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900" b="1" i="0" u="none" strike="noStrike" kern="1200" cap="none" spc="0" normalizeH="0" baseline="0" noProof="0" dirty="0">
                <a:ln>
                  <a:noFill/>
                </a:ln>
                <a:solidFill>
                  <a:srgbClr val="FF0000"/>
                </a:solidFill>
                <a:effectLst/>
                <a:uLnTx/>
                <a:uFillTx/>
                <a:latin typeface="メイリオ" pitchFamily="50" charset="-128"/>
                <a:ea typeface="メイリオ" pitchFamily="50" charset="-128"/>
                <a:cs typeface="メイリオ" pitchFamily="50" charset="-128"/>
              </a:endParaRPr>
            </a:p>
          </p:txBody>
        </p:sp>
        <p:sp>
          <p:nvSpPr>
            <p:cNvPr id="15" name="テキスト ボックス 14"/>
            <p:cNvSpPr txBox="1"/>
            <p:nvPr userDrawn="1"/>
          </p:nvSpPr>
          <p:spPr>
            <a:xfrm>
              <a:off x="8571856" y="6586379"/>
              <a:ext cx="1346844" cy="230832"/>
            </a:xfrm>
            <a:prstGeom prst="rect">
              <a:avLst/>
            </a:prstGeom>
            <a:noFill/>
          </p:spPr>
          <p:txBody>
            <a:bodyPr wrap="none" rtlCol="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000" b="1" i="0" u="none" strike="noStrike" kern="1200" cap="none" spc="0" normalizeH="0" baseline="0" noProof="0" dirty="0" smtClean="0">
                  <a:ln>
                    <a:noFill/>
                  </a:ln>
                  <a:solidFill>
                    <a:srgbClr val="FF0000"/>
                  </a:solidFill>
                  <a:effectLst/>
                  <a:uLnTx/>
                  <a:uFillTx/>
                  <a:latin typeface="メイリオ" pitchFamily="50" charset="-128"/>
                  <a:ea typeface="メイリオ" pitchFamily="50" charset="-128"/>
                  <a:cs typeface="メイリオ" pitchFamily="50" charset="-128"/>
                </a:rPr>
                <a:t>Internal use only</a:t>
              </a:r>
              <a:endParaRPr kumimoji="1" lang="ja-JP" altLang="en-US" sz="1000" b="1" i="0" u="none" strike="noStrike" kern="1200" cap="none" spc="0" normalizeH="0" baseline="0" noProof="0" dirty="0">
                <a:ln>
                  <a:noFill/>
                </a:ln>
                <a:solidFill>
                  <a:srgbClr val="FF0000"/>
                </a:solidFill>
                <a:effectLst/>
                <a:uLnTx/>
                <a:uFillTx/>
                <a:latin typeface="メイリオ" pitchFamily="50" charset="-128"/>
                <a:ea typeface="メイリオ" pitchFamily="50" charset="-128"/>
                <a:cs typeface="メイリオ" pitchFamily="50" charset="-128"/>
              </a:endParaRPr>
            </a:p>
          </p:txBody>
        </p:sp>
        <p:sp>
          <p:nvSpPr>
            <p:cNvPr id="16" name="テキスト ボックス 15"/>
            <p:cNvSpPr txBox="1"/>
            <p:nvPr userDrawn="1"/>
          </p:nvSpPr>
          <p:spPr>
            <a:xfrm>
              <a:off x="8145797" y="6570990"/>
              <a:ext cx="504000" cy="261610"/>
            </a:xfrm>
            <a:prstGeom prst="rect">
              <a:avLst/>
            </a:prstGeom>
            <a:noFill/>
          </p:spPr>
          <p:txBody>
            <a:bodyPr wrap="none" rtlCol="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100" b="1" i="0" u="none" strike="noStrike" kern="1200" cap="none" spc="0" normalizeH="0" baseline="0" noProof="0" dirty="0" smtClean="0">
                  <a:ln>
                    <a:noFill/>
                  </a:ln>
                  <a:solidFill>
                    <a:srgbClr val="FF0000"/>
                  </a:solidFill>
                  <a:effectLst/>
                  <a:uLnTx/>
                  <a:uFillTx/>
                  <a:latin typeface="メイリオ" pitchFamily="50" charset="-128"/>
                  <a:ea typeface="メイリオ" pitchFamily="50" charset="-128"/>
                  <a:cs typeface="メイリオ" pitchFamily="50" charset="-128"/>
                </a:rPr>
                <a:t>社外秘</a:t>
              </a:r>
              <a:endParaRPr kumimoji="1" lang="ja-JP" altLang="en-US" sz="1100" b="1" i="0" u="none" strike="noStrike" kern="1200" cap="none" spc="0" normalizeH="0" baseline="0" noProof="0" dirty="0">
                <a:ln>
                  <a:noFill/>
                </a:ln>
                <a:solidFill>
                  <a:srgbClr val="FF0000"/>
                </a:solidFill>
                <a:effectLst/>
                <a:uLnTx/>
                <a:uFillTx/>
                <a:latin typeface="メイリオ" pitchFamily="50" charset="-128"/>
                <a:ea typeface="メイリオ" pitchFamily="50" charset="-128"/>
                <a:cs typeface="メイリオ" pitchFamily="50" charset="-128"/>
              </a:endParaRPr>
            </a:p>
          </p:txBody>
        </p:sp>
        <p:cxnSp>
          <p:nvCxnSpPr>
            <p:cNvPr id="21" name="直線コネクタ 20"/>
            <p:cNvCxnSpPr/>
            <p:nvPr userDrawn="1"/>
          </p:nvCxnSpPr>
          <p:spPr>
            <a:xfrm>
              <a:off x="8636000" y="6581775"/>
              <a:ext cx="0" cy="206375"/>
            </a:xfrm>
            <a:prstGeom prst="line">
              <a:avLst/>
            </a:prstGeom>
            <a:ln>
              <a:solidFill>
                <a:srgbClr val="EE1C23"/>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87339248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メインページ">
    <p:spTree>
      <p:nvGrpSpPr>
        <p:cNvPr id="1" name=""/>
        <p:cNvGrpSpPr/>
        <p:nvPr/>
      </p:nvGrpSpPr>
      <p:grpSpPr>
        <a:xfrm>
          <a:off x="0" y="0"/>
          <a:ext cx="0" cy="0"/>
          <a:chOff x="0" y="0"/>
          <a:chExt cx="0" cy="0"/>
        </a:xfrm>
      </p:grpSpPr>
      <p:sp>
        <p:nvSpPr>
          <p:cNvPr id="24" name="Footer Placeholder 4"/>
          <p:cNvSpPr>
            <a:spLocks noGrp="1"/>
          </p:cNvSpPr>
          <p:nvPr>
            <p:ph type="ftr" sz="quarter" idx="3"/>
          </p:nvPr>
        </p:nvSpPr>
        <p:spPr>
          <a:xfrm>
            <a:off x="-43542" y="6594473"/>
            <a:ext cx="3343275" cy="365125"/>
          </a:xfrm>
          <a:prstGeom prst="rect">
            <a:avLst/>
          </a:prstGeom>
        </p:spPr>
        <p:txBody>
          <a:bodyPr vert="horz" lIns="91440" tIns="45720" rIns="91440" bIns="45720" rtlCol="0" anchor="ctr"/>
          <a:lstStyle>
            <a:lvl1pPr marL="0" marR="0" indent="0" algn="l" defTabSz="914400" rtl="0" eaLnBrk="1" fontAlgn="auto" latinLnBrk="0" hangingPunct="1">
              <a:lnSpc>
                <a:spcPct val="100000"/>
              </a:lnSpc>
              <a:spcBef>
                <a:spcPts val="0"/>
              </a:spcBef>
              <a:spcAft>
                <a:spcPts val="0"/>
              </a:spcAft>
              <a:buClrTx/>
              <a:buSzTx/>
              <a:buFontTx/>
              <a:buNone/>
              <a:tabLst/>
              <a:defRPr sz="900">
                <a:solidFill>
                  <a:schemeClr val="tx1">
                    <a:lumMod val="65000"/>
                    <a:lumOff val="3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ja-JP" sz="800" b="0" i="0" u="none" strike="noStrike" kern="1200" cap="none" spc="0" normalizeH="0" baseline="0" noProof="0" dirty="0" smtClean="0">
                <a:ln>
                  <a:noFill/>
                </a:ln>
                <a:solidFill>
                  <a:prstClr val="black">
                    <a:lumMod val="75000"/>
                    <a:lumOff val="25000"/>
                  </a:prstClr>
                </a:solidFill>
                <a:effectLst/>
                <a:uLnTx/>
                <a:uFillTx/>
                <a:latin typeface="メイリオ" panose="020B0604030504040204" pitchFamily="50" charset="-128"/>
                <a:ea typeface="メイリオ" panose="020B0604030504040204" pitchFamily="50" charset="-128"/>
              </a:rPr>
              <a:t>© SHIDAX</a:t>
            </a:r>
            <a:r>
              <a:rPr kumimoji="0" lang="ja-JP" altLang="en-US" sz="800" b="0" i="0" u="none" strike="noStrike" kern="1200" cap="none" spc="0" normalizeH="0" baseline="0" noProof="0" dirty="0" smtClean="0">
                <a:ln>
                  <a:noFill/>
                </a:ln>
                <a:solidFill>
                  <a:prstClr val="black">
                    <a:lumMod val="75000"/>
                    <a:lumOff val="25000"/>
                  </a:prstClr>
                </a:solidFill>
                <a:effectLst/>
                <a:uLnTx/>
                <a:uFillTx/>
                <a:latin typeface="メイリオ" panose="020B0604030504040204" pitchFamily="50" charset="-128"/>
                <a:ea typeface="メイリオ" panose="020B0604030504040204" pitchFamily="50" charset="-128"/>
              </a:rPr>
              <a:t> </a:t>
            </a:r>
            <a:r>
              <a:rPr kumimoji="0" lang="en-US" altLang="ja-JP" sz="800" b="0" i="0" u="none" strike="noStrike" kern="1200" cap="none" spc="0" normalizeH="0" baseline="0" noProof="0" dirty="0" smtClean="0">
                <a:ln>
                  <a:noFill/>
                </a:ln>
                <a:solidFill>
                  <a:prstClr val="black">
                    <a:lumMod val="75000"/>
                    <a:lumOff val="25000"/>
                  </a:prstClr>
                </a:solidFill>
                <a:effectLst/>
                <a:uLnTx/>
                <a:uFillTx/>
                <a:latin typeface="メイリオ" panose="020B0604030504040204" pitchFamily="50" charset="-128"/>
                <a:ea typeface="メイリオ" panose="020B0604030504040204" pitchFamily="50" charset="-128"/>
              </a:rPr>
              <a:t>CORPORATION. All Right Reserved.</a:t>
            </a:r>
            <a:endParaRPr kumimoji="0" lang="ja-JP" altLang="en-US" sz="800" b="0" i="0" u="none" strike="noStrike" kern="1200" cap="none" spc="0" normalizeH="0" baseline="0" noProof="0" dirty="0">
              <a:ln>
                <a:noFill/>
              </a:ln>
              <a:solidFill>
                <a:prstClr val="black">
                  <a:lumMod val="75000"/>
                  <a:lumOff val="25000"/>
                </a:prstClr>
              </a:solidFill>
              <a:effectLst/>
              <a:uLnTx/>
              <a:uFillTx/>
              <a:latin typeface="メイリオ" panose="020B0604030504040204" pitchFamily="50" charset="-128"/>
              <a:ea typeface="メイリオ" panose="020B0604030504040204" pitchFamily="50" charset="-128"/>
            </a:endParaRPr>
          </a:p>
        </p:txBody>
      </p:sp>
      <p:sp>
        <p:nvSpPr>
          <p:cNvPr id="25" name="Slide Number Placeholder 5"/>
          <p:cNvSpPr>
            <a:spLocks noGrp="1"/>
          </p:cNvSpPr>
          <p:nvPr>
            <p:ph type="sldNum" sz="quarter" idx="4"/>
          </p:nvPr>
        </p:nvSpPr>
        <p:spPr>
          <a:xfrm>
            <a:off x="3853089" y="6594473"/>
            <a:ext cx="2228850" cy="365125"/>
          </a:xfrm>
          <a:prstGeom prst="rect">
            <a:avLst/>
          </a:prstGeom>
        </p:spPr>
        <p:txBody>
          <a:bodyPr vert="horz" lIns="91440" tIns="45720" rIns="91440" bIns="45720" rtlCol="0" anchor="ctr"/>
          <a:lstStyle>
            <a:lvl1pPr marL="0" marR="0" indent="0" algn="r" defTabSz="914400" rtl="0" eaLnBrk="1" fontAlgn="auto" latinLnBrk="0" hangingPunct="1">
              <a:lnSpc>
                <a:spcPct val="100000"/>
              </a:lnSpc>
              <a:spcBef>
                <a:spcPts val="0"/>
              </a:spcBef>
              <a:spcAft>
                <a:spcPts val="0"/>
              </a:spcAft>
              <a:buClrTx/>
              <a:buSzTx/>
              <a:buFontTx/>
              <a:buNone/>
              <a:tabLst/>
              <a:defRPr sz="800" b="0">
                <a:solidFill>
                  <a:schemeClr val="tx1"/>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fld id="{825C9FE8-E417-42BD-83E2-1B4172A7035A}" type="slidenum">
              <a:rPr kumimoji="1" lang="ja-JP" altLang="en-US" sz="800" b="0" i="0" u="none" strike="noStrike" kern="1200" cap="none" spc="0" normalizeH="0" baseline="0" noProof="0" smtClean="0">
                <a:ln>
                  <a:noFill/>
                </a:ln>
                <a:solidFill>
                  <a:prstClr val="black"/>
                </a:solidFill>
                <a:effectLst/>
                <a:uLnTx/>
                <a:uFillTx/>
                <a:latin typeface="メイリオ" panose="020B0604030504040204" pitchFamily="50" charset="-128"/>
                <a:ea typeface="メイリオ" panose="020B0604030504040204" pitchFamily="50" charset="-128"/>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1" lang="ja-JP" altLang="en-US" sz="800" b="0"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endParaRPr>
          </a:p>
        </p:txBody>
      </p:sp>
      <p:pic>
        <p:nvPicPr>
          <p:cNvPr id="9" name="図 8">
            <a:extLst>
              <a:ext uri="{FF2B5EF4-FFF2-40B4-BE49-F238E27FC236}">
                <a16:creationId xmlns:a16="http://schemas.microsoft.com/office/drawing/2014/main" id="{A7E66D7C-B19C-4071-8CFE-BAB218D46E8A}"/>
              </a:ext>
            </a:extLst>
          </p:cNvPr>
          <p:cNvPicPr>
            <a:picLocks noChangeAspect="1"/>
          </p:cNvPicPr>
          <p:nvPr userDrawn="1"/>
        </p:nvPicPr>
        <p:blipFill>
          <a:blip r:embed="rId2"/>
          <a:stretch>
            <a:fillRect/>
          </a:stretch>
        </p:blipFill>
        <p:spPr>
          <a:xfrm>
            <a:off x="-1" y="0"/>
            <a:ext cx="9906001" cy="344251"/>
          </a:xfrm>
          <a:prstGeom prst="rect">
            <a:avLst/>
          </a:prstGeom>
        </p:spPr>
      </p:pic>
      <p:grpSp>
        <p:nvGrpSpPr>
          <p:cNvPr id="10" name="グループ化 9"/>
          <p:cNvGrpSpPr/>
          <p:nvPr userDrawn="1"/>
        </p:nvGrpSpPr>
        <p:grpSpPr>
          <a:xfrm>
            <a:off x="8143841" y="173446"/>
            <a:ext cx="1774859" cy="269505"/>
            <a:chOff x="8143841" y="6563095"/>
            <a:chExt cx="1774859" cy="269505"/>
          </a:xfrm>
        </p:grpSpPr>
        <p:sp>
          <p:nvSpPr>
            <p:cNvPr id="15" name="角丸四角形 14"/>
            <p:cNvSpPr/>
            <p:nvPr userDrawn="1"/>
          </p:nvSpPr>
          <p:spPr>
            <a:xfrm>
              <a:off x="8143841" y="6563095"/>
              <a:ext cx="1728000" cy="252000"/>
            </a:xfrm>
            <a:prstGeom prst="roundRect">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b" anchorCtr="0"/>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900" b="1" i="0" u="none" strike="noStrike" kern="1200" cap="none" spc="0" normalizeH="0" baseline="0" noProof="0" dirty="0">
                <a:ln>
                  <a:noFill/>
                </a:ln>
                <a:solidFill>
                  <a:srgbClr val="FF0000"/>
                </a:solidFill>
                <a:effectLst/>
                <a:uLnTx/>
                <a:uFillTx/>
                <a:latin typeface="メイリオ" pitchFamily="50" charset="-128"/>
                <a:ea typeface="メイリオ" pitchFamily="50" charset="-128"/>
                <a:cs typeface="メイリオ" pitchFamily="50" charset="-128"/>
              </a:endParaRPr>
            </a:p>
          </p:txBody>
        </p:sp>
        <p:sp>
          <p:nvSpPr>
            <p:cNvPr id="16" name="テキスト ボックス 15"/>
            <p:cNvSpPr txBox="1"/>
            <p:nvPr userDrawn="1"/>
          </p:nvSpPr>
          <p:spPr>
            <a:xfrm>
              <a:off x="8571856" y="6586379"/>
              <a:ext cx="1346844" cy="230832"/>
            </a:xfrm>
            <a:prstGeom prst="rect">
              <a:avLst/>
            </a:prstGeom>
            <a:noFill/>
          </p:spPr>
          <p:txBody>
            <a:bodyPr wrap="none" rtlCol="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000" b="1" i="0" u="none" strike="noStrike" kern="1200" cap="none" spc="0" normalizeH="0" baseline="0" noProof="0" dirty="0" smtClean="0">
                  <a:ln>
                    <a:noFill/>
                  </a:ln>
                  <a:solidFill>
                    <a:srgbClr val="FF0000"/>
                  </a:solidFill>
                  <a:effectLst/>
                  <a:uLnTx/>
                  <a:uFillTx/>
                  <a:latin typeface="メイリオ" pitchFamily="50" charset="-128"/>
                  <a:ea typeface="メイリオ" pitchFamily="50" charset="-128"/>
                  <a:cs typeface="メイリオ" pitchFamily="50" charset="-128"/>
                </a:rPr>
                <a:t>Internal use only</a:t>
              </a:r>
              <a:endParaRPr kumimoji="1" lang="ja-JP" altLang="en-US" sz="1000" b="1" i="0" u="none" strike="noStrike" kern="1200" cap="none" spc="0" normalizeH="0" baseline="0" noProof="0" dirty="0">
                <a:ln>
                  <a:noFill/>
                </a:ln>
                <a:solidFill>
                  <a:srgbClr val="FF0000"/>
                </a:solidFill>
                <a:effectLst/>
                <a:uLnTx/>
                <a:uFillTx/>
                <a:latin typeface="メイリオ" pitchFamily="50" charset="-128"/>
                <a:ea typeface="メイリオ" pitchFamily="50" charset="-128"/>
                <a:cs typeface="メイリオ" pitchFamily="50" charset="-128"/>
              </a:endParaRPr>
            </a:p>
          </p:txBody>
        </p:sp>
        <p:sp>
          <p:nvSpPr>
            <p:cNvPr id="17" name="テキスト ボックス 16"/>
            <p:cNvSpPr txBox="1"/>
            <p:nvPr userDrawn="1"/>
          </p:nvSpPr>
          <p:spPr>
            <a:xfrm>
              <a:off x="8145797" y="6570990"/>
              <a:ext cx="504000" cy="261610"/>
            </a:xfrm>
            <a:prstGeom prst="rect">
              <a:avLst/>
            </a:prstGeom>
            <a:noFill/>
          </p:spPr>
          <p:txBody>
            <a:bodyPr wrap="none" rtlCol="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100" b="1" i="0" u="none" strike="noStrike" kern="1200" cap="none" spc="0" normalizeH="0" baseline="0" noProof="0" dirty="0" smtClean="0">
                  <a:ln>
                    <a:noFill/>
                  </a:ln>
                  <a:solidFill>
                    <a:srgbClr val="FF0000"/>
                  </a:solidFill>
                  <a:effectLst/>
                  <a:uLnTx/>
                  <a:uFillTx/>
                  <a:latin typeface="メイリオ" pitchFamily="50" charset="-128"/>
                  <a:ea typeface="メイリオ" pitchFamily="50" charset="-128"/>
                  <a:cs typeface="メイリオ" pitchFamily="50" charset="-128"/>
                </a:rPr>
                <a:t>社外秘</a:t>
              </a:r>
              <a:endParaRPr kumimoji="1" lang="ja-JP" altLang="en-US" sz="1100" b="1" i="0" u="none" strike="noStrike" kern="1200" cap="none" spc="0" normalizeH="0" baseline="0" noProof="0" dirty="0">
                <a:ln>
                  <a:noFill/>
                </a:ln>
                <a:solidFill>
                  <a:srgbClr val="FF0000"/>
                </a:solidFill>
                <a:effectLst/>
                <a:uLnTx/>
                <a:uFillTx/>
                <a:latin typeface="メイリオ" pitchFamily="50" charset="-128"/>
                <a:ea typeface="メイリオ" pitchFamily="50" charset="-128"/>
                <a:cs typeface="メイリオ" pitchFamily="50" charset="-128"/>
              </a:endParaRPr>
            </a:p>
          </p:txBody>
        </p:sp>
        <p:cxnSp>
          <p:nvCxnSpPr>
            <p:cNvPr id="18" name="直線コネクタ 17"/>
            <p:cNvCxnSpPr/>
            <p:nvPr userDrawn="1"/>
          </p:nvCxnSpPr>
          <p:spPr>
            <a:xfrm>
              <a:off x="8636000" y="6581775"/>
              <a:ext cx="0" cy="206375"/>
            </a:xfrm>
            <a:prstGeom prst="line">
              <a:avLst/>
            </a:prstGeom>
            <a:ln>
              <a:solidFill>
                <a:srgbClr val="EE1C23"/>
              </a:solidFill>
            </a:ln>
          </p:spPr>
          <p:style>
            <a:lnRef idx="1">
              <a:schemeClr val="accent1"/>
            </a:lnRef>
            <a:fillRef idx="0">
              <a:schemeClr val="accent1"/>
            </a:fillRef>
            <a:effectRef idx="0">
              <a:schemeClr val="accent1"/>
            </a:effectRef>
            <a:fontRef idx="minor">
              <a:schemeClr val="tx1"/>
            </a:fontRef>
          </p:style>
        </p:cxnSp>
      </p:grpSp>
      <p:pic>
        <p:nvPicPr>
          <p:cNvPr id="2" name="図 1"/>
          <p:cNvPicPr>
            <a:picLocks noChangeAspect="1"/>
          </p:cNvPicPr>
          <p:nvPr userDrawn="1"/>
        </p:nvPicPr>
        <p:blipFill>
          <a:blip r:embed="rId3" cstate="hqprint">
            <a:extLst>
              <a:ext uri="{28A0092B-C50C-407E-A947-70E740481C1C}">
                <a14:useLocalDpi xmlns:a14="http://schemas.microsoft.com/office/drawing/2010/main" val="0"/>
              </a:ext>
            </a:extLst>
          </a:blip>
          <a:stretch>
            <a:fillRect/>
          </a:stretch>
        </p:blipFill>
        <p:spPr>
          <a:xfrm>
            <a:off x="8074696" y="6373669"/>
            <a:ext cx="1831304" cy="484331"/>
          </a:xfrm>
          <a:prstGeom prst="rect">
            <a:avLst/>
          </a:prstGeom>
        </p:spPr>
      </p:pic>
    </p:spTree>
    <p:extLst>
      <p:ext uri="{BB962C8B-B14F-4D97-AF65-F5344CB8AC3E}">
        <p14:creationId xmlns:p14="http://schemas.microsoft.com/office/powerpoint/2010/main" val="357922273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背表紙">
    <p:spTree>
      <p:nvGrpSpPr>
        <p:cNvPr id="1" name=""/>
        <p:cNvGrpSpPr/>
        <p:nvPr/>
      </p:nvGrpSpPr>
      <p:grpSpPr>
        <a:xfrm>
          <a:off x="0" y="0"/>
          <a:ext cx="0" cy="0"/>
          <a:chOff x="0" y="0"/>
          <a:chExt cx="0" cy="0"/>
        </a:xfrm>
      </p:grpSpPr>
      <p:sp>
        <p:nvSpPr>
          <p:cNvPr id="21" name="Footer Placeholder 4"/>
          <p:cNvSpPr>
            <a:spLocks noGrp="1"/>
          </p:cNvSpPr>
          <p:nvPr>
            <p:ph type="ftr" sz="quarter" idx="3"/>
          </p:nvPr>
        </p:nvSpPr>
        <p:spPr>
          <a:xfrm>
            <a:off x="-43542" y="6594473"/>
            <a:ext cx="3343275" cy="365125"/>
          </a:xfrm>
          <a:prstGeom prst="rect">
            <a:avLst/>
          </a:prstGeom>
        </p:spPr>
        <p:txBody>
          <a:bodyPr vert="horz" lIns="91440" tIns="45720" rIns="91440" bIns="45720" rtlCol="0" anchor="ctr"/>
          <a:lstStyle>
            <a:lvl1pPr marL="0" marR="0" indent="0" algn="l" defTabSz="914400" rtl="0" eaLnBrk="1" fontAlgn="auto" latinLnBrk="0" hangingPunct="1">
              <a:lnSpc>
                <a:spcPct val="100000"/>
              </a:lnSpc>
              <a:spcBef>
                <a:spcPts val="0"/>
              </a:spcBef>
              <a:spcAft>
                <a:spcPts val="0"/>
              </a:spcAft>
              <a:buClrTx/>
              <a:buSzTx/>
              <a:buFontTx/>
              <a:buNone/>
              <a:tabLst/>
              <a:defRPr sz="900">
                <a:solidFill>
                  <a:schemeClr val="tx1">
                    <a:lumMod val="65000"/>
                    <a:lumOff val="3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ja-JP" sz="800" b="0" i="0" u="none" strike="noStrike" kern="1200" cap="none" spc="0" normalizeH="0" baseline="0" noProof="0" dirty="0" smtClean="0">
                <a:ln>
                  <a:noFill/>
                </a:ln>
                <a:solidFill>
                  <a:prstClr val="black">
                    <a:lumMod val="75000"/>
                    <a:lumOff val="25000"/>
                  </a:prstClr>
                </a:solidFill>
                <a:effectLst/>
                <a:uLnTx/>
                <a:uFillTx/>
                <a:latin typeface="メイリオ" panose="020B0604030504040204" pitchFamily="50" charset="-128"/>
                <a:ea typeface="メイリオ" panose="020B0604030504040204" pitchFamily="50" charset="-128"/>
              </a:rPr>
              <a:t>© SHIDAX</a:t>
            </a:r>
            <a:r>
              <a:rPr kumimoji="0" lang="ja-JP" altLang="en-US" sz="800" b="0" i="0" u="none" strike="noStrike" kern="1200" cap="none" spc="0" normalizeH="0" baseline="0" noProof="0" dirty="0" smtClean="0">
                <a:ln>
                  <a:noFill/>
                </a:ln>
                <a:solidFill>
                  <a:prstClr val="black">
                    <a:lumMod val="75000"/>
                    <a:lumOff val="25000"/>
                  </a:prstClr>
                </a:solidFill>
                <a:effectLst/>
                <a:uLnTx/>
                <a:uFillTx/>
                <a:latin typeface="メイリオ" panose="020B0604030504040204" pitchFamily="50" charset="-128"/>
                <a:ea typeface="メイリオ" panose="020B0604030504040204" pitchFamily="50" charset="-128"/>
              </a:rPr>
              <a:t> </a:t>
            </a:r>
            <a:r>
              <a:rPr kumimoji="0" lang="en-US" altLang="ja-JP" sz="800" b="0" i="0" u="none" strike="noStrike" kern="1200" cap="none" spc="0" normalizeH="0" baseline="0" noProof="0" dirty="0" smtClean="0">
                <a:ln>
                  <a:noFill/>
                </a:ln>
                <a:solidFill>
                  <a:prstClr val="black">
                    <a:lumMod val="75000"/>
                    <a:lumOff val="25000"/>
                  </a:prstClr>
                </a:solidFill>
                <a:effectLst/>
                <a:uLnTx/>
                <a:uFillTx/>
                <a:latin typeface="メイリオ" panose="020B0604030504040204" pitchFamily="50" charset="-128"/>
                <a:ea typeface="メイリオ" panose="020B0604030504040204" pitchFamily="50" charset="-128"/>
              </a:rPr>
              <a:t>CORPORATION. All Right Reserved.</a:t>
            </a:r>
            <a:endParaRPr kumimoji="0" lang="ja-JP" altLang="en-US" sz="800" b="0" i="0" u="none" strike="noStrike" kern="1200" cap="none" spc="0" normalizeH="0" baseline="0" noProof="0" dirty="0">
              <a:ln>
                <a:noFill/>
              </a:ln>
              <a:solidFill>
                <a:prstClr val="black">
                  <a:lumMod val="75000"/>
                  <a:lumOff val="25000"/>
                </a:prstClr>
              </a:solidFill>
              <a:effectLst/>
              <a:uLnTx/>
              <a:uFillTx/>
              <a:latin typeface="メイリオ" panose="020B0604030504040204" pitchFamily="50" charset="-128"/>
              <a:ea typeface="メイリオ" panose="020B0604030504040204" pitchFamily="50" charset="-128"/>
            </a:endParaRPr>
          </a:p>
        </p:txBody>
      </p:sp>
      <p:grpSp>
        <p:nvGrpSpPr>
          <p:cNvPr id="8" name="グループ化 7"/>
          <p:cNvGrpSpPr/>
          <p:nvPr userDrawn="1"/>
        </p:nvGrpSpPr>
        <p:grpSpPr>
          <a:xfrm>
            <a:off x="8143841" y="173446"/>
            <a:ext cx="1774859" cy="269505"/>
            <a:chOff x="8143841" y="6563095"/>
            <a:chExt cx="1774859" cy="269505"/>
          </a:xfrm>
        </p:grpSpPr>
        <p:sp>
          <p:nvSpPr>
            <p:cNvPr id="9" name="角丸四角形 8"/>
            <p:cNvSpPr/>
            <p:nvPr userDrawn="1"/>
          </p:nvSpPr>
          <p:spPr>
            <a:xfrm>
              <a:off x="8143841" y="6563095"/>
              <a:ext cx="1728000" cy="252000"/>
            </a:xfrm>
            <a:prstGeom prst="roundRect">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b" anchorCtr="0"/>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900" b="1" i="0" u="none" strike="noStrike" kern="1200" cap="none" spc="0" normalizeH="0" baseline="0" noProof="0" dirty="0">
                <a:ln>
                  <a:noFill/>
                </a:ln>
                <a:solidFill>
                  <a:srgbClr val="FF0000"/>
                </a:solidFill>
                <a:effectLst/>
                <a:uLnTx/>
                <a:uFillTx/>
                <a:latin typeface="メイリオ" pitchFamily="50" charset="-128"/>
                <a:ea typeface="メイリオ" pitchFamily="50" charset="-128"/>
                <a:cs typeface="メイリオ" pitchFamily="50" charset="-128"/>
              </a:endParaRPr>
            </a:p>
          </p:txBody>
        </p:sp>
        <p:sp>
          <p:nvSpPr>
            <p:cNvPr id="14" name="テキスト ボックス 13"/>
            <p:cNvSpPr txBox="1"/>
            <p:nvPr userDrawn="1"/>
          </p:nvSpPr>
          <p:spPr>
            <a:xfrm>
              <a:off x="8571856" y="6586379"/>
              <a:ext cx="1346844" cy="230832"/>
            </a:xfrm>
            <a:prstGeom prst="rect">
              <a:avLst/>
            </a:prstGeom>
            <a:noFill/>
          </p:spPr>
          <p:txBody>
            <a:bodyPr wrap="none" rtlCol="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000" b="1" i="0" u="none" strike="noStrike" kern="1200" cap="none" spc="0" normalizeH="0" baseline="0" noProof="0" dirty="0" smtClean="0">
                  <a:ln>
                    <a:noFill/>
                  </a:ln>
                  <a:solidFill>
                    <a:srgbClr val="FF0000"/>
                  </a:solidFill>
                  <a:effectLst/>
                  <a:uLnTx/>
                  <a:uFillTx/>
                  <a:latin typeface="メイリオ" pitchFamily="50" charset="-128"/>
                  <a:ea typeface="メイリオ" pitchFamily="50" charset="-128"/>
                  <a:cs typeface="メイリオ" pitchFamily="50" charset="-128"/>
                </a:rPr>
                <a:t>Internal use only</a:t>
              </a:r>
              <a:endParaRPr kumimoji="1" lang="ja-JP" altLang="en-US" sz="1000" b="1" i="0" u="none" strike="noStrike" kern="1200" cap="none" spc="0" normalizeH="0" baseline="0" noProof="0" dirty="0">
                <a:ln>
                  <a:noFill/>
                </a:ln>
                <a:solidFill>
                  <a:srgbClr val="FF0000"/>
                </a:solidFill>
                <a:effectLst/>
                <a:uLnTx/>
                <a:uFillTx/>
                <a:latin typeface="メイリオ" pitchFamily="50" charset="-128"/>
                <a:ea typeface="メイリオ" pitchFamily="50" charset="-128"/>
                <a:cs typeface="メイリオ" pitchFamily="50" charset="-128"/>
              </a:endParaRPr>
            </a:p>
          </p:txBody>
        </p:sp>
        <p:sp>
          <p:nvSpPr>
            <p:cNvPr id="15" name="テキスト ボックス 14"/>
            <p:cNvSpPr txBox="1"/>
            <p:nvPr userDrawn="1"/>
          </p:nvSpPr>
          <p:spPr>
            <a:xfrm>
              <a:off x="8145797" y="6570990"/>
              <a:ext cx="504000" cy="261610"/>
            </a:xfrm>
            <a:prstGeom prst="rect">
              <a:avLst/>
            </a:prstGeom>
            <a:noFill/>
          </p:spPr>
          <p:txBody>
            <a:bodyPr wrap="none" rtlCol="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100" b="1" i="0" u="none" strike="noStrike" kern="1200" cap="none" spc="0" normalizeH="0" baseline="0" noProof="0" dirty="0" smtClean="0">
                  <a:ln>
                    <a:noFill/>
                  </a:ln>
                  <a:solidFill>
                    <a:srgbClr val="FF0000"/>
                  </a:solidFill>
                  <a:effectLst/>
                  <a:uLnTx/>
                  <a:uFillTx/>
                  <a:latin typeface="メイリオ" pitchFamily="50" charset="-128"/>
                  <a:ea typeface="メイリオ" pitchFamily="50" charset="-128"/>
                  <a:cs typeface="メイリオ" pitchFamily="50" charset="-128"/>
                </a:rPr>
                <a:t>社外秘</a:t>
              </a:r>
              <a:endParaRPr kumimoji="1" lang="ja-JP" altLang="en-US" sz="1100" b="1" i="0" u="none" strike="noStrike" kern="1200" cap="none" spc="0" normalizeH="0" baseline="0" noProof="0" dirty="0">
                <a:ln>
                  <a:noFill/>
                </a:ln>
                <a:solidFill>
                  <a:srgbClr val="FF0000"/>
                </a:solidFill>
                <a:effectLst/>
                <a:uLnTx/>
                <a:uFillTx/>
                <a:latin typeface="メイリオ" pitchFamily="50" charset="-128"/>
                <a:ea typeface="メイリオ" pitchFamily="50" charset="-128"/>
                <a:cs typeface="メイリオ" pitchFamily="50" charset="-128"/>
              </a:endParaRPr>
            </a:p>
          </p:txBody>
        </p:sp>
        <p:cxnSp>
          <p:nvCxnSpPr>
            <p:cNvPr id="16" name="直線コネクタ 15"/>
            <p:cNvCxnSpPr/>
            <p:nvPr userDrawn="1"/>
          </p:nvCxnSpPr>
          <p:spPr>
            <a:xfrm>
              <a:off x="8636000" y="6581775"/>
              <a:ext cx="0" cy="206375"/>
            </a:xfrm>
            <a:prstGeom prst="line">
              <a:avLst/>
            </a:prstGeom>
            <a:ln>
              <a:solidFill>
                <a:srgbClr val="EE1C23"/>
              </a:solidFill>
            </a:ln>
          </p:spPr>
          <p:style>
            <a:lnRef idx="1">
              <a:schemeClr val="accent1"/>
            </a:lnRef>
            <a:fillRef idx="0">
              <a:schemeClr val="accent1"/>
            </a:fillRef>
            <a:effectRef idx="0">
              <a:schemeClr val="accent1"/>
            </a:effectRef>
            <a:fontRef idx="minor">
              <a:schemeClr val="tx1"/>
            </a:fontRef>
          </p:style>
        </p:cxnSp>
      </p:grpSp>
      <p:pic>
        <p:nvPicPr>
          <p:cNvPr id="2" name="図 1"/>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3929653" y="3131035"/>
            <a:ext cx="2250734" cy="595259"/>
          </a:xfrm>
          <a:prstGeom prst="rect">
            <a:avLst/>
          </a:prstGeom>
        </p:spPr>
      </p:pic>
    </p:spTree>
    <p:extLst>
      <p:ext uri="{BB962C8B-B14F-4D97-AF65-F5344CB8AC3E}">
        <p14:creationId xmlns:p14="http://schemas.microsoft.com/office/powerpoint/2010/main" val="281044939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E0CFC715-B540-4F1F-9DF0-9667085FDDD5}" type="datetimeFigureOut">
              <a:rPr kumimoji="1" lang="ja-JP" altLang="en-US" smtClean="0"/>
              <a:t>2026/1/19</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41CB2B47-A30A-47DF-8B25-5101EA92B35E}" type="slidenum">
              <a:rPr kumimoji="1" lang="ja-JP" altLang="en-US" smtClean="0"/>
              <a:t>‹#›</a:t>
            </a:fld>
            <a:endParaRPr kumimoji="1" lang="ja-JP" altLang="en-US"/>
          </a:p>
        </p:txBody>
      </p:sp>
    </p:spTree>
    <p:extLst>
      <p:ext uri="{BB962C8B-B14F-4D97-AF65-F5344CB8AC3E}">
        <p14:creationId xmlns:p14="http://schemas.microsoft.com/office/powerpoint/2010/main" val="136072234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タイトル スライド">
    <p:spTree>
      <p:nvGrpSpPr>
        <p:cNvPr id="1" name=""/>
        <p:cNvGrpSpPr/>
        <p:nvPr/>
      </p:nvGrpSpPr>
      <p:grpSpPr>
        <a:xfrm>
          <a:off x="0" y="0"/>
          <a:ext cx="0" cy="0"/>
          <a:chOff x="0" y="0"/>
          <a:chExt cx="0" cy="0"/>
        </a:xfrm>
      </p:grpSpPr>
      <p:pic>
        <p:nvPicPr>
          <p:cNvPr id="1027" name="Picture 3" descr="C:\Users\t.iimori1\Desktop\nyoro.png"/>
          <p:cNvPicPr>
            <a:picLocks noChangeAspect="1" noChangeArrowheads="1"/>
          </p:cNvPicPr>
          <p:nvPr userDrawn="1"/>
        </p:nvPicPr>
        <p:blipFill>
          <a:blip r:embed="rId2" cstate="screen"/>
          <a:srcRect/>
          <a:stretch>
            <a:fillRect/>
          </a:stretch>
        </p:blipFill>
        <p:spPr bwMode="auto">
          <a:xfrm>
            <a:off x="0" y="0"/>
            <a:ext cx="9906000" cy="6858000"/>
          </a:xfrm>
          <a:prstGeom prst="rect">
            <a:avLst/>
          </a:prstGeom>
          <a:noFill/>
        </p:spPr>
      </p:pic>
      <p:pic>
        <p:nvPicPr>
          <p:cNvPr id="13" name="図 12" descr="テキスト が含まれている画像&#10;&#10;自動的に生成された説明">
            <a:extLst>
              <a:ext uri="{FF2B5EF4-FFF2-40B4-BE49-F238E27FC236}">
                <a16:creationId xmlns:a16="http://schemas.microsoft.com/office/drawing/2014/main" id="{4317D515-F146-4D45-AD8B-17120CABA629}"/>
              </a:ext>
            </a:extLst>
          </p:cNvPr>
          <p:cNvPicPr>
            <a:picLocks noChangeAspect="1"/>
          </p:cNvPicPr>
          <p:nvPr userDrawn="1"/>
        </p:nvPicPr>
        <p:blipFill>
          <a:blip r:embed="rId3" cstate="screen"/>
          <a:stretch>
            <a:fillRect/>
          </a:stretch>
        </p:blipFill>
        <p:spPr>
          <a:xfrm>
            <a:off x="7947201" y="84066"/>
            <a:ext cx="1681593" cy="706426"/>
          </a:xfrm>
          <a:prstGeom prst="rect">
            <a:avLst/>
          </a:prstGeom>
        </p:spPr>
      </p:pic>
      <p:pic>
        <p:nvPicPr>
          <p:cNvPr id="2" name="図 1"/>
          <p:cNvPicPr>
            <a:picLocks noChangeAspect="1"/>
          </p:cNvPicPr>
          <p:nvPr userDrawn="1"/>
        </p:nvPicPr>
        <p:blipFill>
          <a:blip r:embed="rId4" cstate="hqprint">
            <a:extLst>
              <a:ext uri="{28A0092B-C50C-407E-A947-70E740481C1C}">
                <a14:useLocalDpi xmlns:a14="http://schemas.microsoft.com/office/drawing/2010/main" val="0"/>
              </a:ext>
            </a:extLst>
          </a:blip>
          <a:stretch>
            <a:fillRect/>
          </a:stretch>
        </p:blipFill>
        <p:spPr>
          <a:xfrm>
            <a:off x="7531790" y="6230085"/>
            <a:ext cx="2374210" cy="627915"/>
          </a:xfrm>
          <a:prstGeom prst="rect">
            <a:avLst/>
          </a:prstGeom>
        </p:spPr>
      </p:pic>
    </p:spTree>
    <p:extLst>
      <p:ext uri="{BB962C8B-B14F-4D97-AF65-F5344CB8AC3E}">
        <p14:creationId xmlns:p14="http://schemas.microsoft.com/office/powerpoint/2010/main" val="238204600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はじめに">
    <p:spTree>
      <p:nvGrpSpPr>
        <p:cNvPr id="1" name=""/>
        <p:cNvGrpSpPr/>
        <p:nvPr/>
      </p:nvGrpSpPr>
      <p:grpSpPr>
        <a:xfrm>
          <a:off x="0" y="0"/>
          <a:ext cx="0" cy="0"/>
          <a:chOff x="0" y="0"/>
          <a:chExt cx="0" cy="0"/>
        </a:xfrm>
      </p:grpSpPr>
      <p:graphicFrame>
        <p:nvGraphicFramePr>
          <p:cNvPr id="2" name="オブジェクト 1" hidden="1">
            <a:extLst>
              <a:ext uri="{FF2B5EF4-FFF2-40B4-BE49-F238E27FC236}">
                <a16:creationId xmlns:a16="http://schemas.microsoft.com/office/drawing/2014/main" id="{081FAD7B-5D2E-444D-A567-4212446F5D9C}"/>
              </a:ext>
            </a:extLst>
          </p:cNvPr>
          <p:cNvGraphicFramePr>
            <a:graphicFrameLocks noChangeAspect="1"/>
          </p:cNvGraphicFramePr>
          <p:nvPr userDrawn="1">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78070" name="think-cell スライド" r:id="rId4" imgW="360" imgH="360" progId="TCLayout.ActiveDocument.1">
                  <p:embed/>
                </p:oleObj>
              </mc:Choice>
              <mc:Fallback>
                <p:oleObj name="think-cell スライド" r:id="rId4" imgW="360" imgH="360" progId="TCLayout.ActiveDocument.1">
                  <p:embed/>
                  <p:pic>
                    <p:nvPicPr>
                      <p:cNvPr id="2" name="オブジェクト 1" hidden="1">
                        <a:extLst>
                          <a:ext uri="{FF2B5EF4-FFF2-40B4-BE49-F238E27FC236}">
                            <a16:creationId xmlns:a16="http://schemas.microsoft.com/office/drawing/2014/main" id="{081FAD7B-5D2E-444D-A567-4212446F5D9C}"/>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88" y="1588"/>
                        <a:ext cx="1588" cy="15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8" name="Line 5">
            <a:extLst>
              <a:ext uri="{FF2B5EF4-FFF2-40B4-BE49-F238E27FC236}">
                <a16:creationId xmlns:a16="http://schemas.microsoft.com/office/drawing/2014/main" id="{BBBABE90-1B25-4287-ABBE-40614108E182}"/>
              </a:ext>
            </a:extLst>
          </p:cNvPr>
          <p:cNvSpPr>
            <a:spLocks noChangeShapeType="1"/>
          </p:cNvSpPr>
          <p:nvPr userDrawn="1"/>
        </p:nvSpPr>
        <p:spPr bwMode="ltGray">
          <a:xfrm>
            <a:off x="160057" y="869029"/>
            <a:ext cx="9576000" cy="0"/>
          </a:xfrm>
          <a:prstGeom prst="line">
            <a:avLst/>
          </a:prstGeom>
          <a:noFill/>
          <a:ln w="19050">
            <a:solidFill>
              <a:srgbClr val="EE1C23"/>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pic>
        <p:nvPicPr>
          <p:cNvPr id="10" name="図 9">
            <a:extLst>
              <a:ext uri="{FF2B5EF4-FFF2-40B4-BE49-F238E27FC236}">
                <a16:creationId xmlns:a16="http://schemas.microsoft.com/office/drawing/2014/main" id="{CF45E97D-5465-4C41-97DF-32D7E2A83FC7}"/>
              </a:ext>
            </a:extLst>
          </p:cNvPr>
          <p:cNvPicPr>
            <a:picLocks noChangeAspect="1"/>
          </p:cNvPicPr>
          <p:nvPr userDrawn="1"/>
        </p:nvPicPr>
        <p:blipFill rotWithShape="1">
          <a:blip r:embed="rId6" cstate="screen"/>
          <a:srcRect/>
          <a:stretch/>
        </p:blipFill>
        <p:spPr>
          <a:xfrm>
            <a:off x="7924966" y="46125"/>
            <a:ext cx="1833752" cy="252000"/>
          </a:xfrm>
          <a:prstGeom prst="rect">
            <a:avLst/>
          </a:prstGeom>
          <a:solidFill>
            <a:srgbClr val="EE1C23"/>
          </a:solidFill>
        </p:spPr>
      </p:pic>
      <p:sp>
        <p:nvSpPr>
          <p:cNvPr id="8" name="タイトル 2">
            <a:extLst>
              <a:ext uri="{FF2B5EF4-FFF2-40B4-BE49-F238E27FC236}">
                <a16:creationId xmlns:a16="http://schemas.microsoft.com/office/drawing/2014/main" id="{5544130E-B333-47BC-AB7F-EB82591B2513}"/>
              </a:ext>
            </a:extLst>
          </p:cNvPr>
          <p:cNvSpPr>
            <a:spLocks noGrp="1"/>
          </p:cNvSpPr>
          <p:nvPr>
            <p:ph type="title"/>
          </p:nvPr>
        </p:nvSpPr>
        <p:spPr>
          <a:xfrm>
            <a:off x="160058" y="515612"/>
            <a:ext cx="9580842" cy="327273"/>
          </a:xfrm>
        </p:spPr>
        <p:txBody>
          <a:bodyPr anchor="b">
            <a:noAutofit/>
          </a:bodyPr>
          <a:lstStyle>
            <a:lvl1pPr>
              <a:defRPr sz="2000" b="1" i="0" u="none">
                <a:latin typeface="Meiryo UI" panose="020B0604030504040204" pitchFamily="50" charset="-128"/>
                <a:ea typeface="Meiryo UI" panose="020B0604030504040204" pitchFamily="50" charset="-128"/>
                <a:cs typeface="Meiryo UI" panose="020B0604030504040204" pitchFamily="50" charset="-128"/>
              </a:defRPr>
            </a:lvl1pPr>
          </a:lstStyle>
          <a:p>
            <a:endParaRPr kumimoji="1" lang="ja-JP" altLang="en-US" dirty="0"/>
          </a:p>
        </p:txBody>
      </p:sp>
    </p:spTree>
    <p:extLst>
      <p:ext uri="{BB962C8B-B14F-4D97-AF65-F5344CB8AC3E}">
        <p14:creationId xmlns:p14="http://schemas.microsoft.com/office/powerpoint/2010/main" val="65632374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アジェンダ">
    <p:spTree>
      <p:nvGrpSpPr>
        <p:cNvPr id="1" name=""/>
        <p:cNvGrpSpPr/>
        <p:nvPr/>
      </p:nvGrpSpPr>
      <p:grpSpPr>
        <a:xfrm>
          <a:off x="0" y="0"/>
          <a:ext cx="0" cy="0"/>
          <a:chOff x="0" y="0"/>
          <a:chExt cx="0" cy="0"/>
        </a:xfrm>
      </p:grpSpPr>
      <p:sp>
        <p:nvSpPr>
          <p:cNvPr id="10" name="Line 5">
            <a:extLst>
              <a:ext uri="{FF2B5EF4-FFF2-40B4-BE49-F238E27FC236}">
                <a16:creationId xmlns:a16="http://schemas.microsoft.com/office/drawing/2014/main" id="{CFA1A19A-DE61-45EE-96FE-E53079DD3AA6}"/>
              </a:ext>
            </a:extLst>
          </p:cNvPr>
          <p:cNvSpPr>
            <a:spLocks noChangeShapeType="1"/>
          </p:cNvSpPr>
          <p:nvPr userDrawn="1"/>
        </p:nvSpPr>
        <p:spPr bwMode="ltGray">
          <a:xfrm>
            <a:off x="160057" y="869029"/>
            <a:ext cx="9576000" cy="0"/>
          </a:xfrm>
          <a:prstGeom prst="line">
            <a:avLst/>
          </a:prstGeom>
          <a:noFill/>
          <a:ln w="19050">
            <a:solidFill>
              <a:srgbClr val="EE1C23"/>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11" name="テキスト プレースホルダー 6">
            <a:extLst>
              <a:ext uri="{FF2B5EF4-FFF2-40B4-BE49-F238E27FC236}">
                <a16:creationId xmlns:a16="http://schemas.microsoft.com/office/drawing/2014/main" id="{8BA61C46-084A-4D55-AD9A-8A0922901438}"/>
              </a:ext>
            </a:extLst>
          </p:cNvPr>
          <p:cNvSpPr>
            <a:spLocks noGrp="1"/>
          </p:cNvSpPr>
          <p:nvPr>
            <p:ph type="body" sz="quarter" idx="13" hasCustomPrompt="1"/>
          </p:nvPr>
        </p:nvSpPr>
        <p:spPr>
          <a:xfrm>
            <a:off x="813000" y="1080000"/>
            <a:ext cx="8280000" cy="540000"/>
          </a:xfrm>
        </p:spPr>
        <p:txBody>
          <a:bodyPr tIns="36000" bIns="36000">
            <a:noAutofit/>
          </a:bodyPr>
          <a:lstStyle>
            <a:lvl1pPr marL="299609" indent="-299609" algn="l">
              <a:buClr>
                <a:srgbClr val="878787"/>
              </a:buClr>
              <a:buSzPct val="100000"/>
              <a:buAutoNum type="arabicPeriod"/>
              <a:tabLst>
                <a:tab pos="7560000" algn="r"/>
              </a:tabLst>
              <a:defRPr sz="2000">
                <a:latin typeface="Meiryo UI" panose="020B0604030504040204" pitchFamily="50" charset="-128"/>
                <a:ea typeface="Meiryo UI" panose="020B0604030504040204" pitchFamily="50" charset="-128"/>
              </a:defRPr>
            </a:lvl1pPr>
            <a:lvl2pPr marL="371475" indent="0">
              <a:buNone/>
              <a:defRPr/>
            </a:lvl2pPr>
          </a:lstStyle>
          <a:p>
            <a:pPr lvl="0"/>
            <a:r>
              <a:rPr kumimoji="1" lang="ja-JP" altLang="en-US" dirty="0"/>
              <a:t>メッセージ</a:t>
            </a:r>
          </a:p>
        </p:txBody>
      </p:sp>
      <p:pic>
        <p:nvPicPr>
          <p:cNvPr id="14" name="図 13">
            <a:extLst>
              <a:ext uri="{FF2B5EF4-FFF2-40B4-BE49-F238E27FC236}">
                <a16:creationId xmlns:a16="http://schemas.microsoft.com/office/drawing/2014/main" id="{B89E79F9-AFD4-41EB-B3E5-0AA949BDA698}"/>
              </a:ext>
            </a:extLst>
          </p:cNvPr>
          <p:cNvPicPr>
            <a:picLocks noChangeAspect="1"/>
          </p:cNvPicPr>
          <p:nvPr userDrawn="1"/>
        </p:nvPicPr>
        <p:blipFill rotWithShape="1">
          <a:blip r:embed="rId2" cstate="screen"/>
          <a:srcRect/>
          <a:stretch/>
        </p:blipFill>
        <p:spPr>
          <a:xfrm>
            <a:off x="7924966" y="46125"/>
            <a:ext cx="1833752" cy="252000"/>
          </a:xfrm>
          <a:prstGeom prst="rect">
            <a:avLst/>
          </a:prstGeom>
          <a:solidFill>
            <a:srgbClr val="EE1C23"/>
          </a:solidFill>
        </p:spPr>
      </p:pic>
      <p:sp>
        <p:nvSpPr>
          <p:cNvPr id="3" name="タイトル 2">
            <a:extLst>
              <a:ext uri="{FF2B5EF4-FFF2-40B4-BE49-F238E27FC236}">
                <a16:creationId xmlns:a16="http://schemas.microsoft.com/office/drawing/2014/main" id="{C976A01B-71E4-4BCA-AF51-5B2658E92625}"/>
              </a:ext>
            </a:extLst>
          </p:cNvPr>
          <p:cNvSpPr>
            <a:spLocks noGrp="1"/>
          </p:cNvSpPr>
          <p:nvPr>
            <p:ph type="title" hasCustomPrompt="1"/>
          </p:nvPr>
        </p:nvSpPr>
        <p:spPr>
          <a:xfrm>
            <a:off x="160058" y="515285"/>
            <a:ext cx="9580842" cy="327600"/>
          </a:xfrm>
        </p:spPr>
        <p:txBody>
          <a:bodyPr anchor="b">
            <a:noAutofit/>
          </a:bodyPr>
          <a:lstStyle>
            <a:lvl1pPr>
              <a:defRPr sz="2000" b="1" u="none">
                <a:latin typeface="Meiryo UI" panose="020B0604030504040204" pitchFamily="50" charset="-128"/>
                <a:ea typeface="Meiryo UI" panose="020B0604030504040204" pitchFamily="50" charset="-128"/>
                <a:cs typeface="Meiryo UI" panose="020B0604030504040204" pitchFamily="50" charset="-128"/>
              </a:defRPr>
            </a:lvl1pPr>
          </a:lstStyle>
          <a:p>
            <a:r>
              <a:rPr kumimoji="1" lang="ja-JP" altLang="en-US" dirty="0"/>
              <a:t>アジェンダ</a:t>
            </a:r>
          </a:p>
        </p:txBody>
      </p:sp>
    </p:spTree>
    <p:extLst>
      <p:ext uri="{BB962C8B-B14F-4D97-AF65-F5344CB8AC3E}">
        <p14:creationId xmlns:p14="http://schemas.microsoft.com/office/powerpoint/2010/main" val="134528351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メインページ">
    <p:spTree>
      <p:nvGrpSpPr>
        <p:cNvPr id="1" name=""/>
        <p:cNvGrpSpPr/>
        <p:nvPr/>
      </p:nvGrpSpPr>
      <p:grpSpPr>
        <a:xfrm>
          <a:off x="0" y="0"/>
          <a:ext cx="0" cy="0"/>
          <a:chOff x="0" y="0"/>
          <a:chExt cx="0" cy="0"/>
        </a:xfrm>
      </p:grpSpPr>
      <p:graphicFrame>
        <p:nvGraphicFramePr>
          <p:cNvPr id="2" name="オブジェクト 1" hidden="1">
            <a:extLst>
              <a:ext uri="{FF2B5EF4-FFF2-40B4-BE49-F238E27FC236}">
                <a16:creationId xmlns:a16="http://schemas.microsoft.com/office/drawing/2014/main" id="{081FAD7B-5D2E-444D-A567-4212446F5D9C}"/>
              </a:ext>
            </a:extLst>
          </p:cNvPr>
          <p:cNvGraphicFramePr>
            <a:graphicFrameLocks noChangeAspect="1"/>
          </p:cNvGraphicFramePr>
          <p:nvPr userDrawn="1">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79094" name="think-cell スライド" r:id="rId4" imgW="360" imgH="360" progId="TCLayout.ActiveDocument.1">
                  <p:embed/>
                </p:oleObj>
              </mc:Choice>
              <mc:Fallback>
                <p:oleObj name="think-cell スライド" r:id="rId4" imgW="360" imgH="360" progId="TCLayout.ActiveDocument.1">
                  <p:embed/>
                  <p:pic>
                    <p:nvPicPr>
                      <p:cNvPr id="2" name="オブジェクト 1" hidden="1">
                        <a:extLst>
                          <a:ext uri="{FF2B5EF4-FFF2-40B4-BE49-F238E27FC236}">
                            <a16:creationId xmlns:a16="http://schemas.microsoft.com/office/drawing/2014/main" id="{081FAD7B-5D2E-444D-A567-4212446F5D9C}"/>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88" y="1588"/>
                        <a:ext cx="1588" cy="15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 name="コンテンツ プレースホルダー 4">
            <a:extLst>
              <a:ext uri="{FF2B5EF4-FFF2-40B4-BE49-F238E27FC236}">
                <a16:creationId xmlns:a16="http://schemas.microsoft.com/office/drawing/2014/main" id="{670A633B-2CCB-4349-8005-0BF892EBF16A}"/>
              </a:ext>
            </a:extLst>
          </p:cNvPr>
          <p:cNvSpPr>
            <a:spLocks noGrp="1"/>
          </p:cNvSpPr>
          <p:nvPr>
            <p:ph sz="quarter" idx="11" hasCustomPrompt="1"/>
          </p:nvPr>
        </p:nvSpPr>
        <p:spPr>
          <a:xfrm>
            <a:off x="160058" y="197836"/>
            <a:ext cx="9580842" cy="327273"/>
          </a:xfrm>
        </p:spPr>
        <p:txBody>
          <a:bodyPr>
            <a:noAutofit/>
          </a:bodyPr>
          <a:lstStyle>
            <a:lvl1pPr marL="0" indent="0">
              <a:buNone/>
              <a:defRPr sz="2000" b="1" i="0" u="none">
                <a:solidFill>
                  <a:schemeClr val="tx1"/>
                </a:solidFill>
                <a:latin typeface="Meiryo UI" panose="020B0604030504040204" pitchFamily="50" charset="-128"/>
                <a:ea typeface="Meiryo UI" panose="020B0604030504040204" pitchFamily="50" charset="-128"/>
              </a:defRPr>
            </a:lvl1pPr>
          </a:lstStyle>
          <a:p>
            <a:pPr lvl="0"/>
            <a:r>
              <a:rPr kumimoji="1" lang="ja-JP" altLang="en-US" dirty="0"/>
              <a:t>中表紙タイトル</a:t>
            </a:r>
          </a:p>
        </p:txBody>
      </p:sp>
      <p:sp>
        <p:nvSpPr>
          <p:cNvPr id="17" name="コンテンツ プレースホルダー 4">
            <a:extLst>
              <a:ext uri="{FF2B5EF4-FFF2-40B4-BE49-F238E27FC236}">
                <a16:creationId xmlns:a16="http://schemas.microsoft.com/office/drawing/2014/main" id="{75E0ADFB-3A11-4FE5-A412-A17539EDBEF6}"/>
              </a:ext>
            </a:extLst>
          </p:cNvPr>
          <p:cNvSpPr>
            <a:spLocks noGrp="1"/>
          </p:cNvSpPr>
          <p:nvPr>
            <p:ph sz="quarter" idx="12" hasCustomPrompt="1"/>
          </p:nvPr>
        </p:nvSpPr>
        <p:spPr>
          <a:xfrm>
            <a:off x="160058" y="515612"/>
            <a:ext cx="9580842" cy="327273"/>
          </a:xfrm>
        </p:spPr>
        <p:txBody>
          <a:bodyPr tIns="36000" bIns="36000" anchor="ctr">
            <a:noAutofit/>
          </a:bodyPr>
          <a:lstStyle>
            <a:lvl1pPr marL="0" indent="0">
              <a:buNone/>
              <a:defRPr sz="1400" b="0" i="0" u="none">
                <a:solidFill>
                  <a:schemeClr val="tx1"/>
                </a:solidFill>
                <a:latin typeface="Meiryo UI" panose="020B0604030504040204" pitchFamily="50" charset="-128"/>
                <a:ea typeface="Meiryo UI" panose="020B0604030504040204" pitchFamily="50" charset="-128"/>
              </a:defRPr>
            </a:lvl1pPr>
          </a:lstStyle>
          <a:p>
            <a:pPr lvl="0"/>
            <a:r>
              <a:rPr kumimoji="1" lang="ja-JP" altLang="en-US" dirty="0"/>
              <a:t>サブタイトルサブタイトル</a:t>
            </a:r>
          </a:p>
        </p:txBody>
      </p:sp>
      <p:sp>
        <p:nvSpPr>
          <p:cNvPr id="18" name="Line 5">
            <a:extLst>
              <a:ext uri="{FF2B5EF4-FFF2-40B4-BE49-F238E27FC236}">
                <a16:creationId xmlns:a16="http://schemas.microsoft.com/office/drawing/2014/main" id="{BBBABE90-1B25-4287-ABBE-40614108E182}"/>
              </a:ext>
            </a:extLst>
          </p:cNvPr>
          <p:cNvSpPr>
            <a:spLocks noChangeShapeType="1"/>
          </p:cNvSpPr>
          <p:nvPr userDrawn="1"/>
        </p:nvSpPr>
        <p:spPr bwMode="ltGray">
          <a:xfrm>
            <a:off x="160057" y="869029"/>
            <a:ext cx="9576000" cy="0"/>
          </a:xfrm>
          <a:prstGeom prst="line">
            <a:avLst/>
          </a:prstGeom>
          <a:noFill/>
          <a:ln w="19050">
            <a:solidFill>
              <a:srgbClr val="EE1C23"/>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7" name="テキスト プレースホルダー 6">
            <a:extLst>
              <a:ext uri="{FF2B5EF4-FFF2-40B4-BE49-F238E27FC236}">
                <a16:creationId xmlns:a16="http://schemas.microsoft.com/office/drawing/2014/main" id="{8BA7AB2F-7B05-4006-ABB4-560BC013CC17}"/>
              </a:ext>
            </a:extLst>
          </p:cNvPr>
          <p:cNvSpPr>
            <a:spLocks noGrp="1"/>
          </p:cNvSpPr>
          <p:nvPr>
            <p:ph type="body" sz="quarter" idx="13" hasCustomPrompt="1"/>
          </p:nvPr>
        </p:nvSpPr>
        <p:spPr>
          <a:xfrm>
            <a:off x="165100" y="882000"/>
            <a:ext cx="9571038" cy="508000"/>
          </a:xfrm>
        </p:spPr>
        <p:txBody>
          <a:bodyPr tIns="36000" bIns="36000">
            <a:noAutofit/>
          </a:bodyPr>
          <a:lstStyle>
            <a:lvl1pPr marL="0" indent="0">
              <a:buNone/>
              <a:defRPr sz="1400">
                <a:latin typeface="Meiryo UI" panose="020B0604030504040204" pitchFamily="50" charset="-128"/>
                <a:ea typeface="Meiryo UI" panose="020B0604030504040204" pitchFamily="50" charset="-128"/>
              </a:defRPr>
            </a:lvl1pPr>
            <a:lvl2pPr marL="371475" indent="0">
              <a:buNone/>
              <a:defRPr/>
            </a:lvl2pPr>
          </a:lstStyle>
          <a:p>
            <a:pPr lvl="0"/>
            <a:r>
              <a:rPr kumimoji="1" lang="ja-JP" altLang="en-US" dirty="0"/>
              <a:t>メッセージ</a:t>
            </a:r>
          </a:p>
        </p:txBody>
      </p:sp>
      <p:pic>
        <p:nvPicPr>
          <p:cNvPr id="10" name="図 9">
            <a:extLst>
              <a:ext uri="{FF2B5EF4-FFF2-40B4-BE49-F238E27FC236}">
                <a16:creationId xmlns:a16="http://schemas.microsoft.com/office/drawing/2014/main" id="{CF45E97D-5465-4C41-97DF-32D7E2A83FC7}"/>
              </a:ext>
            </a:extLst>
          </p:cNvPr>
          <p:cNvPicPr>
            <a:picLocks noChangeAspect="1"/>
          </p:cNvPicPr>
          <p:nvPr userDrawn="1"/>
        </p:nvPicPr>
        <p:blipFill rotWithShape="1">
          <a:blip r:embed="rId6" cstate="screen"/>
          <a:srcRect/>
          <a:stretch/>
        </p:blipFill>
        <p:spPr>
          <a:xfrm>
            <a:off x="7924966" y="46125"/>
            <a:ext cx="1833752" cy="252000"/>
          </a:xfrm>
          <a:prstGeom prst="rect">
            <a:avLst/>
          </a:prstGeom>
          <a:solidFill>
            <a:srgbClr val="EE1C23"/>
          </a:solidFill>
        </p:spPr>
      </p:pic>
    </p:spTree>
    <p:extLst>
      <p:ext uri="{BB962C8B-B14F-4D97-AF65-F5344CB8AC3E}">
        <p14:creationId xmlns:p14="http://schemas.microsoft.com/office/powerpoint/2010/main" val="335621140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データページ">
    <p:spTree>
      <p:nvGrpSpPr>
        <p:cNvPr id="1" name=""/>
        <p:cNvGrpSpPr/>
        <p:nvPr/>
      </p:nvGrpSpPr>
      <p:grpSpPr>
        <a:xfrm>
          <a:off x="0" y="0"/>
          <a:ext cx="0" cy="0"/>
          <a:chOff x="0" y="0"/>
          <a:chExt cx="0" cy="0"/>
        </a:xfrm>
      </p:grpSpPr>
      <p:graphicFrame>
        <p:nvGraphicFramePr>
          <p:cNvPr id="2" name="オブジェクト 1" hidden="1">
            <a:extLst>
              <a:ext uri="{FF2B5EF4-FFF2-40B4-BE49-F238E27FC236}">
                <a16:creationId xmlns:a16="http://schemas.microsoft.com/office/drawing/2014/main" id="{081FAD7B-5D2E-444D-A567-4212446F5D9C}"/>
              </a:ext>
            </a:extLst>
          </p:cNvPr>
          <p:cNvGraphicFramePr>
            <a:graphicFrameLocks noChangeAspect="1"/>
          </p:cNvGraphicFramePr>
          <p:nvPr userDrawn="1">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80118" name="think-cell スライド" r:id="rId4" imgW="360" imgH="360" progId="TCLayout.ActiveDocument.1">
                  <p:embed/>
                </p:oleObj>
              </mc:Choice>
              <mc:Fallback>
                <p:oleObj name="think-cell スライド" r:id="rId4" imgW="360" imgH="360" progId="TCLayout.ActiveDocument.1">
                  <p:embed/>
                  <p:pic>
                    <p:nvPicPr>
                      <p:cNvPr id="2" name="オブジェクト 1" hidden="1">
                        <a:extLst>
                          <a:ext uri="{FF2B5EF4-FFF2-40B4-BE49-F238E27FC236}">
                            <a16:creationId xmlns:a16="http://schemas.microsoft.com/office/drawing/2014/main" id="{081FAD7B-5D2E-444D-A567-4212446F5D9C}"/>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88" y="1588"/>
                        <a:ext cx="1588" cy="15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 name="コンテンツ プレースホルダー 4">
            <a:extLst>
              <a:ext uri="{FF2B5EF4-FFF2-40B4-BE49-F238E27FC236}">
                <a16:creationId xmlns:a16="http://schemas.microsoft.com/office/drawing/2014/main" id="{670A633B-2CCB-4349-8005-0BF892EBF16A}"/>
              </a:ext>
            </a:extLst>
          </p:cNvPr>
          <p:cNvSpPr>
            <a:spLocks noGrp="1"/>
          </p:cNvSpPr>
          <p:nvPr>
            <p:ph sz="quarter" idx="11" hasCustomPrompt="1"/>
          </p:nvPr>
        </p:nvSpPr>
        <p:spPr>
          <a:xfrm>
            <a:off x="160058" y="197836"/>
            <a:ext cx="9580842" cy="327273"/>
          </a:xfrm>
        </p:spPr>
        <p:txBody>
          <a:bodyPr>
            <a:noAutofit/>
          </a:bodyPr>
          <a:lstStyle>
            <a:lvl1pPr marL="0" indent="0">
              <a:buNone/>
              <a:defRPr sz="2000" b="1" i="0" u="none">
                <a:solidFill>
                  <a:schemeClr val="tx1"/>
                </a:solidFill>
                <a:latin typeface="Meiryo UI" panose="020B0604030504040204" pitchFamily="50" charset="-128"/>
                <a:ea typeface="Meiryo UI" panose="020B0604030504040204" pitchFamily="50" charset="-128"/>
              </a:defRPr>
            </a:lvl1pPr>
          </a:lstStyle>
          <a:p>
            <a:pPr lvl="0"/>
            <a:r>
              <a:rPr kumimoji="1" lang="ja-JP" altLang="en-US" dirty="0"/>
              <a:t>中表紙タイトル</a:t>
            </a:r>
          </a:p>
        </p:txBody>
      </p:sp>
      <p:sp>
        <p:nvSpPr>
          <p:cNvPr id="17" name="コンテンツ プレースホルダー 4">
            <a:extLst>
              <a:ext uri="{FF2B5EF4-FFF2-40B4-BE49-F238E27FC236}">
                <a16:creationId xmlns:a16="http://schemas.microsoft.com/office/drawing/2014/main" id="{75E0ADFB-3A11-4FE5-A412-A17539EDBEF6}"/>
              </a:ext>
            </a:extLst>
          </p:cNvPr>
          <p:cNvSpPr>
            <a:spLocks noGrp="1"/>
          </p:cNvSpPr>
          <p:nvPr>
            <p:ph sz="quarter" idx="12" hasCustomPrompt="1"/>
          </p:nvPr>
        </p:nvSpPr>
        <p:spPr>
          <a:xfrm>
            <a:off x="160058" y="515612"/>
            <a:ext cx="9580842" cy="327273"/>
          </a:xfrm>
        </p:spPr>
        <p:txBody>
          <a:bodyPr tIns="36000" bIns="36000" anchor="ctr">
            <a:noAutofit/>
          </a:bodyPr>
          <a:lstStyle>
            <a:lvl1pPr marL="0" indent="0">
              <a:buNone/>
              <a:defRPr sz="1400" b="0" i="0" u="none">
                <a:solidFill>
                  <a:schemeClr val="tx1"/>
                </a:solidFill>
                <a:latin typeface="Meiryo UI" panose="020B0604030504040204" pitchFamily="50" charset="-128"/>
                <a:ea typeface="Meiryo UI" panose="020B0604030504040204" pitchFamily="50" charset="-128"/>
              </a:defRPr>
            </a:lvl1pPr>
          </a:lstStyle>
          <a:p>
            <a:pPr lvl="0"/>
            <a:r>
              <a:rPr kumimoji="1" lang="ja-JP" altLang="en-US" dirty="0"/>
              <a:t>サブタイトルサブタイトル</a:t>
            </a:r>
          </a:p>
        </p:txBody>
      </p:sp>
      <p:sp>
        <p:nvSpPr>
          <p:cNvPr id="18" name="Line 5">
            <a:extLst>
              <a:ext uri="{FF2B5EF4-FFF2-40B4-BE49-F238E27FC236}">
                <a16:creationId xmlns:a16="http://schemas.microsoft.com/office/drawing/2014/main" id="{BBBABE90-1B25-4287-ABBE-40614108E182}"/>
              </a:ext>
            </a:extLst>
          </p:cNvPr>
          <p:cNvSpPr>
            <a:spLocks noChangeShapeType="1"/>
          </p:cNvSpPr>
          <p:nvPr userDrawn="1"/>
        </p:nvSpPr>
        <p:spPr bwMode="ltGray">
          <a:xfrm>
            <a:off x="160057" y="869029"/>
            <a:ext cx="9576000" cy="0"/>
          </a:xfrm>
          <a:prstGeom prst="line">
            <a:avLst/>
          </a:prstGeom>
          <a:noFill/>
          <a:ln w="19050">
            <a:solidFill>
              <a:srgbClr val="EE1C23"/>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pic>
        <p:nvPicPr>
          <p:cNvPr id="10" name="図 9">
            <a:extLst>
              <a:ext uri="{FF2B5EF4-FFF2-40B4-BE49-F238E27FC236}">
                <a16:creationId xmlns:a16="http://schemas.microsoft.com/office/drawing/2014/main" id="{CF45E97D-5465-4C41-97DF-32D7E2A83FC7}"/>
              </a:ext>
            </a:extLst>
          </p:cNvPr>
          <p:cNvPicPr>
            <a:picLocks noChangeAspect="1"/>
          </p:cNvPicPr>
          <p:nvPr userDrawn="1"/>
        </p:nvPicPr>
        <p:blipFill rotWithShape="1">
          <a:blip r:embed="rId6" cstate="screen"/>
          <a:srcRect/>
          <a:stretch/>
        </p:blipFill>
        <p:spPr>
          <a:xfrm>
            <a:off x="7924966" y="46125"/>
            <a:ext cx="1833752" cy="252000"/>
          </a:xfrm>
          <a:prstGeom prst="rect">
            <a:avLst/>
          </a:prstGeom>
          <a:solidFill>
            <a:srgbClr val="EE1C23"/>
          </a:solidFill>
        </p:spPr>
      </p:pic>
    </p:spTree>
    <p:extLst>
      <p:ext uri="{BB962C8B-B14F-4D97-AF65-F5344CB8AC3E}">
        <p14:creationId xmlns:p14="http://schemas.microsoft.com/office/powerpoint/2010/main" val="5457172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はじめに">
    <p:spTree>
      <p:nvGrpSpPr>
        <p:cNvPr id="1" name=""/>
        <p:cNvGrpSpPr/>
        <p:nvPr/>
      </p:nvGrpSpPr>
      <p:grpSpPr>
        <a:xfrm>
          <a:off x="0" y="0"/>
          <a:ext cx="0" cy="0"/>
          <a:chOff x="0" y="0"/>
          <a:chExt cx="0" cy="0"/>
        </a:xfrm>
      </p:grpSpPr>
      <p:graphicFrame>
        <p:nvGraphicFramePr>
          <p:cNvPr id="2" name="オブジェクト 1" hidden="1">
            <a:extLst>
              <a:ext uri="{FF2B5EF4-FFF2-40B4-BE49-F238E27FC236}">
                <a16:creationId xmlns:a16="http://schemas.microsoft.com/office/drawing/2014/main" id="{081FAD7B-5D2E-444D-A567-4212446F5D9C}"/>
              </a:ext>
            </a:extLst>
          </p:cNvPr>
          <p:cNvGraphicFramePr>
            <a:graphicFrameLocks noChangeAspect="1"/>
          </p:cNvGraphicFramePr>
          <p:nvPr userDrawn="1">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680" name="think-cell スライド" r:id="rId4" imgW="360" imgH="360" progId="TCLayout.ActiveDocument.1">
                  <p:embed/>
                </p:oleObj>
              </mc:Choice>
              <mc:Fallback>
                <p:oleObj name="think-cell スライド" r:id="rId4" imgW="360" imgH="360" progId="TCLayout.ActiveDocument.1">
                  <p:embed/>
                  <p:pic>
                    <p:nvPicPr>
                      <p:cNvPr id="0" name="Picture 589"/>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88" y="1588"/>
                        <a:ext cx="1588" cy="15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8" name="Line 5">
            <a:extLst>
              <a:ext uri="{FF2B5EF4-FFF2-40B4-BE49-F238E27FC236}">
                <a16:creationId xmlns:a16="http://schemas.microsoft.com/office/drawing/2014/main" id="{BBBABE90-1B25-4287-ABBE-40614108E182}"/>
              </a:ext>
            </a:extLst>
          </p:cNvPr>
          <p:cNvSpPr>
            <a:spLocks noChangeShapeType="1"/>
          </p:cNvSpPr>
          <p:nvPr userDrawn="1"/>
        </p:nvSpPr>
        <p:spPr bwMode="ltGray">
          <a:xfrm>
            <a:off x="160057" y="869029"/>
            <a:ext cx="9576000" cy="0"/>
          </a:xfrm>
          <a:prstGeom prst="line">
            <a:avLst/>
          </a:prstGeom>
          <a:noFill/>
          <a:ln w="19050">
            <a:solidFill>
              <a:srgbClr val="EE1C23"/>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sz="1000" dirty="0">
              <a:latin typeface="Meiryo UI" panose="020B0604030504040204" pitchFamily="50" charset="-128"/>
              <a:ea typeface="Meiryo UI" panose="020B0604030504040204" pitchFamily="50" charset="-128"/>
            </a:endParaRPr>
          </a:p>
        </p:txBody>
      </p:sp>
      <p:pic>
        <p:nvPicPr>
          <p:cNvPr id="10" name="図 9">
            <a:extLst>
              <a:ext uri="{FF2B5EF4-FFF2-40B4-BE49-F238E27FC236}">
                <a16:creationId xmlns:a16="http://schemas.microsoft.com/office/drawing/2014/main" id="{CF45E97D-5465-4C41-97DF-32D7E2A83FC7}"/>
              </a:ext>
            </a:extLst>
          </p:cNvPr>
          <p:cNvPicPr>
            <a:picLocks noChangeAspect="1"/>
          </p:cNvPicPr>
          <p:nvPr userDrawn="1"/>
        </p:nvPicPr>
        <p:blipFill rotWithShape="1">
          <a:blip r:embed="rId6" cstate="screen"/>
          <a:srcRect/>
          <a:stretch/>
        </p:blipFill>
        <p:spPr>
          <a:xfrm>
            <a:off x="7924966" y="46125"/>
            <a:ext cx="1833752" cy="252000"/>
          </a:xfrm>
          <a:prstGeom prst="rect">
            <a:avLst/>
          </a:prstGeom>
          <a:solidFill>
            <a:srgbClr val="EE1C23"/>
          </a:solidFill>
        </p:spPr>
      </p:pic>
      <p:sp>
        <p:nvSpPr>
          <p:cNvPr id="8" name="タイトル 2">
            <a:extLst>
              <a:ext uri="{FF2B5EF4-FFF2-40B4-BE49-F238E27FC236}">
                <a16:creationId xmlns:a16="http://schemas.microsoft.com/office/drawing/2014/main" id="{5544130E-B333-47BC-AB7F-EB82591B2513}"/>
              </a:ext>
            </a:extLst>
          </p:cNvPr>
          <p:cNvSpPr>
            <a:spLocks noGrp="1"/>
          </p:cNvSpPr>
          <p:nvPr>
            <p:ph type="title"/>
          </p:nvPr>
        </p:nvSpPr>
        <p:spPr>
          <a:xfrm>
            <a:off x="160058" y="515612"/>
            <a:ext cx="9580842" cy="327273"/>
          </a:xfrm>
        </p:spPr>
        <p:txBody>
          <a:bodyPr anchor="b">
            <a:noAutofit/>
          </a:bodyPr>
          <a:lstStyle>
            <a:lvl1pPr>
              <a:defRPr sz="2000" b="1" i="0" u="none">
                <a:latin typeface="Meiryo UI" panose="020B0604030504040204" pitchFamily="50" charset="-128"/>
                <a:ea typeface="Meiryo UI" panose="020B0604030504040204" pitchFamily="50" charset="-128"/>
                <a:cs typeface="Meiryo UI" panose="020B0604030504040204" pitchFamily="50" charset="-128"/>
              </a:defRPr>
            </a:lvl1pPr>
          </a:lstStyle>
          <a:p>
            <a:endParaRPr kumimoji="1" lang="ja-JP" altLang="en-US" dirty="0"/>
          </a:p>
        </p:txBody>
      </p:sp>
    </p:spTree>
    <p:extLst>
      <p:ext uri="{BB962C8B-B14F-4D97-AF65-F5344CB8AC3E}">
        <p14:creationId xmlns:p14="http://schemas.microsoft.com/office/powerpoint/2010/main" val="287205738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背表紙">
    <p:spTree>
      <p:nvGrpSpPr>
        <p:cNvPr id="1" name=""/>
        <p:cNvGrpSpPr/>
        <p:nvPr/>
      </p:nvGrpSpPr>
      <p:grpSpPr>
        <a:xfrm>
          <a:off x="0" y="0"/>
          <a:ext cx="0" cy="0"/>
          <a:chOff x="0" y="0"/>
          <a:chExt cx="0" cy="0"/>
        </a:xfrm>
      </p:grpSpPr>
      <p:pic>
        <p:nvPicPr>
          <p:cNvPr id="2" name="図 1"/>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3695385" y="3099803"/>
            <a:ext cx="2711712" cy="717175"/>
          </a:xfrm>
          <a:prstGeom prst="rect">
            <a:avLst/>
          </a:prstGeom>
        </p:spPr>
      </p:pic>
    </p:spTree>
    <p:extLst>
      <p:ext uri="{BB962C8B-B14F-4D97-AF65-F5344CB8AC3E}">
        <p14:creationId xmlns:p14="http://schemas.microsoft.com/office/powerpoint/2010/main" val="45629474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タイトル スライド">
    <p:spTree>
      <p:nvGrpSpPr>
        <p:cNvPr id="1" name=""/>
        <p:cNvGrpSpPr/>
        <p:nvPr/>
      </p:nvGrpSpPr>
      <p:grpSpPr>
        <a:xfrm>
          <a:off x="0" y="0"/>
          <a:ext cx="0" cy="0"/>
          <a:chOff x="0" y="0"/>
          <a:chExt cx="0" cy="0"/>
        </a:xfrm>
      </p:grpSpPr>
      <p:pic>
        <p:nvPicPr>
          <p:cNvPr id="1027" name="Picture 3" descr="C:\Users\t.iimori1\Desktop\nyoro.png"/>
          <p:cNvPicPr>
            <a:picLocks noChangeAspect="1" noChangeArrowheads="1"/>
          </p:cNvPicPr>
          <p:nvPr userDrawn="1"/>
        </p:nvPicPr>
        <p:blipFill>
          <a:blip r:embed="rId2" cstate="screen"/>
          <a:srcRect/>
          <a:stretch>
            <a:fillRect/>
          </a:stretch>
        </p:blipFill>
        <p:spPr bwMode="auto">
          <a:xfrm>
            <a:off x="0" y="0"/>
            <a:ext cx="9906000" cy="6858000"/>
          </a:xfrm>
          <a:prstGeom prst="rect">
            <a:avLst/>
          </a:prstGeom>
          <a:noFill/>
        </p:spPr>
      </p:pic>
      <p:pic>
        <p:nvPicPr>
          <p:cNvPr id="13" name="図 12" descr="テキスト が含まれている画像&#10;&#10;自動的に生成された説明">
            <a:extLst>
              <a:ext uri="{FF2B5EF4-FFF2-40B4-BE49-F238E27FC236}">
                <a16:creationId xmlns:a16="http://schemas.microsoft.com/office/drawing/2014/main" id="{4317D515-F146-4D45-AD8B-17120CABA629}"/>
              </a:ext>
            </a:extLst>
          </p:cNvPr>
          <p:cNvPicPr>
            <a:picLocks noChangeAspect="1"/>
          </p:cNvPicPr>
          <p:nvPr userDrawn="1"/>
        </p:nvPicPr>
        <p:blipFill>
          <a:blip r:embed="rId3" cstate="screen"/>
          <a:stretch>
            <a:fillRect/>
          </a:stretch>
        </p:blipFill>
        <p:spPr>
          <a:xfrm>
            <a:off x="7947201" y="84066"/>
            <a:ext cx="1681593" cy="706426"/>
          </a:xfrm>
          <a:prstGeom prst="rect">
            <a:avLst/>
          </a:prstGeom>
        </p:spPr>
      </p:pic>
      <p:pic>
        <p:nvPicPr>
          <p:cNvPr id="5" name="図 4"/>
          <p:cNvPicPr>
            <a:picLocks noChangeAspect="1"/>
          </p:cNvPicPr>
          <p:nvPr userDrawn="1"/>
        </p:nvPicPr>
        <p:blipFill>
          <a:blip r:embed="rId4" cstate="hqprint">
            <a:extLst>
              <a:ext uri="{28A0092B-C50C-407E-A947-70E740481C1C}">
                <a14:useLocalDpi xmlns:a14="http://schemas.microsoft.com/office/drawing/2010/main" val="0"/>
              </a:ext>
            </a:extLst>
          </a:blip>
          <a:stretch>
            <a:fillRect/>
          </a:stretch>
        </p:blipFill>
        <p:spPr>
          <a:xfrm>
            <a:off x="7531790" y="6230085"/>
            <a:ext cx="2374210" cy="627915"/>
          </a:xfrm>
          <a:prstGeom prst="rect">
            <a:avLst/>
          </a:prstGeom>
        </p:spPr>
      </p:pic>
    </p:spTree>
    <p:extLst>
      <p:ext uri="{BB962C8B-B14F-4D97-AF65-F5344CB8AC3E}">
        <p14:creationId xmlns:p14="http://schemas.microsoft.com/office/powerpoint/2010/main" val="137288753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はじめに">
    <p:spTree>
      <p:nvGrpSpPr>
        <p:cNvPr id="1" name=""/>
        <p:cNvGrpSpPr/>
        <p:nvPr/>
      </p:nvGrpSpPr>
      <p:grpSpPr>
        <a:xfrm>
          <a:off x="0" y="0"/>
          <a:ext cx="0" cy="0"/>
          <a:chOff x="0" y="0"/>
          <a:chExt cx="0" cy="0"/>
        </a:xfrm>
      </p:grpSpPr>
      <p:graphicFrame>
        <p:nvGraphicFramePr>
          <p:cNvPr id="2" name="オブジェクト 1" hidden="1">
            <a:extLst>
              <a:ext uri="{FF2B5EF4-FFF2-40B4-BE49-F238E27FC236}">
                <a16:creationId xmlns:a16="http://schemas.microsoft.com/office/drawing/2014/main" id="{081FAD7B-5D2E-444D-A567-4212446F5D9C}"/>
              </a:ext>
            </a:extLst>
          </p:cNvPr>
          <p:cNvGraphicFramePr>
            <a:graphicFrameLocks noChangeAspect="1"/>
          </p:cNvGraphicFramePr>
          <p:nvPr userDrawn="1">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86221" name="think-cell スライド" r:id="rId4" imgW="360" imgH="360" progId="TCLayout.ActiveDocument.1">
                  <p:embed/>
                </p:oleObj>
              </mc:Choice>
              <mc:Fallback>
                <p:oleObj name="think-cell スライド" r:id="rId4" imgW="360" imgH="360" progId="TCLayout.ActiveDocument.1">
                  <p:embed/>
                  <p:pic>
                    <p:nvPicPr>
                      <p:cNvPr id="2" name="オブジェクト 1" hidden="1">
                        <a:extLst>
                          <a:ext uri="{FF2B5EF4-FFF2-40B4-BE49-F238E27FC236}">
                            <a16:creationId xmlns:a16="http://schemas.microsoft.com/office/drawing/2014/main" id="{081FAD7B-5D2E-444D-A567-4212446F5D9C}"/>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88" y="1588"/>
                        <a:ext cx="1588" cy="15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8" name="Line 5">
            <a:extLst>
              <a:ext uri="{FF2B5EF4-FFF2-40B4-BE49-F238E27FC236}">
                <a16:creationId xmlns:a16="http://schemas.microsoft.com/office/drawing/2014/main" id="{BBBABE90-1B25-4287-ABBE-40614108E182}"/>
              </a:ext>
            </a:extLst>
          </p:cNvPr>
          <p:cNvSpPr>
            <a:spLocks noChangeShapeType="1"/>
          </p:cNvSpPr>
          <p:nvPr userDrawn="1"/>
        </p:nvSpPr>
        <p:spPr bwMode="ltGray">
          <a:xfrm>
            <a:off x="160057" y="869029"/>
            <a:ext cx="9576000" cy="0"/>
          </a:xfrm>
          <a:prstGeom prst="line">
            <a:avLst/>
          </a:prstGeom>
          <a:noFill/>
          <a:ln w="19050">
            <a:solidFill>
              <a:srgbClr val="EE1C23"/>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pic>
        <p:nvPicPr>
          <p:cNvPr id="10" name="図 9">
            <a:extLst>
              <a:ext uri="{FF2B5EF4-FFF2-40B4-BE49-F238E27FC236}">
                <a16:creationId xmlns:a16="http://schemas.microsoft.com/office/drawing/2014/main" id="{CF45E97D-5465-4C41-97DF-32D7E2A83FC7}"/>
              </a:ext>
            </a:extLst>
          </p:cNvPr>
          <p:cNvPicPr>
            <a:picLocks noChangeAspect="1"/>
          </p:cNvPicPr>
          <p:nvPr userDrawn="1"/>
        </p:nvPicPr>
        <p:blipFill rotWithShape="1">
          <a:blip r:embed="rId6" cstate="screen"/>
          <a:srcRect/>
          <a:stretch/>
        </p:blipFill>
        <p:spPr>
          <a:xfrm>
            <a:off x="7924966" y="46125"/>
            <a:ext cx="1833752" cy="252000"/>
          </a:xfrm>
          <a:prstGeom prst="rect">
            <a:avLst/>
          </a:prstGeom>
          <a:solidFill>
            <a:srgbClr val="EE1C23"/>
          </a:solidFill>
        </p:spPr>
      </p:pic>
      <p:sp>
        <p:nvSpPr>
          <p:cNvPr id="8" name="タイトル 2">
            <a:extLst>
              <a:ext uri="{FF2B5EF4-FFF2-40B4-BE49-F238E27FC236}">
                <a16:creationId xmlns:a16="http://schemas.microsoft.com/office/drawing/2014/main" id="{5544130E-B333-47BC-AB7F-EB82591B2513}"/>
              </a:ext>
            </a:extLst>
          </p:cNvPr>
          <p:cNvSpPr>
            <a:spLocks noGrp="1"/>
          </p:cNvSpPr>
          <p:nvPr>
            <p:ph type="title"/>
          </p:nvPr>
        </p:nvSpPr>
        <p:spPr>
          <a:xfrm>
            <a:off x="160058" y="515612"/>
            <a:ext cx="9580842" cy="327273"/>
          </a:xfrm>
        </p:spPr>
        <p:txBody>
          <a:bodyPr anchor="b">
            <a:noAutofit/>
          </a:bodyPr>
          <a:lstStyle>
            <a:lvl1pPr>
              <a:defRPr sz="2000" b="1" i="0" u="none">
                <a:latin typeface="Meiryo UI" panose="020B0604030504040204" pitchFamily="50" charset="-128"/>
                <a:ea typeface="Meiryo UI" panose="020B0604030504040204" pitchFamily="50" charset="-128"/>
                <a:cs typeface="Meiryo UI" panose="020B0604030504040204" pitchFamily="50" charset="-128"/>
              </a:defRPr>
            </a:lvl1pPr>
          </a:lstStyle>
          <a:p>
            <a:endParaRPr kumimoji="1" lang="ja-JP" altLang="en-US" dirty="0"/>
          </a:p>
        </p:txBody>
      </p:sp>
    </p:spTree>
    <p:extLst>
      <p:ext uri="{BB962C8B-B14F-4D97-AF65-F5344CB8AC3E}">
        <p14:creationId xmlns:p14="http://schemas.microsoft.com/office/powerpoint/2010/main" val="153676780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アジェンダ">
    <p:spTree>
      <p:nvGrpSpPr>
        <p:cNvPr id="1" name=""/>
        <p:cNvGrpSpPr/>
        <p:nvPr/>
      </p:nvGrpSpPr>
      <p:grpSpPr>
        <a:xfrm>
          <a:off x="0" y="0"/>
          <a:ext cx="0" cy="0"/>
          <a:chOff x="0" y="0"/>
          <a:chExt cx="0" cy="0"/>
        </a:xfrm>
      </p:grpSpPr>
      <p:sp>
        <p:nvSpPr>
          <p:cNvPr id="10" name="Line 5">
            <a:extLst>
              <a:ext uri="{FF2B5EF4-FFF2-40B4-BE49-F238E27FC236}">
                <a16:creationId xmlns:a16="http://schemas.microsoft.com/office/drawing/2014/main" id="{CFA1A19A-DE61-45EE-96FE-E53079DD3AA6}"/>
              </a:ext>
            </a:extLst>
          </p:cNvPr>
          <p:cNvSpPr>
            <a:spLocks noChangeShapeType="1"/>
          </p:cNvSpPr>
          <p:nvPr userDrawn="1"/>
        </p:nvSpPr>
        <p:spPr bwMode="ltGray">
          <a:xfrm>
            <a:off x="160057" y="869029"/>
            <a:ext cx="9576000" cy="0"/>
          </a:xfrm>
          <a:prstGeom prst="line">
            <a:avLst/>
          </a:prstGeom>
          <a:noFill/>
          <a:ln w="19050">
            <a:solidFill>
              <a:srgbClr val="EE1C23"/>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11" name="テキスト プレースホルダー 6">
            <a:extLst>
              <a:ext uri="{FF2B5EF4-FFF2-40B4-BE49-F238E27FC236}">
                <a16:creationId xmlns:a16="http://schemas.microsoft.com/office/drawing/2014/main" id="{8BA61C46-084A-4D55-AD9A-8A0922901438}"/>
              </a:ext>
            </a:extLst>
          </p:cNvPr>
          <p:cNvSpPr>
            <a:spLocks noGrp="1"/>
          </p:cNvSpPr>
          <p:nvPr>
            <p:ph type="body" sz="quarter" idx="13" hasCustomPrompt="1"/>
          </p:nvPr>
        </p:nvSpPr>
        <p:spPr>
          <a:xfrm>
            <a:off x="813000" y="1080000"/>
            <a:ext cx="8280000" cy="540000"/>
          </a:xfrm>
        </p:spPr>
        <p:txBody>
          <a:bodyPr tIns="36000" bIns="36000">
            <a:noAutofit/>
          </a:bodyPr>
          <a:lstStyle>
            <a:lvl1pPr marL="299609" indent="-299609" algn="l">
              <a:buClr>
                <a:srgbClr val="878787"/>
              </a:buClr>
              <a:buSzPct val="100000"/>
              <a:buAutoNum type="arabicPeriod"/>
              <a:tabLst>
                <a:tab pos="7560000" algn="r"/>
              </a:tabLst>
              <a:defRPr sz="2000">
                <a:latin typeface="Meiryo UI" panose="020B0604030504040204" pitchFamily="50" charset="-128"/>
                <a:ea typeface="Meiryo UI" panose="020B0604030504040204" pitchFamily="50" charset="-128"/>
              </a:defRPr>
            </a:lvl1pPr>
            <a:lvl2pPr marL="371475" indent="0">
              <a:buNone/>
              <a:defRPr/>
            </a:lvl2pPr>
          </a:lstStyle>
          <a:p>
            <a:pPr lvl="0"/>
            <a:r>
              <a:rPr kumimoji="1" lang="ja-JP" altLang="en-US" dirty="0"/>
              <a:t>メッセージ</a:t>
            </a:r>
          </a:p>
        </p:txBody>
      </p:sp>
      <p:pic>
        <p:nvPicPr>
          <p:cNvPr id="14" name="図 13">
            <a:extLst>
              <a:ext uri="{FF2B5EF4-FFF2-40B4-BE49-F238E27FC236}">
                <a16:creationId xmlns:a16="http://schemas.microsoft.com/office/drawing/2014/main" id="{B89E79F9-AFD4-41EB-B3E5-0AA949BDA698}"/>
              </a:ext>
            </a:extLst>
          </p:cNvPr>
          <p:cNvPicPr>
            <a:picLocks noChangeAspect="1"/>
          </p:cNvPicPr>
          <p:nvPr userDrawn="1"/>
        </p:nvPicPr>
        <p:blipFill rotWithShape="1">
          <a:blip r:embed="rId2" cstate="screen"/>
          <a:srcRect/>
          <a:stretch/>
        </p:blipFill>
        <p:spPr>
          <a:xfrm>
            <a:off x="7924966" y="46125"/>
            <a:ext cx="1833752" cy="252000"/>
          </a:xfrm>
          <a:prstGeom prst="rect">
            <a:avLst/>
          </a:prstGeom>
          <a:solidFill>
            <a:srgbClr val="EE1C23"/>
          </a:solidFill>
        </p:spPr>
      </p:pic>
      <p:sp>
        <p:nvSpPr>
          <p:cNvPr id="3" name="タイトル 2">
            <a:extLst>
              <a:ext uri="{FF2B5EF4-FFF2-40B4-BE49-F238E27FC236}">
                <a16:creationId xmlns:a16="http://schemas.microsoft.com/office/drawing/2014/main" id="{C976A01B-71E4-4BCA-AF51-5B2658E92625}"/>
              </a:ext>
            </a:extLst>
          </p:cNvPr>
          <p:cNvSpPr>
            <a:spLocks noGrp="1"/>
          </p:cNvSpPr>
          <p:nvPr>
            <p:ph type="title" hasCustomPrompt="1"/>
          </p:nvPr>
        </p:nvSpPr>
        <p:spPr>
          <a:xfrm>
            <a:off x="160058" y="515285"/>
            <a:ext cx="9580842" cy="327600"/>
          </a:xfrm>
        </p:spPr>
        <p:txBody>
          <a:bodyPr anchor="b">
            <a:noAutofit/>
          </a:bodyPr>
          <a:lstStyle>
            <a:lvl1pPr>
              <a:defRPr sz="2000" b="1" u="none">
                <a:latin typeface="Meiryo UI" panose="020B0604030504040204" pitchFamily="50" charset="-128"/>
                <a:ea typeface="Meiryo UI" panose="020B0604030504040204" pitchFamily="50" charset="-128"/>
                <a:cs typeface="Meiryo UI" panose="020B0604030504040204" pitchFamily="50" charset="-128"/>
              </a:defRPr>
            </a:lvl1pPr>
          </a:lstStyle>
          <a:p>
            <a:r>
              <a:rPr kumimoji="1" lang="ja-JP" altLang="en-US" dirty="0"/>
              <a:t>アジェンダ</a:t>
            </a:r>
          </a:p>
        </p:txBody>
      </p:sp>
    </p:spTree>
    <p:extLst>
      <p:ext uri="{BB962C8B-B14F-4D97-AF65-F5344CB8AC3E}">
        <p14:creationId xmlns:p14="http://schemas.microsoft.com/office/powerpoint/2010/main" val="361459924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メインページ">
    <p:spTree>
      <p:nvGrpSpPr>
        <p:cNvPr id="1" name=""/>
        <p:cNvGrpSpPr/>
        <p:nvPr/>
      </p:nvGrpSpPr>
      <p:grpSpPr>
        <a:xfrm>
          <a:off x="0" y="0"/>
          <a:ext cx="0" cy="0"/>
          <a:chOff x="0" y="0"/>
          <a:chExt cx="0" cy="0"/>
        </a:xfrm>
      </p:grpSpPr>
      <p:graphicFrame>
        <p:nvGraphicFramePr>
          <p:cNvPr id="2" name="オブジェクト 1" hidden="1">
            <a:extLst>
              <a:ext uri="{FF2B5EF4-FFF2-40B4-BE49-F238E27FC236}">
                <a16:creationId xmlns:a16="http://schemas.microsoft.com/office/drawing/2014/main" id="{081FAD7B-5D2E-444D-A567-4212446F5D9C}"/>
              </a:ext>
            </a:extLst>
          </p:cNvPr>
          <p:cNvGraphicFramePr>
            <a:graphicFrameLocks noChangeAspect="1"/>
          </p:cNvGraphicFramePr>
          <p:nvPr userDrawn="1">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87245" name="think-cell スライド" r:id="rId4" imgW="360" imgH="360" progId="TCLayout.ActiveDocument.1">
                  <p:embed/>
                </p:oleObj>
              </mc:Choice>
              <mc:Fallback>
                <p:oleObj name="think-cell スライド" r:id="rId4" imgW="360" imgH="360" progId="TCLayout.ActiveDocument.1">
                  <p:embed/>
                  <p:pic>
                    <p:nvPicPr>
                      <p:cNvPr id="2" name="オブジェクト 1" hidden="1">
                        <a:extLst>
                          <a:ext uri="{FF2B5EF4-FFF2-40B4-BE49-F238E27FC236}">
                            <a16:creationId xmlns:a16="http://schemas.microsoft.com/office/drawing/2014/main" id="{081FAD7B-5D2E-444D-A567-4212446F5D9C}"/>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88" y="1588"/>
                        <a:ext cx="1588" cy="15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 name="コンテンツ プレースホルダー 4">
            <a:extLst>
              <a:ext uri="{FF2B5EF4-FFF2-40B4-BE49-F238E27FC236}">
                <a16:creationId xmlns:a16="http://schemas.microsoft.com/office/drawing/2014/main" id="{670A633B-2CCB-4349-8005-0BF892EBF16A}"/>
              </a:ext>
            </a:extLst>
          </p:cNvPr>
          <p:cNvSpPr>
            <a:spLocks noGrp="1"/>
          </p:cNvSpPr>
          <p:nvPr>
            <p:ph sz="quarter" idx="11" hasCustomPrompt="1"/>
          </p:nvPr>
        </p:nvSpPr>
        <p:spPr>
          <a:xfrm>
            <a:off x="160058" y="197836"/>
            <a:ext cx="9580842" cy="327273"/>
          </a:xfrm>
        </p:spPr>
        <p:txBody>
          <a:bodyPr>
            <a:noAutofit/>
          </a:bodyPr>
          <a:lstStyle>
            <a:lvl1pPr marL="0" indent="0">
              <a:buNone/>
              <a:defRPr sz="2000" b="1" i="0" u="none">
                <a:solidFill>
                  <a:schemeClr val="tx1"/>
                </a:solidFill>
                <a:latin typeface="Meiryo UI" panose="020B0604030504040204" pitchFamily="50" charset="-128"/>
                <a:ea typeface="Meiryo UI" panose="020B0604030504040204" pitchFamily="50" charset="-128"/>
              </a:defRPr>
            </a:lvl1pPr>
          </a:lstStyle>
          <a:p>
            <a:pPr lvl="0"/>
            <a:r>
              <a:rPr kumimoji="1" lang="ja-JP" altLang="en-US" dirty="0"/>
              <a:t>中表紙タイトル</a:t>
            </a:r>
          </a:p>
        </p:txBody>
      </p:sp>
      <p:sp>
        <p:nvSpPr>
          <p:cNvPr id="17" name="コンテンツ プレースホルダー 4">
            <a:extLst>
              <a:ext uri="{FF2B5EF4-FFF2-40B4-BE49-F238E27FC236}">
                <a16:creationId xmlns:a16="http://schemas.microsoft.com/office/drawing/2014/main" id="{75E0ADFB-3A11-4FE5-A412-A17539EDBEF6}"/>
              </a:ext>
            </a:extLst>
          </p:cNvPr>
          <p:cNvSpPr>
            <a:spLocks noGrp="1"/>
          </p:cNvSpPr>
          <p:nvPr>
            <p:ph sz="quarter" idx="12" hasCustomPrompt="1"/>
          </p:nvPr>
        </p:nvSpPr>
        <p:spPr>
          <a:xfrm>
            <a:off x="160058" y="515612"/>
            <a:ext cx="9580842" cy="327273"/>
          </a:xfrm>
        </p:spPr>
        <p:txBody>
          <a:bodyPr tIns="36000" bIns="36000" anchor="ctr">
            <a:noAutofit/>
          </a:bodyPr>
          <a:lstStyle>
            <a:lvl1pPr marL="0" indent="0">
              <a:buNone/>
              <a:defRPr sz="1400" b="0" i="0" u="none">
                <a:solidFill>
                  <a:schemeClr val="tx1"/>
                </a:solidFill>
                <a:latin typeface="Meiryo UI" panose="020B0604030504040204" pitchFamily="50" charset="-128"/>
                <a:ea typeface="Meiryo UI" panose="020B0604030504040204" pitchFamily="50" charset="-128"/>
              </a:defRPr>
            </a:lvl1pPr>
          </a:lstStyle>
          <a:p>
            <a:pPr lvl="0"/>
            <a:r>
              <a:rPr kumimoji="1" lang="ja-JP" altLang="en-US" dirty="0"/>
              <a:t>サブタイトルサブタイトル</a:t>
            </a:r>
          </a:p>
        </p:txBody>
      </p:sp>
      <p:sp>
        <p:nvSpPr>
          <p:cNvPr id="18" name="Line 5">
            <a:extLst>
              <a:ext uri="{FF2B5EF4-FFF2-40B4-BE49-F238E27FC236}">
                <a16:creationId xmlns:a16="http://schemas.microsoft.com/office/drawing/2014/main" id="{BBBABE90-1B25-4287-ABBE-40614108E182}"/>
              </a:ext>
            </a:extLst>
          </p:cNvPr>
          <p:cNvSpPr>
            <a:spLocks noChangeShapeType="1"/>
          </p:cNvSpPr>
          <p:nvPr userDrawn="1"/>
        </p:nvSpPr>
        <p:spPr bwMode="ltGray">
          <a:xfrm>
            <a:off x="160057" y="869029"/>
            <a:ext cx="9576000" cy="0"/>
          </a:xfrm>
          <a:prstGeom prst="line">
            <a:avLst/>
          </a:prstGeom>
          <a:noFill/>
          <a:ln w="19050">
            <a:solidFill>
              <a:srgbClr val="EE1C23"/>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7" name="テキスト プレースホルダー 6">
            <a:extLst>
              <a:ext uri="{FF2B5EF4-FFF2-40B4-BE49-F238E27FC236}">
                <a16:creationId xmlns:a16="http://schemas.microsoft.com/office/drawing/2014/main" id="{8BA7AB2F-7B05-4006-ABB4-560BC013CC17}"/>
              </a:ext>
            </a:extLst>
          </p:cNvPr>
          <p:cNvSpPr>
            <a:spLocks noGrp="1"/>
          </p:cNvSpPr>
          <p:nvPr>
            <p:ph type="body" sz="quarter" idx="13" hasCustomPrompt="1"/>
          </p:nvPr>
        </p:nvSpPr>
        <p:spPr>
          <a:xfrm>
            <a:off x="165100" y="882000"/>
            <a:ext cx="9571038" cy="508000"/>
          </a:xfrm>
        </p:spPr>
        <p:txBody>
          <a:bodyPr tIns="36000" bIns="36000">
            <a:noAutofit/>
          </a:bodyPr>
          <a:lstStyle>
            <a:lvl1pPr marL="0" indent="0">
              <a:buNone/>
              <a:defRPr sz="1400">
                <a:latin typeface="Meiryo UI" panose="020B0604030504040204" pitchFamily="50" charset="-128"/>
                <a:ea typeface="Meiryo UI" panose="020B0604030504040204" pitchFamily="50" charset="-128"/>
              </a:defRPr>
            </a:lvl1pPr>
            <a:lvl2pPr marL="371475" indent="0">
              <a:buNone/>
              <a:defRPr/>
            </a:lvl2pPr>
          </a:lstStyle>
          <a:p>
            <a:pPr lvl="0"/>
            <a:r>
              <a:rPr kumimoji="1" lang="ja-JP" altLang="en-US" dirty="0"/>
              <a:t>メッセージ</a:t>
            </a:r>
          </a:p>
        </p:txBody>
      </p:sp>
      <p:pic>
        <p:nvPicPr>
          <p:cNvPr id="10" name="図 9">
            <a:extLst>
              <a:ext uri="{FF2B5EF4-FFF2-40B4-BE49-F238E27FC236}">
                <a16:creationId xmlns:a16="http://schemas.microsoft.com/office/drawing/2014/main" id="{CF45E97D-5465-4C41-97DF-32D7E2A83FC7}"/>
              </a:ext>
            </a:extLst>
          </p:cNvPr>
          <p:cNvPicPr>
            <a:picLocks noChangeAspect="1"/>
          </p:cNvPicPr>
          <p:nvPr userDrawn="1"/>
        </p:nvPicPr>
        <p:blipFill rotWithShape="1">
          <a:blip r:embed="rId6" cstate="screen"/>
          <a:srcRect/>
          <a:stretch/>
        </p:blipFill>
        <p:spPr>
          <a:xfrm>
            <a:off x="7924966" y="46125"/>
            <a:ext cx="1833752" cy="252000"/>
          </a:xfrm>
          <a:prstGeom prst="rect">
            <a:avLst/>
          </a:prstGeom>
          <a:solidFill>
            <a:srgbClr val="EE1C23"/>
          </a:solidFill>
        </p:spPr>
      </p:pic>
    </p:spTree>
    <p:extLst>
      <p:ext uri="{BB962C8B-B14F-4D97-AF65-F5344CB8AC3E}">
        <p14:creationId xmlns:p14="http://schemas.microsoft.com/office/powerpoint/2010/main" val="353466504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データページ">
    <p:spTree>
      <p:nvGrpSpPr>
        <p:cNvPr id="1" name=""/>
        <p:cNvGrpSpPr/>
        <p:nvPr/>
      </p:nvGrpSpPr>
      <p:grpSpPr>
        <a:xfrm>
          <a:off x="0" y="0"/>
          <a:ext cx="0" cy="0"/>
          <a:chOff x="0" y="0"/>
          <a:chExt cx="0" cy="0"/>
        </a:xfrm>
      </p:grpSpPr>
      <p:graphicFrame>
        <p:nvGraphicFramePr>
          <p:cNvPr id="2" name="オブジェクト 1" hidden="1">
            <a:extLst>
              <a:ext uri="{FF2B5EF4-FFF2-40B4-BE49-F238E27FC236}">
                <a16:creationId xmlns:a16="http://schemas.microsoft.com/office/drawing/2014/main" id="{081FAD7B-5D2E-444D-A567-4212446F5D9C}"/>
              </a:ext>
            </a:extLst>
          </p:cNvPr>
          <p:cNvGraphicFramePr>
            <a:graphicFrameLocks noChangeAspect="1"/>
          </p:cNvGraphicFramePr>
          <p:nvPr userDrawn="1">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88269" name="think-cell スライド" r:id="rId4" imgW="360" imgH="360" progId="TCLayout.ActiveDocument.1">
                  <p:embed/>
                </p:oleObj>
              </mc:Choice>
              <mc:Fallback>
                <p:oleObj name="think-cell スライド" r:id="rId4" imgW="360" imgH="360" progId="TCLayout.ActiveDocument.1">
                  <p:embed/>
                  <p:pic>
                    <p:nvPicPr>
                      <p:cNvPr id="2" name="オブジェクト 1" hidden="1">
                        <a:extLst>
                          <a:ext uri="{FF2B5EF4-FFF2-40B4-BE49-F238E27FC236}">
                            <a16:creationId xmlns:a16="http://schemas.microsoft.com/office/drawing/2014/main" id="{081FAD7B-5D2E-444D-A567-4212446F5D9C}"/>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88" y="1588"/>
                        <a:ext cx="1588" cy="15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 name="コンテンツ プレースホルダー 4">
            <a:extLst>
              <a:ext uri="{FF2B5EF4-FFF2-40B4-BE49-F238E27FC236}">
                <a16:creationId xmlns:a16="http://schemas.microsoft.com/office/drawing/2014/main" id="{670A633B-2CCB-4349-8005-0BF892EBF16A}"/>
              </a:ext>
            </a:extLst>
          </p:cNvPr>
          <p:cNvSpPr>
            <a:spLocks noGrp="1"/>
          </p:cNvSpPr>
          <p:nvPr>
            <p:ph sz="quarter" idx="11" hasCustomPrompt="1"/>
          </p:nvPr>
        </p:nvSpPr>
        <p:spPr>
          <a:xfrm>
            <a:off x="160058" y="197836"/>
            <a:ext cx="9580842" cy="327273"/>
          </a:xfrm>
        </p:spPr>
        <p:txBody>
          <a:bodyPr>
            <a:noAutofit/>
          </a:bodyPr>
          <a:lstStyle>
            <a:lvl1pPr marL="0" indent="0">
              <a:buNone/>
              <a:defRPr sz="2000" b="1" i="0" u="none">
                <a:solidFill>
                  <a:schemeClr val="tx1"/>
                </a:solidFill>
                <a:latin typeface="Meiryo UI" panose="020B0604030504040204" pitchFamily="50" charset="-128"/>
                <a:ea typeface="Meiryo UI" panose="020B0604030504040204" pitchFamily="50" charset="-128"/>
              </a:defRPr>
            </a:lvl1pPr>
          </a:lstStyle>
          <a:p>
            <a:pPr lvl="0"/>
            <a:r>
              <a:rPr kumimoji="1" lang="ja-JP" altLang="en-US" dirty="0"/>
              <a:t>中表紙タイトル</a:t>
            </a:r>
          </a:p>
        </p:txBody>
      </p:sp>
      <p:sp>
        <p:nvSpPr>
          <p:cNvPr id="17" name="コンテンツ プレースホルダー 4">
            <a:extLst>
              <a:ext uri="{FF2B5EF4-FFF2-40B4-BE49-F238E27FC236}">
                <a16:creationId xmlns:a16="http://schemas.microsoft.com/office/drawing/2014/main" id="{75E0ADFB-3A11-4FE5-A412-A17539EDBEF6}"/>
              </a:ext>
            </a:extLst>
          </p:cNvPr>
          <p:cNvSpPr>
            <a:spLocks noGrp="1"/>
          </p:cNvSpPr>
          <p:nvPr>
            <p:ph sz="quarter" idx="12" hasCustomPrompt="1"/>
          </p:nvPr>
        </p:nvSpPr>
        <p:spPr>
          <a:xfrm>
            <a:off x="160058" y="515612"/>
            <a:ext cx="9580842" cy="327273"/>
          </a:xfrm>
        </p:spPr>
        <p:txBody>
          <a:bodyPr tIns="36000" bIns="36000" anchor="ctr">
            <a:noAutofit/>
          </a:bodyPr>
          <a:lstStyle>
            <a:lvl1pPr marL="0" indent="0">
              <a:buNone/>
              <a:defRPr sz="1400" b="0" i="0" u="none">
                <a:solidFill>
                  <a:schemeClr val="tx1"/>
                </a:solidFill>
                <a:latin typeface="Meiryo UI" panose="020B0604030504040204" pitchFamily="50" charset="-128"/>
                <a:ea typeface="Meiryo UI" panose="020B0604030504040204" pitchFamily="50" charset="-128"/>
              </a:defRPr>
            </a:lvl1pPr>
          </a:lstStyle>
          <a:p>
            <a:pPr lvl="0"/>
            <a:r>
              <a:rPr kumimoji="1" lang="ja-JP" altLang="en-US" dirty="0"/>
              <a:t>サブタイトルサブタイトル</a:t>
            </a:r>
          </a:p>
        </p:txBody>
      </p:sp>
      <p:sp>
        <p:nvSpPr>
          <p:cNvPr id="18" name="Line 5">
            <a:extLst>
              <a:ext uri="{FF2B5EF4-FFF2-40B4-BE49-F238E27FC236}">
                <a16:creationId xmlns:a16="http://schemas.microsoft.com/office/drawing/2014/main" id="{BBBABE90-1B25-4287-ABBE-40614108E182}"/>
              </a:ext>
            </a:extLst>
          </p:cNvPr>
          <p:cNvSpPr>
            <a:spLocks noChangeShapeType="1"/>
          </p:cNvSpPr>
          <p:nvPr userDrawn="1"/>
        </p:nvSpPr>
        <p:spPr bwMode="ltGray">
          <a:xfrm>
            <a:off x="160057" y="869029"/>
            <a:ext cx="9576000" cy="0"/>
          </a:xfrm>
          <a:prstGeom prst="line">
            <a:avLst/>
          </a:prstGeom>
          <a:noFill/>
          <a:ln w="19050">
            <a:solidFill>
              <a:srgbClr val="EE1C23"/>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pic>
        <p:nvPicPr>
          <p:cNvPr id="10" name="図 9">
            <a:extLst>
              <a:ext uri="{FF2B5EF4-FFF2-40B4-BE49-F238E27FC236}">
                <a16:creationId xmlns:a16="http://schemas.microsoft.com/office/drawing/2014/main" id="{CF45E97D-5465-4C41-97DF-32D7E2A83FC7}"/>
              </a:ext>
            </a:extLst>
          </p:cNvPr>
          <p:cNvPicPr>
            <a:picLocks noChangeAspect="1"/>
          </p:cNvPicPr>
          <p:nvPr userDrawn="1"/>
        </p:nvPicPr>
        <p:blipFill rotWithShape="1">
          <a:blip r:embed="rId6" cstate="screen"/>
          <a:srcRect/>
          <a:stretch/>
        </p:blipFill>
        <p:spPr>
          <a:xfrm>
            <a:off x="7924966" y="46125"/>
            <a:ext cx="1833752" cy="252000"/>
          </a:xfrm>
          <a:prstGeom prst="rect">
            <a:avLst/>
          </a:prstGeom>
          <a:solidFill>
            <a:srgbClr val="EE1C23"/>
          </a:solidFill>
        </p:spPr>
      </p:pic>
    </p:spTree>
    <p:extLst>
      <p:ext uri="{BB962C8B-B14F-4D97-AF65-F5344CB8AC3E}">
        <p14:creationId xmlns:p14="http://schemas.microsoft.com/office/powerpoint/2010/main" val="52036457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背表紙">
    <p:spTree>
      <p:nvGrpSpPr>
        <p:cNvPr id="1" name=""/>
        <p:cNvGrpSpPr/>
        <p:nvPr/>
      </p:nvGrpSpPr>
      <p:grpSpPr>
        <a:xfrm>
          <a:off x="0" y="0"/>
          <a:ext cx="0" cy="0"/>
          <a:chOff x="0" y="0"/>
          <a:chExt cx="0" cy="0"/>
        </a:xfrm>
      </p:grpSpPr>
      <p:pic>
        <p:nvPicPr>
          <p:cNvPr id="3" name="図 2"/>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3695385" y="3099803"/>
            <a:ext cx="2711712" cy="717175"/>
          </a:xfrm>
          <a:prstGeom prst="rect">
            <a:avLst/>
          </a:prstGeom>
        </p:spPr>
      </p:pic>
    </p:spTree>
    <p:extLst>
      <p:ext uri="{BB962C8B-B14F-4D97-AF65-F5344CB8AC3E}">
        <p14:creationId xmlns:p14="http://schemas.microsoft.com/office/powerpoint/2010/main" val="26650501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タイトル スライド">
    <p:spTree>
      <p:nvGrpSpPr>
        <p:cNvPr id="1" name=""/>
        <p:cNvGrpSpPr/>
        <p:nvPr/>
      </p:nvGrpSpPr>
      <p:grpSpPr>
        <a:xfrm>
          <a:off x="0" y="0"/>
          <a:ext cx="0" cy="0"/>
          <a:chOff x="0" y="0"/>
          <a:chExt cx="0" cy="0"/>
        </a:xfrm>
      </p:grpSpPr>
      <p:pic>
        <p:nvPicPr>
          <p:cNvPr id="1027" name="Picture 3" descr="C:\Users\t.iimori1\Desktop\nyoro.png"/>
          <p:cNvPicPr>
            <a:picLocks noChangeAspect="1" noChangeArrowheads="1"/>
          </p:cNvPicPr>
          <p:nvPr userDrawn="1"/>
        </p:nvPicPr>
        <p:blipFill>
          <a:blip r:embed="rId2" cstate="screen"/>
          <a:srcRect/>
          <a:stretch>
            <a:fillRect/>
          </a:stretch>
        </p:blipFill>
        <p:spPr bwMode="auto">
          <a:xfrm>
            <a:off x="0" y="0"/>
            <a:ext cx="9906000" cy="6858000"/>
          </a:xfrm>
          <a:prstGeom prst="rect">
            <a:avLst/>
          </a:prstGeom>
          <a:noFill/>
        </p:spPr>
      </p:pic>
      <p:pic>
        <p:nvPicPr>
          <p:cNvPr id="13" name="図 12" descr="テキスト が含まれている画像&#10;&#10;自動的に生成された説明">
            <a:extLst>
              <a:ext uri="{FF2B5EF4-FFF2-40B4-BE49-F238E27FC236}">
                <a16:creationId xmlns:a16="http://schemas.microsoft.com/office/drawing/2014/main" id="{4317D515-F146-4D45-AD8B-17120CABA629}"/>
              </a:ext>
            </a:extLst>
          </p:cNvPr>
          <p:cNvPicPr>
            <a:picLocks noChangeAspect="1"/>
          </p:cNvPicPr>
          <p:nvPr userDrawn="1"/>
        </p:nvPicPr>
        <p:blipFill>
          <a:blip r:embed="rId3" cstate="screen"/>
          <a:stretch>
            <a:fillRect/>
          </a:stretch>
        </p:blipFill>
        <p:spPr>
          <a:xfrm>
            <a:off x="7947201" y="84066"/>
            <a:ext cx="1681593" cy="706426"/>
          </a:xfrm>
          <a:prstGeom prst="rect">
            <a:avLst/>
          </a:prstGeom>
        </p:spPr>
      </p:pic>
      <p:pic>
        <p:nvPicPr>
          <p:cNvPr id="5" name="図 4"/>
          <p:cNvPicPr>
            <a:picLocks noChangeAspect="1"/>
          </p:cNvPicPr>
          <p:nvPr userDrawn="1"/>
        </p:nvPicPr>
        <p:blipFill>
          <a:blip r:embed="rId4" cstate="hqprint">
            <a:extLst>
              <a:ext uri="{28A0092B-C50C-407E-A947-70E740481C1C}">
                <a14:useLocalDpi xmlns:a14="http://schemas.microsoft.com/office/drawing/2010/main" val="0"/>
              </a:ext>
            </a:extLst>
          </a:blip>
          <a:stretch>
            <a:fillRect/>
          </a:stretch>
        </p:blipFill>
        <p:spPr>
          <a:xfrm>
            <a:off x="7531790" y="6230085"/>
            <a:ext cx="2374210" cy="627915"/>
          </a:xfrm>
          <a:prstGeom prst="rect">
            <a:avLst/>
          </a:prstGeom>
        </p:spPr>
      </p:pic>
    </p:spTree>
    <p:extLst>
      <p:ext uri="{BB962C8B-B14F-4D97-AF65-F5344CB8AC3E}">
        <p14:creationId xmlns:p14="http://schemas.microsoft.com/office/powerpoint/2010/main" val="123176400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はじめに">
    <p:spTree>
      <p:nvGrpSpPr>
        <p:cNvPr id="1" name=""/>
        <p:cNvGrpSpPr/>
        <p:nvPr/>
      </p:nvGrpSpPr>
      <p:grpSpPr>
        <a:xfrm>
          <a:off x="0" y="0"/>
          <a:ext cx="0" cy="0"/>
          <a:chOff x="0" y="0"/>
          <a:chExt cx="0" cy="0"/>
        </a:xfrm>
      </p:grpSpPr>
      <p:graphicFrame>
        <p:nvGraphicFramePr>
          <p:cNvPr id="2" name="オブジェクト 1" hidden="1">
            <a:extLst>
              <a:ext uri="{FF2B5EF4-FFF2-40B4-BE49-F238E27FC236}">
                <a16:creationId xmlns:a16="http://schemas.microsoft.com/office/drawing/2014/main" id="{081FAD7B-5D2E-444D-A567-4212446F5D9C}"/>
              </a:ext>
            </a:extLst>
          </p:cNvPr>
          <p:cNvGraphicFramePr>
            <a:graphicFrameLocks noChangeAspect="1"/>
          </p:cNvGraphicFramePr>
          <p:nvPr userDrawn="1">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91336" name="think-cell スライド" r:id="rId4" imgW="360" imgH="360" progId="TCLayout.ActiveDocument.1">
                  <p:embed/>
                </p:oleObj>
              </mc:Choice>
              <mc:Fallback>
                <p:oleObj name="think-cell スライド" r:id="rId4" imgW="360" imgH="360" progId="TCLayout.ActiveDocument.1">
                  <p:embed/>
                  <p:pic>
                    <p:nvPicPr>
                      <p:cNvPr id="2" name="オブジェクト 1" hidden="1">
                        <a:extLst>
                          <a:ext uri="{FF2B5EF4-FFF2-40B4-BE49-F238E27FC236}">
                            <a16:creationId xmlns:a16="http://schemas.microsoft.com/office/drawing/2014/main" id="{081FAD7B-5D2E-444D-A567-4212446F5D9C}"/>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88" y="1588"/>
                        <a:ext cx="1588" cy="15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8" name="Line 5">
            <a:extLst>
              <a:ext uri="{FF2B5EF4-FFF2-40B4-BE49-F238E27FC236}">
                <a16:creationId xmlns:a16="http://schemas.microsoft.com/office/drawing/2014/main" id="{BBBABE90-1B25-4287-ABBE-40614108E182}"/>
              </a:ext>
            </a:extLst>
          </p:cNvPr>
          <p:cNvSpPr>
            <a:spLocks noChangeShapeType="1"/>
          </p:cNvSpPr>
          <p:nvPr userDrawn="1"/>
        </p:nvSpPr>
        <p:spPr bwMode="ltGray">
          <a:xfrm>
            <a:off x="160057" y="869029"/>
            <a:ext cx="9576000" cy="0"/>
          </a:xfrm>
          <a:prstGeom prst="line">
            <a:avLst/>
          </a:prstGeom>
          <a:noFill/>
          <a:ln w="19050">
            <a:solidFill>
              <a:srgbClr val="EE1C23"/>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pic>
        <p:nvPicPr>
          <p:cNvPr id="10" name="図 9">
            <a:extLst>
              <a:ext uri="{FF2B5EF4-FFF2-40B4-BE49-F238E27FC236}">
                <a16:creationId xmlns:a16="http://schemas.microsoft.com/office/drawing/2014/main" id="{CF45E97D-5465-4C41-97DF-32D7E2A83FC7}"/>
              </a:ext>
            </a:extLst>
          </p:cNvPr>
          <p:cNvPicPr>
            <a:picLocks noChangeAspect="1"/>
          </p:cNvPicPr>
          <p:nvPr userDrawn="1"/>
        </p:nvPicPr>
        <p:blipFill rotWithShape="1">
          <a:blip r:embed="rId6" cstate="screen"/>
          <a:srcRect/>
          <a:stretch/>
        </p:blipFill>
        <p:spPr>
          <a:xfrm>
            <a:off x="7924966" y="46125"/>
            <a:ext cx="1833752" cy="252000"/>
          </a:xfrm>
          <a:prstGeom prst="rect">
            <a:avLst/>
          </a:prstGeom>
          <a:solidFill>
            <a:srgbClr val="EE1C23"/>
          </a:solidFill>
        </p:spPr>
      </p:pic>
      <p:sp>
        <p:nvSpPr>
          <p:cNvPr id="8" name="タイトル 2">
            <a:extLst>
              <a:ext uri="{FF2B5EF4-FFF2-40B4-BE49-F238E27FC236}">
                <a16:creationId xmlns:a16="http://schemas.microsoft.com/office/drawing/2014/main" id="{5544130E-B333-47BC-AB7F-EB82591B2513}"/>
              </a:ext>
            </a:extLst>
          </p:cNvPr>
          <p:cNvSpPr>
            <a:spLocks noGrp="1"/>
          </p:cNvSpPr>
          <p:nvPr>
            <p:ph type="title"/>
          </p:nvPr>
        </p:nvSpPr>
        <p:spPr>
          <a:xfrm>
            <a:off x="160058" y="515612"/>
            <a:ext cx="9580842" cy="327273"/>
          </a:xfrm>
        </p:spPr>
        <p:txBody>
          <a:bodyPr anchor="b">
            <a:noAutofit/>
          </a:bodyPr>
          <a:lstStyle>
            <a:lvl1pPr>
              <a:defRPr sz="2000" b="1" i="0" u="none">
                <a:latin typeface="Meiryo UI" panose="020B0604030504040204" pitchFamily="50" charset="-128"/>
                <a:ea typeface="Meiryo UI" panose="020B0604030504040204" pitchFamily="50" charset="-128"/>
                <a:cs typeface="Meiryo UI" panose="020B0604030504040204" pitchFamily="50" charset="-128"/>
              </a:defRPr>
            </a:lvl1pPr>
          </a:lstStyle>
          <a:p>
            <a:endParaRPr kumimoji="1" lang="ja-JP" altLang="en-US" dirty="0"/>
          </a:p>
        </p:txBody>
      </p:sp>
    </p:spTree>
    <p:extLst>
      <p:ext uri="{BB962C8B-B14F-4D97-AF65-F5344CB8AC3E}">
        <p14:creationId xmlns:p14="http://schemas.microsoft.com/office/powerpoint/2010/main" val="241323754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アジェンダ">
    <p:spTree>
      <p:nvGrpSpPr>
        <p:cNvPr id="1" name=""/>
        <p:cNvGrpSpPr/>
        <p:nvPr/>
      </p:nvGrpSpPr>
      <p:grpSpPr>
        <a:xfrm>
          <a:off x="0" y="0"/>
          <a:ext cx="0" cy="0"/>
          <a:chOff x="0" y="0"/>
          <a:chExt cx="0" cy="0"/>
        </a:xfrm>
      </p:grpSpPr>
      <p:sp>
        <p:nvSpPr>
          <p:cNvPr id="10" name="Line 5">
            <a:extLst>
              <a:ext uri="{FF2B5EF4-FFF2-40B4-BE49-F238E27FC236}">
                <a16:creationId xmlns:a16="http://schemas.microsoft.com/office/drawing/2014/main" id="{CFA1A19A-DE61-45EE-96FE-E53079DD3AA6}"/>
              </a:ext>
            </a:extLst>
          </p:cNvPr>
          <p:cNvSpPr>
            <a:spLocks noChangeShapeType="1"/>
          </p:cNvSpPr>
          <p:nvPr userDrawn="1"/>
        </p:nvSpPr>
        <p:spPr bwMode="ltGray">
          <a:xfrm>
            <a:off x="160057" y="869029"/>
            <a:ext cx="9576000" cy="0"/>
          </a:xfrm>
          <a:prstGeom prst="line">
            <a:avLst/>
          </a:prstGeom>
          <a:noFill/>
          <a:ln w="19050">
            <a:solidFill>
              <a:srgbClr val="EE1C23"/>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11" name="テキスト プレースホルダー 6">
            <a:extLst>
              <a:ext uri="{FF2B5EF4-FFF2-40B4-BE49-F238E27FC236}">
                <a16:creationId xmlns:a16="http://schemas.microsoft.com/office/drawing/2014/main" id="{8BA61C46-084A-4D55-AD9A-8A0922901438}"/>
              </a:ext>
            </a:extLst>
          </p:cNvPr>
          <p:cNvSpPr>
            <a:spLocks noGrp="1"/>
          </p:cNvSpPr>
          <p:nvPr>
            <p:ph type="body" sz="quarter" idx="13" hasCustomPrompt="1"/>
          </p:nvPr>
        </p:nvSpPr>
        <p:spPr>
          <a:xfrm>
            <a:off x="813000" y="1080000"/>
            <a:ext cx="8280000" cy="540000"/>
          </a:xfrm>
        </p:spPr>
        <p:txBody>
          <a:bodyPr tIns="36000" bIns="36000">
            <a:noAutofit/>
          </a:bodyPr>
          <a:lstStyle>
            <a:lvl1pPr marL="299609" indent="-299609" algn="l">
              <a:buClr>
                <a:srgbClr val="878787"/>
              </a:buClr>
              <a:buSzPct val="100000"/>
              <a:buAutoNum type="arabicPeriod"/>
              <a:tabLst>
                <a:tab pos="7560000" algn="r"/>
              </a:tabLst>
              <a:defRPr sz="2000">
                <a:latin typeface="Meiryo UI" panose="020B0604030504040204" pitchFamily="50" charset="-128"/>
                <a:ea typeface="Meiryo UI" panose="020B0604030504040204" pitchFamily="50" charset="-128"/>
              </a:defRPr>
            </a:lvl1pPr>
            <a:lvl2pPr marL="371475" indent="0">
              <a:buNone/>
              <a:defRPr/>
            </a:lvl2pPr>
          </a:lstStyle>
          <a:p>
            <a:pPr lvl="0"/>
            <a:r>
              <a:rPr kumimoji="1" lang="ja-JP" altLang="en-US" dirty="0"/>
              <a:t>メッセージ</a:t>
            </a:r>
          </a:p>
        </p:txBody>
      </p:sp>
      <p:pic>
        <p:nvPicPr>
          <p:cNvPr id="14" name="図 13">
            <a:extLst>
              <a:ext uri="{FF2B5EF4-FFF2-40B4-BE49-F238E27FC236}">
                <a16:creationId xmlns:a16="http://schemas.microsoft.com/office/drawing/2014/main" id="{B89E79F9-AFD4-41EB-B3E5-0AA949BDA698}"/>
              </a:ext>
            </a:extLst>
          </p:cNvPr>
          <p:cNvPicPr>
            <a:picLocks noChangeAspect="1"/>
          </p:cNvPicPr>
          <p:nvPr userDrawn="1"/>
        </p:nvPicPr>
        <p:blipFill rotWithShape="1">
          <a:blip r:embed="rId2" cstate="screen"/>
          <a:srcRect/>
          <a:stretch/>
        </p:blipFill>
        <p:spPr>
          <a:xfrm>
            <a:off x="7924966" y="46125"/>
            <a:ext cx="1833752" cy="252000"/>
          </a:xfrm>
          <a:prstGeom prst="rect">
            <a:avLst/>
          </a:prstGeom>
          <a:solidFill>
            <a:srgbClr val="EE1C23"/>
          </a:solidFill>
        </p:spPr>
      </p:pic>
      <p:sp>
        <p:nvSpPr>
          <p:cNvPr id="3" name="タイトル 2">
            <a:extLst>
              <a:ext uri="{FF2B5EF4-FFF2-40B4-BE49-F238E27FC236}">
                <a16:creationId xmlns:a16="http://schemas.microsoft.com/office/drawing/2014/main" id="{C976A01B-71E4-4BCA-AF51-5B2658E92625}"/>
              </a:ext>
            </a:extLst>
          </p:cNvPr>
          <p:cNvSpPr>
            <a:spLocks noGrp="1"/>
          </p:cNvSpPr>
          <p:nvPr>
            <p:ph type="title" hasCustomPrompt="1"/>
          </p:nvPr>
        </p:nvSpPr>
        <p:spPr>
          <a:xfrm>
            <a:off x="160058" y="515285"/>
            <a:ext cx="9580842" cy="327600"/>
          </a:xfrm>
        </p:spPr>
        <p:txBody>
          <a:bodyPr anchor="b">
            <a:noAutofit/>
          </a:bodyPr>
          <a:lstStyle>
            <a:lvl1pPr>
              <a:defRPr sz="2000" b="1" u="none">
                <a:latin typeface="Meiryo UI" panose="020B0604030504040204" pitchFamily="50" charset="-128"/>
                <a:ea typeface="Meiryo UI" panose="020B0604030504040204" pitchFamily="50" charset="-128"/>
                <a:cs typeface="Meiryo UI" panose="020B0604030504040204" pitchFamily="50" charset="-128"/>
              </a:defRPr>
            </a:lvl1pPr>
          </a:lstStyle>
          <a:p>
            <a:r>
              <a:rPr kumimoji="1" lang="ja-JP" altLang="en-US" dirty="0"/>
              <a:t>アジェンダ</a:t>
            </a:r>
          </a:p>
        </p:txBody>
      </p:sp>
    </p:spTree>
    <p:extLst>
      <p:ext uri="{BB962C8B-B14F-4D97-AF65-F5344CB8AC3E}">
        <p14:creationId xmlns:p14="http://schemas.microsoft.com/office/powerpoint/2010/main" val="30368897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アジェンダ">
    <p:spTree>
      <p:nvGrpSpPr>
        <p:cNvPr id="1" name=""/>
        <p:cNvGrpSpPr/>
        <p:nvPr/>
      </p:nvGrpSpPr>
      <p:grpSpPr>
        <a:xfrm>
          <a:off x="0" y="0"/>
          <a:ext cx="0" cy="0"/>
          <a:chOff x="0" y="0"/>
          <a:chExt cx="0" cy="0"/>
        </a:xfrm>
      </p:grpSpPr>
      <p:sp>
        <p:nvSpPr>
          <p:cNvPr id="10" name="Line 5">
            <a:extLst>
              <a:ext uri="{FF2B5EF4-FFF2-40B4-BE49-F238E27FC236}">
                <a16:creationId xmlns:a16="http://schemas.microsoft.com/office/drawing/2014/main" id="{CFA1A19A-DE61-45EE-96FE-E53079DD3AA6}"/>
              </a:ext>
            </a:extLst>
          </p:cNvPr>
          <p:cNvSpPr>
            <a:spLocks noChangeShapeType="1"/>
          </p:cNvSpPr>
          <p:nvPr userDrawn="1"/>
        </p:nvSpPr>
        <p:spPr bwMode="ltGray">
          <a:xfrm>
            <a:off x="160057" y="869029"/>
            <a:ext cx="9576000" cy="0"/>
          </a:xfrm>
          <a:prstGeom prst="line">
            <a:avLst/>
          </a:prstGeom>
          <a:noFill/>
          <a:ln w="19050">
            <a:solidFill>
              <a:srgbClr val="EE1C23"/>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sz="1000" dirty="0">
              <a:latin typeface="Meiryo UI" panose="020B0604030504040204" pitchFamily="50" charset="-128"/>
              <a:ea typeface="Meiryo UI" panose="020B0604030504040204" pitchFamily="50" charset="-128"/>
            </a:endParaRPr>
          </a:p>
        </p:txBody>
      </p:sp>
      <p:sp>
        <p:nvSpPr>
          <p:cNvPr id="11" name="テキスト プレースホルダー 6">
            <a:extLst>
              <a:ext uri="{FF2B5EF4-FFF2-40B4-BE49-F238E27FC236}">
                <a16:creationId xmlns:a16="http://schemas.microsoft.com/office/drawing/2014/main" id="{8BA61C46-084A-4D55-AD9A-8A0922901438}"/>
              </a:ext>
            </a:extLst>
          </p:cNvPr>
          <p:cNvSpPr>
            <a:spLocks noGrp="1"/>
          </p:cNvSpPr>
          <p:nvPr>
            <p:ph type="body" sz="quarter" idx="13" hasCustomPrompt="1"/>
          </p:nvPr>
        </p:nvSpPr>
        <p:spPr>
          <a:xfrm>
            <a:off x="813000" y="1080000"/>
            <a:ext cx="8280000" cy="540000"/>
          </a:xfrm>
        </p:spPr>
        <p:txBody>
          <a:bodyPr tIns="36000" bIns="36000">
            <a:noAutofit/>
          </a:bodyPr>
          <a:lstStyle>
            <a:lvl1pPr marL="299609" indent="-299609" algn="l">
              <a:buClr>
                <a:srgbClr val="878787"/>
              </a:buClr>
              <a:buSzPct val="100000"/>
              <a:buAutoNum type="arabicPeriod"/>
              <a:tabLst>
                <a:tab pos="7560000" algn="r"/>
              </a:tabLst>
              <a:defRPr sz="2000">
                <a:latin typeface="Meiryo UI" panose="020B0604030504040204" pitchFamily="50" charset="-128"/>
                <a:ea typeface="Meiryo UI" panose="020B0604030504040204" pitchFamily="50" charset="-128"/>
              </a:defRPr>
            </a:lvl1pPr>
            <a:lvl2pPr marL="371475" indent="0">
              <a:buNone/>
              <a:defRPr/>
            </a:lvl2pPr>
          </a:lstStyle>
          <a:p>
            <a:pPr lvl="0"/>
            <a:r>
              <a:rPr kumimoji="1" lang="ja-JP" altLang="en-US" dirty="0"/>
              <a:t>メッセージ</a:t>
            </a:r>
          </a:p>
        </p:txBody>
      </p:sp>
      <p:pic>
        <p:nvPicPr>
          <p:cNvPr id="14" name="図 13">
            <a:extLst>
              <a:ext uri="{FF2B5EF4-FFF2-40B4-BE49-F238E27FC236}">
                <a16:creationId xmlns:a16="http://schemas.microsoft.com/office/drawing/2014/main" id="{B89E79F9-AFD4-41EB-B3E5-0AA949BDA698}"/>
              </a:ext>
            </a:extLst>
          </p:cNvPr>
          <p:cNvPicPr>
            <a:picLocks noChangeAspect="1"/>
          </p:cNvPicPr>
          <p:nvPr userDrawn="1"/>
        </p:nvPicPr>
        <p:blipFill rotWithShape="1">
          <a:blip r:embed="rId2" cstate="screen"/>
          <a:srcRect/>
          <a:stretch/>
        </p:blipFill>
        <p:spPr>
          <a:xfrm>
            <a:off x="7924966" y="46125"/>
            <a:ext cx="1833752" cy="252000"/>
          </a:xfrm>
          <a:prstGeom prst="rect">
            <a:avLst/>
          </a:prstGeom>
          <a:solidFill>
            <a:srgbClr val="EE1C23"/>
          </a:solidFill>
        </p:spPr>
      </p:pic>
      <p:sp>
        <p:nvSpPr>
          <p:cNvPr id="3" name="タイトル 2">
            <a:extLst>
              <a:ext uri="{FF2B5EF4-FFF2-40B4-BE49-F238E27FC236}">
                <a16:creationId xmlns:a16="http://schemas.microsoft.com/office/drawing/2014/main" id="{C976A01B-71E4-4BCA-AF51-5B2658E92625}"/>
              </a:ext>
            </a:extLst>
          </p:cNvPr>
          <p:cNvSpPr>
            <a:spLocks noGrp="1"/>
          </p:cNvSpPr>
          <p:nvPr>
            <p:ph type="title" hasCustomPrompt="1"/>
          </p:nvPr>
        </p:nvSpPr>
        <p:spPr>
          <a:xfrm>
            <a:off x="160058" y="515285"/>
            <a:ext cx="9580842" cy="327600"/>
          </a:xfrm>
        </p:spPr>
        <p:txBody>
          <a:bodyPr anchor="b">
            <a:noAutofit/>
          </a:bodyPr>
          <a:lstStyle>
            <a:lvl1pPr>
              <a:defRPr sz="2000" b="1" u="none">
                <a:latin typeface="Meiryo UI" panose="020B0604030504040204" pitchFamily="50" charset="-128"/>
                <a:ea typeface="Meiryo UI" panose="020B0604030504040204" pitchFamily="50" charset="-128"/>
                <a:cs typeface="Meiryo UI" panose="020B0604030504040204" pitchFamily="50" charset="-128"/>
              </a:defRPr>
            </a:lvl1pPr>
          </a:lstStyle>
          <a:p>
            <a:r>
              <a:rPr kumimoji="1" lang="ja-JP" altLang="en-US" dirty="0"/>
              <a:t>アジェンダ</a:t>
            </a:r>
          </a:p>
        </p:txBody>
      </p:sp>
    </p:spTree>
    <p:extLst>
      <p:ext uri="{BB962C8B-B14F-4D97-AF65-F5344CB8AC3E}">
        <p14:creationId xmlns:p14="http://schemas.microsoft.com/office/powerpoint/2010/main" val="134713772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メインページ">
    <p:spTree>
      <p:nvGrpSpPr>
        <p:cNvPr id="1" name=""/>
        <p:cNvGrpSpPr/>
        <p:nvPr/>
      </p:nvGrpSpPr>
      <p:grpSpPr>
        <a:xfrm>
          <a:off x="0" y="0"/>
          <a:ext cx="0" cy="0"/>
          <a:chOff x="0" y="0"/>
          <a:chExt cx="0" cy="0"/>
        </a:xfrm>
      </p:grpSpPr>
      <p:graphicFrame>
        <p:nvGraphicFramePr>
          <p:cNvPr id="2" name="オブジェクト 1" hidden="1">
            <a:extLst>
              <a:ext uri="{FF2B5EF4-FFF2-40B4-BE49-F238E27FC236}">
                <a16:creationId xmlns:a16="http://schemas.microsoft.com/office/drawing/2014/main" id="{081FAD7B-5D2E-444D-A567-4212446F5D9C}"/>
              </a:ext>
            </a:extLst>
          </p:cNvPr>
          <p:cNvGraphicFramePr>
            <a:graphicFrameLocks noChangeAspect="1"/>
          </p:cNvGraphicFramePr>
          <p:nvPr userDrawn="1">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92360" name="think-cell スライド" r:id="rId4" imgW="360" imgH="360" progId="TCLayout.ActiveDocument.1">
                  <p:embed/>
                </p:oleObj>
              </mc:Choice>
              <mc:Fallback>
                <p:oleObj name="think-cell スライド" r:id="rId4" imgW="360" imgH="360" progId="TCLayout.ActiveDocument.1">
                  <p:embed/>
                  <p:pic>
                    <p:nvPicPr>
                      <p:cNvPr id="2" name="オブジェクト 1" hidden="1">
                        <a:extLst>
                          <a:ext uri="{FF2B5EF4-FFF2-40B4-BE49-F238E27FC236}">
                            <a16:creationId xmlns:a16="http://schemas.microsoft.com/office/drawing/2014/main" id="{081FAD7B-5D2E-444D-A567-4212446F5D9C}"/>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88" y="1588"/>
                        <a:ext cx="1588" cy="15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 name="コンテンツ プレースホルダー 4">
            <a:extLst>
              <a:ext uri="{FF2B5EF4-FFF2-40B4-BE49-F238E27FC236}">
                <a16:creationId xmlns:a16="http://schemas.microsoft.com/office/drawing/2014/main" id="{670A633B-2CCB-4349-8005-0BF892EBF16A}"/>
              </a:ext>
            </a:extLst>
          </p:cNvPr>
          <p:cNvSpPr>
            <a:spLocks noGrp="1"/>
          </p:cNvSpPr>
          <p:nvPr>
            <p:ph sz="quarter" idx="11" hasCustomPrompt="1"/>
          </p:nvPr>
        </p:nvSpPr>
        <p:spPr>
          <a:xfrm>
            <a:off x="160058" y="197836"/>
            <a:ext cx="9580842" cy="327273"/>
          </a:xfrm>
        </p:spPr>
        <p:txBody>
          <a:bodyPr>
            <a:noAutofit/>
          </a:bodyPr>
          <a:lstStyle>
            <a:lvl1pPr marL="0" indent="0">
              <a:buNone/>
              <a:defRPr sz="2000" b="1" i="0" u="none">
                <a:solidFill>
                  <a:schemeClr val="tx1"/>
                </a:solidFill>
                <a:latin typeface="Meiryo UI" panose="020B0604030504040204" pitchFamily="50" charset="-128"/>
                <a:ea typeface="Meiryo UI" panose="020B0604030504040204" pitchFamily="50" charset="-128"/>
              </a:defRPr>
            </a:lvl1pPr>
          </a:lstStyle>
          <a:p>
            <a:pPr lvl="0"/>
            <a:r>
              <a:rPr kumimoji="1" lang="ja-JP" altLang="en-US" dirty="0"/>
              <a:t>中表紙タイトル</a:t>
            </a:r>
          </a:p>
        </p:txBody>
      </p:sp>
      <p:sp>
        <p:nvSpPr>
          <p:cNvPr id="17" name="コンテンツ プレースホルダー 4">
            <a:extLst>
              <a:ext uri="{FF2B5EF4-FFF2-40B4-BE49-F238E27FC236}">
                <a16:creationId xmlns:a16="http://schemas.microsoft.com/office/drawing/2014/main" id="{75E0ADFB-3A11-4FE5-A412-A17539EDBEF6}"/>
              </a:ext>
            </a:extLst>
          </p:cNvPr>
          <p:cNvSpPr>
            <a:spLocks noGrp="1"/>
          </p:cNvSpPr>
          <p:nvPr>
            <p:ph sz="quarter" idx="12" hasCustomPrompt="1"/>
          </p:nvPr>
        </p:nvSpPr>
        <p:spPr>
          <a:xfrm>
            <a:off x="160058" y="515612"/>
            <a:ext cx="9580842" cy="327273"/>
          </a:xfrm>
        </p:spPr>
        <p:txBody>
          <a:bodyPr tIns="36000" bIns="36000" anchor="ctr">
            <a:noAutofit/>
          </a:bodyPr>
          <a:lstStyle>
            <a:lvl1pPr marL="0" indent="0">
              <a:buNone/>
              <a:defRPr sz="1400" b="0" i="0" u="none">
                <a:solidFill>
                  <a:schemeClr val="tx1"/>
                </a:solidFill>
                <a:latin typeface="Meiryo UI" panose="020B0604030504040204" pitchFamily="50" charset="-128"/>
                <a:ea typeface="Meiryo UI" panose="020B0604030504040204" pitchFamily="50" charset="-128"/>
              </a:defRPr>
            </a:lvl1pPr>
          </a:lstStyle>
          <a:p>
            <a:pPr lvl="0"/>
            <a:r>
              <a:rPr kumimoji="1" lang="ja-JP" altLang="en-US" dirty="0"/>
              <a:t>サブタイトルサブタイトル</a:t>
            </a:r>
          </a:p>
        </p:txBody>
      </p:sp>
      <p:sp>
        <p:nvSpPr>
          <p:cNvPr id="18" name="Line 5">
            <a:extLst>
              <a:ext uri="{FF2B5EF4-FFF2-40B4-BE49-F238E27FC236}">
                <a16:creationId xmlns:a16="http://schemas.microsoft.com/office/drawing/2014/main" id="{BBBABE90-1B25-4287-ABBE-40614108E182}"/>
              </a:ext>
            </a:extLst>
          </p:cNvPr>
          <p:cNvSpPr>
            <a:spLocks noChangeShapeType="1"/>
          </p:cNvSpPr>
          <p:nvPr userDrawn="1"/>
        </p:nvSpPr>
        <p:spPr bwMode="ltGray">
          <a:xfrm>
            <a:off x="160057" y="869029"/>
            <a:ext cx="9576000" cy="0"/>
          </a:xfrm>
          <a:prstGeom prst="line">
            <a:avLst/>
          </a:prstGeom>
          <a:noFill/>
          <a:ln w="19050">
            <a:solidFill>
              <a:srgbClr val="EE1C23"/>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7" name="テキスト プレースホルダー 6">
            <a:extLst>
              <a:ext uri="{FF2B5EF4-FFF2-40B4-BE49-F238E27FC236}">
                <a16:creationId xmlns:a16="http://schemas.microsoft.com/office/drawing/2014/main" id="{8BA7AB2F-7B05-4006-ABB4-560BC013CC17}"/>
              </a:ext>
            </a:extLst>
          </p:cNvPr>
          <p:cNvSpPr>
            <a:spLocks noGrp="1"/>
          </p:cNvSpPr>
          <p:nvPr>
            <p:ph type="body" sz="quarter" idx="13" hasCustomPrompt="1"/>
          </p:nvPr>
        </p:nvSpPr>
        <p:spPr>
          <a:xfrm>
            <a:off x="165100" y="882000"/>
            <a:ext cx="9571038" cy="508000"/>
          </a:xfrm>
        </p:spPr>
        <p:txBody>
          <a:bodyPr tIns="36000" bIns="36000">
            <a:noAutofit/>
          </a:bodyPr>
          <a:lstStyle>
            <a:lvl1pPr marL="0" indent="0">
              <a:buNone/>
              <a:defRPr sz="1400">
                <a:latin typeface="Meiryo UI" panose="020B0604030504040204" pitchFamily="50" charset="-128"/>
                <a:ea typeface="Meiryo UI" panose="020B0604030504040204" pitchFamily="50" charset="-128"/>
              </a:defRPr>
            </a:lvl1pPr>
            <a:lvl2pPr marL="371475" indent="0">
              <a:buNone/>
              <a:defRPr/>
            </a:lvl2pPr>
          </a:lstStyle>
          <a:p>
            <a:pPr lvl="0"/>
            <a:r>
              <a:rPr kumimoji="1" lang="ja-JP" altLang="en-US" dirty="0"/>
              <a:t>メッセージ</a:t>
            </a:r>
          </a:p>
        </p:txBody>
      </p:sp>
      <p:pic>
        <p:nvPicPr>
          <p:cNvPr id="10" name="図 9">
            <a:extLst>
              <a:ext uri="{FF2B5EF4-FFF2-40B4-BE49-F238E27FC236}">
                <a16:creationId xmlns:a16="http://schemas.microsoft.com/office/drawing/2014/main" id="{CF45E97D-5465-4C41-97DF-32D7E2A83FC7}"/>
              </a:ext>
            </a:extLst>
          </p:cNvPr>
          <p:cNvPicPr>
            <a:picLocks noChangeAspect="1"/>
          </p:cNvPicPr>
          <p:nvPr userDrawn="1"/>
        </p:nvPicPr>
        <p:blipFill rotWithShape="1">
          <a:blip r:embed="rId6" cstate="screen"/>
          <a:srcRect/>
          <a:stretch/>
        </p:blipFill>
        <p:spPr>
          <a:xfrm>
            <a:off x="7924966" y="46125"/>
            <a:ext cx="1833752" cy="252000"/>
          </a:xfrm>
          <a:prstGeom prst="rect">
            <a:avLst/>
          </a:prstGeom>
          <a:solidFill>
            <a:srgbClr val="EE1C23"/>
          </a:solidFill>
        </p:spPr>
      </p:pic>
    </p:spTree>
    <p:extLst>
      <p:ext uri="{BB962C8B-B14F-4D97-AF65-F5344CB8AC3E}">
        <p14:creationId xmlns:p14="http://schemas.microsoft.com/office/powerpoint/2010/main" val="232147040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データページ">
    <p:spTree>
      <p:nvGrpSpPr>
        <p:cNvPr id="1" name=""/>
        <p:cNvGrpSpPr/>
        <p:nvPr/>
      </p:nvGrpSpPr>
      <p:grpSpPr>
        <a:xfrm>
          <a:off x="0" y="0"/>
          <a:ext cx="0" cy="0"/>
          <a:chOff x="0" y="0"/>
          <a:chExt cx="0" cy="0"/>
        </a:xfrm>
      </p:grpSpPr>
      <p:graphicFrame>
        <p:nvGraphicFramePr>
          <p:cNvPr id="2" name="オブジェクト 1" hidden="1">
            <a:extLst>
              <a:ext uri="{FF2B5EF4-FFF2-40B4-BE49-F238E27FC236}">
                <a16:creationId xmlns:a16="http://schemas.microsoft.com/office/drawing/2014/main" id="{081FAD7B-5D2E-444D-A567-4212446F5D9C}"/>
              </a:ext>
            </a:extLst>
          </p:cNvPr>
          <p:cNvGraphicFramePr>
            <a:graphicFrameLocks noChangeAspect="1"/>
          </p:cNvGraphicFramePr>
          <p:nvPr userDrawn="1">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93384" name="think-cell スライド" r:id="rId4" imgW="360" imgH="360" progId="TCLayout.ActiveDocument.1">
                  <p:embed/>
                </p:oleObj>
              </mc:Choice>
              <mc:Fallback>
                <p:oleObj name="think-cell スライド" r:id="rId4" imgW="360" imgH="360" progId="TCLayout.ActiveDocument.1">
                  <p:embed/>
                  <p:pic>
                    <p:nvPicPr>
                      <p:cNvPr id="2" name="オブジェクト 1" hidden="1">
                        <a:extLst>
                          <a:ext uri="{FF2B5EF4-FFF2-40B4-BE49-F238E27FC236}">
                            <a16:creationId xmlns:a16="http://schemas.microsoft.com/office/drawing/2014/main" id="{081FAD7B-5D2E-444D-A567-4212446F5D9C}"/>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88" y="1588"/>
                        <a:ext cx="1588" cy="15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 name="コンテンツ プレースホルダー 4">
            <a:extLst>
              <a:ext uri="{FF2B5EF4-FFF2-40B4-BE49-F238E27FC236}">
                <a16:creationId xmlns:a16="http://schemas.microsoft.com/office/drawing/2014/main" id="{670A633B-2CCB-4349-8005-0BF892EBF16A}"/>
              </a:ext>
            </a:extLst>
          </p:cNvPr>
          <p:cNvSpPr>
            <a:spLocks noGrp="1"/>
          </p:cNvSpPr>
          <p:nvPr>
            <p:ph sz="quarter" idx="11" hasCustomPrompt="1"/>
          </p:nvPr>
        </p:nvSpPr>
        <p:spPr>
          <a:xfrm>
            <a:off x="160058" y="197836"/>
            <a:ext cx="9580842" cy="327273"/>
          </a:xfrm>
        </p:spPr>
        <p:txBody>
          <a:bodyPr>
            <a:noAutofit/>
          </a:bodyPr>
          <a:lstStyle>
            <a:lvl1pPr marL="0" indent="0">
              <a:buNone/>
              <a:defRPr sz="2000" b="1" i="0" u="none">
                <a:solidFill>
                  <a:schemeClr val="tx1"/>
                </a:solidFill>
                <a:latin typeface="Meiryo UI" panose="020B0604030504040204" pitchFamily="50" charset="-128"/>
                <a:ea typeface="Meiryo UI" panose="020B0604030504040204" pitchFamily="50" charset="-128"/>
              </a:defRPr>
            </a:lvl1pPr>
          </a:lstStyle>
          <a:p>
            <a:pPr lvl="0"/>
            <a:r>
              <a:rPr kumimoji="1" lang="ja-JP" altLang="en-US" dirty="0"/>
              <a:t>中表紙タイトル</a:t>
            </a:r>
          </a:p>
        </p:txBody>
      </p:sp>
      <p:sp>
        <p:nvSpPr>
          <p:cNvPr id="17" name="コンテンツ プレースホルダー 4">
            <a:extLst>
              <a:ext uri="{FF2B5EF4-FFF2-40B4-BE49-F238E27FC236}">
                <a16:creationId xmlns:a16="http://schemas.microsoft.com/office/drawing/2014/main" id="{75E0ADFB-3A11-4FE5-A412-A17539EDBEF6}"/>
              </a:ext>
            </a:extLst>
          </p:cNvPr>
          <p:cNvSpPr>
            <a:spLocks noGrp="1"/>
          </p:cNvSpPr>
          <p:nvPr>
            <p:ph sz="quarter" idx="12" hasCustomPrompt="1"/>
          </p:nvPr>
        </p:nvSpPr>
        <p:spPr>
          <a:xfrm>
            <a:off x="160058" y="515612"/>
            <a:ext cx="9580842" cy="327273"/>
          </a:xfrm>
        </p:spPr>
        <p:txBody>
          <a:bodyPr tIns="36000" bIns="36000" anchor="ctr">
            <a:noAutofit/>
          </a:bodyPr>
          <a:lstStyle>
            <a:lvl1pPr marL="0" indent="0">
              <a:buNone/>
              <a:defRPr sz="1400" b="0" i="0" u="none">
                <a:solidFill>
                  <a:schemeClr val="tx1"/>
                </a:solidFill>
                <a:latin typeface="Meiryo UI" panose="020B0604030504040204" pitchFamily="50" charset="-128"/>
                <a:ea typeface="Meiryo UI" panose="020B0604030504040204" pitchFamily="50" charset="-128"/>
              </a:defRPr>
            </a:lvl1pPr>
          </a:lstStyle>
          <a:p>
            <a:pPr lvl="0"/>
            <a:r>
              <a:rPr kumimoji="1" lang="ja-JP" altLang="en-US" dirty="0"/>
              <a:t>サブタイトルサブタイトル</a:t>
            </a:r>
          </a:p>
        </p:txBody>
      </p:sp>
      <p:sp>
        <p:nvSpPr>
          <p:cNvPr id="18" name="Line 5">
            <a:extLst>
              <a:ext uri="{FF2B5EF4-FFF2-40B4-BE49-F238E27FC236}">
                <a16:creationId xmlns:a16="http://schemas.microsoft.com/office/drawing/2014/main" id="{BBBABE90-1B25-4287-ABBE-40614108E182}"/>
              </a:ext>
            </a:extLst>
          </p:cNvPr>
          <p:cNvSpPr>
            <a:spLocks noChangeShapeType="1"/>
          </p:cNvSpPr>
          <p:nvPr userDrawn="1"/>
        </p:nvSpPr>
        <p:spPr bwMode="ltGray">
          <a:xfrm>
            <a:off x="160057" y="869029"/>
            <a:ext cx="9576000" cy="0"/>
          </a:xfrm>
          <a:prstGeom prst="line">
            <a:avLst/>
          </a:prstGeom>
          <a:noFill/>
          <a:ln w="19050">
            <a:solidFill>
              <a:srgbClr val="EE1C23"/>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pic>
        <p:nvPicPr>
          <p:cNvPr id="10" name="図 9">
            <a:extLst>
              <a:ext uri="{FF2B5EF4-FFF2-40B4-BE49-F238E27FC236}">
                <a16:creationId xmlns:a16="http://schemas.microsoft.com/office/drawing/2014/main" id="{CF45E97D-5465-4C41-97DF-32D7E2A83FC7}"/>
              </a:ext>
            </a:extLst>
          </p:cNvPr>
          <p:cNvPicPr>
            <a:picLocks noChangeAspect="1"/>
          </p:cNvPicPr>
          <p:nvPr userDrawn="1"/>
        </p:nvPicPr>
        <p:blipFill rotWithShape="1">
          <a:blip r:embed="rId6" cstate="screen"/>
          <a:srcRect/>
          <a:stretch/>
        </p:blipFill>
        <p:spPr>
          <a:xfrm>
            <a:off x="7924966" y="46125"/>
            <a:ext cx="1833752" cy="252000"/>
          </a:xfrm>
          <a:prstGeom prst="rect">
            <a:avLst/>
          </a:prstGeom>
          <a:solidFill>
            <a:srgbClr val="EE1C23"/>
          </a:solidFill>
        </p:spPr>
      </p:pic>
    </p:spTree>
    <p:extLst>
      <p:ext uri="{BB962C8B-B14F-4D97-AF65-F5344CB8AC3E}">
        <p14:creationId xmlns:p14="http://schemas.microsoft.com/office/powerpoint/2010/main" val="402198083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背表紙">
    <p:spTree>
      <p:nvGrpSpPr>
        <p:cNvPr id="1" name=""/>
        <p:cNvGrpSpPr/>
        <p:nvPr/>
      </p:nvGrpSpPr>
      <p:grpSpPr>
        <a:xfrm>
          <a:off x="0" y="0"/>
          <a:ext cx="0" cy="0"/>
          <a:chOff x="0" y="0"/>
          <a:chExt cx="0" cy="0"/>
        </a:xfrm>
      </p:grpSpPr>
      <p:pic>
        <p:nvPicPr>
          <p:cNvPr id="3" name="図 2"/>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3695385" y="3099803"/>
            <a:ext cx="2711712" cy="717175"/>
          </a:xfrm>
          <a:prstGeom prst="rect">
            <a:avLst/>
          </a:prstGeom>
        </p:spPr>
      </p:pic>
    </p:spTree>
    <p:extLst>
      <p:ext uri="{BB962C8B-B14F-4D97-AF65-F5344CB8AC3E}">
        <p14:creationId xmlns:p14="http://schemas.microsoft.com/office/powerpoint/2010/main" val="82559214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メインページ">
    <p:spTree>
      <p:nvGrpSpPr>
        <p:cNvPr id="1" name=""/>
        <p:cNvGrpSpPr/>
        <p:nvPr/>
      </p:nvGrpSpPr>
      <p:grpSpPr>
        <a:xfrm>
          <a:off x="0" y="0"/>
          <a:ext cx="0" cy="0"/>
          <a:chOff x="0" y="0"/>
          <a:chExt cx="0" cy="0"/>
        </a:xfrm>
      </p:grpSpPr>
      <p:graphicFrame>
        <p:nvGraphicFramePr>
          <p:cNvPr id="2" name="オブジェクト 1" hidden="1">
            <a:extLst>
              <a:ext uri="{FF2B5EF4-FFF2-40B4-BE49-F238E27FC236}">
                <a16:creationId xmlns:a16="http://schemas.microsoft.com/office/drawing/2014/main" id="{081FAD7B-5D2E-444D-A567-4212446F5D9C}"/>
              </a:ext>
            </a:extLst>
          </p:cNvPr>
          <p:cNvGraphicFramePr>
            <a:graphicFrameLocks noChangeAspect="1"/>
          </p:cNvGraphicFramePr>
          <p:nvPr userDrawn="1">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3704" name="think-cell スライド" r:id="rId4" imgW="360" imgH="360" progId="TCLayout.ActiveDocument.1">
                  <p:embed/>
                </p:oleObj>
              </mc:Choice>
              <mc:Fallback>
                <p:oleObj name="think-cell スライド" r:id="rId4" imgW="360" imgH="360" progId="TCLayout.ActiveDocument.1">
                  <p:embed/>
                  <p:pic>
                    <p:nvPicPr>
                      <p:cNvPr id="0" name="Picture 83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88" y="1588"/>
                        <a:ext cx="1588" cy="15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 name="コンテンツ プレースホルダー 4">
            <a:extLst>
              <a:ext uri="{FF2B5EF4-FFF2-40B4-BE49-F238E27FC236}">
                <a16:creationId xmlns:a16="http://schemas.microsoft.com/office/drawing/2014/main" id="{670A633B-2CCB-4349-8005-0BF892EBF16A}"/>
              </a:ext>
            </a:extLst>
          </p:cNvPr>
          <p:cNvSpPr>
            <a:spLocks noGrp="1"/>
          </p:cNvSpPr>
          <p:nvPr>
            <p:ph sz="quarter" idx="11" hasCustomPrompt="1"/>
          </p:nvPr>
        </p:nvSpPr>
        <p:spPr>
          <a:xfrm>
            <a:off x="160058" y="197836"/>
            <a:ext cx="9580842" cy="327273"/>
          </a:xfrm>
        </p:spPr>
        <p:txBody>
          <a:bodyPr>
            <a:noAutofit/>
          </a:bodyPr>
          <a:lstStyle>
            <a:lvl1pPr marL="0" indent="0">
              <a:buNone/>
              <a:defRPr sz="2000" b="1" i="0" u="none">
                <a:solidFill>
                  <a:schemeClr val="tx1"/>
                </a:solidFill>
                <a:latin typeface="Meiryo UI" panose="020B0604030504040204" pitchFamily="50" charset="-128"/>
                <a:ea typeface="Meiryo UI" panose="020B0604030504040204" pitchFamily="50" charset="-128"/>
              </a:defRPr>
            </a:lvl1pPr>
          </a:lstStyle>
          <a:p>
            <a:pPr lvl="0"/>
            <a:r>
              <a:rPr kumimoji="1" lang="ja-JP" altLang="en-US" dirty="0"/>
              <a:t>中表紙タイトル</a:t>
            </a:r>
          </a:p>
        </p:txBody>
      </p:sp>
      <p:sp>
        <p:nvSpPr>
          <p:cNvPr id="17" name="コンテンツ プレースホルダー 4">
            <a:extLst>
              <a:ext uri="{FF2B5EF4-FFF2-40B4-BE49-F238E27FC236}">
                <a16:creationId xmlns:a16="http://schemas.microsoft.com/office/drawing/2014/main" id="{75E0ADFB-3A11-4FE5-A412-A17539EDBEF6}"/>
              </a:ext>
            </a:extLst>
          </p:cNvPr>
          <p:cNvSpPr>
            <a:spLocks noGrp="1"/>
          </p:cNvSpPr>
          <p:nvPr>
            <p:ph sz="quarter" idx="12" hasCustomPrompt="1"/>
          </p:nvPr>
        </p:nvSpPr>
        <p:spPr>
          <a:xfrm>
            <a:off x="160058" y="515612"/>
            <a:ext cx="9580842" cy="327273"/>
          </a:xfrm>
        </p:spPr>
        <p:txBody>
          <a:bodyPr tIns="36000" bIns="36000" anchor="ctr">
            <a:noAutofit/>
          </a:bodyPr>
          <a:lstStyle>
            <a:lvl1pPr marL="0" indent="0">
              <a:buNone/>
              <a:defRPr sz="1400" b="0" i="0" u="none">
                <a:solidFill>
                  <a:schemeClr val="tx1"/>
                </a:solidFill>
                <a:latin typeface="Meiryo UI" panose="020B0604030504040204" pitchFamily="50" charset="-128"/>
                <a:ea typeface="Meiryo UI" panose="020B0604030504040204" pitchFamily="50" charset="-128"/>
              </a:defRPr>
            </a:lvl1pPr>
          </a:lstStyle>
          <a:p>
            <a:pPr lvl="0"/>
            <a:r>
              <a:rPr kumimoji="1" lang="ja-JP" altLang="en-US" dirty="0"/>
              <a:t>サブタイトルサブタイトル</a:t>
            </a:r>
          </a:p>
        </p:txBody>
      </p:sp>
      <p:sp>
        <p:nvSpPr>
          <p:cNvPr id="18" name="Line 5">
            <a:extLst>
              <a:ext uri="{FF2B5EF4-FFF2-40B4-BE49-F238E27FC236}">
                <a16:creationId xmlns:a16="http://schemas.microsoft.com/office/drawing/2014/main" id="{BBBABE90-1B25-4287-ABBE-40614108E182}"/>
              </a:ext>
            </a:extLst>
          </p:cNvPr>
          <p:cNvSpPr>
            <a:spLocks noChangeShapeType="1"/>
          </p:cNvSpPr>
          <p:nvPr userDrawn="1"/>
        </p:nvSpPr>
        <p:spPr bwMode="ltGray">
          <a:xfrm>
            <a:off x="160057" y="869029"/>
            <a:ext cx="9576000" cy="0"/>
          </a:xfrm>
          <a:prstGeom prst="line">
            <a:avLst/>
          </a:prstGeom>
          <a:noFill/>
          <a:ln w="19050">
            <a:solidFill>
              <a:srgbClr val="EE1C23"/>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sz="1000" dirty="0">
              <a:latin typeface="Meiryo UI" panose="020B0604030504040204" pitchFamily="50" charset="-128"/>
              <a:ea typeface="Meiryo UI" panose="020B0604030504040204" pitchFamily="50" charset="-128"/>
            </a:endParaRPr>
          </a:p>
        </p:txBody>
      </p:sp>
      <p:sp>
        <p:nvSpPr>
          <p:cNvPr id="7" name="テキスト プレースホルダー 6">
            <a:extLst>
              <a:ext uri="{FF2B5EF4-FFF2-40B4-BE49-F238E27FC236}">
                <a16:creationId xmlns:a16="http://schemas.microsoft.com/office/drawing/2014/main" id="{8BA7AB2F-7B05-4006-ABB4-560BC013CC17}"/>
              </a:ext>
            </a:extLst>
          </p:cNvPr>
          <p:cNvSpPr>
            <a:spLocks noGrp="1"/>
          </p:cNvSpPr>
          <p:nvPr>
            <p:ph type="body" sz="quarter" idx="13" hasCustomPrompt="1"/>
          </p:nvPr>
        </p:nvSpPr>
        <p:spPr>
          <a:xfrm>
            <a:off x="165100" y="882000"/>
            <a:ext cx="9571038" cy="508000"/>
          </a:xfrm>
        </p:spPr>
        <p:txBody>
          <a:bodyPr tIns="36000" bIns="36000">
            <a:noAutofit/>
          </a:bodyPr>
          <a:lstStyle>
            <a:lvl1pPr marL="0" indent="0">
              <a:buNone/>
              <a:defRPr sz="1400">
                <a:latin typeface="Meiryo UI" panose="020B0604030504040204" pitchFamily="50" charset="-128"/>
                <a:ea typeface="Meiryo UI" panose="020B0604030504040204" pitchFamily="50" charset="-128"/>
              </a:defRPr>
            </a:lvl1pPr>
            <a:lvl2pPr marL="371475" indent="0">
              <a:buNone/>
              <a:defRPr/>
            </a:lvl2pPr>
          </a:lstStyle>
          <a:p>
            <a:pPr lvl="0"/>
            <a:r>
              <a:rPr kumimoji="1" lang="ja-JP" altLang="en-US" dirty="0"/>
              <a:t>メッセージ</a:t>
            </a:r>
          </a:p>
        </p:txBody>
      </p:sp>
      <p:pic>
        <p:nvPicPr>
          <p:cNvPr id="10" name="図 9">
            <a:extLst>
              <a:ext uri="{FF2B5EF4-FFF2-40B4-BE49-F238E27FC236}">
                <a16:creationId xmlns:a16="http://schemas.microsoft.com/office/drawing/2014/main" id="{CF45E97D-5465-4C41-97DF-32D7E2A83FC7}"/>
              </a:ext>
            </a:extLst>
          </p:cNvPr>
          <p:cNvPicPr>
            <a:picLocks noChangeAspect="1"/>
          </p:cNvPicPr>
          <p:nvPr userDrawn="1"/>
        </p:nvPicPr>
        <p:blipFill rotWithShape="1">
          <a:blip r:embed="rId6" cstate="screen"/>
          <a:srcRect/>
          <a:stretch/>
        </p:blipFill>
        <p:spPr>
          <a:xfrm>
            <a:off x="7924966" y="46125"/>
            <a:ext cx="1833752" cy="252000"/>
          </a:xfrm>
          <a:prstGeom prst="rect">
            <a:avLst/>
          </a:prstGeom>
          <a:solidFill>
            <a:srgbClr val="EE1C23"/>
          </a:solidFill>
        </p:spPr>
      </p:pic>
    </p:spTree>
    <p:extLst>
      <p:ext uri="{BB962C8B-B14F-4D97-AF65-F5344CB8AC3E}">
        <p14:creationId xmlns:p14="http://schemas.microsoft.com/office/powerpoint/2010/main" val="344589661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データページ">
    <p:spTree>
      <p:nvGrpSpPr>
        <p:cNvPr id="1" name=""/>
        <p:cNvGrpSpPr/>
        <p:nvPr/>
      </p:nvGrpSpPr>
      <p:grpSpPr>
        <a:xfrm>
          <a:off x="0" y="0"/>
          <a:ext cx="0" cy="0"/>
          <a:chOff x="0" y="0"/>
          <a:chExt cx="0" cy="0"/>
        </a:xfrm>
      </p:grpSpPr>
      <p:graphicFrame>
        <p:nvGraphicFramePr>
          <p:cNvPr id="2" name="オブジェクト 1" hidden="1">
            <a:extLst>
              <a:ext uri="{FF2B5EF4-FFF2-40B4-BE49-F238E27FC236}">
                <a16:creationId xmlns:a16="http://schemas.microsoft.com/office/drawing/2014/main" id="{081FAD7B-5D2E-444D-A567-4212446F5D9C}"/>
              </a:ext>
            </a:extLst>
          </p:cNvPr>
          <p:cNvGraphicFramePr>
            <a:graphicFrameLocks noChangeAspect="1"/>
          </p:cNvGraphicFramePr>
          <p:nvPr userDrawn="1">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4728" name="think-cell スライド" r:id="rId4" imgW="360" imgH="360" progId="TCLayout.ActiveDocument.1">
                  <p:embed/>
                </p:oleObj>
              </mc:Choice>
              <mc:Fallback>
                <p:oleObj name="think-cell スライド" r:id="rId4" imgW="360" imgH="360" progId="TCLayout.ActiveDocument.1">
                  <p:embed/>
                  <p:pic>
                    <p:nvPicPr>
                      <p:cNvPr id="0" name="Picture 59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88" y="1588"/>
                        <a:ext cx="1588" cy="15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 name="コンテンツ プレースホルダー 4">
            <a:extLst>
              <a:ext uri="{FF2B5EF4-FFF2-40B4-BE49-F238E27FC236}">
                <a16:creationId xmlns:a16="http://schemas.microsoft.com/office/drawing/2014/main" id="{670A633B-2CCB-4349-8005-0BF892EBF16A}"/>
              </a:ext>
            </a:extLst>
          </p:cNvPr>
          <p:cNvSpPr>
            <a:spLocks noGrp="1"/>
          </p:cNvSpPr>
          <p:nvPr>
            <p:ph sz="quarter" idx="11" hasCustomPrompt="1"/>
          </p:nvPr>
        </p:nvSpPr>
        <p:spPr>
          <a:xfrm>
            <a:off x="160058" y="197836"/>
            <a:ext cx="9580842" cy="327273"/>
          </a:xfrm>
        </p:spPr>
        <p:txBody>
          <a:bodyPr>
            <a:noAutofit/>
          </a:bodyPr>
          <a:lstStyle>
            <a:lvl1pPr marL="0" indent="0">
              <a:buNone/>
              <a:defRPr sz="2000" b="1" i="0" u="none">
                <a:solidFill>
                  <a:schemeClr val="tx1"/>
                </a:solidFill>
                <a:latin typeface="Meiryo UI" panose="020B0604030504040204" pitchFamily="50" charset="-128"/>
                <a:ea typeface="Meiryo UI" panose="020B0604030504040204" pitchFamily="50" charset="-128"/>
              </a:defRPr>
            </a:lvl1pPr>
          </a:lstStyle>
          <a:p>
            <a:pPr lvl="0"/>
            <a:r>
              <a:rPr kumimoji="1" lang="ja-JP" altLang="en-US" dirty="0"/>
              <a:t>中表紙タイトル</a:t>
            </a:r>
          </a:p>
        </p:txBody>
      </p:sp>
      <p:sp>
        <p:nvSpPr>
          <p:cNvPr id="17" name="コンテンツ プレースホルダー 4">
            <a:extLst>
              <a:ext uri="{FF2B5EF4-FFF2-40B4-BE49-F238E27FC236}">
                <a16:creationId xmlns:a16="http://schemas.microsoft.com/office/drawing/2014/main" id="{75E0ADFB-3A11-4FE5-A412-A17539EDBEF6}"/>
              </a:ext>
            </a:extLst>
          </p:cNvPr>
          <p:cNvSpPr>
            <a:spLocks noGrp="1"/>
          </p:cNvSpPr>
          <p:nvPr>
            <p:ph sz="quarter" idx="12" hasCustomPrompt="1"/>
          </p:nvPr>
        </p:nvSpPr>
        <p:spPr>
          <a:xfrm>
            <a:off x="160058" y="515612"/>
            <a:ext cx="9580842" cy="327273"/>
          </a:xfrm>
        </p:spPr>
        <p:txBody>
          <a:bodyPr tIns="36000" bIns="36000" anchor="ctr">
            <a:noAutofit/>
          </a:bodyPr>
          <a:lstStyle>
            <a:lvl1pPr marL="0" indent="0">
              <a:buNone/>
              <a:defRPr sz="1400" b="0" i="0" u="none">
                <a:solidFill>
                  <a:schemeClr val="tx1"/>
                </a:solidFill>
                <a:latin typeface="Meiryo UI" panose="020B0604030504040204" pitchFamily="50" charset="-128"/>
                <a:ea typeface="Meiryo UI" panose="020B0604030504040204" pitchFamily="50" charset="-128"/>
              </a:defRPr>
            </a:lvl1pPr>
          </a:lstStyle>
          <a:p>
            <a:pPr lvl="0"/>
            <a:r>
              <a:rPr kumimoji="1" lang="ja-JP" altLang="en-US" dirty="0"/>
              <a:t>サブタイトルサブタイトル</a:t>
            </a:r>
          </a:p>
        </p:txBody>
      </p:sp>
      <p:sp>
        <p:nvSpPr>
          <p:cNvPr id="18" name="Line 5">
            <a:extLst>
              <a:ext uri="{FF2B5EF4-FFF2-40B4-BE49-F238E27FC236}">
                <a16:creationId xmlns:a16="http://schemas.microsoft.com/office/drawing/2014/main" id="{BBBABE90-1B25-4287-ABBE-40614108E182}"/>
              </a:ext>
            </a:extLst>
          </p:cNvPr>
          <p:cNvSpPr>
            <a:spLocks noChangeShapeType="1"/>
          </p:cNvSpPr>
          <p:nvPr userDrawn="1"/>
        </p:nvSpPr>
        <p:spPr bwMode="ltGray">
          <a:xfrm>
            <a:off x="160057" y="869029"/>
            <a:ext cx="9576000" cy="0"/>
          </a:xfrm>
          <a:prstGeom prst="line">
            <a:avLst/>
          </a:prstGeom>
          <a:noFill/>
          <a:ln w="19050">
            <a:solidFill>
              <a:srgbClr val="EE1C23"/>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sz="1000" dirty="0">
              <a:latin typeface="Meiryo UI" panose="020B0604030504040204" pitchFamily="50" charset="-128"/>
              <a:ea typeface="Meiryo UI" panose="020B0604030504040204" pitchFamily="50" charset="-128"/>
            </a:endParaRPr>
          </a:p>
        </p:txBody>
      </p:sp>
      <p:pic>
        <p:nvPicPr>
          <p:cNvPr id="10" name="図 9">
            <a:extLst>
              <a:ext uri="{FF2B5EF4-FFF2-40B4-BE49-F238E27FC236}">
                <a16:creationId xmlns:a16="http://schemas.microsoft.com/office/drawing/2014/main" id="{CF45E97D-5465-4C41-97DF-32D7E2A83FC7}"/>
              </a:ext>
            </a:extLst>
          </p:cNvPr>
          <p:cNvPicPr>
            <a:picLocks noChangeAspect="1"/>
          </p:cNvPicPr>
          <p:nvPr userDrawn="1"/>
        </p:nvPicPr>
        <p:blipFill rotWithShape="1">
          <a:blip r:embed="rId6" cstate="screen"/>
          <a:srcRect/>
          <a:stretch/>
        </p:blipFill>
        <p:spPr>
          <a:xfrm>
            <a:off x="7924966" y="46125"/>
            <a:ext cx="1833752" cy="252000"/>
          </a:xfrm>
          <a:prstGeom prst="rect">
            <a:avLst/>
          </a:prstGeom>
          <a:solidFill>
            <a:srgbClr val="EE1C23"/>
          </a:solidFill>
        </p:spPr>
      </p:pic>
    </p:spTree>
    <p:extLst>
      <p:ext uri="{BB962C8B-B14F-4D97-AF65-F5344CB8AC3E}">
        <p14:creationId xmlns:p14="http://schemas.microsoft.com/office/powerpoint/2010/main" val="197408463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背表紙">
    <p:spTree>
      <p:nvGrpSpPr>
        <p:cNvPr id="1" name=""/>
        <p:cNvGrpSpPr/>
        <p:nvPr/>
      </p:nvGrpSpPr>
      <p:grpSpPr>
        <a:xfrm>
          <a:off x="0" y="0"/>
          <a:ext cx="0" cy="0"/>
          <a:chOff x="0" y="0"/>
          <a:chExt cx="0" cy="0"/>
        </a:xfrm>
      </p:grpSpPr>
      <p:pic>
        <p:nvPicPr>
          <p:cNvPr id="2" name="図 1"/>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3657600" y="3051280"/>
            <a:ext cx="2409431" cy="637230"/>
          </a:xfrm>
          <a:prstGeom prst="rect">
            <a:avLst/>
          </a:prstGeom>
        </p:spPr>
      </p:pic>
    </p:spTree>
    <p:extLst>
      <p:ext uri="{BB962C8B-B14F-4D97-AF65-F5344CB8AC3E}">
        <p14:creationId xmlns:p14="http://schemas.microsoft.com/office/powerpoint/2010/main" val="1246709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1_メインページ">
    <p:spTree>
      <p:nvGrpSpPr>
        <p:cNvPr id="1" name=""/>
        <p:cNvGrpSpPr/>
        <p:nvPr/>
      </p:nvGrpSpPr>
      <p:grpSpPr>
        <a:xfrm>
          <a:off x="0" y="0"/>
          <a:ext cx="0" cy="0"/>
          <a:chOff x="0" y="0"/>
          <a:chExt cx="0" cy="0"/>
        </a:xfrm>
      </p:grpSpPr>
      <p:sp>
        <p:nvSpPr>
          <p:cNvPr id="24" name="Footer Placeholder 4"/>
          <p:cNvSpPr>
            <a:spLocks noGrp="1"/>
          </p:cNvSpPr>
          <p:nvPr>
            <p:ph type="ftr" sz="quarter" idx="3"/>
          </p:nvPr>
        </p:nvSpPr>
        <p:spPr>
          <a:xfrm>
            <a:off x="-43542" y="6594473"/>
            <a:ext cx="3343275" cy="365125"/>
          </a:xfrm>
          <a:prstGeom prst="rect">
            <a:avLst/>
          </a:prstGeom>
        </p:spPr>
        <p:txBody>
          <a:bodyPr vert="horz" lIns="91440" tIns="45720" rIns="91440" bIns="45720" rtlCol="0" anchor="ctr"/>
          <a:lstStyle>
            <a:lvl1pPr marL="0" marR="0" indent="0" algn="l" defTabSz="914400" rtl="0" eaLnBrk="1" fontAlgn="auto" latinLnBrk="0" hangingPunct="1">
              <a:lnSpc>
                <a:spcPct val="100000"/>
              </a:lnSpc>
              <a:spcBef>
                <a:spcPts val="0"/>
              </a:spcBef>
              <a:spcAft>
                <a:spcPts val="0"/>
              </a:spcAft>
              <a:buClrTx/>
              <a:buSzTx/>
              <a:buFontTx/>
              <a:buNone/>
              <a:tabLst/>
              <a:defRPr sz="900">
                <a:solidFill>
                  <a:schemeClr val="tx1">
                    <a:lumMod val="65000"/>
                    <a:lumOff val="35000"/>
                  </a:schemeClr>
                </a:solidFill>
              </a:defRPr>
            </a:lvl1pPr>
          </a:lstStyle>
          <a:p>
            <a:r>
              <a:rPr lang="en-US" altLang="ja-JP" sz="800" dirty="0" smtClean="0">
                <a:solidFill>
                  <a:prstClr val="black">
                    <a:lumMod val="75000"/>
                    <a:lumOff val="25000"/>
                  </a:prstClr>
                </a:solidFill>
                <a:latin typeface="メイリオ" panose="020B0604030504040204" pitchFamily="50" charset="-128"/>
                <a:ea typeface="メイリオ" panose="020B0604030504040204" pitchFamily="50" charset="-128"/>
              </a:rPr>
              <a:t>© SHIDAX</a:t>
            </a:r>
            <a:r>
              <a:rPr lang="ja-JP" altLang="en-US" sz="800" dirty="0" smtClean="0">
                <a:solidFill>
                  <a:prstClr val="black">
                    <a:lumMod val="75000"/>
                    <a:lumOff val="25000"/>
                  </a:prstClr>
                </a:solidFill>
                <a:latin typeface="メイリオ" panose="020B0604030504040204" pitchFamily="50" charset="-128"/>
                <a:ea typeface="メイリオ" panose="020B0604030504040204" pitchFamily="50" charset="-128"/>
              </a:rPr>
              <a:t> </a:t>
            </a:r>
            <a:r>
              <a:rPr lang="en-US" altLang="ja-JP" sz="800" dirty="0" smtClean="0">
                <a:solidFill>
                  <a:prstClr val="black">
                    <a:lumMod val="75000"/>
                    <a:lumOff val="25000"/>
                  </a:prstClr>
                </a:solidFill>
                <a:latin typeface="メイリオ" panose="020B0604030504040204" pitchFamily="50" charset="-128"/>
                <a:ea typeface="メイリオ" panose="020B0604030504040204" pitchFamily="50" charset="-128"/>
              </a:rPr>
              <a:t>CORPORATION. All Right Reserved.</a:t>
            </a:r>
            <a:endParaRPr lang="ja-JP" altLang="en-US" sz="800" dirty="0">
              <a:solidFill>
                <a:prstClr val="black">
                  <a:lumMod val="75000"/>
                  <a:lumOff val="25000"/>
                </a:prstClr>
              </a:solidFill>
              <a:latin typeface="メイリオ" panose="020B0604030504040204" pitchFamily="50" charset="-128"/>
              <a:ea typeface="メイリオ" panose="020B0604030504040204" pitchFamily="50" charset="-128"/>
            </a:endParaRPr>
          </a:p>
        </p:txBody>
      </p:sp>
      <p:sp>
        <p:nvSpPr>
          <p:cNvPr id="25" name="Slide Number Placeholder 5"/>
          <p:cNvSpPr>
            <a:spLocks noGrp="1"/>
          </p:cNvSpPr>
          <p:nvPr>
            <p:ph type="sldNum" sz="quarter" idx="4"/>
          </p:nvPr>
        </p:nvSpPr>
        <p:spPr>
          <a:xfrm>
            <a:off x="3853089" y="6594473"/>
            <a:ext cx="2228850" cy="365125"/>
          </a:xfrm>
          <a:prstGeom prst="rect">
            <a:avLst/>
          </a:prstGeom>
        </p:spPr>
        <p:txBody>
          <a:bodyPr vert="horz" lIns="91440" tIns="45720" rIns="91440" bIns="45720" rtlCol="0" anchor="ctr"/>
          <a:lstStyle>
            <a:lvl1pPr marL="0" marR="0" indent="0" algn="r" defTabSz="914400" rtl="0" eaLnBrk="1" fontAlgn="auto" latinLnBrk="0" hangingPunct="1">
              <a:lnSpc>
                <a:spcPct val="100000"/>
              </a:lnSpc>
              <a:spcBef>
                <a:spcPts val="0"/>
              </a:spcBef>
              <a:spcAft>
                <a:spcPts val="0"/>
              </a:spcAft>
              <a:buClrTx/>
              <a:buSzTx/>
              <a:buFontTx/>
              <a:buNone/>
              <a:tabLst/>
              <a:defRPr sz="800" b="0">
                <a:solidFill>
                  <a:schemeClr val="tx1"/>
                </a:solidFill>
              </a:defRPr>
            </a:lvl1pPr>
          </a:lstStyle>
          <a:p>
            <a:pPr algn="ctr"/>
            <a:fld id="{825C9FE8-E417-42BD-83E2-1B4172A7035A}" type="slidenum">
              <a:rPr kumimoji="1" lang="ja-JP" altLang="en-US" smtClean="0">
                <a:latin typeface="メイリオ" panose="020B0604030504040204" pitchFamily="50" charset="-128"/>
                <a:ea typeface="メイリオ" panose="020B0604030504040204" pitchFamily="50" charset="-128"/>
              </a:rPr>
              <a:pPr algn="ctr"/>
              <a:t>‹#›</a:t>
            </a:fld>
            <a:endParaRPr kumimoji="1" lang="ja-JP" altLang="en-US" dirty="0" smtClean="0">
              <a:latin typeface="メイリオ" panose="020B0604030504040204" pitchFamily="50" charset="-128"/>
              <a:ea typeface="メイリオ" panose="020B0604030504040204" pitchFamily="50" charset="-128"/>
            </a:endParaRPr>
          </a:p>
        </p:txBody>
      </p:sp>
      <p:pic>
        <p:nvPicPr>
          <p:cNvPr id="9" name="図 8">
            <a:extLst>
              <a:ext uri="{FF2B5EF4-FFF2-40B4-BE49-F238E27FC236}">
                <a16:creationId xmlns:a16="http://schemas.microsoft.com/office/drawing/2014/main" id="{A7E66D7C-B19C-4071-8CFE-BAB218D46E8A}"/>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 y="0"/>
            <a:ext cx="9906001" cy="344251"/>
          </a:xfrm>
          <a:prstGeom prst="rect">
            <a:avLst/>
          </a:prstGeom>
        </p:spPr>
      </p:pic>
      <p:grpSp>
        <p:nvGrpSpPr>
          <p:cNvPr id="10" name="グループ化 9"/>
          <p:cNvGrpSpPr/>
          <p:nvPr userDrawn="1"/>
        </p:nvGrpSpPr>
        <p:grpSpPr>
          <a:xfrm>
            <a:off x="8143841" y="173446"/>
            <a:ext cx="1774859" cy="269505"/>
            <a:chOff x="8143841" y="6563095"/>
            <a:chExt cx="1774859" cy="269505"/>
          </a:xfrm>
        </p:grpSpPr>
        <p:sp>
          <p:nvSpPr>
            <p:cNvPr id="15" name="角丸四角形 14"/>
            <p:cNvSpPr/>
            <p:nvPr userDrawn="1"/>
          </p:nvSpPr>
          <p:spPr>
            <a:xfrm>
              <a:off x="8143841" y="6563095"/>
              <a:ext cx="1728000" cy="252000"/>
            </a:xfrm>
            <a:prstGeom prst="roundRect">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b" anchorCtr="0"/>
            <a:lstStyle/>
            <a:p>
              <a:pPr marL="0" marR="0" indent="0" algn="ctr" defTabSz="914400" rtl="0" eaLnBrk="1" fontAlgn="auto" latinLnBrk="0" hangingPunct="1">
                <a:lnSpc>
                  <a:spcPct val="100000"/>
                </a:lnSpc>
                <a:spcBef>
                  <a:spcPts val="0"/>
                </a:spcBef>
                <a:spcAft>
                  <a:spcPts val="0"/>
                </a:spcAft>
                <a:buClrTx/>
                <a:buSzTx/>
                <a:buFontTx/>
                <a:buNone/>
                <a:tabLst/>
                <a:defRPr/>
              </a:pPr>
              <a:endParaRPr kumimoji="1" lang="ja-JP" altLang="en-US" sz="900" b="1" dirty="0">
                <a:solidFill>
                  <a:srgbClr val="FF0000"/>
                </a:solidFill>
                <a:latin typeface="メイリオ" pitchFamily="50" charset="-128"/>
                <a:ea typeface="メイリオ" pitchFamily="50" charset="-128"/>
                <a:cs typeface="メイリオ" pitchFamily="50" charset="-128"/>
              </a:endParaRPr>
            </a:p>
          </p:txBody>
        </p:sp>
        <p:sp>
          <p:nvSpPr>
            <p:cNvPr id="16" name="テキスト ボックス 15"/>
            <p:cNvSpPr txBox="1"/>
            <p:nvPr userDrawn="1"/>
          </p:nvSpPr>
          <p:spPr>
            <a:xfrm>
              <a:off x="8571856" y="6586379"/>
              <a:ext cx="1346844" cy="230832"/>
            </a:xfrm>
            <a:prstGeom prst="rect">
              <a:avLst/>
            </a:prstGeom>
            <a:noFill/>
          </p:spPr>
          <p:txBody>
            <a:bodyPr wrap="none" rtlCol="0">
              <a:noAutofit/>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en-US" altLang="ja-JP" sz="1000" b="1" dirty="0" smtClean="0">
                  <a:solidFill>
                    <a:srgbClr val="FF0000"/>
                  </a:solidFill>
                  <a:latin typeface="メイリオ" pitchFamily="50" charset="-128"/>
                  <a:ea typeface="メイリオ" pitchFamily="50" charset="-128"/>
                  <a:cs typeface="メイリオ" pitchFamily="50" charset="-128"/>
                </a:rPr>
                <a:t>Internal use only</a:t>
              </a:r>
              <a:endParaRPr kumimoji="1" lang="ja-JP" altLang="en-US" sz="1000" b="1" dirty="0">
                <a:solidFill>
                  <a:srgbClr val="FF0000"/>
                </a:solidFill>
                <a:latin typeface="メイリオ" pitchFamily="50" charset="-128"/>
                <a:ea typeface="メイリオ" pitchFamily="50" charset="-128"/>
                <a:cs typeface="メイリオ" pitchFamily="50" charset="-128"/>
              </a:endParaRPr>
            </a:p>
          </p:txBody>
        </p:sp>
        <p:sp>
          <p:nvSpPr>
            <p:cNvPr id="17" name="テキスト ボックス 16"/>
            <p:cNvSpPr txBox="1"/>
            <p:nvPr userDrawn="1"/>
          </p:nvSpPr>
          <p:spPr>
            <a:xfrm>
              <a:off x="8145797" y="6570990"/>
              <a:ext cx="504000" cy="261610"/>
            </a:xfrm>
            <a:prstGeom prst="rect">
              <a:avLst/>
            </a:prstGeom>
            <a:noFill/>
          </p:spPr>
          <p:txBody>
            <a:bodyPr wrap="none" rtlCol="0">
              <a:noAutofit/>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ja-JP" altLang="en-US" sz="1100" b="1" dirty="0" smtClean="0">
                  <a:solidFill>
                    <a:srgbClr val="FF0000"/>
                  </a:solidFill>
                  <a:latin typeface="メイリオ" pitchFamily="50" charset="-128"/>
                  <a:ea typeface="メイリオ" pitchFamily="50" charset="-128"/>
                  <a:cs typeface="メイリオ" pitchFamily="50" charset="-128"/>
                </a:rPr>
                <a:t>社外秘</a:t>
              </a:r>
              <a:endParaRPr kumimoji="1" lang="ja-JP" altLang="en-US" sz="1100" b="1" dirty="0">
                <a:solidFill>
                  <a:srgbClr val="FF0000"/>
                </a:solidFill>
                <a:latin typeface="メイリオ" pitchFamily="50" charset="-128"/>
                <a:ea typeface="メイリオ" pitchFamily="50" charset="-128"/>
                <a:cs typeface="メイリオ" pitchFamily="50" charset="-128"/>
              </a:endParaRPr>
            </a:p>
          </p:txBody>
        </p:sp>
        <p:cxnSp>
          <p:nvCxnSpPr>
            <p:cNvPr id="18" name="直線コネクタ 17"/>
            <p:cNvCxnSpPr/>
            <p:nvPr userDrawn="1"/>
          </p:nvCxnSpPr>
          <p:spPr>
            <a:xfrm>
              <a:off x="8636000" y="6581775"/>
              <a:ext cx="0" cy="206375"/>
            </a:xfrm>
            <a:prstGeom prst="line">
              <a:avLst/>
            </a:prstGeom>
            <a:ln>
              <a:solidFill>
                <a:srgbClr val="EE1C23"/>
              </a:solidFill>
            </a:ln>
          </p:spPr>
          <p:style>
            <a:lnRef idx="1">
              <a:schemeClr val="accent1"/>
            </a:lnRef>
            <a:fillRef idx="0">
              <a:schemeClr val="accent1"/>
            </a:fillRef>
            <a:effectRef idx="0">
              <a:schemeClr val="accent1"/>
            </a:effectRef>
            <a:fontRef idx="minor">
              <a:schemeClr val="tx1"/>
            </a:fontRef>
          </p:style>
        </p:cxnSp>
      </p:grpSp>
      <p:pic>
        <p:nvPicPr>
          <p:cNvPr id="2" name="図 1"/>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8236633" y="6311120"/>
            <a:ext cx="1495764" cy="416380"/>
          </a:xfrm>
          <a:prstGeom prst="rect">
            <a:avLst/>
          </a:prstGeom>
        </p:spPr>
      </p:pic>
    </p:spTree>
    <p:extLst>
      <p:ext uri="{BB962C8B-B14F-4D97-AF65-F5344CB8AC3E}">
        <p14:creationId xmlns:p14="http://schemas.microsoft.com/office/powerpoint/2010/main" val="1154024690"/>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2_メインページ">
    <p:spTree>
      <p:nvGrpSpPr>
        <p:cNvPr id="1" name=""/>
        <p:cNvGrpSpPr/>
        <p:nvPr/>
      </p:nvGrpSpPr>
      <p:grpSpPr>
        <a:xfrm>
          <a:off x="0" y="0"/>
          <a:ext cx="0" cy="0"/>
          <a:chOff x="0" y="0"/>
          <a:chExt cx="0" cy="0"/>
        </a:xfrm>
      </p:grpSpPr>
      <p:sp>
        <p:nvSpPr>
          <p:cNvPr id="24" name="Footer Placeholder 4"/>
          <p:cNvSpPr>
            <a:spLocks noGrp="1"/>
          </p:cNvSpPr>
          <p:nvPr>
            <p:ph type="ftr" sz="quarter" idx="3"/>
          </p:nvPr>
        </p:nvSpPr>
        <p:spPr>
          <a:xfrm>
            <a:off x="-43542" y="6594473"/>
            <a:ext cx="3343275" cy="365125"/>
          </a:xfrm>
          <a:prstGeom prst="rect">
            <a:avLst/>
          </a:prstGeom>
        </p:spPr>
        <p:txBody>
          <a:bodyPr vert="horz" lIns="91440" tIns="45720" rIns="91440" bIns="45720" rtlCol="0" anchor="ctr"/>
          <a:lstStyle>
            <a:lvl1pPr marL="0" marR="0" indent="0" algn="l" defTabSz="914400" rtl="0" eaLnBrk="1" fontAlgn="auto" latinLnBrk="0" hangingPunct="1">
              <a:lnSpc>
                <a:spcPct val="100000"/>
              </a:lnSpc>
              <a:spcBef>
                <a:spcPts val="0"/>
              </a:spcBef>
              <a:spcAft>
                <a:spcPts val="0"/>
              </a:spcAft>
              <a:buClrTx/>
              <a:buSzTx/>
              <a:buFontTx/>
              <a:buNone/>
              <a:tabLst/>
              <a:defRPr sz="900">
                <a:solidFill>
                  <a:schemeClr val="tx1">
                    <a:lumMod val="65000"/>
                    <a:lumOff val="35000"/>
                  </a:schemeClr>
                </a:solidFill>
              </a:defRPr>
            </a:lvl1pPr>
          </a:lstStyle>
          <a:p>
            <a:r>
              <a:rPr lang="en-US" altLang="ja-JP" sz="800" dirty="0" smtClean="0">
                <a:solidFill>
                  <a:prstClr val="black">
                    <a:lumMod val="75000"/>
                    <a:lumOff val="25000"/>
                  </a:prstClr>
                </a:solidFill>
                <a:latin typeface="メイリオ" panose="020B0604030504040204" pitchFamily="50" charset="-128"/>
                <a:ea typeface="メイリオ" panose="020B0604030504040204" pitchFamily="50" charset="-128"/>
              </a:rPr>
              <a:t>© SHIDAX</a:t>
            </a:r>
            <a:r>
              <a:rPr lang="ja-JP" altLang="en-US" sz="800" dirty="0" smtClean="0">
                <a:solidFill>
                  <a:prstClr val="black">
                    <a:lumMod val="75000"/>
                    <a:lumOff val="25000"/>
                  </a:prstClr>
                </a:solidFill>
                <a:latin typeface="メイリオ" panose="020B0604030504040204" pitchFamily="50" charset="-128"/>
                <a:ea typeface="メイリオ" panose="020B0604030504040204" pitchFamily="50" charset="-128"/>
              </a:rPr>
              <a:t> </a:t>
            </a:r>
            <a:r>
              <a:rPr lang="en-US" altLang="ja-JP" sz="800" dirty="0" smtClean="0">
                <a:solidFill>
                  <a:prstClr val="black">
                    <a:lumMod val="75000"/>
                    <a:lumOff val="25000"/>
                  </a:prstClr>
                </a:solidFill>
                <a:latin typeface="メイリオ" panose="020B0604030504040204" pitchFamily="50" charset="-128"/>
                <a:ea typeface="メイリオ" panose="020B0604030504040204" pitchFamily="50" charset="-128"/>
              </a:rPr>
              <a:t>CORPORATION. All Right Reserved.</a:t>
            </a:r>
            <a:endParaRPr lang="ja-JP" altLang="en-US" sz="800" dirty="0">
              <a:solidFill>
                <a:prstClr val="black">
                  <a:lumMod val="75000"/>
                  <a:lumOff val="25000"/>
                </a:prstClr>
              </a:solidFill>
              <a:latin typeface="メイリオ" panose="020B0604030504040204" pitchFamily="50" charset="-128"/>
              <a:ea typeface="メイリオ" panose="020B0604030504040204" pitchFamily="50" charset="-128"/>
            </a:endParaRPr>
          </a:p>
        </p:txBody>
      </p:sp>
      <p:sp>
        <p:nvSpPr>
          <p:cNvPr id="25" name="Slide Number Placeholder 5"/>
          <p:cNvSpPr>
            <a:spLocks noGrp="1"/>
          </p:cNvSpPr>
          <p:nvPr>
            <p:ph type="sldNum" sz="quarter" idx="4"/>
          </p:nvPr>
        </p:nvSpPr>
        <p:spPr>
          <a:xfrm>
            <a:off x="3853089" y="6594473"/>
            <a:ext cx="2228850" cy="365125"/>
          </a:xfrm>
          <a:prstGeom prst="rect">
            <a:avLst/>
          </a:prstGeom>
        </p:spPr>
        <p:txBody>
          <a:bodyPr vert="horz" lIns="91440" tIns="45720" rIns="91440" bIns="45720" rtlCol="0" anchor="ctr"/>
          <a:lstStyle>
            <a:lvl1pPr marL="0" marR="0" indent="0" algn="r" defTabSz="914400" rtl="0" eaLnBrk="1" fontAlgn="auto" latinLnBrk="0" hangingPunct="1">
              <a:lnSpc>
                <a:spcPct val="100000"/>
              </a:lnSpc>
              <a:spcBef>
                <a:spcPts val="0"/>
              </a:spcBef>
              <a:spcAft>
                <a:spcPts val="0"/>
              </a:spcAft>
              <a:buClrTx/>
              <a:buSzTx/>
              <a:buFontTx/>
              <a:buNone/>
              <a:tabLst/>
              <a:defRPr sz="800" b="0">
                <a:solidFill>
                  <a:schemeClr val="tx1"/>
                </a:solidFill>
              </a:defRPr>
            </a:lvl1pPr>
          </a:lstStyle>
          <a:p>
            <a:pPr algn="ctr"/>
            <a:fld id="{825C9FE8-E417-42BD-83E2-1B4172A7035A}" type="slidenum">
              <a:rPr kumimoji="1" lang="ja-JP" altLang="en-US" smtClean="0">
                <a:latin typeface="メイリオ" panose="020B0604030504040204" pitchFamily="50" charset="-128"/>
                <a:ea typeface="メイリオ" panose="020B0604030504040204" pitchFamily="50" charset="-128"/>
              </a:rPr>
              <a:pPr algn="ctr"/>
              <a:t>‹#›</a:t>
            </a:fld>
            <a:endParaRPr kumimoji="1" lang="ja-JP" altLang="en-US" dirty="0" smtClean="0">
              <a:latin typeface="メイリオ" panose="020B0604030504040204" pitchFamily="50" charset="-128"/>
              <a:ea typeface="メイリオ" panose="020B0604030504040204" pitchFamily="50" charset="-128"/>
            </a:endParaRPr>
          </a:p>
        </p:txBody>
      </p:sp>
      <p:pic>
        <p:nvPicPr>
          <p:cNvPr id="9" name="図 8">
            <a:extLst>
              <a:ext uri="{FF2B5EF4-FFF2-40B4-BE49-F238E27FC236}">
                <a16:creationId xmlns:a16="http://schemas.microsoft.com/office/drawing/2014/main" id="{A7E66D7C-B19C-4071-8CFE-BAB218D46E8A}"/>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 y="0"/>
            <a:ext cx="9906001" cy="344251"/>
          </a:xfrm>
          <a:prstGeom prst="rect">
            <a:avLst/>
          </a:prstGeom>
        </p:spPr>
      </p:pic>
      <p:grpSp>
        <p:nvGrpSpPr>
          <p:cNvPr id="10" name="グループ化 9"/>
          <p:cNvGrpSpPr/>
          <p:nvPr userDrawn="1"/>
        </p:nvGrpSpPr>
        <p:grpSpPr>
          <a:xfrm>
            <a:off x="8143841" y="173446"/>
            <a:ext cx="1774859" cy="269505"/>
            <a:chOff x="8143841" y="6563095"/>
            <a:chExt cx="1774859" cy="269505"/>
          </a:xfrm>
        </p:grpSpPr>
        <p:sp>
          <p:nvSpPr>
            <p:cNvPr id="15" name="角丸四角形 14"/>
            <p:cNvSpPr/>
            <p:nvPr userDrawn="1"/>
          </p:nvSpPr>
          <p:spPr>
            <a:xfrm>
              <a:off x="8143841" y="6563095"/>
              <a:ext cx="1728000" cy="252000"/>
            </a:xfrm>
            <a:prstGeom prst="roundRect">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b" anchorCtr="0"/>
            <a:lstStyle/>
            <a:p>
              <a:pPr marL="0" marR="0" indent="0" algn="ctr" defTabSz="914400" rtl="0" eaLnBrk="1" fontAlgn="auto" latinLnBrk="0" hangingPunct="1">
                <a:lnSpc>
                  <a:spcPct val="100000"/>
                </a:lnSpc>
                <a:spcBef>
                  <a:spcPts val="0"/>
                </a:spcBef>
                <a:spcAft>
                  <a:spcPts val="0"/>
                </a:spcAft>
                <a:buClrTx/>
                <a:buSzTx/>
                <a:buFontTx/>
                <a:buNone/>
                <a:tabLst/>
                <a:defRPr/>
              </a:pPr>
              <a:endParaRPr kumimoji="1" lang="ja-JP" altLang="en-US" sz="900" b="1" dirty="0">
                <a:solidFill>
                  <a:srgbClr val="FF0000"/>
                </a:solidFill>
                <a:latin typeface="メイリオ" pitchFamily="50" charset="-128"/>
                <a:ea typeface="メイリオ" pitchFamily="50" charset="-128"/>
                <a:cs typeface="メイリオ" pitchFamily="50" charset="-128"/>
              </a:endParaRPr>
            </a:p>
          </p:txBody>
        </p:sp>
        <p:sp>
          <p:nvSpPr>
            <p:cNvPr id="16" name="テキスト ボックス 15"/>
            <p:cNvSpPr txBox="1"/>
            <p:nvPr userDrawn="1"/>
          </p:nvSpPr>
          <p:spPr>
            <a:xfrm>
              <a:off x="8571856" y="6586379"/>
              <a:ext cx="1346844" cy="230832"/>
            </a:xfrm>
            <a:prstGeom prst="rect">
              <a:avLst/>
            </a:prstGeom>
            <a:noFill/>
          </p:spPr>
          <p:txBody>
            <a:bodyPr wrap="none" rtlCol="0">
              <a:noAutofit/>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en-US" altLang="ja-JP" sz="1000" b="1" dirty="0" smtClean="0">
                  <a:solidFill>
                    <a:srgbClr val="FF0000"/>
                  </a:solidFill>
                  <a:latin typeface="メイリオ" pitchFamily="50" charset="-128"/>
                  <a:ea typeface="メイリオ" pitchFamily="50" charset="-128"/>
                  <a:cs typeface="メイリオ" pitchFamily="50" charset="-128"/>
                </a:rPr>
                <a:t>Internal use only</a:t>
              </a:r>
              <a:endParaRPr kumimoji="1" lang="ja-JP" altLang="en-US" sz="1000" b="1" dirty="0">
                <a:solidFill>
                  <a:srgbClr val="FF0000"/>
                </a:solidFill>
                <a:latin typeface="メイリオ" pitchFamily="50" charset="-128"/>
                <a:ea typeface="メイリオ" pitchFamily="50" charset="-128"/>
                <a:cs typeface="メイリオ" pitchFamily="50" charset="-128"/>
              </a:endParaRPr>
            </a:p>
          </p:txBody>
        </p:sp>
        <p:sp>
          <p:nvSpPr>
            <p:cNvPr id="17" name="テキスト ボックス 16"/>
            <p:cNvSpPr txBox="1"/>
            <p:nvPr userDrawn="1"/>
          </p:nvSpPr>
          <p:spPr>
            <a:xfrm>
              <a:off x="8145797" y="6570990"/>
              <a:ext cx="504000" cy="261610"/>
            </a:xfrm>
            <a:prstGeom prst="rect">
              <a:avLst/>
            </a:prstGeom>
            <a:noFill/>
          </p:spPr>
          <p:txBody>
            <a:bodyPr wrap="none" rtlCol="0">
              <a:noAutofit/>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ja-JP" altLang="en-US" sz="1100" b="1" dirty="0" smtClean="0">
                  <a:solidFill>
                    <a:srgbClr val="FF0000"/>
                  </a:solidFill>
                  <a:latin typeface="メイリオ" pitchFamily="50" charset="-128"/>
                  <a:ea typeface="メイリオ" pitchFamily="50" charset="-128"/>
                  <a:cs typeface="メイリオ" pitchFamily="50" charset="-128"/>
                </a:rPr>
                <a:t>社外秘</a:t>
              </a:r>
              <a:endParaRPr kumimoji="1" lang="ja-JP" altLang="en-US" sz="1100" b="1" dirty="0">
                <a:solidFill>
                  <a:srgbClr val="FF0000"/>
                </a:solidFill>
                <a:latin typeface="メイリオ" pitchFamily="50" charset="-128"/>
                <a:ea typeface="メイリオ" pitchFamily="50" charset="-128"/>
                <a:cs typeface="メイリオ" pitchFamily="50" charset="-128"/>
              </a:endParaRPr>
            </a:p>
          </p:txBody>
        </p:sp>
        <p:cxnSp>
          <p:nvCxnSpPr>
            <p:cNvPr id="18" name="直線コネクタ 17"/>
            <p:cNvCxnSpPr/>
            <p:nvPr userDrawn="1"/>
          </p:nvCxnSpPr>
          <p:spPr>
            <a:xfrm>
              <a:off x="8636000" y="6581775"/>
              <a:ext cx="0" cy="206375"/>
            </a:xfrm>
            <a:prstGeom prst="line">
              <a:avLst/>
            </a:prstGeom>
            <a:ln>
              <a:solidFill>
                <a:srgbClr val="EE1C23"/>
              </a:solidFill>
            </a:ln>
          </p:spPr>
          <p:style>
            <a:lnRef idx="1">
              <a:schemeClr val="accent1"/>
            </a:lnRef>
            <a:fillRef idx="0">
              <a:schemeClr val="accent1"/>
            </a:fillRef>
            <a:effectRef idx="0">
              <a:schemeClr val="accent1"/>
            </a:effectRef>
            <a:fontRef idx="minor">
              <a:schemeClr val="tx1"/>
            </a:fontRef>
          </p:style>
        </p:cxnSp>
      </p:grpSp>
      <p:pic>
        <p:nvPicPr>
          <p:cNvPr id="2" name="図 1"/>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8236633" y="6311120"/>
            <a:ext cx="1495764" cy="416380"/>
          </a:xfrm>
          <a:prstGeom prst="rect">
            <a:avLst/>
          </a:prstGeom>
        </p:spPr>
      </p:pic>
    </p:spTree>
    <p:extLst>
      <p:ext uri="{BB962C8B-B14F-4D97-AF65-F5344CB8AC3E}">
        <p14:creationId xmlns:p14="http://schemas.microsoft.com/office/powerpoint/2010/main" val="3960801174"/>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タイトル スライド">
    <p:spTree>
      <p:nvGrpSpPr>
        <p:cNvPr id="1" name=""/>
        <p:cNvGrpSpPr/>
        <p:nvPr/>
      </p:nvGrpSpPr>
      <p:grpSpPr>
        <a:xfrm>
          <a:off x="0" y="0"/>
          <a:ext cx="0" cy="0"/>
          <a:chOff x="0" y="0"/>
          <a:chExt cx="0" cy="0"/>
        </a:xfrm>
      </p:grpSpPr>
      <p:pic>
        <p:nvPicPr>
          <p:cNvPr id="1027" name="Picture 3" descr="C:\Users\t.iimori1\Desktop\nyoro.png"/>
          <p:cNvPicPr>
            <a:picLocks noChangeAspect="1" noChangeArrowheads="1"/>
          </p:cNvPicPr>
          <p:nvPr userDrawn="1"/>
        </p:nvPicPr>
        <p:blipFill>
          <a:blip r:embed="rId2"/>
          <a:srcRect/>
          <a:stretch>
            <a:fillRect/>
          </a:stretch>
        </p:blipFill>
        <p:spPr bwMode="auto">
          <a:xfrm>
            <a:off x="0" y="0"/>
            <a:ext cx="9906000" cy="6858000"/>
          </a:xfrm>
          <a:prstGeom prst="rect">
            <a:avLst/>
          </a:prstGeom>
          <a:noFill/>
        </p:spPr>
      </p:pic>
      <p:sp>
        <p:nvSpPr>
          <p:cNvPr id="43" name="Footer Placeholder 4"/>
          <p:cNvSpPr>
            <a:spLocks noGrp="1"/>
          </p:cNvSpPr>
          <p:nvPr>
            <p:ph type="ftr" sz="quarter" idx="3"/>
          </p:nvPr>
        </p:nvSpPr>
        <p:spPr>
          <a:xfrm>
            <a:off x="-43542" y="6594473"/>
            <a:ext cx="3343275" cy="365125"/>
          </a:xfrm>
          <a:prstGeom prst="rect">
            <a:avLst/>
          </a:prstGeom>
        </p:spPr>
        <p:txBody>
          <a:bodyPr vert="horz" lIns="91440" tIns="45720" rIns="91440" bIns="45720" rtlCol="0" anchor="ctr"/>
          <a:lstStyle>
            <a:lvl1pPr marL="0" marR="0" indent="0" algn="l" defTabSz="914400" rtl="0" eaLnBrk="1" fontAlgn="auto" latinLnBrk="0" hangingPunct="1">
              <a:lnSpc>
                <a:spcPct val="100000"/>
              </a:lnSpc>
              <a:spcBef>
                <a:spcPts val="0"/>
              </a:spcBef>
              <a:spcAft>
                <a:spcPts val="0"/>
              </a:spcAft>
              <a:buClrTx/>
              <a:buSzTx/>
              <a:buFontTx/>
              <a:buNone/>
              <a:tabLst/>
              <a:defRPr sz="900">
                <a:solidFill>
                  <a:schemeClr val="tx1">
                    <a:lumMod val="65000"/>
                    <a:lumOff val="3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ja-JP" sz="800" b="0" i="0" u="none" strike="noStrike" kern="1200" cap="none" spc="0" normalizeH="0" baseline="0" noProof="0" dirty="0" smtClean="0">
                <a:ln>
                  <a:noFill/>
                </a:ln>
                <a:solidFill>
                  <a:prstClr val="black">
                    <a:lumMod val="75000"/>
                    <a:lumOff val="25000"/>
                  </a:prstClr>
                </a:solidFill>
                <a:effectLst/>
                <a:uLnTx/>
                <a:uFillTx/>
                <a:latin typeface="メイリオ" panose="020B0604030504040204" pitchFamily="50" charset="-128"/>
                <a:ea typeface="メイリオ" panose="020B0604030504040204" pitchFamily="50" charset="-128"/>
              </a:rPr>
              <a:t>© SHIDAX</a:t>
            </a:r>
            <a:r>
              <a:rPr kumimoji="0" lang="ja-JP" altLang="en-US" sz="800" b="0" i="0" u="none" strike="noStrike" kern="1200" cap="none" spc="0" normalizeH="0" baseline="0" noProof="0" dirty="0" smtClean="0">
                <a:ln>
                  <a:noFill/>
                </a:ln>
                <a:solidFill>
                  <a:prstClr val="black">
                    <a:lumMod val="75000"/>
                    <a:lumOff val="25000"/>
                  </a:prstClr>
                </a:solidFill>
                <a:effectLst/>
                <a:uLnTx/>
                <a:uFillTx/>
                <a:latin typeface="メイリオ" panose="020B0604030504040204" pitchFamily="50" charset="-128"/>
                <a:ea typeface="メイリオ" panose="020B0604030504040204" pitchFamily="50" charset="-128"/>
              </a:rPr>
              <a:t> </a:t>
            </a:r>
            <a:r>
              <a:rPr kumimoji="0" lang="en-US" altLang="ja-JP" sz="800" b="0" i="0" u="none" strike="noStrike" kern="1200" cap="none" spc="0" normalizeH="0" baseline="0" noProof="0" dirty="0" smtClean="0">
                <a:ln>
                  <a:noFill/>
                </a:ln>
                <a:solidFill>
                  <a:prstClr val="black">
                    <a:lumMod val="75000"/>
                    <a:lumOff val="25000"/>
                  </a:prstClr>
                </a:solidFill>
                <a:effectLst/>
                <a:uLnTx/>
                <a:uFillTx/>
                <a:latin typeface="メイリオ" panose="020B0604030504040204" pitchFamily="50" charset="-128"/>
                <a:ea typeface="メイリオ" panose="020B0604030504040204" pitchFamily="50" charset="-128"/>
              </a:rPr>
              <a:t>CORPORATION. All Right Reserved.</a:t>
            </a:r>
            <a:endParaRPr kumimoji="0" lang="ja-JP" altLang="en-US" sz="800" b="0" i="0" u="none" strike="noStrike" kern="1200" cap="none" spc="0" normalizeH="0" baseline="0" noProof="0" dirty="0">
              <a:ln>
                <a:noFill/>
              </a:ln>
              <a:solidFill>
                <a:prstClr val="black">
                  <a:lumMod val="75000"/>
                  <a:lumOff val="25000"/>
                </a:prstClr>
              </a:solidFill>
              <a:effectLst/>
              <a:uLnTx/>
              <a:uFillTx/>
              <a:latin typeface="メイリオ" panose="020B0604030504040204" pitchFamily="50" charset="-128"/>
              <a:ea typeface="メイリオ" panose="020B0604030504040204" pitchFamily="50" charset="-128"/>
            </a:endParaRPr>
          </a:p>
        </p:txBody>
      </p:sp>
      <p:pic>
        <p:nvPicPr>
          <p:cNvPr id="11" name="Picture 3"/>
          <p:cNvPicPr>
            <a:picLocks noChangeAspect="1" noChangeArrowheads="1"/>
          </p:cNvPicPr>
          <p:nvPr userDrawn="1"/>
        </p:nvPicPr>
        <p:blipFill>
          <a:blip r:embed="rId3"/>
          <a:srcRect/>
          <a:stretch>
            <a:fillRect/>
          </a:stretch>
        </p:blipFill>
        <p:spPr bwMode="auto">
          <a:xfrm>
            <a:off x="8300317" y="74984"/>
            <a:ext cx="1212917" cy="427153"/>
          </a:xfrm>
          <a:prstGeom prst="rect">
            <a:avLst/>
          </a:prstGeom>
          <a:noFill/>
          <a:ln w="9525">
            <a:noFill/>
            <a:miter lim="800000"/>
            <a:headEnd/>
            <a:tailEnd/>
          </a:ln>
          <a:effectLst/>
        </p:spPr>
      </p:pic>
      <p:pic>
        <p:nvPicPr>
          <p:cNvPr id="2" name="図 1"/>
          <p:cNvPicPr>
            <a:picLocks noChangeAspect="1"/>
          </p:cNvPicPr>
          <p:nvPr userDrawn="1"/>
        </p:nvPicPr>
        <p:blipFill>
          <a:blip r:embed="rId4" cstate="hqprint">
            <a:extLst>
              <a:ext uri="{28A0092B-C50C-407E-A947-70E740481C1C}">
                <a14:useLocalDpi xmlns:a14="http://schemas.microsoft.com/office/drawing/2010/main" val="0"/>
              </a:ext>
            </a:extLst>
          </a:blip>
          <a:stretch>
            <a:fillRect/>
          </a:stretch>
        </p:blipFill>
        <p:spPr>
          <a:xfrm>
            <a:off x="7813964" y="6223747"/>
            <a:ext cx="2092036" cy="553288"/>
          </a:xfrm>
          <a:prstGeom prst="rect">
            <a:avLst/>
          </a:prstGeom>
        </p:spPr>
      </p:pic>
    </p:spTree>
    <p:extLst>
      <p:ext uri="{BB962C8B-B14F-4D97-AF65-F5344CB8AC3E}">
        <p14:creationId xmlns:p14="http://schemas.microsoft.com/office/powerpoint/2010/main" val="25101870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oleObject" Target="../embeddings/oleObject1.bin"/><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ags" Target="../tags/tag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ags" Target="../tags/tag2.xml"/><Relationship Id="rId5" Type="http://schemas.openxmlformats.org/officeDocument/2006/relationships/slideLayout" Target="../slideLayouts/slideLayout5.xml"/><Relationship Id="rId10" Type="http://schemas.openxmlformats.org/officeDocument/2006/relationships/vmlDrawing" Target="../drawings/vmlDrawing1.vml"/><Relationship Id="rId4" Type="http://schemas.openxmlformats.org/officeDocument/2006/relationships/slideLayout" Target="../slideLayouts/slideLayout4.xml"/><Relationship Id="rId9" Type="http://schemas.openxmlformats.org/officeDocument/2006/relationships/theme" Target="../theme/theme1.xml"/><Relationship Id="rId14" Type="http://schemas.openxmlformats.org/officeDocument/2006/relationships/image" Target="../media/image1.emf"/></Relationships>
</file>

<file path=ppt/slideMasters/_rels/slideMaster2.xml.rels><?xml version="1.0" encoding="UTF-8" standalone="yes"?>
<Relationships xmlns="http://schemas.openxmlformats.org/package/2006/relationships"><Relationship Id="rId8" Type="http://schemas.openxmlformats.org/officeDocument/2006/relationships/vmlDrawing" Target="../drawings/vmlDrawing5.vml"/><Relationship Id="rId3" Type="http://schemas.openxmlformats.org/officeDocument/2006/relationships/slideLayout" Target="../slideLayouts/slideLayout11.xml"/><Relationship Id="rId7" Type="http://schemas.openxmlformats.org/officeDocument/2006/relationships/theme" Target="../theme/theme2.xml"/><Relationship Id="rId2" Type="http://schemas.openxmlformats.org/officeDocument/2006/relationships/slideLayout" Target="../slideLayouts/slideLayout10.xml"/><Relationship Id="rId1" Type="http://schemas.openxmlformats.org/officeDocument/2006/relationships/slideLayout" Target="../slideLayouts/slideLayout9.xml"/><Relationship Id="rId6" Type="http://schemas.openxmlformats.org/officeDocument/2006/relationships/slideLayout" Target="../slideLayouts/slideLayout14.xml"/><Relationship Id="rId11" Type="http://schemas.openxmlformats.org/officeDocument/2006/relationships/image" Target="../media/image10.emf"/><Relationship Id="rId5" Type="http://schemas.openxmlformats.org/officeDocument/2006/relationships/slideLayout" Target="../slideLayouts/slideLayout13.xml"/><Relationship Id="rId10" Type="http://schemas.openxmlformats.org/officeDocument/2006/relationships/oleObject" Target="../embeddings/oleObject5.bin"/><Relationship Id="rId4" Type="http://schemas.openxmlformats.org/officeDocument/2006/relationships/slideLayout" Target="../slideLayouts/slideLayout12.xml"/><Relationship Id="rId9" Type="http://schemas.openxmlformats.org/officeDocument/2006/relationships/tags" Target="../tags/tag7.xml"/></Relationships>
</file>

<file path=ppt/slideMasters/_rels/slideMaster3.xml.rels><?xml version="1.0" encoding="UTF-8" standalone="yes"?>
<Relationships xmlns="http://schemas.openxmlformats.org/package/2006/relationships"><Relationship Id="rId8" Type="http://schemas.openxmlformats.org/officeDocument/2006/relationships/vmlDrawing" Target="../drawings/vmlDrawing6.vml"/><Relationship Id="rId3" Type="http://schemas.openxmlformats.org/officeDocument/2006/relationships/slideLayout" Target="../slideLayouts/slideLayout17.xml"/><Relationship Id="rId7" Type="http://schemas.openxmlformats.org/officeDocument/2006/relationships/theme" Target="../theme/theme3.xml"/><Relationship Id="rId12" Type="http://schemas.openxmlformats.org/officeDocument/2006/relationships/image" Target="../media/image1.emf"/><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oleObject" Target="../embeddings/oleObject6.bin"/><Relationship Id="rId5" Type="http://schemas.openxmlformats.org/officeDocument/2006/relationships/slideLayout" Target="../slideLayouts/slideLayout19.xml"/><Relationship Id="rId10" Type="http://schemas.openxmlformats.org/officeDocument/2006/relationships/tags" Target="../tags/tag9.xml"/><Relationship Id="rId4" Type="http://schemas.openxmlformats.org/officeDocument/2006/relationships/slideLayout" Target="../slideLayouts/slideLayout18.xml"/><Relationship Id="rId9" Type="http://schemas.openxmlformats.org/officeDocument/2006/relationships/tags" Target="../tags/tag8.xml"/></Relationships>
</file>

<file path=ppt/slideMasters/_rels/slideMaster4.xml.rels><?xml version="1.0" encoding="UTF-8" standalone="yes"?>
<Relationships xmlns="http://schemas.openxmlformats.org/package/2006/relationships"><Relationship Id="rId8" Type="http://schemas.openxmlformats.org/officeDocument/2006/relationships/vmlDrawing" Target="../drawings/vmlDrawing10.vml"/><Relationship Id="rId3" Type="http://schemas.openxmlformats.org/officeDocument/2006/relationships/slideLayout" Target="../slideLayouts/slideLayout23.xml"/><Relationship Id="rId7" Type="http://schemas.openxmlformats.org/officeDocument/2006/relationships/theme" Target="../theme/theme4.xml"/><Relationship Id="rId12" Type="http://schemas.openxmlformats.org/officeDocument/2006/relationships/image" Target="../media/image1.emf"/><Relationship Id="rId2" Type="http://schemas.openxmlformats.org/officeDocument/2006/relationships/slideLayout" Target="../slideLayouts/slideLayout22.xml"/><Relationship Id="rId1" Type="http://schemas.openxmlformats.org/officeDocument/2006/relationships/slideLayout" Target="../slideLayouts/slideLayout21.xml"/><Relationship Id="rId6" Type="http://schemas.openxmlformats.org/officeDocument/2006/relationships/slideLayout" Target="../slideLayouts/slideLayout26.xml"/><Relationship Id="rId11" Type="http://schemas.openxmlformats.org/officeDocument/2006/relationships/oleObject" Target="../embeddings/oleObject10.bin"/><Relationship Id="rId5" Type="http://schemas.openxmlformats.org/officeDocument/2006/relationships/slideLayout" Target="../slideLayouts/slideLayout25.xml"/><Relationship Id="rId10" Type="http://schemas.openxmlformats.org/officeDocument/2006/relationships/tags" Target="../tags/tag14.xml"/><Relationship Id="rId4" Type="http://schemas.openxmlformats.org/officeDocument/2006/relationships/slideLayout" Target="../slideLayouts/slideLayout24.xml"/><Relationship Id="rId9" Type="http://schemas.openxmlformats.org/officeDocument/2006/relationships/tags" Target="../tags/tag13.xml"/></Relationships>
</file>

<file path=ppt/slideMasters/_rels/slideMaster5.xml.rels><?xml version="1.0" encoding="UTF-8" standalone="yes"?>
<Relationships xmlns="http://schemas.openxmlformats.org/package/2006/relationships"><Relationship Id="rId8" Type="http://schemas.openxmlformats.org/officeDocument/2006/relationships/vmlDrawing" Target="../drawings/vmlDrawing14.vml"/><Relationship Id="rId3" Type="http://schemas.openxmlformats.org/officeDocument/2006/relationships/slideLayout" Target="../slideLayouts/slideLayout29.xml"/><Relationship Id="rId7" Type="http://schemas.openxmlformats.org/officeDocument/2006/relationships/theme" Target="../theme/theme5.xml"/><Relationship Id="rId12" Type="http://schemas.openxmlformats.org/officeDocument/2006/relationships/image" Target="../media/image1.emf"/><Relationship Id="rId2" Type="http://schemas.openxmlformats.org/officeDocument/2006/relationships/slideLayout" Target="../slideLayouts/slideLayout28.xml"/><Relationship Id="rId1" Type="http://schemas.openxmlformats.org/officeDocument/2006/relationships/slideLayout" Target="../slideLayouts/slideLayout27.xml"/><Relationship Id="rId6" Type="http://schemas.openxmlformats.org/officeDocument/2006/relationships/slideLayout" Target="../slideLayouts/slideLayout32.xml"/><Relationship Id="rId11" Type="http://schemas.openxmlformats.org/officeDocument/2006/relationships/oleObject" Target="../embeddings/oleObject14.bin"/><Relationship Id="rId5" Type="http://schemas.openxmlformats.org/officeDocument/2006/relationships/slideLayout" Target="../slideLayouts/slideLayout31.xml"/><Relationship Id="rId10" Type="http://schemas.openxmlformats.org/officeDocument/2006/relationships/tags" Target="../tags/tag19.xml"/><Relationship Id="rId4" Type="http://schemas.openxmlformats.org/officeDocument/2006/relationships/slideLayout" Target="../slideLayouts/slideLayout30.xml"/><Relationship Id="rId9" Type="http://schemas.openxmlformats.org/officeDocument/2006/relationships/tags" Target="../tags/tag18.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299009" name="Object 1" hidden="1"/>
          <p:cNvGraphicFramePr>
            <a:graphicFrameLocks noChangeAspect="1"/>
          </p:cNvGraphicFramePr>
          <p:nvPr>
            <p:custDataLst>
              <p:tags r:id="rId11"/>
            </p:custDataLst>
          </p:nvPr>
        </p:nvGraphicFramePr>
        <p:xfrm>
          <a:off x="1587" y="1587"/>
          <a:ext cx="1587" cy="1587"/>
        </p:xfrm>
        <a:graphic>
          <a:graphicData uri="http://schemas.openxmlformats.org/presentationml/2006/ole">
            <mc:AlternateContent xmlns:mc="http://schemas.openxmlformats.org/markup-compatibility/2006">
              <mc:Choice xmlns:v="urn:schemas-microsoft-com:vml" Requires="v">
                <p:oleObj spid="_x0000_s1665" name="think-cell スライド" r:id="rId13" imgW="360" imgH="360" progId="TCLayout.ActiveDocument.1">
                  <p:embed/>
                </p:oleObj>
              </mc:Choice>
              <mc:Fallback>
                <p:oleObj name="think-cell スライド" r:id="rId13" imgW="360" imgH="360" progId="TCLayout.ActiveDocument.1">
                  <p:embed/>
                  <p:pic>
                    <p:nvPicPr>
                      <p:cNvPr id="0" name="Picture 465"/>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1587" y="1587"/>
                        <a:ext cx="1587" cy="1587"/>
                      </a:xfrm>
                      <a:prstGeom prst="rect">
                        <a:avLst/>
                      </a:prstGeom>
                      <a:noFill/>
                      <a:ln>
                        <a:noFill/>
                      </a:ln>
                      <a:effectLst/>
                      <a:extLst>
                        <a:ext uri="{909E8E84-426E-40DD-AFC4-6F175D3DCCD1}">
                          <a14:hiddenFill xmlns:a14="http://schemas.microsoft.com/office/drawing/2010/main">
                            <a:solidFill>
                              <a:srgbClr val="4F81BD"/>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pic>
                </p:oleObj>
              </mc:Fallback>
            </mc:AlternateContent>
          </a:graphicData>
        </a:graphic>
      </p:graphicFrame>
      <p:sp>
        <p:nvSpPr>
          <p:cNvPr id="6" name="正方形/長方形 5" hidden="1"/>
          <p:cNvSpPr/>
          <p:nvPr userDrawn="1">
            <p:custDataLst>
              <p:tags r:id="rId1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marL="0" lvl="0" indent="0" algn="ctr" eaLnBrk="1"/>
            <a:endParaRPr kumimoji="1" lang="ja-JP" altLang="en-US" sz="3575" b="0" i="0" baseline="0">
              <a:latin typeface="メイリオ"/>
              <a:ea typeface="メイリオ"/>
              <a:cs typeface="+mj-cs"/>
              <a:sym typeface="メイリオ"/>
            </a:endParaRPr>
          </a:p>
        </p:txBody>
      </p:sp>
      <p:sp>
        <p:nvSpPr>
          <p:cNvPr id="2" name="Title Placeholder 1"/>
          <p:cNvSpPr>
            <a:spLocks noGrp="1"/>
          </p:cNvSpPr>
          <p:nvPr>
            <p:ph type="title"/>
          </p:nvPr>
        </p:nvSpPr>
        <p:spPr>
          <a:xfrm>
            <a:off x="686666" y="365760"/>
            <a:ext cx="8543925" cy="1325562"/>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686666" y="1828801"/>
            <a:ext cx="8543925" cy="4351337"/>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11" name="Slide Number Placeholder 5">
            <a:extLst>
              <a:ext uri="{FF2B5EF4-FFF2-40B4-BE49-F238E27FC236}">
                <a16:creationId xmlns:a16="http://schemas.microsoft.com/office/drawing/2014/main" id="{8D71E0D2-A8D2-429C-8FD2-5382CC387064}"/>
              </a:ext>
            </a:extLst>
          </p:cNvPr>
          <p:cNvSpPr txBox="1">
            <a:spLocks/>
          </p:cNvSpPr>
          <p:nvPr userDrawn="1"/>
        </p:nvSpPr>
        <p:spPr>
          <a:xfrm>
            <a:off x="3838575" y="6594473"/>
            <a:ext cx="2228850" cy="365125"/>
          </a:xfrm>
          <a:prstGeom prst="rect">
            <a:avLst/>
          </a:prstGeom>
        </p:spPr>
        <p:txBody>
          <a:bodyPr vert="horz" lIns="91440" tIns="45720" rIns="91440" bIns="45720" rtlCol="0" anchor="ctr"/>
          <a:lstStyle>
            <a:lvl1pPr marL="0" marR="0" indent="0" algn="r" defTabSz="914400" rtl="0" eaLnBrk="1" fontAlgn="auto" latinLnBrk="0" hangingPunct="1">
              <a:lnSpc>
                <a:spcPct val="100000"/>
              </a:lnSpc>
              <a:spcBef>
                <a:spcPts val="0"/>
              </a:spcBef>
              <a:spcAft>
                <a:spcPts val="0"/>
              </a:spcAft>
              <a:buClrTx/>
              <a:buSzTx/>
              <a:buFontTx/>
              <a:buNone/>
              <a:tabLst/>
              <a:defRPr sz="800" b="0">
                <a:solidFill>
                  <a:schemeClr val="tx1"/>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fld id="{825C9FE8-E417-42BD-83E2-1B4172A7035A}" type="slidenum">
              <a:rPr kumimoji="1" lang="ja-JP" altLang="en-US" sz="800" b="0" i="0" u="none" strike="noStrike" kern="1200" cap="none" spc="0" normalizeH="0" baseline="0" noProof="0" smtClean="0">
                <a:ln>
                  <a:noFill/>
                </a:ln>
                <a:solidFill>
                  <a:schemeClr val="tx1"/>
                </a:solidFill>
                <a:effectLst/>
                <a:uLnTx/>
                <a:uFillTx/>
                <a:latin typeface="メイリオ" panose="020B0604030504040204" pitchFamily="50" charset="-128"/>
                <a:ea typeface="メイリオ" panose="020B0604030504040204" pitchFamily="50" charset="-128"/>
                <a:cs typeface="+mn-cs"/>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1" lang="ja-JP" altLang="en-US" sz="800" b="0" i="0" u="none" strike="noStrike" kern="1200" cap="none" spc="0" normalizeH="0" baseline="0" noProof="0" dirty="0">
              <a:ln>
                <a:noFill/>
              </a:ln>
              <a:solidFill>
                <a:schemeClr val="tx1"/>
              </a:solidFill>
              <a:effectLst/>
              <a:uLnTx/>
              <a:uFillTx/>
              <a:latin typeface="メイリオ" panose="020B0604030504040204" pitchFamily="50" charset="-128"/>
              <a:ea typeface="メイリオ" panose="020B0604030504040204" pitchFamily="50" charset="-128"/>
              <a:cs typeface="+mn-cs"/>
            </a:endParaRPr>
          </a:p>
        </p:txBody>
      </p:sp>
      <p:sp>
        <p:nvSpPr>
          <p:cNvPr id="12" name="Footer Placeholder 4">
            <a:extLst>
              <a:ext uri="{FF2B5EF4-FFF2-40B4-BE49-F238E27FC236}">
                <a16:creationId xmlns:a16="http://schemas.microsoft.com/office/drawing/2014/main" id="{B3C56B99-F1CD-4C68-A8F6-7D3956AEAC54}"/>
              </a:ext>
            </a:extLst>
          </p:cNvPr>
          <p:cNvSpPr txBox="1">
            <a:spLocks/>
          </p:cNvSpPr>
          <p:nvPr userDrawn="1"/>
        </p:nvSpPr>
        <p:spPr>
          <a:xfrm>
            <a:off x="-43542" y="6594473"/>
            <a:ext cx="3343275" cy="365125"/>
          </a:xfrm>
          <a:prstGeom prst="rect">
            <a:avLst/>
          </a:prstGeom>
        </p:spPr>
        <p:txBody>
          <a:bodyPr vert="horz" lIns="91440" tIns="45720" rIns="91440" bIns="45720" rtlCol="0" anchor="ctr"/>
          <a:lstStyle>
            <a:defPPr>
              <a:defRPr lang="en-US"/>
            </a:defPPr>
            <a:lvl1pPr marL="0" marR="0" indent="0" algn="l" defTabSz="914400" rtl="0" eaLnBrk="1" fontAlgn="auto" latinLnBrk="0" hangingPunct="1">
              <a:lnSpc>
                <a:spcPct val="100000"/>
              </a:lnSpc>
              <a:spcBef>
                <a:spcPts val="0"/>
              </a:spcBef>
              <a:spcAft>
                <a:spcPts val="0"/>
              </a:spcAft>
              <a:buClrTx/>
              <a:buSzTx/>
              <a:buFontTx/>
              <a:buNone/>
              <a:tabLst/>
              <a:defRPr sz="900" kern="1200">
                <a:solidFill>
                  <a:schemeClr val="tx1">
                    <a:lumMod val="65000"/>
                    <a:lumOff val="35000"/>
                  </a:schemeClr>
                </a:solidFill>
                <a:latin typeface="メイリオ" panose="020B0604030504040204" pitchFamily="50" charset="-128"/>
                <a:ea typeface="メイリオ" panose="020B0604030504040204" pitchFamily="50" charset="-128"/>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ja-JP" sz="800" dirty="0">
                <a:solidFill>
                  <a:prstClr val="black">
                    <a:lumMod val="75000"/>
                    <a:lumOff val="25000"/>
                  </a:prstClr>
                </a:solidFill>
              </a:rPr>
              <a:t>© SHIDAX</a:t>
            </a:r>
            <a:r>
              <a:rPr lang="ja-JP" altLang="en-US" sz="800" dirty="0">
                <a:solidFill>
                  <a:prstClr val="black">
                    <a:lumMod val="75000"/>
                    <a:lumOff val="25000"/>
                  </a:prstClr>
                </a:solidFill>
              </a:rPr>
              <a:t> </a:t>
            </a:r>
            <a:r>
              <a:rPr lang="en-US" altLang="ja-JP" sz="800" dirty="0">
                <a:solidFill>
                  <a:prstClr val="black">
                    <a:lumMod val="75000"/>
                    <a:lumOff val="25000"/>
                  </a:prstClr>
                </a:solidFill>
              </a:rPr>
              <a:t>CORPORATION. All Right Reserved.</a:t>
            </a:r>
            <a:endParaRPr lang="ja-JP" altLang="en-US" sz="800" dirty="0">
              <a:solidFill>
                <a:prstClr val="black">
                  <a:lumMod val="75000"/>
                  <a:lumOff val="25000"/>
                </a:prstClr>
              </a:solidFill>
            </a:endParaRPr>
          </a:p>
        </p:txBody>
      </p:sp>
    </p:spTree>
    <p:extLst>
      <p:ext uri="{BB962C8B-B14F-4D97-AF65-F5344CB8AC3E}">
        <p14:creationId xmlns:p14="http://schemas.microsoft.com/office/powerpoint/2010/main" val="1778682883"/>
      </p:ext>
    </p:extLst>
  </p:cSld>
  <p:clrMap bg1="lt1" tx1="dk1" bg2="lt2" tx2="dk2" accent1="accent1" accent2="accent2" accent3="accent3" accent4="accent4" accent5="accent5" accent6="accent6" hlink="hlink" folHlink="folHlink"/>
  <p:sldLayoutIdLst>
    <p:sldLayoutId id="2147483703" r:id="rId1"/>
    <p:sldLayoutId id="2147483720" r:id="rId2"/>
    <p:sldLayoutId id="2147483717" r:id="rId3"/>
    <p:sldLayoutId id="2147483715" r:id="rId4"/>
    <p:sldLayoutId id="2147483719" r:id="rId5"/>
    <p:sldLayoutId id="2147483707" r:id="rId6"/>
    <p:sldLayoutId id="2147483750" r:id="rId7"/>
    <p:sldLayoutId id="2147483751" r:id="rId8"/>
  </p:sldLayoutIdLst>
  <p:hf sldNum="0" hdr="0" ftr="0" dt="0"/>
  <p:txStyles>
    <p:titleStyle>
      <a:lvl1pPr algn="l" defTabSz="742950" rtl="0" eaLnBrk="1" latinLnBrk="0" hangingPunct="1">
        <a:lnSpc>
          <a:spcPct val="90000"/>
        </a:lnSpc>
        <a:spcBef>
          <a:spcPct val="0"/>
        </a:spcBef>
        <a:buNone/>
        <a:defRPr kumimoji="1" sz="3575" kern="1200">
          <a:solidFill>
            <a:schemeClr val="tx1"/>
          </a:solidFill>
          <a:latin typeface="メイリオ" panose="020B0604030504040204" pitchFamily="50" charset="-128"/>
          <a:ea typeface="メイリオ" panose="020B0604030504040204" pitchFamily="50" charset="-128"/>
          <a:cs typeface="+mj-cs"/>
        </a:defRPr>
      </a:lvl1pPr>
    </p:titleStyle>
    <p:bodyStyle>
      <a:lvl1pPr marL="185738" indent="-185738" algn="l" defTabSz="742950" rtl="0" eaLnBrk="1" latinLnBrk="0" hangingPunct="1">
        <a:lnSpc>
          <a:spcPct val="90000"/>
        </a:lnSpc>
        <a:spcBef>
          <a:spcPts val="813"/>
        </a:spcBef>
        <a:buFont typeface="Wingdings 2" pitchFamily="18" charset="2"/>
        <a:buChar char=""/>
        <a:defRPr kumimoji="1" sz="2275" kern="1200">
          <a:solidFill>
            <a:schemeClr val="tx1"/>
          </a:solidFill>
          <a:latin typeface="メイリオ" panose="020B0604030504040204" pitchFamily="50" charset="-128"/>
          <a:ea typeface="メイリオ" panose="020B0604030504040204" pitchFamily="50" charset="-128"/>
          <a:cs typeface="+mn-cs"/>
        </a:defRPr>
      </a:lvl1pPr>
      <a:lvl2pPr marL="557213" indent="-185738" algn="l" defTabSz="742950" rtl="0" eaLnBrk="1" latinLnBrk="0" hangingPunct="1">
        <a:lnSpc>
          <a:spcPct val="90000"/>
        </a:lnSpc>
        <a:spcBef>
          <a:spcPts val="406"/>
        </a:spcBef>
        <a:buFont typeface="Wingdings 2" pitchFamily="18" charset="2"/>
        <a:buChar char=""/>
        <a:defRPr kumimoji="1" sz="1950" kern="1200">
          <a:solidFill>
            <a:schemeClr val="tx1"/>
          </a:solidFill>
          <a:latin typeface="メイリオ" panose="020B0604030504040204" pitchFamily="50" charset="-128"/>
          <a:ea typeface="メイリオ" panose="020B0604030504040204" pitchFamily="50" charset="-128"/>
          <a:cs typeface="+mn-cs"/>
        </a:defRPr>
      </a:lvl2pPr>
      <a:lvl3pPr marL="928688" indent="-185738" algn="l" defTabSz="742950" rtl="0" eaLnBrk="1" latinLnBrk="0" hangingPunct="1">
        <a:lnSpc>
          <a:spcPct val="90000"/>
        </a:lnSpc>
        <a:spcBef>
          <a:spcPts val="406"/>
        </a:spcBef>
        <a:buFont typeface="Wingdings 2" pitchFamily="18" charset="2"/>
        <a:buChar char=""/>
        <a:defRPr kumimoji="1" sz="1625" kern="1200">
          <a:solidFill>
            <a:schemeClr val="tx1"/>
          </a:solidFill>
          <a:latin typeface="メイリオ" panose="020B0604030504040204" pitchFamily="50" charset="-128"/>
          <a:ea typeface="メイリオ" panose="020B0604030504040204" pitchFamily="50" charset="-128"/>
          <a:cs typeface="+mn-cs"/>
        </a:defRPr>
      </a:lvl3pPr>
      <a:lvl4pPr marL="1300163" indent="-185738" algn="l" defTabSz="742950" rtl="0" eaLnBrk="1" latinLnBrk="0" hangingPunct="1">
        <a:lnSpc>
          <a:spcPct val="90000"/>
        </a:lnSpc>
        <a:spcBef>
          <a:spcPts val="406"/>
        </a:spcBef>
        <a:buFont typeface="Wingdings 2" pitchFamily="18" charset="2"/>
        <a:buChar char=""/>
        <a:defRPr kumimoji="1" sz="1463" kern="1200">
          <a:solidFill>
            <a:schemeClr val="tx1"/>
          </a:solidFill>
          <a:latin typeface="メイリオ" panose="020B0604030504040204" pitchFamily="50" charset="-128"/>
          <a:ea typeface="メイリオ" panose="020B0604030504040204" pitchFamily="50" charset="-128"/>
          <a:cs typeface="+mn-cs"/>
        </a:defRPr>
      </a:lvl4pPr>
      <a:lvl5pPr marL="1671638" indent="-185738" algn="l" defTabSz="742950" rtl="0" eaLnBrk="1" latinLnBrk="0" hangingPunct="1">
        <a:lnSpc>
          <a:spcPct val="90000"/>
        </a:lnSpc>
        <a:spcBef>
          <a:spcPts val="406"/>
        </a:spcBef>
        <a:buFont typeface="Wingdings 2" pitchFamily="18" charset="2"/>
        <a:buChar char=""/>
        <a:defRPr kumimoji="1" sz="1463" kern="1200">
          <a:solidFill>
            <a:schemeClr val="tx1"/>
          </a:solidFill>
          <a:latin typeface="メイリオ" panose="020B0604030504040204" pitchFamily="50" charset="-128"/>
          <a:ea typeface="メイリオ" panose="020B0604030504040204" pitchFamily="50" charset="-128"/>
          <a:cs typeface="+mn-cs"/>
        </a:defRPr>
      </a:lvl5pPr>
      <a:lvl6pPr marL="2043113" indent="-185738" algn="l" defTabSz="742950" rtl="0" eaLnBrk="1" latinLnBrk="0" hangingPunct="1">
        <a:spcBef>
          <a:spcPct val="20000"/>
        </a:spcBef>
        <a:buFont typeface="Wingdings 2" pitchFamily="18" charset="2"/>
        <a:buChar char=""/>
        <a:defRPr kumimoji="1" sz="1463" kern="1200">
          <a:solidFill>
            <a:schemeClr val="tx1"/>
          </a:solidFill>
          <a:latin typeface="+mn-lt"/>
          <a:ea typeface="+mn-ea"/>
          <a:cs typeface="+mn-cs"/>
        </a:defRPr>
      </a:lvl6pPr>
      <a:lvl7pPr marL="2414588" indent="-185738" algn="l" defTabSz="742950" rtl="0" eaLnBrk="1" latinLnBrk="0" hangingPunct="1">
        <a:spcBef>
          <a:spcPct val="20000"/>
        </a:spcBef>
        <a:buFont typeface="Wingdings 2" pitchFamily="18" charset="2"/>
        <a:buChar char=""/>
        <a:defRPr kumimoji="1" sz="1463" kern="1200">
          <a:solidFill>
            <a:schemeClr val="tx1"/>
          </a:solidFill>
          <a:latin typeface="+mn-lt"/>
          <a:ea typeface="+mn-ea"/>
          <a:cs typeface="+mn-cs"/>
        </a:defRPr>
      </a:lvl7pPr>
      <a:lvl8pPr marL="2786063" indent="-185738" algn="l" defTabSz="742950" rtl="0" eaLnBrk="1" latinLnBrk="0" hangingPunct="1">
        <a:spcBef>
          <a:spcPct val="20000"/>
        </a:spcBef>
        <a:buFont typeface="Wingdings 2" pitchFamily="18" charset="2"/>
        <a:buChar char=""/>
        <a:defRPr kumimoji="1" sz="1463" kern="1200">
          <a:solidFill>
            <a:schemeClr val="tx1"/>
          </a:solidFill>
          <a:latin typeface="+mn-lt"/>
          <a:ea typeface="+mn-ea"/>
          <a:cs typeface="+mn-cs"/>
        </a:defRPr>
      </a:lvl8pPr>
      <a:lvl9pPr marL="3157538" indent="-185738" algn="l" defTabSz="742950" rtl="0" eaLnBrk="1" latinLnBrk="0" hangingPunct="1">
        <a:spcBef>
          <a:spcPct val="20000"/>
        </a:spcBef>
        <a:buFont typeface="Wingdings 2" pitchFamily="18" charset="2"/>
        <a:buChar char=""/>
        <a:defRPr kumimoji="1" sz="1463" kern="1200">
          <a:solidFill>
            <a:schemeClr val="tx1"/>
          </a:solidFill>
          <a:latin typeface="+mn-lt"/>
          <a:ea typeface="+mn-ea"/>
          <a:cs typeface="+mn-cs"/>
        </a:defRPr>
      </a:lvl9pPr>
    </p:bodyStyle>
    <p:otherStyle>
      <a:defPPr>
        <a:defRPr lang="en-US"/>
      </a:defPPr>
      <a:lvl1pPr marL="0" algn="l" defTabSz="742950" rtl="0" eaLnBrk="1" latinLnBrk="0" hangingPunct="1">
        <a:defRPr kumimoji="1" sz="1463" kern="1200">
          <a:solidFill>
            <a:schemeClr val="tx1"/>
          </a:solidFill>
          <a:latin typeface="+mn-lt"/>
          <a:ea typeface="+mn-ea"/>
          <a:cs typeface="+mn-cs"/>
        </a:defRPr>
      </a:lvl1pPr>
      <a:lvl2pPr marL="371475" algn="l" defTabSz="742950" rtl="0" eaLnBrk="1" latinLnBrk="0" hangingPunct="1">
        <a:defRPr kumimoji="1" sz="1463" kern="1200">
          <a:solidFill>
            <a:schemeClr val="tx1"/>
          </a:solidFill>
          <a:latin typeface="+mn-lt"/>
          <a:ea typeface="+mn-ea"/>
          <a:cs typeface="+mn-cs"/>
        </a:defRPr>
      </a:lvl2pPr>
      <a:lvl3pPr marL="742950" algn="l" defTabSz="742950" rtl="0" eaLnBrk="1" latinLnBrk="0" hangingPunct="1">
        <a:defRPr kumimoji="1" sz="1463" kern="1200">
          <a:solidFill>
            <a:schemeClr val="tx1"/>
          </a:solidFill>
          <a:latin typeface="+mn-lt"/>
          <a:ea typeface="+mn-ea"/>
          <a:cs typeface="+mn-cs"/>
        </a:defRPr>
      </a:lvl3pPr>
      <a:lvl4pPr marL="1114425" algn="l" defTabSz="742950" rtl="0" eaLnBrk="1" latinLnBrk="0" hangingPunct="1">
        <a:defRPr kumimoji="1" sz="1463" kern="1200">
          <a:solidFill>
            <a:schemeClr val="tx1"/>
          </a:solidFill>
          <a:latin typeface="+mn-lt"/>
          <a:ea typeface="+mn-ea"/>
          <a:cs typeface="+mn-cs"/>
        </a:defRPr>
      </a:lvl4pPr>
      <a:lvl5pPr marL="1485900" algn="l" defTabSz="742950" rtl="0" eaLnBrk="1" latinLnBrk="0" hangingPunct="1">
        <a:defRPr kumimoji="1" sz="1463" kern="1200">
          <a:solidFill>
            <a:schemeClr val="tx1"/>
          </a:solidFill>
          <a:latin typeface="+mn-lt"/>
          <a:ea typeface="+mn-ea"/>
          <a:cs typeface="+mn-cs"/>
        </a:defRPr>
      </a:lvl5pPr>
      <a:lvl6pPr marL="1857375" algn="l" defTabSz="742950" rtl="0" eaLnBrk="1" latinLnBrk="0" hangingPunct="1">
        <a:defRPr kumimoji="1" sz="1463" kern="1200">
          <a:solidFill>
            <a:schemeClr val="tx1"/>
          </a:solidFill>
          <a:latin typeface="+mn-lt"/>
          <a:ea typeface="+mn-ea"/>
          <a:cs typeface="+mn-cs"/>
        </a:defRPr>
      </a:lvl6pPr>
      <a:lvl7pPr marL="2228850" algn="l" defTabSz="742950" rtl="0" eaLnBrk="1" latinLnBrk="0" hangingPunct="1">
        <a:defRPr kumimoji="1" sz="1463" kern="1200">
          <a:solidFill>
            <a:schemeClr val="tx1"/>
          </a:solidFill>
          <a:latin typeface="+mn-lt"/>
          <a:ea typeface="+mn-ea"/>
          <a:cs typeface="+mn-cs"/>
        </a:defRPr>
      </a:lvl7pPr>
      <a:lvl8pPr marL="2600325" algn="l" defTabSz="742950" rtl="0" eaLnBrk="1" latinLnBrk="0" hangingPunct="1">
        <a:defRPr kumimoji="1" sz="1463" kern="1200">
          <a:solidFill>
            <a:schemeClr val="tx1"/>
          </a:solidFill>
          <a:latin typeface="+mn-lt"/>
          <a:ea typeface="+mn-ea"/>
          <a:cs typeface="+mn-cs"/>
        </a:defRPr>
      </a:lvl8pPr>
      <a:lvl9pPr marL="2971800" algn="l" defTabSz="742950" rtl="0" eaLnBrk="1" latinLnBrk="0" hangingPunct="1">
        <a:defRPr kumimoji="1" sz="1463" kern="1200">
          <a:solidFill>
            <a:schemeClr val="tx1"/>
          </a:solidFill>
          <a:latin typeface="+mn-lt"/>
          <a:ea typeface="+mn-ea"/>
          <a:cs typeface="+mn-cs"/>
        </a:defRPr>
      </a:lvl9pPr>
    </p:otherStyle>
  </p:txStyles>
  <p:extLst mod="1">
    <p:ext uri="{27BBF7A9-308A-43DC-89C8-2F10F3537804}">
      <p15:sldGuideLst xmlns:p15="http://schemas.microsoft.com/office/powerpoint/2012/main">
        <p15:guide id="2" pos="3120">
          <p15:clr>
            <a:srgbClr val="F26B43"/>
          </p15:clr>
        </p15:guide>
        <p15:guide id="3" pos="101">
          <p15:clr>
            <a:srgbClr val="F26B43"/>
          </p15:clr>
        </p15:guide>
        <p15:guide id="4" pos="6138">
          <p15:clr>
            <a:srgbClr val="F26B43"/>
          </p15:clr>
        </p15:guide>
        <p15:guide id="5" orient="horz" pos="842" userDrawn="1">
          <p15:clr>
            <a:srgbClr val="F26B43"/>
          </p15:clr>
        </p15:guide>
        <p15:guide id="6" orient="horz" pos="4034">
          <p15:clr>
            <a:srgbClr val="F26B43"/>
          </p15:clr>
        </p15:guide>
        <p15:guide id="7" orient="horz" pos="1253"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7" name="オブジェクト 6" hidden="1"/>
          <p:cNvGraphicFramePr>
            <a:graphicFrameLocks noChangeAspect="1"/>
          </p:cNvGraphicFramePr>
          <p:nvPr userDrawn="1">
            <p:custDataLst>
              <p:tags r:id="rId9"/>
            </p:custDataLst>
            <p:extLst>
              <p:ext uri="{D42A27DB-BD31-4B8C-83A1-F6EECF244321}">
                <p14:modId xmlns:p14="http://schemas.microsoft.com/office/powerpoint/2010/main" val="30969150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76041" name="think-cell スライド" r:id="rId10" imgW="415" imgH="416" progId="TCLayout.ActiveDocument.1">
                  <p:embed/>
                </p:oleObj>
              </mc:Choice>
              <mc:Fallback>
                <p:oleObj name="think-cell スライド" r:id="rId10" imgW="415" imgH="416" progId="TCLayout.ActiveDocument.1">
                  <p:embed/>
                  <p:pic>
                    <p:nvPicPr>
                      <p:cNvPr id="0" name=""/>
                      <p:cNvPicPr/>
                      <p:nvPr/>
                    </p:nvPicPr>
                    <p:blipFill>
                      <a:blip r:embed="rId11"/>
                      <a:stretch>
                        <a:fillRect/>
                      </a:stretch>
                    </p:blipFill>
                    <p:spPr>
                      <a:xfrm>
                        <a:off x="1588" y="1588"/>
                        <a:ext cx="1588" cy="1588"/>
                      </a:xfrm>
                      <a:prstGeom prst="rect">
                        <a:avLst/>
                      </a:prstGeom>
                    </p:spPr>
                  </p:pic>
                </p:oleObj>
              </mc:Fallback>
            </mc:AlternateContent>
          </a:graphicData>
        </a:graphic>
      </p:graphicFrame>
      <p:sp>
        <p:nvSpPr>
          <p:cNvPr id="2" name="Title Placeholder 1"/>
          <p:cNvSpPr>
            <a:spLocks noGrp="1"/>
          </p:cNvSpPr>
          <p:nvPr>
            <p:ph type="title"/>
          </p:nvPr>
        </p:nvSpPr>
        <p:spPr>
          <a:xfrm>
            <a:off x="686666" y="365760"/>
            <a:ext cx="8543925" cy="1325562"/>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686666" y="1828801"/>
            <a:ext cx="8543925" cy="4351337"/>
          </a:xfrm>
          <a:prstGeom prst="rect">
            <a:avLst/>
          </a:prstGeom>
        </p:spPr>
        <p:txBody>
          <a:bodyPr vert="horz" lIns="91440" tIns="45720" rIns="91440" bIns="45720" rtlCol="0">
            <a:normAutofit/>
          </a:bodyPr>
          <a:lstStyle/>
          <a:p>
            <a:pPr lvl="0"/>
            <a:r>
              <a:rPr lang="ja-JP" altLang="en-US" dirty="0"/>
              <a:t>マスター テキストの書式設定</a:t>
            </a:r>
          </a:p>
          <a:p>
            <a:pPr lvl="1"/>
            <a:r>
              <a:rPr lang="ja-JP" altLang="en-US" dirty="0"/>
              <a:t>第 </a:t>
            </a:r>
            <a:r>
              <a:rPr lang="en-US" altLang="ja-JP" dirty="0"/>
              <a:t>2 </a:t>
            </a:r>
            <a:r>
              <a:rPr lang="ja-JP" altLang="en-US" dirty="0"/>
              <a:t>レベル</a:t>
            </a:r>
          </a:p>
          <a:p>
            <a:pPr lvl="2"/>
            <a:r>
              <a:rPr lang="ja-JP" altLang="en-US" dirty="0"/>
              <a:t>第 </a:t>
            </a:r>
            <a:r>
              <a:rPr lang="en-US" altLang="ja-JP" dirty="0"/>
              <a:t>3 </a:t>
            </a:r>
            <a:r>
              <a:rPr lang="ja-JP" altLang="en-US" dirty="0"/>
              <a:t>レベル</a:t>
            </a:r>
          </a:p>
          <a:p>
            <a:pPr lvl="3"/>
            <a:r>
              <a:rPr lang="ja-JP" altLang="en-US" dirty="0"/>
              <a:t>第 </a:t>
            </a:r>
            <a:r>
              <a:rPr lang="en-US" altLang="ja-JP" dirty="0"/>
              <a:t>4 </a:t>
            </a:r>
            <a:r>
              <a:rPr lang="ja-JP" altLang="en-US" dirty="0"/>
              <a:t>レベル</a:t>
            </a:r>
          </a:p>
          <a:p>
            <a:pPr lvl="4"/>
            <a:r>
              <a:rPr lang="ja-JP" altLang="en-US" dirty="0"/>
              <a:t>第 </a:t>
            </a:r>
            <a:r>
              <a:rPr lang="en-US" altLang="ja-JP" dirty="0"/>
              <a:t>5 </a:t>
            </a:r>
            <a:r>
              <a:rPr lang="ja-JP" altLang="en-US" dirty="0"/>
              <a:t>レベル</a:t>
            </a:r>
            <a:endParaRPr lang="en-US" dirty="0"/>
          </a:p>
        </p:txBody>
      </p:sp>
      <p:sp>
        <p:nvSpPr>
          <p:cNvPr id="5" name="Footer Placeholder 4"/>
          <p:cNvSpPr>
            <a:spLocks noGrp="1"/>
          </p:cNvSpPr>
          <p:nvPr>
            <p:ph type="ftr" sz="quarter" idx="3"/>
          </p:nvPr>
        </p:nvSpPr>
        <p:spPr>
          <a:xfrm>
            <a:off x="-43542" y="6594473"/>
            <a:ext cx="3343275" cy="365125"/>
          </a:xfrm>
          <a:prstGeom prst="rect">
            <a:avLst/>
          </a:prstGeom>
        </p:spPr>
        <p:txBody>
          <a:bodyPr vert="horz" lIns="91440" tIns="45720" rIns="91440" bIns="45720" rtlCol="0" anchor="ctr"/>
          <a:lstStyle>
            <a:lvl1pPr marL="0" marR="0" indent="0" algn="l" defTabSz="914400" rtl="0" eaLnBrk="1" fontAlgn="auto" latinLnBrk="0" hangingPunct="1">
              <a:lnSpc>
                <a:spcPct val="100000"/>
              </a:lnSpc>
              <a:spcBef>
                <a:spcPts val="0"/>
              </a:spcBef>
              <a:spcAft>
                <a:spcPts val="0"/>
              </a:spcAft>
              <a:buClrTx/>
              <a:buSzTx/>
              <a:buFontTx/>
              <a:buNone/>
              <a:tabLst/>
              <a:defRPr sz="900">
                <a:solidFill>
                  <a:schemeClr val="tx1">
                    <a:lumMod val="65000"/>
                    <a:lumOff val="35000"/>
                  </a:schemeClr>
                </a:solidFill>
                <a:latin typeface="Meiryo UI" pitchFamily="50" charset="-128"/>
                <a:ea typeface="Meiryo UI" pitchFamily="50" charset="-128"/>
                <a:cs typeface="Meiryo UI" pitchFamily="50" charset="-128"/>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ja-JP" sz="800" b="0" i="0" u="none" strike="noStrike" kern="1200" cap="none" spc="0" normalizeH="0" baseline="0" noProof="0" smtClean="0">
                <a:ln>
                  <a:noFill/>
                </a:ln>
                <a:solidFill>
                  <a:prstClr val="black">
                    <a:lumMod val="75000"/>
                    <a:lumOff val="25000"/>
                  </a:prstClr>
                </a:solidFill>
                <a:effectLst/>
                <a:uLnTx/>
                <a:uFillTx/>
                <a:latin typeface="Meiryo UI" pitchFamily="50" charset="-128"/>
                <a:ea typeface="Meiryo UI" pitchFamily="50" charset="-128"/>
              </a:rPr>
              <a:t>© SHIDAX</a:t>
            </a:r>
            <a:r>
              <a:rPr kumimoji="0" lang="ja-JP" altLang="en-US" sz="800" b="0" i="0" u="none" strike="noStrike" kern="1200" cap="none" spc="0" normalizeH="0" baseline="0" noProof="0" smtClean="0">
                <a:ln>
                  <a:noFill/>
                </a:ln>
                <a:solidFill>
                  <a:prstClr val="black">
                    <a:lumMod val="75000"/>
                    <a:lumOff val="25000"/>
                  </a:prstClr>
                </a:solidFill>
                <a:effectLst/>
                <a:uLnTx/>
                <a:uFillTx/>
                <a:latin typeface="Meiryo UI" pitchFamily="50" charset="-128"/>
                <a:ea typeface="Meiryo UI" pitchFamily="50" charset="-128"/>
              </a:rPr>
              <a:t> </a:t>
            </a:r>
            <a:r>
              <a:rPr kumimoji="0" lang="en-US" altLang="ja-JP" sz="800" b="0" i="0" u="none" strike="noStrike" kern="1200" cap="none" spc="0" normalizeH="0" baseline="0" noProof="0" smtClean="0">
                <a:ln>
                  <a:noFill/>
                </a:ln>
                <a:solidFill>
                  <a:prstClr val="black">
                    <a:lumMod val="75000"/>
                    <a:lumOff val="25000"/>
                  </a:prstClr>
                </a:solidFill>
                <a:effectLst/>
                <a:uLnTx/>
                <a:uFillTx/>
                <a:latin typeface="Meiryo UI" pitchFamily="50" charset="-128"/>
                <a:ea typeface="Meiryo UI" pitchFamily="50" charset="-128"/>
              </a:rPr>
              <a:t>CORPORATION. All Right Reserved.</a:t>
            </a:r>
            <a:endParaRPr kumimoji="0" lang="ja-JP" altLang="en-US" sz="800" b="0" i="0" u="none" strike="noStrike" kern="1200" cap="none" spc="0" normalizeH="0" baseline="0" noProof="0" dirty="0">
              <a:ln>
                <a:noFill/>
              </a:ln>
              <a:solidFill>
                <a:prstClr val="black">
                  <a:lumMod val="75000"/>
                  <a:lumOff val="25000"/>
                </a:prstClr>
              </a:solidFill>
              <a:effectLst/>
              <a:uLnTx/>
              <a:uFillTx/>
              <a:latin typeface="Meiryo UI" pitchFamily="50" charset="-128"/>
              <a:ea typeface="Meiryo UI" pitchFamily="50" charset="-128"/>
            </a:endParaRPr>
          </a:p>
        </p:txBody>
      </p:sp>
      <p:sp>
        <p:nvSpPr>
          <p:cNvPr id="6" name="Slide Number Placeholder 5"/>
          <p:cNvSpPr>
            <a:spLocks noGrp="1"/>
          </p:cNvSpPr>
          <p:nvPr>
            <p:ph type="sldNum" sz="quarter" idx="4"/>
          </p:nvPr>
        </p:nvSpPr>
        <p:spPr>
          <a:xfrm>
            <a:off x="3853089" y="6594473"/>
            <a:ext cx="2228850" cy="365125"/>
          </a:xfrm>
          <a:prstGeom prst="rect">
            <a:avLst/>
          </a:prstGeom>
        </p:spPr>
        <p:txBody>
          <a:bodyPr vert="horz" lIns="91440" tIns="45720" rIns="91440" bIns="45720" rtlCol="0" anchor="ctr"/>
          <a:lstStyle>
            <a:lvl1pPr marL="0" marR="0" indent="0" algn="r" defTabSz="914400" rtl="0" eaLnBrk="1" fontAlgn="auto" latinLnBrk="0" hangingPunct="1">
              <a:lnSpc>
                <a:spcPct val="100000"/>
              </a:lnSpc>
              <a:spcBef>
                <a:spcPts val="0"/>
              </a:spcBef>
              <a:spcAft>
                <a:spcPts val="0"/>
              </a:spcAft>
              <a:buClrTx/>
              <a:buSzTx/>
              <a:buFontTx/>
              <a:buNone/>
              <a:tabLst/>
              <a:defRPr sz="800" b="0">
                <a:solidFill>
                  <a:schemeClr val="tx1"/>
                </a:solidFill>
                <a:latin typeface="Meiryo UI" pitchFamily="50" charset="-128"/>
                <a:ea typeface="Meiryo UI" pitchFamily="50" charset="-128"/>
                <a:cs typeface="Meiryo UI" pitchFamily="50" charset="-128"/>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fld id="{825C9FE8-E417-42BD-83E2-1B4172A7035A}" type="slidenum">
              <a:rPr kumimoji="1" lang="ja-JP" altLang="en-US" sz="800" b="0" i="0" u="none" strike="noStrike" kern="1200" cap="none" spc="0" normalizeH="0" baseline="0" noProof="0" smtClean="0">
                <a:ln>
                  <a:noFill/>
                </a:ln>
                <a:solidFill>
                  <a:prstClr val="black"/>
                </a:solidFill>
                <a:effectLst/>
                <a:uLnTx/>
                <a:uFillTx/>
                <a:latin typeface="Meiryo UI" pitchFamily="50" charset="-128"/>
                <a:ea typeface="Meiryo UI" pitchFamily="50" charset="-128"/>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1" lang="ja-JP" altLang="en-US" sz="800" b="0" i="0" u="none" strike="noStrike" kern="1200" cap="none" spc="0" normalizeH="0" baseline="0" noProof="0" dirty="0" smtClean="0">
              <a:ln>
                <a:noFill/>
              </a:ln>
              <a:solidFill>
                <a:prstClr val="black"/>
              </a:solidFill>
              <a:effectLst/>
              <a:uLnTx/>
              <a:uFillTx/>
              <a:latin typeface="Meiryo UI" pitchFamily="50" charset="-128"/>
              <a:ea typeface="Meiryo UI" pitchFamily="50" charset="-128"/>
            </a:endParaRPr>
          </a:p>
        </p:txBody>
      </p:sp>
    </p:spTree>
    <p:extLst>
      <p:ext uri="{BB962C8B-B14F-4D97-AF65-F5344CB8AC3E}">
        <p14:creationId xmlns:p14="http://schemas.microsoft.com/office/powerpoint/2010/main" val="2349712024"/>
      </p:ext>
    </p:extLst>
  </p:cSld>
  <p:clrMap bg1="lt1" tx1="dk1" bg2="lt2" tx2="dk2" accent1="accent1" accent2="accent2" accent3="accent3" accent4="accent4" accent5="accent5" accent6="accent6" hlink="hlink" folHlink="folHlink"/>
  <p:sldLayoutIdLst>
    <p:sldLayoutId id="2147483723" r:id="rId1"/>
    <p:sldLayoutId id="2147483724" r:id="rId2"/>
    <p:sldLayoutId id="2147483725" r:id="rId3"/>
    <p:sldLayoutId id="2147483726" r:id="rId4"/>
    <p:sldLayoutId id="2147483727" r:id="rId5"/>
    <p:sldLayoutId id="2147483749" r:id="rId6"/>
  </p:sldLayoutIdLst>
  <p:hf hdr="0" dt="0"/>
  <p:txStyles>
    <p:titleStyle>
      <a:lvl1pPr algn="l" defTabSz="742950" rtl="0" eaLnBrk="1" latinLnBrk="0" hangingPunct="1">
        <a:lnSpc>
          <a:spcPct val="90000"/>
        </a:lnSpc>
        <a:spcBef>
          <a:spcPct val="0"/>
        </a:spcBef>
        <a:buNone/>
        <a:defRPr kumimoji="1" sz="3575" kern="1200">
          <a:solidFill>
            <a:schemeClr val="tx1"/>
          </a:solidFill>
          <a:latin typeface="Meiryo UI" pitchFamily="50" charset="-128"/>
          <a:ea typeface="Meiryo UI" pitchFamily="50" charset="-128"/>
          <a:cs typeface="Meiryo UI" pitchFamily="50" charset="-128"/>
        </a:defRPr>
      </a:lvl1pPr>
    </p:titleStyle>
    <p:bodyStyle>
      <a:lvl1pPr marL="185738" indent="-185738" algn="l" defTabSz="742950" rtl="0" eaLnBrk="1" latinLnBrk="0" hangingPunct="1">
        <a:lnSpc>
          <a:spcPct val="90000"/>
        </a:lnSpc>
        <a:spcBef>
          <a:spcPts val="813"/>
        </a:spcBef>
        <a:buFont typeface="Wingdings 2" pitchFamily="18" charset="2"/>
        <a:buChar char=""/>
        <a:defRPr kumimoji="1" sz="2275" kern="1200">
          <a:solidFill>
            <a:schemeClr val="tx1"/>
          </a:solidFill>
          <a:latin typeface="Meiryo UI" pitchFamily="50" charset="-128"/>
          <a:ea typeface="Meiryo UI" pitchFamily="50" charset="-128"/>
          <a:cs typeface="Meiryo UI" pitchFamily="50" charset="-128"/>
        </a:defRPr>
      </a:lvl1pPr>
      <a:lvl2pPr marL="557213" indent="-185738" algn="l" defTabSz="742950" rtl="0" eaLnBrk="1" latinLnBrk="0" hangingPunct="1">
        <a:lnSpc>
          <a:spcPct val="90000"/>
        </a:lnSpc>
        <a:spcBef>
          <a:spcPts val="406"/>
        </a:spcBef>
        <a:buFont typeface="Wingdings 2" pitchFamily="18" charset="2"/>
        <a:buChar char=""/>
        <a:defRPr kumimoji="1" sz="1950" kern="1200">
          <a:solidFill>
            <a:schemeClr val="tx1"/>
          </a:solidFill>
          <a:latin typeface="Meiryo UI" pitchFamily="50" charset="-128"/>
          <a:ea typeface="Meiryo UI" pitchFamily="50" charset="-128"/>
          <a:cs typeface="Meiryo UI" pitchFamily="50" charset="-128"/>
        </a:defRPr>
      </a:lvl2pPr>
      <a:lvl3pPr marL="928688" indent="-185738" algn="l" defTabSz="742950" rtl="0" eaLnBrk="1" latinLnBrk="0" hangingPunct="1">
        <a:lnSpc>
          <a:spcPct val="90000"/>
        </a:lnSpc>
        <a:spcBef>
          <a:spcPts val="406"/>
        </a:spcBef>
        <a:buFont typeface="Wingdings 2" pitchFamily="18" charset="2"/>
        <a:buChar char=""/>
        <a:defRPr kumimoji="1" sz="1625" kern="1200">
          <a:solidFill>
            <a:schemeClr val="tx1"/>
          </a:solidFill>
          <a:latin typeface="Meiryo UI" pitchFamily="50" charset="-128"/>
          <a:ea typeface="Meiryo UI" pitchFamily="50" charset="-128"/>
          <a:cs typeface="Meiryo UI" pitchFamily="50" charset="-128"/>
        </a:defRPr>
      </a:lvl3pPr>
      <a:lvl4pPr marL="1300163" indent="-185738" algn="l" defTabSz="742950" rtl="0" eaLnBrk="1" latinLnBrk="0" hangingPunct="1">
        <a:lnSpc>
          <a:spcPct val="90000"/>
        </a:lnSpc>
        <a:spcBef>
          <a:spcPts val="406"/>
        </a:spcBef>
        <a:buFont typeface="Wingdings 2" pitchFamily="18" charset="2"/>
        <a:buChar char=""/>
        <a:defRPr kumimoji="1" sz="1463" kern="1200">
          <a:solidFill>
            <a:schemeClr val="tx1"/>
          </a:solidFill>
          <a:latin typeface="Meiryo UI" pitchFamily="50" charset="-128"/>
          <a:ea typeface="Meiryo UI" pitchFamily="50" charset="-128"/>
          <a:cs typeface="Meiryo UI" pitchFamily="50" charset="-128"/>
        </a:defRPr>
      </a:lvl4pPr>
      <a:lvl5pPr marL="1671638" indent="-185738" algn="l" defTabSz="742950" rtl="0" eaLnBrk="1" latinLnBrk="0" hangingPunct="1">
        <a:lnSpc>
          <a:spcPct val="90000"/>
        </a:lnSpc>
        <a:spcBef>
          <a:spcPts val="406"/>
        </a:spcBef>
        <a:buFont typeface="Wingdings 2" pitchFamily="18" charset="2"/>
        <a:buChar char=""/>
        <a:defRPr kumimoji="1" sz="1463" kern="1200">
          <a:solidFill>
            <a:schemeClr val="tx1"/>
          </a:solidFill>
          <a:latin typeface="Meiryo UI" pitchFamily="50" charset="-128"/>
          <a:ea typeface="Meiryo UI" pitchFamily="50" charset="-128"/>
          <a:cs typeface="Meiryo UI" pitchFamily="50" charset="-128"/>
        </a:defRPr>
      </a:lvl5pPr>
      <a:lvl6pPr marL="2043113" indent="-185738" algn="l" defTabSz="742950" rtl="0" eaLnBrk="1" latinLnBrk="0" hangingPunct="1">
        <a:spcBef>
          <a:spcPct val="20000"/>
        </a:spcBef>
        <a:buFont typeface="Wingdings 2" pitchFamily="18" charset="2"/>
        <a:buChar char=""/>
        <a:defRPr kumimoji="1" sz="1463" kern="1200">
          <a:solidFill>
            <a:schemeClr val="tx1"/>
          </a:solidFill>
          <a:latin typeface="+mn-lt"/>
          <a:ea typeface="+mn-ea"/>
          <a:cs typeface="+mn-cs"/>
        </a:defRPr>
      </a:lvl6pPr>
      <a:lvl7pPr marL="2414588" indent="-185738" algn="l" defTabSz="742950" rtl="0" eaLnBrk="1" latinLnBrk="0" hangingPunct="1">
        <a:spcBef>
          <a:spcPct val="20000"/>
        </a:spcBef>
        <a:buFont typeface="Wingdings 2" pitchFamily="18" charset="2"/>
        <a:buChar char=""/>
        <a:defRPr kumimoji="1" sz="1463" kern="1200">
          <a:solidFill>
            <a:schemeClr val="tx1"/>
          </a:solidFill>
          <a:latin typeface="+mn-lt"/>
          <a:ea typeface="+mn-ea"/>
          <a:cs typeface="+mn-cs"/>
        </a:defRPr>
      </a:lvl7pPr>
      <a:lvl8pPr marL="2786063" indent="-185738" algn="l" defTabSz="742950" rtl="0" eaLnBrk="1" latinLnBrk="0" hangingPunct="1">
        <a:spcBef>
          <a:spcPct val="20000"/>
        </a:spcBef>
        <a:buFont typeface="Wingdings 2" pitchFamily="18" charset="2"/>
        <a:buChar char=""/>
        <a:defRPr kumimoji="1" sz="1463" kern="1200">
          <a:solidFill>
            <a:schemeClr val="tx1"/>
          </a:solidFill>
          <a:latin typeface="+mn-lt"/>
          <a:ea typeface="+mn-ea"/>
          <a:cs typeface="+mn-cs"/>
        </a:defRPr>
      </a:lvl8pPr>
      <a:lvl9pPr marL="3157538" indent="-185738" algn="l" defTabSz="742950" rtl="0" eaLnBrk="1" latinLnBrk="0" hangingPunct="1">
        <a:spcBef>
          <a:spcPct val="20000"/>
        </a:spcBef>
        <a:buFont typeface="Wingdings 2" pitchFamily="18" charset="2"/>
        <a:buChar char=""/>
        <a:defRPr kumimoji="1" sz="1463" kern="1200">
          <a:solidFill>
            <a:schemeClr val="tx1"/>
          </a:solidFill>
          <a:latin typeface="+mn-lt"/>
          <a:ea typeface="+mn-ea"/>
          <a:cs typeface="+mn-cs"/>
        </a:defRPr>
      </a:lvl9pPr>
    </p:bodyStyle>
    <p:otherStyle>
      <a:defPPr>
        <a:defRPr lang="en-US"/>
      </a:defPPr>
      <a:lvl1pPr marL="0" algn="l" defTabSz="742950" rtl="0" eaLnBrk="1" latinLnBrk="0" hangingPunct="1">
        <a:defRPr kumimoji="1" sz="1463" kern="1200">
          <a:solidFill>
            <a:schemeClr val="tx1"/>
          </a:solidFill>
          <a:latin typeface="+mn-lt"/>
          <a:ea typeface="+mn-ea"/>
          <a:cs typeface="+mn-cs"/>
        </a:defRPr>
      </a:lvl1pPr>
      <a:lvl2pPr marL="371475" algn="l" defTabSz="742950" rtl="0" eaLnBrk="1" latinLnBrk="0" hangingPunct="1">
        <a:defRPr kumimoji="1" sz="1463" kern="1200">
          <a:solidFill>
            <a:schemeClr val="tx1"/>
          </a:solidFill>
          <a:latin typeface="+mn-lt"/>
          <a:ea typeface="+mn-ea"/>
          <a:cs typeface="+mn-cs"/>
        </a:defRPr>
      </a:lvl2pPr>
      <a:lvl3pPr marL="742950" algn="l" defTabSz="742950" rtl="0" eaLnBrk="1" latinLnBrk="0" hangingPunct="1">
        <a:defRPr kumimoji="1" sz="1463" kern="1200">
          <a:solidFill>
            <a:schemeClr val="tx1"/>
          </a:solidFill>
          <a:latin typeface="+mn-lt"/>
          <a:ea typeface="+mn-ea"/>
          <a:cs typeface="+mn-cs"/>
        </a:defRPr>
      </a:lvl3pPr>
      <a:lvl4pPr marL="1114425" algn="l" defTabSz="742950" rtl="0" eaLnBrk="1" latinLnBrk="0" hangingPunct="1">
        <a:defRPr kumimoji="1" sz="1463" kern="1200">
          <a:solidFill>
            <a:schemeClr val="tx1"/>
          </a:solidFill>
          <a:latin typeface="+mn-lt"/>
          <a:ea typeface="+mn-ea"/>
          <a:cs typeface="+mn-cs"/>
        </a:defRPr>
      </a:lvl4pPr>
      <a:lvl5pPr marL="1485900" algn="l" defTabSz="742950" rtl="0" eaLnBrk="1" latinLnBrk="0" hangingPunct="1">
        <a:defRPr kumimoji="1" sz="1463" kern="1200">
          <a:solidFill>
            <a:schemeClr val="tx1"/>
          </a:solidFill>
          <a:latin typeface="+mn-lt"/>
          <a:ea typeface="+mn-ea"/>
          <a:cs typeface="+mn-cs"/>
        </a:defRPr>
      </a:lvl5pPr>
      <a:lvl6pPr marL="1857375" algn="l" defTabSz="742950" rtl="0" eaLnBrk="1" latinLnBrk="0" hangingPunct="1">
        <a:defRPr kumimoji="1" sz="1463" kern="1200">
          <a:solidFill>
            <a:schemeClr val="tx1"/>
          </a:solidFill>
          <a:latin typeface="+mn-lt"/>
          <a:ea typeface="+mn-ea"/>
          <a:cs typeface="+mn-cs"/>
        </a:defRPr>
      </a:lvl6pPr>
      <a:lvl7pPr marL="2228850" algn="l" defTabSz="742950" rtl="0" eaLnBrk="1" latinLnBrk="0" hangingPunct="1">
        <a:defRPr kumimoji="1" sz="1463" kern="1200">
          <a:solidFill>
            <a:schemeClr val="tx1"/>
          </a:solidFill>
          <a:latin typeface="+mn-lt"/>
          <a:ea typeface="+mn-ea"/>
          <a:cs typeface="+mn-cs"/>
        </a:defRPr>
      </a:lvl7pPr>
      <a:lvl8pPr marL="2600325" algn="l" defTabSz="742950" rtl="0" eaLnBrk="1" latinLnBrk="0" hangingPunct="1">
        <a:defRPr kumimoji="1" sz="1463" kern="1200">
          <a:solidFill>
            <a:schemeClr val="tx1"/>
          </a:solidFill>
          <a:latin typeface="+mn-lt"/>
          <a:ea typeface="+mn-ea"/>
          <a:cs typeface="+mn-cs"/>
        </a:defRPr>
      </a:lvl8pPr>
      <a:lvl9pPr marL="2971800" algn="l" defTabSz="742950" rtl="0" eaLnBrk="1" latinLnBrk="0" hangingPunct="1">
        <a:defRPr kumimoji="1" sz="1463"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299009" name="Object 1" hidden="1"/>
          <p:cNvGraphicFramePr>
            <a:graphicFrameLocks noChangeAspect="1"/>
          </p:cNvGraphicFramePr>
          <p:nvPr>
            <p:custDataLst>
              <p:tags r:id="rId9"/>
            </p:custDataLst>
          </p:nvPr>
        </p:nvGraphicFramePr>
        <p:xfrm>
          <a:off x="1587" y="1587"/>
          <a:ext cx="1587" cy="1587"/>
        </p:xfrm>
        <a:graphic>
          <a:graphicData uri="http://schemas.openxmlformats.org/presentationml/2006/ole">
            <mc:AlternateContent xmlns:mc="http://schemas.openxmlformats.org/markup-compatibility/2006">
              <mc:Choice xmlns:v="urn:schemas-microsoft-com:vml" Requires="v">
                <p:oleObj spid="_x0000_s77046" name="think-cell スライド" r:id="rId11" imgW="360" imgH="360" progId="TCLayout.ActiveDocument.1">
                  <p:embed/>
                </p:oleObj>
              </mc:Choice>
              <mc:Fallback>
                <p:oleObj name="think-cell スライド" r:id="rId11" imgW="360" imgH="360" progId="TCLayout.ActiveDocument.1">
                  <p:embed/>
                  <p:pic>
                    <p:nvPicPr>
                      <p:cNvPr id="299009" name="Object 1" hidden="1"/>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587" y="1587"/>
                        <a:ext cx="1587" cy="1587"/>
                      </a:xfrm>
                      <a:prstGeom prst="rect">
                        <a:avLst/>
                      </a:prstGeom>
                      <a:noFill/>
                      <a:ln>
                        <a:noFill/>
                      </a:ln>
                      <a:effectLst/>
                      <a:extLst>
                        <a:ext uri="{909E8E84-426E-40DD-AFC4-6F175D3DCCD1}">
                          <a14:hiddenFill xmlns:a14="http://schemas.microsoft.com/office/drawing/2010/main">
                            <a:solidFill>
                              <a:srgbClr val="4F81BD"/>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pic>
                </p:oleObj>
              </mc:Fallback>
            </mc:AlternateContent>
          </a:graphicData>
        </a:graphic>
      </p:graphicFrame>
      <p:sp>
        <p:nvSpPr>
          <p:cNvPr id="6" name="正方形/長方形 5" hidden="1"/>
          <p:cNvSpPr/>
          <p:nvPr userDrawn="1">
            <p:custDataLst>
              <p:tags r:id="rId10"/>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3575" b="0" i="0" u="none" strike="noStrike" kern="1200" cap="none" spc="0" normalizeH="0" baseline="0" noProof="0">
              <a:ln>
                <a:noFill/>
              </a:ln>
              <a:solidFill>
                <a:prstClr val="white"/>
              </a:solidFill>
              <a:effectLst/>
              <a:uLnTx/>
              <a:uFillTx/>
              <a:latin typeface="メイリオ"/>
              <a:ea typeface="メイリオ"/>
              <a:cs typeface="+mn-cs"/>
              <a:sym typeface="メイリオ"/>
            </a:endParaRPr>
          </a:p>
        </p:txBody>
      </p:sp>
      <p:sp>
        <p:nvSpPr>
          <p:cNvPr id="2" name="Title Placeholder 1"/>
          <p:cNvSpPr>
            <a:spLocks noGrp="1"/>
          </p:cNvSpPr>
          <p:nvPr>
            <p:ph type="title"/>
          </p:nvPr>
        </p:nvSpPr>
        <p:spPr>
          <a:xfrm>
            <a:off x="686666" y="365760"/>
            <a:ext cx="8543925" cy="1325562"/>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686666" y="1828801"/>
            <a:ext cx="8543925" cy="4351337"/>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11" name="Slide Number Placeholder 5">
            <a:extLst>
              <a:ext uri="{FF2B5EF4-FFF2-40B4-BE49-F238E27FC236}">
                <a16:creationId xmlns:a16="http://schemas.microsoft.com/office/drawing/2014/main" id="{8D71E0D2-A8D2-429C-8FD2-5382CC387064}"/>
              </a:ext>
            </a:extLst>
          </p:cNvPr>
          <p:cNvSpPr txBox="1">
            <a:spLocks/>
          </p:cNvSpPr>
          <p:nvPr userDrawn="1"/>
        </p:nvSpPr>
        <p:spPr>
          <a:xfrm>
            <a:off x="3838575" y="6594473"/>
            <a:ext cx="2228850" cy="365125"/>
          </a:xfrm>
          <a:prstGeom prst="rect">
            <a:avLst/>
          </a:prstGeom>
        </p:spPr>
        <p:txBody>
          <a:bodyPr vert="horz" lIns="91440" tIns="45720" rIns="91440" bIns="45720" rtlCol="0" anchor="ctr"/>
          <a:lstStyle>
            <a:lvl1pPr marL="0" marR="0" indent="0" algn="r" defTabSz="914400" rtl="0" eaLnBrk="1" fontAlgn="auto" latinLnBrk="0" hangingPunct="1">
              <a:lnSpc>
                <a:spcPct val="100000"/>
              </a:lnSpc>
              <a:spcBef>
                <a:spcPts val="0"/>
              </a:spcBef>
              <a:spcAft>
                <a:spcPts val="0"/>
              </a:spcAft>
              <a:buClrTx/>
              <a:buSzTx/>
              <a:buFontTx/>
              <a:buNone/>
              <a:tabLst/>
              <a:defRPr sz="800" b="0">
                <a:solidFill>
                  <a:schemeClr val="tx1"/>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fld id="{825C9FE8-E417-42BD-83E2-1B4172A7035A}" type="slidenum">
              <a:rPr kumimoji="1" lang="ja-JP" altLang="en-US" sz="800" b="0" i="0" u="none" strike="noStrike" kern="1200" cap="none" spc="0" normalizeH="0" baseline="0" noProof="0" smtClean="0">
                <a:ln>
                  <a:noFill/>
                </a:ln>
                <a:solidFill>
                  <a:prstClr val="black"/>
                </a:solidFill>
                <a:effectLst/>
                <a:uLnTx/>
                <a:uFillTx/>
                <a:latin typeface="メイリオ" panose="020B0604030504040204" pitchFamily="50" charset="-128"/>
                <a:ea typeface="メイリオ" panose="020B0604030504040204" pitchFamily="50" charset="-128"/>
                <a:cs typeface="+mn-cs"/>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1" lang="ja-JP" altLang="en-US" sz="8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p:txBody>
      </p:sp>
      <p:sp>
        <p:nvSpPr>
          <p:cNvPr id="12" name="Footer Placeholder 4">
            <a:extLst>
              <a:ext uri="{FF2B5EF4-FFF2-40B4-BE49-F238E27FC236}">
                <a16:creationId xmlns:a16="http://schemas.microsoft.com/office/drawing/2014/main" id="{B3C56B99-F1CD-4C68-A8F6-7D3956AEAC54}"/>
              </a:ext>
            </a:extLst>
          </p:cNvPr>
          <p:cNvSpPr txBox="1">
            <a:spLocks/>
          </p:cNvSpPr>
          <p:nvPr userDrawn="1"/>
        </p:nvSpPr>
        <p:spPr>
          <a:xfrm>
            <a:off x="-43542" y="6594473"/>
            <a:ext cx="3343275" cy="365125"/>
          </a:xfrm>
          <a:prstGeom prst="rect">
            <a:avLst/>
          </a:prstGeom>
        </p:spPr>
        <p:txBody>
          <a:bodyPr vert="horz" lIns="91440" tIns="45720" rIns="91440" bIns="45720" rtlCol="0" anchor="ctr"/>
          <a:lstStyle>
            <a:defPPr>
              <a:defRPr lang="en-US"/>
            </a:defPPr>
            <a:lvl1pPr marL="0" marR="0" indent="0" algn="l" defTabSz="914400" rtl="0" eaLnBrk="1" fontAlgn="auto" latinLnBrk="0" hangingPunct="1">
              <a:lnSpc>
                <a:spcPct val="100000"/>
              </a:lnSpc>
              <a:spcBef>
                <a:spcPts val="0"/>
              </a:spcBef>
              <a:spcAft>
                <a:spcPts val="0"/>
              </a:spcAft>
              <a:buClrTx/>
              <a:buSzTx/>
              <a:buFontTx/>
              <a:buNone/>
              <a:tabLst/>
              <a:defRPr sz="900" kern="1200">
                <a:solidFill>
                  <a:schemeClr val="tx1">
                    <a:lumMod val="65000"/>
                    <a:lumOff val="35000"/>
                  </a:schemeClr>
                </a:solidFill>
                <a:latin typeface="メイリオ" panose="020B0604030504040204" pitchFamily="50" charset="-128"/>
                <a:ea typeface="メイリオ" panose="020B0604030504040204" pitchFamily="50" charset="-128"/>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ja-JP" sz="800" b="0" i="0" u="none" strike="noStrike" kern="1200" cap="none" spc="0" normalizeH="0" baseline="0" noProof="0" dirty="0">
                <a:ln>
                  <a:noFill/>
                </a:ln>
                <a:solidFill>
                  <a:prstClr val="black">
                    <a:lumMod val="75000"/>
                    <a:lumOff val="25000"/>
                  </a:prstClr>
                </a:solidFill>
                <a:effectLst/>
                <a:uLnTx/>
                <a:uFillTx/>
                <a:latin typeface="メイリオ" panose="020B0604030504040204" pitchFamily="50" charset="-128"/>
                <a:ea typeface="メイリオ" panose="020B0604030504040204" pitchFamily="50" charset="-128"/>
                <a:cs typeface="+mn-cs"/>
              </a:rPr>
              <a:t>© SHIDAX</a:t>
            </a:r>
            <a:r>
              <a:rPr kumimoji="0" lang="ja-JP" altLang="en-US" sz="800" b="0" i="0" u="none" strike="noStrike" kern="1200" cap="none" spc="0" normalizeH="0" baseline="0" noProof="0" dirty="0">
                <a:ln>
                  <a:noFill/>
                </a:ln>
                <a:solidFill>
                  <a:prstClr val="black">
                    <a:lumMod val="75000"/>
                    <a:lumOff val="25000"/>
                  </a:prstClr>
                </a:solidFill>
                <a:effectLst/>
                <a:uLnTx/>
                <a:uFillTx/>
                <a:latin typeface="メイリオ" panose="020B0604030504040204" pitchFamily="50" charset="-128"/>
                <a:ea typeface="メイリオ" panose="020B0604030504040204" pitchFamily="50" charset="-128"/>
                <a:cs typeface="+mn-cs"/>
              </a:rPr>
              <a:t> </a:t>
            </a:r>
            <a:r>
              <a:rPr kumimoji="0" lang="en-US" altLang="ja-JP" sz="800" b="0" i="0" u="none" strike="noStrike" kern="1200" cap="none" spc="0" normalizeH="0" baseline="0" noProof="0" dirty="0">
                <a:ln>
                  <a:noFill/>
                </a:ln>
                <a:solidFill>
                  <a:prstClr val="black">
                    <a:lumMod val="75000"/>
                    <a:lumOff val="25000"/>
                  </a:prstClr>
                </a:solidFill>
                <a:effectLst/>
                <a:uLnTx/>
                <a:uFillTx/>
                <a:latin typeface="メイリオ" panose="020B0604030504040204" pitchFamily="50" charset="-128"/>
                <a:ea typeface="メイリオ" panose="020B0604030504040204" pitchFamily="50" charset="-128"/>
                <a:cs typeface="+mn-cs"/>
              </a:rPr>
              <a:t>CORPORATION. All Right Reserved.</a:t>
            </a:r>
            <a:endParaRPr kumimoji="0" lang="ja-JP" altLang="en-US" sz="800" b="0" i="0" u="none" strike="noStrike" kern="1200" cap="none" spc="0" normalizeH="0" baseline="0" noProof="0" dirty="0">
              <a:ln>
                <a:noFill/>
              </a:ln>
              <a:solidFill>
                <a:prstClr val="black">
                  <a:lumMod val="75000"/>
                  <a:lumOff val="25000"/>
                </a:prstClr>
              </a:solidFill>
              <a:effectLst/>
              <a:uLnTx/>
              <a:uFillTx/>
              <a:latin typeface="メイリオ" panose="020B0604030504040204" pitchFamily="50" charset="-128"/>
              <a:ea typeface="メイリオ" panose="020B0604030504040204" pitchFamily="50" charset="-128"/>
              <a:cs typeface="+mn-cs"/>
            </a:endParaRPr>
          </a:p>
        </p:txBody>
      </p:sp>
    </p:spTree>
    <p:extLst>
      <p:ext uri="{BB962C8B-B14F-4D97-AF65-F5344CB8AC3E}">
        <p14:creationId xmlns:p14="http://schemas.microsoft.com/office/powerpoint/2010/main" val="2578787702"/>
      </p:ext>
    </p:extLst>
  </p:cSld>
  <p:clrMap bg1="lt1" tx1="dk1" bg2="lt2" tx2="dk2" accent1="accent1" accent2="accent2" accent3="accent3" accent4="accent4" accent5="accent5" accent6="accent6" hlink="hlink" folHlink="folHlink"/>
  <p:sldLayoutIdLst>
    <p:sldLayoutId id="2147483729" r:id="rId1"/>
    <p:sldLayoutId id="2147483730" r:id="rId2"/>
    <p:sldLayoutId id="2147483731" r:id="rId3"/>
    <p:sldLayoutId id="2147483732" r:id="rId4"/>
    <p:sldLayoutId id="2147483733" r:id="rId5"/>
    <p:sldLayoutId id="2147483734" r:id="rId6"/>
  </p:sldLayoutIdLst>
  <p:hf sldNum="0" hdr="0" ftr="0" dt="0"/>
  <p:txStyles>
    <p:titleStyle>
      <a:lvl1pPr algn="l" defTabSz="742950" rtl="0" eaLnBrk="1" latinLnBrk="0" hangingPunct="1">
        <a:lnSpc>
          <a:spcPct val="90000"/>
        </a:lnSpc>
        <a:spcBef>
          <a:spcPct val="0"/>
        </a:spcBef>
        <a:buNone/>
        <a:defRPr kumimoji="1" sz="3575" kern="1200">
          <a:solidFill>
            <a:schemeClr val="tx1"/>
          </a:solidFill>
          <a:latin typeface="メイリオ" panose="020B0604030504040204" pitchFamily="50" charset="-128"/>
          <a:ea typeface="メイリオ" panose="020B0604030504040204" pitchFamily="50" charset="-128"/>
          <a:cs typeface="+mj-cs"/>
        </a:defRPr>
      </a:lvl1pPr>
    </p:titleStyle>
    <p:bodyStyle>
      <a:lvl1pPr marL="185738" indent="-185738" algn="l" defTabSz="742950" rtl="0" eaLnBrk="1" latinLnBrk="0" hangingPunct="1">
        <a:lnSpc>
          <a:spcPct val="90000"/>
        </a:lnSpc>
        <a:spcBef>
          <a:spcPts val="813"/>
        </a:spcBef>
        <a:buFont typeface="Wingdings 2" pitchFamily="18" charset="2"/>
        <a:buChar char=""/>
        <a:defRPr kumimoji="1" sz="2275" kern="1200">
          <a:solidFill>
            <a:schemeClr val="tx1"/>
          </a:solidFill>
          <a:latin typeface="メイリオ" panose="020B0604030504040204" pitchFamily="50" charset="-128"/>
          <a:ea typeface="メイリオ" panose="020B0604030504040204" pitchFamily="50" charset="-128"/>
          <a:cs typeface="+mn-cs"/>
        </a:defRPr>
      </a:lvl1pPr>
      <a:lvl2pPr marL="557213" indent="-185738" algn="l" defTabSz="742950" rtl="0" eaLnBrk="1" latinLnBrk="0" hangingPunct="1">
        <a:lnSpc>
          <a:spcPct val="90000"/>
        </a:lnSpc>
        <a:spcBef>
          <a:spcPts val="406"/>
        </a:spcBef>
        <a:buFont typeface="Wingdings 2" pitchFamily="18" charset="2"/>
        <a:buChar char=""/>
        <a:defRPr kumimoji="1" sz="1950" kern="1200">
          <a:solidFill>
            <a:schemeClr val="tx1"/>
          </a:solidFill>
          <a:latin typeface="メイリオ" panose="020B0604030504040204" pitchFamily="50" charset="-128"/>
          <a:ea typeface="メイリオ" panose="020B0604030504040204" pitchFamily="50" charset="-128"/>
          <a:cs typeface="+mn-cs"/>
        </a:defRPr>
      </a:lvl2pPr>
      <a:lvl3pPr marL="928688" indent="-185738" algn="l" defTabSz="742950" rtl="0" eaLnBrk="1" latinLnBrk="0" hangingPunct="1">
        <a:lnSpc>
          <a:spcPct val="90000"/>
        </a:lnSpc>
        <a:spcBef>
          <a:spcPts val="406"/>
        </a:spcBef>
        <a:buFont typeface="Wingdings 2" pitchFamily="18" charset="2"/>
        <a:buChar char=""/>
        <a:defRPr kumimoji="1" sz="1625" kern="1200">
          <a:solidFill>
            <a:schemeClr val="tx1"/>
          </a:solidFill>
          <a:latin typeface="メイリオ" panose="020B0604030504040204" pitchFamily="50" charset="-128"/>
          <a:ea typeface="メイリオ" panose="020B0604030504040204" pitchFamily="50" charset="-128"/>
          <a:cs typeface="+mn-cs"/>
        </a:defRPr>
      </a:lvl3pPr>
      <a:lvl4pPr marL="1300163" indent="-185738" algn="l" defTabSz="742950" rtl="0" eaLnBrk="1" latinLnBrk="0" hangingPunct="1">
        <a:lnSpc>
          <a:spcPct val="90000"/>
        </a:lnSpc>
        <a:spcBef>
          <a:spcPts val="406"/>
        </a:spcBef>
        <a:buFont typeface="Wingdings 2" pitchFamily="18" charset="2"/>
        <a:buChar char=""/>
        <a:defRPr kumimoji="1" sz="1463" kern="1200">
          <a:solidFill>
            <a:schemeClr val="tx1"/>
          </a:solidFill>
          <a:latin typeface="メイリオ" panose="020B0604030504040204" pitchFamily="50" charset="-128"/>
          <a:ea typeface="メイリオ" panose="020B0604030504040204" pitchFamily="50" charset="-128"/>
          <a:cs typeface="+mn-cs"/>
        </a:defRPr>
      </a:lvl4pPr>
      <a:lvl5pPr marL="1671638" indent="-185738" algn="l" defTabSz="742950" rtl="0" eaLnBrk="1" latinLnBrk="0" hangingPunct="1">
        <a:lnSpc>
          <a:spcPct val="90000"/>
        </a:lnSpc>
        <a:spcBef>
          <a:spcPts val="406"/>
        </a:spcBef>
        <a:buFont typeface="Wingdings 2" pitchFamily="18" charset="2"/>
        <a:buChar char=""/>
        <a:defRPr kumimoji="1" sz="1463" kern="1200">
          <a:solidFill>
            <a:schemeClr val="tx1"/>
          </a:solidFill>
          <a:latin typeface="メイリオ" panose="020B0604030504040204" pitchFamily="50" charset="-128"/>
          <a:ea typeface="メイリオ" panose="020B0604030504040204" pitchFamily="50" charset="-128"/>
          <a:cs typeface="+mn-cs"/>
        </a:defRPr>
      </a:lvl5pPr>
      <a:lvl6pPr marL="2043113" indent="-185738" algn="l" defTabSz="742950" rtl="0" eaLnBrk="1" latinLnBrk="0" hangingPunct="1">
        <a:spcBef>
          <a:spcPct val="20000"/>
        </a:spcBef>
        <a:buFont typeface="Wingdings 2" pitchFamily="18" charset="2"/>
        <a:buChar char=""/>
        <a:defRPr kumimoji="1" sz="1463" kern="1200">
          <a:solidFill>
            <a:schemeClr val="tx1"/>
          </a:solidFill>
          <a:latin typeface="+mn-lt"/>
          <a:ea typeface="+mn-ea"/>
          <a:cs typeface="+mn-cs"/>
        </a:defRPr>
      </a:lvl6pPr>
      <a:lvl7pPr marL="2414588" indent="-185738" algn="l" defTabSz="742950" rtl="0" eaLnBrk="1" latinLnBrk="0" hangingPunct="1">
        <a:spcBef>
          <a:spcPct val="20000"/>
        </a:spcBef>
        <a:buFont typeface="Wingdings 2" pitchFamily="18" charset="2"/>
        <a:buChar char=""/>
        <a:defRPr kumimoji="1" sz="1463" kern="1200">
          <a:solidFill>
            <a:schemeClr val="tx1"/>
          </a:solidFill>
          <a:latin typeface="+mn-lt"/>
          <a:ea typeface="+mn-ea"/>
          <a:cs typeface="+mn-cs"/>
        </a:defRPr>
      </a:lvl7pPr>
      <a:lvl8pPr marL="2786063" indent="-185738" algn="l" defTabSz="742950" rtl="0" eaLnBrk="1" latinLnBrk="0" hangingPunct="1">
        <a:spcBef>
          <a:spcPct val="20000"/>
        </a:spcBef>
        <a:buFont typeface="Wingdings 2" pitchFamily="18" charset="2"/>
        <a:buChar char=""/>
        <a:defRPr kumimoji="1" sz="1463" kern="1200">
          <a:solidFill>
            <a:schemeClr val="tx1"/>
          </a:solidFill>
          <a:latin typeface="+mn-lt"/>
          <a:ea typeface="+mn-ea"/>
          <a:cs typeface="+mn-cs"/>
        </a:defRPr>
      </a:lvl8pPr>
      <a:lvl9pPr marL="3157538" indent="-185738" algn="l" defTabSz="742950" rtl="0" eaLnBrk="1" latinLnBrk="0" hangingPunct="1">
        <a:spcBef>
          <a:spcPct val="20000"/>
        </a:spcBef>
        <a:buFont typeface="Wingdings 2" pitchFamily="18" charset="2"/>
        <a:buChar char=""/>
        <a:defRPr kumimoji="1" sz="1463" kern="1200">
          <a:solidFill>
            <a:schemeClr val="tx1"/>
          </a:solidFill>
          <a:latin typeface="+mn-lt"/>
          <a:ea typeface="+mn-ea"/>
          <a:cs typeface="+mn-cs"/>
        </a:defRPr>
      </a:lvl9pPr>
    </p:bodyStyle>
    <p:otherStyle>
      <a:defPPr>
        <a:defRPr lang="en-US"/>
      </a:defPPr>
      <a:lvl1pPr marL="0" algn="l" defTabSz="742950" rtl="0" eaLnBrk="1" latinLnBrk="0" hangingPunct="1">
        <a:defRPr kumimoji="1" sz="1463" kern="1200">
          <a:solidFill>
            <a:schemeClr val="tx1"/>
          </a:solidFill>
          <a:latin typeface="+mn-lt"/>
          <a:ea typeface="+mn-ea"/>
          <a:cs typeface="+mn-cs"/>
        </a:defRPr>
      </a:lvl1pPr>
      <a:lvl2pPr marL="371475" algn="l" defTabSz="742950" rtl="0" eaLnBrk="1" latinLnBrk="0" hangingPunct="1">
        <a:defRPr kumimoji="1" sz="1463" kern="1200">
          <a:solidFill>
            <a:schemeClr val="tx1"/>
          </a:solidFill>
          <a:latin typeface="+mn-lt"/>
          <a:ea typeface="+mn-ea"/>
          <a:cs typeface="+mn-cs"/>
        </a:defRPr>
      </a:lvl2pPr>
      <a:lvl3pPr marL="742950" algn="l" defTabSz="742950" rtl="0" eaLnBrk="1" latinLnBrk="0" hangingPunct="1">
        <a:defRPr kumimoji="1" sz="1463" kern="1200">
          <a:solidFill>
            <a:schemeClr val="tx1"/>
          </a:solidFill>
          <a:latin typeface="+mn-lt"/>
          <a:ea typeface="+mn-ea"/>
          <a:cs typeface="+mn-cs"/>
        </a:defRPr>
      </a:lvl3pPr>
      <a:lvl4pPr marL="1114425" algn="l" defTabSz="742950" rtl="0" eaLnBrk="1" latinLnBrk="0" hangingPunct="1">
        <a:defRPr kumimoji="1" sz="1463" kern="1200">
          <a:solidFill>
            <a:schemeClr val="tx1"/>
          </a:solidFill>
          <a:latin typeface="+mn-lt"/>
          <a:ea typeface="+mn-ea"/>
          <a:cs typeface="+mn-cs"/>
        </a:defRPr>
      </a:lvl4pPr>
      <a:lvl5pPr marL="1485900" algn="l" defTabSz="742950" rtl="0" eaLnBrk="1" latinLnBrk="0" hangingPunct="1">
        <a:defRPr kumimoji="1" sz="1463" kern="1200">
          <a:solidFill>
            <a:schemeClr val="tx1"/>
          </a:solidFill>
          <a:latin typeface="+mn-lt"/>
          <a:ea typeface="+mn-ea"/>
          <a:cs typeface="+mn-cs"/>
        </a:defRPr>
      </a:lvl5pPr>
      <a:lvl6pPr marL="1857375" algn="l" defTabSz="742950" rtl="0" eaLnBrk="1" latinLnBrk="0" hangingPunct="1">
        <a:defRPr kumimoji="1" sz="1463" kern="1200">
          <a:solidFill>
            <a:schemeClr val="tx1"/>
          </a:solidFill>
          <a:latin typeface="+mn-lt"/>
          <a:ea typeface="+mn-ea"/>
          <a:cs typeface="+mn-cs"/>
        </a:defRPr>
      </a:lvl6pPr>
      <a:lvl7pPr marL="2228850" algn="l" defTabSz="742950" rtl="0" eaLnBrk="1" latinLnBrk="0" hangingPunct="1">
        <a:defRPr kumimoji="1" sz="1463" kern="1200">
          <a:solidFill>
            <a:schemeClr val="tx1"/>
          </a:solidFill>
          <a:latin typeface="+mn-lt"/>
          <a:ea typeface="+mn-ea"/>
          <a:cs typeface="+mn-cs"/>
        </a:defRPr>
      </a:lvl7pPr>
      <a:lvl8pPr marL="2600325" algn="l" defTabSz="742950" rtl="0" eaLnBrk="1" latinLnBrk="0" hangingPunct="1">
        <a:defRPr kumimoji="1" sz="1463" kern="1200">
          <a:solidFill>
            <a:schemeClr val="tx1"/>
          </a:solidFill>
          <a:latin typeface="+mn-lt"/>
          <a:ea typeface="+mn-ea"/>
          <a:cs typeface="+mn-cs"/>
        </a:defRPr>
      </a:lvl8pPr>
      <a:lvl9pPr marL="2971800" algn="l" defTabSz="742950" rtl="0" eaLnBrk="1" latinLnBrk="0" hangingPunct="1">
        <a:defRPr kumimoji="1" sz="1463" kern="1200">
          <a:solidFill>
            <a:schemeClr val="tx1"/>
          </a:solidFill>
          <a:latin typeface="+mn-lt"/>
          <a:ea typeface="+mn-ea"/>
          <a:cs typeface="+mn-cs"/>
        </a:defRPr>
      </a:lvl9pPr>
    </p:otherStyle>
  </p:txStyles>
  <p:extLst>
    <p:ext uri="{27BBF7A9-308A-43DC-89C8-2F10F3537804}">
      <p15:sldGuideLst xmlns:p15="http://schemas.microsoft.com/office/powerpoint/2012/main">
        <p15:guide id="2" pos="3120">
          <p15:clr>
            <a:srgbClr val="F26B43"/>
          </p15:clr>
        </p15:guide>
        <p15:guide id="3" pos="101">
          <p15:clr>
            <a:srgbClr val="F26B43"/>
          </p15:clr>
        </p15:guide>
        <p15:guide id="4" pos="6138">
          <p15:clr>
            <a:srgbClr val="F26B43"/>
          </p15:clr>
        </p15:guide>
        <p15:guide id="5" orient="horz" pos="842">
          <p15:clr>
            <a:srgbClr val="F26B43"/>
          </p15:clr>
        </p15:guide>
        <p15:guide id="6" orient="horz" pos="4034">
          <p15:clr>
            <a:srgbClr val="F26B43"/>
          </p15:clr>
        </p15:guide>
        <p15:guide id="7" orient="horz" pos="1253">
          <p15:clr>
            <a:srgbClr val="F26B43"/>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299009" name="Object 1" hidden="1"/>
          <p:cNvGraphicFramePr>
            <a:graphicFrameLocks noChangeAspect="1"/>
          </p:cNvGraphicFramePr>
          <p:nvPr>
            <p:custDataLst>
              <p:tags r:id="rId9"/>
            </p:custDataLst>
          </p:nvPr>
        </p:nvGraphicFramePr>
        <p:xfrm>
          <a:off x="1587" y="1587"/>
          <a:ext cx="1587" cy="1587"/>
        </p:xfrm>
        <a:graphic>
          <a:graphicData uri="http://schemas.openxmlformats.org/presentationml/2006/ole">
            <mc:AlternateContent xmlns:mc="http://schemas.openxmlformats.org/markup-compatibility/2006">
              <mc:Choice xmlns:v="urn:schemas-microsoft-com:vml" Requires="v">
                <p:oleObj spid="_x0000_s85197" name="think-cell スライド" r:id="rId11" imgW="360" imgH="360" progId="TCLayout.ActiveDocument.1">
                  <p:embed/>
                </p:oleObj>
              </mc:Choice>
              <mc:Fallback>
                <p:oleObj name="think-cell スライド" r:id="rId11" imgW="360" imgH="360" progId="TCLayout.ActiveDocument.1">
                  <p:embed/>
                  <p:pic>
                    <p:nvPicPr>
                      <p:cNvPr id="299009" name="Object 1" hidden="1"/>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587" y="1587"/>
                        <a:ext cx="1587" cy="1587"/>
                      </a:xfrm>
                      <a:prstGeom prst="rect">
                        <a:avLst/>
                      </a:prstGeom>
                      <a:noFill/>
                      <a:ln>
                        <a:noFill/>
                      </a:ln>
                      <a:effectLst/>
                      <a:extLst>
                        <a:ext uri="{909E8E84-426E-40DD-AFC4-6F175D3DCCD1}">
                          <a14:hiddenFill xmlns:a14="http://schemas.microsoft.com/office/drawing/2010/main">
                            <a:solidFill>
                              <a:srgbClr val="4F81BD"/>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pic>
                </p:oleObj>
              </mc:Fallback>
            </mc:AlternateContent>
          </a:graphicData>
        </a:graphic>
      </p:graphicFrame>
      <p:sp>
        <p:nvSpPr>
          <p:cNvPr id="6" name="正方形/長方形 5" hidden="1"/>
          <p:cNvSpPr/>
          <p:nvPr userDrawn="1">
            <p:custDataLst>
              <p:tags r:id="rId10"/>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3575" b="0" i="0" u="none" strike="noStrike" kern="1200" cap="none" spc="0" normalizeH="0" baseline="0" noProof="0">
              <a:ln>
                <a:noFill/>
              </a:ln>
              <a:solidFill>
                <a:prstClr val="white"/>
              </a:solidFill>
              <a:effectLst/>
              <a:uLnTx/>
              <a:uFillTx/>
              <a:latin typeface="メイリオ"/>
              <a:ea typeface="メイリオ"/>
              <a:cs typeface="+mn-cs"/>
              <a:sym typeface="メイリオ"/>
            </a:endParaRPr>
          </a:p>
        </p:txBody>
      </p:sp>
      <p:sp>
        <p:nvSpPr>
          <p:cNvPr id="2" name="Title Placeholder 1"/>
          <p:cNvSpPr>
            <a:spLocks noGrp="1"/>
          </p:cNvSpPr>
          <p:nvPr>
            <p:ph type="title"/>
          </p:nvPr>
        </p:nvSpPr>
        <p:spPr>
          <a:xfrm>
            <a:off x="686666" y="365760"/>
            <a:ext cx="8543925" cy="1325562"/>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686666" y="1828801"/>
            <a:ext cx="8543925" cy="4351337"/>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11" name="Slide Number Placeholder 5">
            <a:extLst>
              <a:ext uri="{FF2B5EF4-FFF2-40B4-BE49-F238E27FC236}">
                <a16:creationId xmlns:a16="http://schemas.microsoft.com/office/drawing/2014/main" id="{8D71E0D2-A8D2-429C-8FD2-5382CC387064}"/>
              </a:ext>
            </a:extLst>
          </p:cNvPr>
          <p:cNvSpPr txBox="1">
            <a:spLocks/>
          </p:cNvSpPr>
          <p:nvPr userDrawn="1"/>
        </p:nvSpPr>
        <p:spPr>
          <a:xfrm>
            <a:off x="3838575" y="6594473"/>
            <a:ext cx="2228850" cy="365125"/>
          </a:xfrm>
          <a:prstGeom prst="rect">
            <a:avLst/>
          </a:prstGeom>
        </p:spPr>
        <p:txBody>
          <a:bodyPr vert="horz" lIns="91440" tIns="45720" rIns="91440" bIns="45720" rtlCol="0" anchor="ctr"/>
          <a:lstStyle>
            <a:lvl1pPr marL="0" marR="0" indent="0" algn="r" defTabSz="914400" rtl="0" eaLnBrk="1" fontAlgn="auto" latinLnBrk="0" hangingPunct="1">
              <a:lnSpc>
                <a:spcPct val="100000"/>
              </a:lnSpc>
              <a:spcBef>
                <a:spcPts val="0"/>
              </a:spcBef>
              <a:spcAft>
                <a:spcPts val="0"/>
              </a:spcAft>
              <a:buClrTx/>
              <a:buSzTx/>
              <a:buFontTx/>
              <a:buNone/>
              <a:tabLst/>
              <a:defRPr sz="800" b="0">
                <a:solidFill>
                  <a:schemeClr val="tx1"/>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fld id="{825C9FE8-E417-42BD-83E2-1B4172A7035A}" type="slidenum">
              <a:rPr kumimoji="1" lang="ja-JP" altLang="en-US" sz="800" b="0" i="0" u="none" strike="noStrike" kern="1200" cap="none" spc="0" normalizeH="0" baseline="0" noProof="0" smtClean="0">
                <a:ln>
                  <a:noFill/>
                </a:ln>
                <a:solidFill>
                  <a:prstClr val="black"/>
                </a:solidFill>
                <a:effectLst/>
                <a:uLnTx/>
                <a:uFillTx/>
                <a:latin typeface="メイリオ" panose="020B0604030504040204" pitchFamily="50" charset="-128"/>
                <a:ea typeface="メイリオ" panose="020B0604030504040204" pitchFamily="50" charset="-128"/>
                <a:cs typeface="+mn-cs"/>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1" lang="ja-JP" altLang="en-US" sz="8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p:txBody>
      </p:sp>
      <p:sp>
        <p:nvSpPr>
          <p:cNvPr id="12" name="Footer Placeholder 4">
            <a:extLst>
              <a:ext uri="{FF2B5EF4-FFF2-40B4-BE49-F238E27FC236}">
                <a16:creationId xmlns:a16="http://schemas.microsoft.com/office/drawing/2014/main" id="{B3C56B99-F1CD-4C68-A8F6-7D3956AEAC54}"/>
              </a:ext>
            </a:extLst>
          </p:cNvPr>
          <p:cNvSpPr txBox="1">
            <a:spLocks/>
          </p:cNvSpPr>
          <p:nvPr userDrawn="1"/>
        </p:nvSpPr>
        <p:spPr>
          <a:xfrm>
            <a:off x="-43542" y="6594473"/>
            <a:ext cx="3343275" cy="365125"/>
          </a:xfrm>
          <a:prstGeom prst="rect">
            <a:avLst/>
          </a:prstGeom>
        </p:spPr>
        <p:txBody>
          <a:bodyPr vert="horz" lIns="91440" tIns="45720" rIns="91440" bIns="45720" rtlCol="0" anchor="ctr"/>
          <a:lstStyle>
            <a:defPPr>
              <a:defRPr lang="en-US"/>
            </a:defPPr>
            <a:lvl1pPr marL="0" marR="0" indent="0" algn="l" defTabSz="914400" rtl="0" eaLnBrk="1" fontAlgn="auto" latinLnBrk="0" hangingPunct="1">
              <a:lnSpc>
                <a:spcPct val="100000"/>
              </a:lnSpc>
              <a:spcBef>
                <a:spcPts val="0"/>
              </a:spcBef>
              <a:spcAft>
                <a:spcPts val="0"/>
              </a:spcAft>
              <a:buClrTx/>
              <a:buSzTx/>
              <a:buFontTx/>
              <a:buNone/>
              <a:tabLst/>
              <a:defRPr sz="900" kern="1200">
                <a:solidFill>
                  <a:schemeClr val="tx1">
                    <a:lumMod val="65000"/>
                    <a:lumOff val="35000"/>
                  </a:schemeClr>
                </a:solidFill>
                <a:latin typeface="メイリオ" panose="020B0604030504040204" pitchFamily="50" charset="-128"/>
                <a:ea typeface="メイリオ" panose="020B0604030504040204" pitchFamily="50" charset="-128"/>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ja-JP" sz="800" b="0" i="0" u="none" strike="noStrike" kern="1200" cap="none" spc="0" normalizeH="0" baseline="0" noProof="0" dirty="0">
                <a:ln>
                  <a:noFill/>
                </a:ln>
                <a:solidFill>
                  <a:prstClr val="black">
                    <a:lumMod val="75000"/>
                    <a:lumOff val="25000"/>
                  </a:prstClr>
                </a:solidFill>
                <a:effectLst/>
                <a:uLnTx/>
                <a:uFillTx/>
                <a:latin typeface="メイリオ" panose="020B0604030504040204" pitchFamily="50" charset="-128"/>
                <a:ea typeface="メイリオ" panose="020B0604030504040204" pitchFamily="50" charset="-128"/>
                <a:cs typeface="+mn-cs"/>
              </a:rPr>
              <a:t>© SHIDAX</a:t>
            </a:r>
            <a:r>
              <a:rPr kumimoji="0" lang="ja-JP" altLang="en-US" sz="800" b="0" i="0" u="none" strike="noStrike" kern="1200" cap="none" spc="0" normalizeH="0" baseline="0" noProof="0" dirty="0">
                <a:ln>
                  <a:noFill/>
                </a:ln>
                <a:solidFill>
                  <a:prstClr val="black">
                    <a:lumMod val="75000"/>
                    <a:lumOff val="25000"/>
                  </a:prstClr>
                </a:solidFill>
                <a:effectLst/>
                <a:uLnTx/>
                <a:uFillTx/>
                <a:latin typeface="メイリオ" panose="020B0604030504040204" pitchFamily="50" charset="-128"/>
                <a:ea typeface="メイリオ" panose="020B0604030504040204" pitchFamily="50" charset="-128"/>
                <a:cs typeface="+mn-cs"/>
              </a:rPr>
              <a:t> </a:t>
            </a:r>
            <a:r>
              <a:rPr kumimoji="0" lang="en-US" altLang="ja-JP" sz="800" b="0" i="0" u="none" strike="noStrike" kern="1200" cap="none" spc="0" normalizeH="0" baseline="0" noProof="0" dirty="0">
                <a:ln>
                  <a:noFill/>
                </a:ln>
                <a:solidFill>
                  <a:prstClr val="black">
                    <a:lumMod val="75000"/>
                    <a:lumOff val="25000"/>
                  </a:prstClr>
                </a:solidFill>
                <a:effectLst/>
                <a:uLnTx/>
                <a:uFillTx/>
                <a:latin typeface="メイリオ" panose="020B0604030504040204" pitchFamily="50" charset="-128"/>
                <a:ea typeface="メイリオ" panose="020B0604030504040204" pitchFamily="50" charset="-128"/>
                <a:cs typeface="+mn-cs"/>
              </a:rPr>
              <a:t>CORPORATION. All Right Reserved.</a:t>
            </a:r>
            <a:endParaRPr kumimoji="0" lang="ja-JP" altLang="en-US" sz="800" b="0" i="0" u="none" strike="noStrike" kern="1200" cap="none" spc="0" normalizeH="0" baseline="0" noProof="0" dirty="0">
              <a:ln>
                <a:noFill/>
              </a:ln>
              <a:solidFill>
                <a:prstClr val="black">
                  <a:lumMod val="75000"/>
                  <a:lumOff val="25000"/>
                </a:prstClr>
              </a:solidFill>
              <a:effectLst/>
              <a:uLnTx/>
              <a:uFillTx/>
              <a:latin typeface="メイリオ" panose="020B0604030504040204" pitchFamily="50" charset="-128"/>
              <a:ea typeface="メイリオ" panose="020B0604030504040204" pitchFamily="50" charset="-128"/>
              <a:cs typeface="+mn-cs"/>
            </a:endParaRPr>
          </a:p>
        </p:txBody>
      </p:sp>
    </p:spTree>
    <p:extLst>
      <p:ext uri="{BB962C8B-B14F-4D97-AF65-F5344CB8AC3E}">
        <p14:creationId xmlns:p14="http://schemas.microsoft.com/office/powerpoint/2010/main" val="1694501369"/>
      </p:ext>
    </p:extLst>
  </p:cSld>
  <p:clrMap bg1="lt1" tx1="dk1" bg2="lt2" tx2="dk2" accent1="accent1" accent2="accent2" accent3="accent3" accent4="accent4" accent5="accent5" accent6="accent6" hlink="hlink" folHlink="folHlink"/>
  <p:sldLayoutIdLst>
    <p:sldLayoutId id="2147483736" r:id="rId1"/>
    <p:sldLayoutId id="2147483737" r:id="rId2"/>
    <p:sldLayoutId id="2147483738" r:id="rId3"/>
    <p:sldLayoutId id="2147483739" r:id="rId4"/>
    <p:sldLayoutId id="2147483740" r:id="rId5"/>
    <p:sldLayoutId id="2147483741" r:id="rId6"/>
  </p:sldLayoutIdLst>
  <p:hf sldNum="0" hdr="0" ftr="0" dt="0"/>
  <p:txStyles>
    <p:titleStyle>
      <a:lvl1pPr algn="l" defTabSz="742950" rtl="0" eaLnBrk="1" latinLnBrk="0" hangingPunct="1">
        <a:lnSpc>
          <a:spcPct val="90000"/>
        </a:lnSpc>
        <a:spcBef>
          <a:spcPct val="0"/>
        </a:spcBef>
        <a:buNone/>
        <a:defRPr kumimoji="1" sz="3575" kern="1200">
          <a:solidFill>
            <a:schemeClr val="tx1"/>
          </a:solidFill>
          <a:latin typeface="メイリオ" panose="020B0604030504040204" pitchFamily="50" charset="-128"/>
          <a:ea typeface="メイリオ" panose="020B0604030504040204" pitchFamily="50" charset="-128"/>
          <a:cs typeface="+mj-cs"/>
        </a:defRPr>
      </a:lvl1pPr>
    </p:titleStyle>
    <p:bodyStyle>
      <a:lvl1pPr marL="185738" indent="-185738" algn="l" defTabSz="742950" rtl="0" eaLnBrk="1" latinLnBrk="0" hangingPunct="1">
        <a:lnSpc>
          <a:spcPct val="90000"/>
        </a:lnSpc>
        <a:spcBef>
          <a:spcPts val="813"/>
        </a:spcBef>
        <a:buFont typeface="Wingdings 2" pitchFamily="18" charset="2"/>
        <a:buChar char=""/>
        <a:defRPr kumimoji="1" sz="2275" kern="1200">
          <a:solidFill>
            <a:schemeClr val="tx1"/>
          </a:solidFill>
          <a:latin typeface="メイリオ" panose="020B0604030504040204" pitchFamily="50" charset="-128"/>
          <a:ea typeface="メイリオ" panose="020B0604030504040204" pitchFamily="50" charset="-128"/>
          <a:cs typeface="+mn-cs"/>
        </a:defRPr>
      </a:lvl1pPr>
      <a:lvl2pPr marL="557213" indent="-185738" algn="l" defTabSz="742950" rtl="0" eaLnBrk="1" latinLnBrk="0" hangingPunct="1">
        <a:lnSpc>
          <a:spcPct val="90000"/>
        </a:lnSpc>
        <a:spcBef>
          <a:spcPts val="406"/>
        </a:spcBef>
        <a:buFont typeface="Wingdings 2" pitchFamily="18" charset="2"/>
        <a:buChar char=""/>
        <a:defRPr kumimoji="1" sz="1950" kern="1200">
          <a:solidFill>
            <a:schemeClr val="tx1"/>
          </a:solidFill>
          <a:latin typeface="メイリオ" panose="020B0604030504040204" pitchFamily="50" charset="-128"/>
          <a:ea typeface="メイリオ" panose="020B0604030504040204" pitchFamily="50" charset="-128"/>
          <a:cs typeface="+mn-cs"/>
        </a:defRPr>
      </a:lvl2pPr>
      <a:lvl3pPr marL="928688" indent="-185738" algn="l" defTabSz="742950" rtl="0" eaLnBrk="1" latinLnBrk="0" hangingPunct="1">
        <a:lnSpc>
          <a:spcPct val="90000"/>
        </a:lnSpc>
        <a:spcBef>
          <a:spcPts val="406"/>
        </a:spcBef>
        <a:buFont typeface="Wingdings 2" pitchFamily="18" charset="2"/>
        <a:buChar char=""/>
        <a:defRPr kumimoji="1" sz="1625" kern="1200">
          <a:solidFill>
            <a:schemeClr val="tx1"/>
          </a:solidFill>
          <a:latin typeface="メイリオ" panose="020B0604030504040204" pitchFamily="50" charset="-128"/>
          <a:ea typeface="メイリオ" panose="020B0604030504040204" pitchFamily="50" charset="-128"/>
          <a:cs typeface="+mn-cs"/>
        </a:defRPr>
      </a:lvl3pPr>
      <a:lvl4pPr marL="1300163" indent="-185738" algn="l" defTabSz="742950" rtl="0" eaLnBrk="1" latinLnBrk="0" hangingPunct="1">
        <a:lnSpc>
          <a:spcPct val="90000"/>
        </a:lnSpc>
        <a:spcBef>
          <a:spcPts val="406"/>
        </a:spcBef>
        <a:buFont typeface="Wingdings 2" pitchFamily="18" charset="2"/>
        <a:buChar char=""/>
        <a:defRPr kumimoji="1" sz="1463" kern="1200">
          <a:solidFill>
            <a:schemeClr val="tx1"/>
          </a:solidFill>
          <a:latin typeface="メイリオ" panose="020B0604030504040204" pitchFamily="50" charset="-128"/>
          <a:ea typeface="メイリオ" panose="020B0604030504040204" pitchFamily="50" charset="-128"/>
          <a:cs typeface="+mn-cs"/>
        </a:defRPr>
      </a:lvl4pPr>
      <a:lvl5pPr marL="1671638" indent="-185738" algn="l" defTabSz="742950" rtl="0" eaLnBrk="1" latinLnBrk="0" hangingPunct="1">
        <a:lnSpc>
          <a:spcPct val="90000"/>
        </a:lnSpc>
        <a:spcBef>
          <a:spcPts val="406"/>
        </a:spcBef>
        <a:buFont typeface="Wingdings 2" pitchFamily="18" charset="2"/>
        <a:buChar char=""/>
        <a:defRPr kumimoji="1" sz="1463" kern="1200">
          <a:solidFill>
            <a:schemeClr val="tx1"/>
          </a:solidFill>
          <a:latin typeface="メイリオ" panose="020B0604030504040204" pitchFamily="50" charset="-128"/>
          <a:ea typeface="メイリオ" panose="020B0604030504040204" pitchFamily="50" charset="-128"/>
          <a:cs typeface="+mn-cs"/>
        </a:defRPr>
      </a:lvl5pPr>
      <a:lvl6pPr marL="2043113" indent="-185738" algn="l" defTabSz="742950" rtl="0" eaLnBrk="1" latinLnBrk="0" hangingPunct="1">
        <a:spcBef>
          <a:spcPct val="20000"/>
        </a:spcBef>
        <a:buFont typeface="Wingdings 2" pitchFamily="18" charset="2"/>
        <a:buChar char=""/>
        <a:defRPr kumimoji="1" sz="1463" kern="1200">
          <a:solidFill>
            <a:schemeClr val="tx1"/>
          </a:solidFill>
          <a:latin typeface="+mn-lt"/>
          <a:ea typeface="+mn-ea"/>
          <a:cs typeface="+mn-cs"/>
        </a:defRPr>
      </a:lvl6pPr>
      <a:lvl7pPr marL="2414588" indent="-185738" algn="l" defTabSz="742950" rtl="0" eaLnBrk="1" latinLnBrk="0" hangingPunct="1">
        <a:spcBef>
          <a:spcPct val="20000"/>
        </a:spcBef>
        <a:buFont typeface="Wingdings 2" pitchFamily="18" charset="2"/>
        <a:buChar char=""/>
        <a:defRPr kumimoji="1" sz="1463" kern="1200">
          <a:solidFill>
            <a:schemeClr val="tx1"/>
          </a:solidFill>
          <a:latin typeface="+mn-lt"/>
          <a:ea typeface="+mn-ea"/>
          <a:cs typeface="+mn-cs"/>
        </a:defRPr>
      </a:lvl7pPr>
      <a:lvl8pPr marL="2786063" indent="-185738" algn="l" defTabSz="742950" rtl="0" eaLnBrk="1" latinLnBrk="0" hangingPunct="1">
        <a:spcBef>
          <a:spcPct val="20000"/>
        </a:spcBef>
        <a:buFont typeface="Wingdings 2" pitchFamily="18" charset="2"/>
        <a:buChar char=""/>
        <a:defRPr kumimoji="1" sz="1463" kern="1200">
          <a:solidFill>
            <a:schemeClr val="tx1"/>
          </a:solidFill>
          <a:latin typeface="+mn-lt"/>
          <a:ea typeface="+mn-ea"/>
          <a:cs typeface="+mn-cs"/>
        </a:defRPr>
      </a:lvl8pPr>
      <a:lvl9pPr marL="3157538" indent="-185738" algn="l" defTabSz="742950" rtl="0" eaLnBrk="1" latinLnBrk="0" hangingPunct="1">
        <a:spcBef>
          <a:spcPct val="20000"/>
        </a:spcBef>
        <a:buFont typeface="Wingdings 2" pitchFamily="18" charset="2"/>
        <a:buChar char=""/>
        <a:defRPr kumimoji="1" sz="1463" kern="1200">
          <a:solidFill>
            <a:schemeClr val="tx1"/>
          </a:solidFill>
          <a:latin typeface="+mn-lt"/>
          <a:ea typeface="+mn-ea"/>
          <a:cs typeface="+mn-cs"/>
        </a:defRPr>
      </a:lvl9pPr>
    </p:bodyStyle>
    <p:otherStyle>
      <a:defPPr>
        <a:defRPr lang="en-US"/>
      </a:defPPr>
      <a:lvl1pPr marL="0" algn="l" defTabSz="742950" rtl="0" eaLnBrk="1" latinLnBrk="0" hangingPunct="1">
        <a:defRPr kumimoji="1" sz="1463" kern="1200">
          <a:solidFill>
            <a:schemeClr val="tx1"/>
          </a:solidFill>
          <a:latin typeface="+mn-lt"/>
          <a:ea typeface="+mn-ea"/>
          <a:cs typeface="+mn-cs"/>
        </a:defRPr>
      </a:lvl1pPr>
      <a:lvl2pPr marL="371475" algn="l" defTabSz="742950" rtl="0" eaLnBrk="1" latinLnBrk="0" hangingPunct="1">
        <a:defRPr kumimoji="1" sz="1463" kern="1200">
          <a:solidFill>
            <a:schemeClr val="tx1"/>
          </a:solidFill>
          <a:latin typeface="+mn-lt"/>
          <a:ea typeface="+mn-ea"/>
          <a:cs typeface="+mn-cs"/>
        </a:defRPr>
      </a:lvl2pPr>
      <a:lvl3pPr marL="742950" algn="l" defTabSz="742950" rtl="0" eaLnBrk="1" latinLnBrk="0" hangingPunct="1">
        <a:defRPr kumimoji="1" sz="1463" kern="1200">
          <a:solidFill>
            <a:schemeClr val="tx1"/>
          </a:solidFill>
          <a:latin typeface="+mn-lt"/>
          <a:ea typeface="+mn-ea"/>
          <a:cs typeface="+mn-cs"/>
        </a:defRPr>
      </a:lvl3pPr>
      <a:lvl4pPr marL="1114425" algn="l" defTabSz="742950" rtl="0" eaLnBrk="1" latinLnBrk="0" hangingPunct="1">
        <a:defRPr kumimoji="1" sz="1463" kern="1200">
          <a:solidFill>
            <a:schemeClr val="tx1"/>
          </a:solidFill>
          <a:latin typeface="+mn-lt"/>
          <a:ea typeface="+mn-ea"/>
          <a:cs typeface="+mn-cs"/>
        </a:defRPr>
      </a:lvl4pPr>
      <a:lvl5pPr marL="1485900" algn="l" defTabSz="742950" rtl="0" eaLnBrk="1" latinLnBrk="0" hangingPunct="1">
        <a:defRPr kumimoji="1" sz="1463" kern="1200">
          <a:solidFill>
            <a:schemeClr val="tx1"/>
          </a:solidFill>
          <a:latin typeface="+mn-lt"/>
          <a:ea typeface="+mn-ea"/>
          <a:cs typeface="+mn-cs"/>
        </a:defRPr>
      </a:lvl5pPr>
      <a:lvl6pPr marL="1857375" algn="l" defTabSz="742950" rtl="0" eaLnBrk="1" latinLnBrk="0" hangingPunct="1">
        <a:defRPr kumimoji="1" sz="1463" kern="1200">
          <a:solidFill>
            <a:schemeClr val="tx1"/>
          </a:solidFill>
          <a:latin typeface="+mn-lt"/>
          <a:ea typeface="+mn-ea"/>
          <a:cs typeface="+mn-cs"/>
        </a:defRPr>
      </a:lvl6pPr>
      <a:lvl7pPr marL="2228850" algn="l" defTabSz="742950" rtl="0" eaLnBrk="1" latinLnBrk="0" hangingPunct="1">
        <a:defRPr kumimoji="1" sz="1463" kern="1200">
          <a:solidFill>
            <a:schemeClr val="tx1"/>
          </a:solidFill>
          <a:latin typeface="+mn-lt"/>
          <a:ea typeface="+mn-ea"/>
          <a:cs typeface="+mn-cs"/>
        </a:defRPr>
      </a:lvl7pPr>
      <a:lvl8pPr marL="2600325" algn="l" defTabSz="742950" rtl="0" eaLnBrk="1" latinLnBrk="0" hangingPunct="1">
        <a:defRPr kumimoji="1" sz="1463" kern="1200">
          <a:solidFill>
            <a:schemeClr val="tx1"/>
          </a:solidFill>
          <a:latin typeface="+mn-lt"/>
          <a:ea typeface="+mn-ea"/>
          <a:cs typeface="+mn-cs"/>
        </a:defRPr>
      </a:lvl8pPr>
      <a:lvl9pPr marL="2971800" algn="l" defTabSz="742950" rtl="0" eaLnBrk="1" latinLnBrk="0" hangingPunct="1">
        <a:defRPr kumimoji="1" sz="1463" kern="1200">
          <a:solidFill>
            <a:schemeClr val="tx1"/>
          </a:solidFill>
          <a:latin typeface="+mn-lt"/>
          <a:ea typeface="+mn-ea"/>
          <a:cs typeface="+mn-cs"/>
        </a:defRPr>
      </a:lvl9pPr>
    </p:otherStyle>
  </p:txStyles>
  <p:extLst>
    <p:ext uri="{27BBF7A9-308A-43DC-89C8-2F10F3537804}">
      <p15:sldGuideLst xmlns:p15="http://schemas.microsoft.com/office/powerpoint/2012/main">
        <p15:guide id="2" pos="3120">
          <p15:clr>
            <a:srgbClr val="F26B43"/>
          </p15:clr>
        </p15:guide>
        <p15:guide id="3" pos="101">
          <p15:clr>
            <a:srgbClr val="F26B43"/>
          </p15:clr>
        </p15:guide>
        <p15:guide id="4" pos="6138">
          <p15:clr>
            <a:srgbClr val="F26B43"/>
          </p15:clr>
        </p15:guide>
        <p15:guide id="5" orient="horz" pos="842">
          <p15:clr>
            <a:srgbClr val="F26B43"/>
          </p15:clr>
        </p15:guide>
        <p15:guide id="6" orient="horz" pos="4034">
          <p15:clr>
            <a:srgbClr val="F26B43"/>
          </p15:clr>
        </p15:guide>
        <p15:guide id="7" orient="horz" pos="1253">
          <p15:clr>
            <a:srgbClr val="F26B43"/>
          </p15:clr>
        </p15:guide>
      </p15:sldGuideLst>
    </p:ext>
  </p:extLst>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299009" name="Object 1" hidden="1"/>
          <p:cNvGraphicFramePr>
            <a:graphicFrameLocks noChangeAspect="1"/>
          </p:cNvGraphicFramePr>
          <p:nvPr>
            <p:custDataLst>
              <p:tags r:id="rId9"/>
            </p:custDataLst>
          </p:nvPr>
        </p:nvGraphicFramePr>
        <p:xfrm>
          <a:off x="1587" y="1587"/>
          <a:ext cx="1587" cy="1587"/>
        </p:xfrm>
        <a:graphic>
          <a:graphicData uri="http://schemas.openxmlformats.org/presentationml/2006/ole">
            <mc:AlternateContent xmlns:mc="http://schemas.openxmlformats.org/markup-compatibility/2006">
              <mc:Choice xmlns:v="urn:schemas-microsoft-com:vml" Requires="v">
                <p:oleObj spid="_x0000_s90312" name="think-cell スライド" r:id="rId11" imgW="360" imgH="360" progId="TCLayout.ActiveDocument.1">
                  <p:embed/>
                </p:oleObj>
              </mc:Choice>
              <mc:Fallback>
                <p:oleObj name="think-cell スライド" r:id="rId11" imgW="360" imgH="360" progId="TCLayout.ActiveDocument.1">
                  <p:embed/>
                  <p:pic>
                    <p:nvPicPr>
                      <p:cNvPr id="299009" name="Object 1" hidden="1"/>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587" y="1587"/>
                        <a:ext cx="1587" cy="1587"/>
                      </a:xfrm>
                      <a:prstGeom prst="rect">
                        <a:avLst/>
                      </a:prstGeom>
                      <a:noFill/>
                      <a:ln>
                        <a:noFill/>
                      </a:ln>
                      <a:effectLst/>
                      <a:extLst>
                        <a:ext uri="{909E8E84-426E-40DD-AFC4-6F175D3DCCD1}">
                          <a14:hiddenFill xmlns:a14="http://schemas.microsoft.com/office/drawing/2010/main">
                            <a:solidFill>
                              <a:srgbClr val="4F81BD"/>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pic>
                </p:oleObj>
              </mc:Fallback>
            </mc:AlternateContent>
          </a:graphicData>
        </a:graphic>
      </p:graphicFrame>
      <p:sp>
        <p:nvSpPr>
          <p:cNvPr id="6" name="正方形/長方形 5" hidden="1"/>
          <p:cNvSpPr/>
          <p:nvPr userDrawn="1">
            <p:custDataLst>
              <p:tags r:id="rId10"/>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3575" b="0" i="0" u="none" strike="noStrike" kern="1200" cap="none" spc="0" normalizeH="0" baseline="0" noProof="0">
              <a:ln>
                <a:noFill/>
              </a:ln>
              <a:solidFill>
                <a:prstClr val="white"/>
              </a:solidFill>
              <a:effectLst/>
              <a:uLnTx/>
              <a:uFillTx/>
              <a:latin typeface="メイリオ"/>
              <a:ea typeface="メイリオ"/>
              <a:cs typeface="+mn-cs"/>
              <a:sym typeface="メイリオ"/>
            </a:endParaRPr>
          </a:p>
        </p:txBody>
      </p:sp>
      <p:sp>
        <p:nvSpPr>
          <p:cNvPr id="2" name="Title Placeholder 1"/>
          <p:cNvSpPr>
            <a:spLocks noGrp="1"/>
          </p:cNvSpPr>
          <p:nvPr>
            <p:ph type="title"/>
          </p:nvPr>
        </p:nvSpPr>
        <p:spPr>
          <a:xfrm>
            <a:off x="686666" y="365760"/>
            <a:ext cx="8543925" cy="1325562"/>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686666" y="1828801"/>
            <a:ext cx="8543925" cy="4351337"/>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11" name="Slide Number Placeholder 5">
            <a:extLst>
              <a:ext uri="{FF2B5EF4-FFF2-40B4-BE49-F238E27FC236}">
                <a16:creationId xmlns:a16="http://schemas.microsoft.com/office/drawing/2014/main" id="{8D71E0D2-A8D2-429C-8FD2-5382CC387064}"/>
              </a:ext>
            </a:extLst>
          </p:cNvPr>
          <p:cNvSpPr txBox="1">
            <a:spLocks/>
          </p:cNvSpPr>
          <p:nvPr userDrawn="1"/>
        </p:nvSpPr>
        <p:spPr>
          <a:xfrm>
            <a:off x="3838575" y="6594473"/>
            <a:ext cx="2228850" cy="365125"/>
          </a:xfrm>
          <a:prstGeom prst="rect">
            <a:avLst/>
          </a:prstGeom>
        </p:spPr>
        <p:txBody>
          <a:bodyPr vert="horz" lIns="91440" tIns="45720" rIns="91440" bIns="45720" rtlCol="0" anchor="ctr"/>
          <a:lstStyle>
            <a:lvl1pPr marL="0" marR="0" indent="0" algn="r" defTabSz="914400" rtl="0" eaLnBrk="1" fontAlgn="auto" latinLnBrk="0" hangingPunct="1">
              <a:lnSpc>
                <a:spcPct val="100000"/>
              </a:lnSpc>
              <a:spcBef>
                <a:spcPts val="0"/>
              </a:spcBef>
              <a:spcAft>
                <a:spcPts val="0"/>
              </a:spcAft>
              <a:buClrTx/>
              <a:buSzTx/>
              <a:buFontTx/>
              <a:buNone/>
              <a:tabLst/>
              <a:defRPr sz="800" b="0">
                <a:solidFill>
                  <a:schemeClr val="tx1"/>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fld id="{825C9FE8-E417-42BD-83E2-1B4172A7035A}" type="slidenum">
              <a:rPr kumimoji="1" lang="ja-JP" altLang="en-US" sz="800" b="0" i="0" u="none" strike="noStrike" kern="1200" cap="none" spc="0" normalizeH="0" baseline="0" noProof="0" smtClean="0">
                <a:ln>
                  <a:noFill/>
                </a:ln>
                <a:solidFill>
                  <a:prstClr val="black"/>
                </a:solidFill>
                <a:effectLst/>
                <a:uLnTx/>
                <a:uFillTx/>
                <a:latin typeface="メイリオ" panose="020B0604030504040204" pitchFamily="50" charset="-128"/>
                <a:ea typeface="メイリオ" panose="020B0604030504040204" pitchFamily="50" charset="-128"/>
                <a:cs typeface="+mn-cs"/>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1" lang="ja-JP" altLang="en-US" sz="8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p:txBody>
      </p:sp>
      <p:sp>
        <p:nvSpPr>
          <p:cNvPr id="12" name="Footer Placeholder 4">
            <a:extLst>
              <a:ext uri="{FF2B5EF4-FFF2-40B4-BE49-F238E27FC236}">
                <a16:creationId xmlns:a16="http://schemas.microsoft.com/office/drawing/2014/main" id="{B3C56B99-F1CD-4C68-A8F6-7D3956AEAC54}"/>
              </a:ext>
            </a:extLst>
          </p:cNvPr>
          <p:cNvSpPr txBox="1">
            <a:spLocks/>
          </p:cNvSpPr>
          <p:nvPr userDrawn="1"/>
        </p:nvSpPr>
        <p:spPr>
          <a:xfrm>
            <a:off x="-43542" y="6594473"/>
            <a:ext cx="3343275" cy="365125"/>
          </a:xfrm>
          <a:prstGeom prst="rect">
            <a:avLst/>
          </a:prstGeom>
        </p:spPr>
        <p:txBody>
          <a:bodyPr vert="horz" lIns="91440" tIns="45720" rIns="91440" bIns="45720" rtlCol="0" anchor="ctr"/>
          <a:lstStyle>
            <a:defPPr>
              <a:defRPr lang="en-US"/>
            </a:defPPr>
            <a:lvl1pPr marL="0" marR="0" indent="0" algn="l" defTabSz="914400" rtl="0" eaLnBrk="1" fontAlgn="auto" latinLnBrk="0" hangingPunct="1">
              <a:lnSpc>
                <a:spcPct val="100000"/>
              </a:lnSpc>
              <a:spcBef>
                <a:spcPts val="0"/>
              </a:spcBef>
              <a:spcAft>
                <a:spcPts val="0"/>
              </a:spcAft>
              <a:buClrTx/>
              <a:buSzTx/>
              <a:buFontTx/>
              <a:buNone/>
              <a:tabLst/>
              <a:defRPr sz="900" kern="1200">
                <a:solidFill>
                  <a:schemeClr val="tx1">
                    <a:lumMod val="65000"/>
                    <a:lumOff val="35000"/>
                  </a:schemeClr>
                </a:solidFill>
                <a:latin typeface="メイリオ" panose="020B0604030504040204" pitchFamily="50" charset="-128"/>
                <a:ea typeface="メイリオ" panose="020B0604030504040204" pitchFamily="50" charset="-128"/>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ja-JP" sz="800" b="0" i="0" u="none" strike="noStrike" kern="1200" cap="none" spc="0" normalizeH="0" baseline="0" noProof="0" dirty="0">
                <a:ln>
                  <a:noFill/>
                </a:ln>
                <a:solidFill>
                  <a:prstClr val="black">
                    <a:lumMod val="75000"/>
                    <a:lumOff val="25000"/>
                  </a:prstClr>
                </a:solidFill>
                <a:effectLst/>
                <a:uLnTx/>
                <a:uFillTx/>
                <a:latin typeface="メイリオ" panose="020B0604030504040204" pitchFamily="50" charset="-128"/>
                <a:ea typeface="メイリオ" panose="020B0604030504040204" pitchFamily="50" charset="-128"/>
                <a:cs typeface="+mn-cs"/>
              </a:rPr>
              <a:t>© SHIDAX</a:t>
            </a:r>
            <a:r>
              <a:rPr kumimoji="0" lang="ja-JP" altLang="en-US" sz="800" b="0" i="0" u="none" strike="noStrike" kern="1200" cap="none" spc="0" normalizeH="0" baseline="0" noProof="0" dirty="0">
                <a:ln>
                  <a:noFill/>
                </a:ln>
                <a:solidFill>
                  <a:prstClr val="black">
                    <a:lumMod val="75000"/>
                    <a:lumOff val="25000"/>
                  </a:prstClr>
                </a:solidFill>
                <a:effectLst/>
                <a:uLnTx/>
                <a:uFillTx/>
                <a:latin typeface="メイリオ" panose="020B0604030504040204" pitchFamily="50" charset="-128"/>
                <a:ea typeface="メイリオ" panose="020B0604030504040204" pitchFamily="50" charset="-128"/>
                <a:cs typeface="+mn-cs"/>
              </a:rPr>
              <a:t> </a:t>
            </a:r>
            <a:r>
              <a:rPr kumimoji="0" lang="en-US" altLang="ja-JP" sz="800" b="0" i="0" u="none" strike="noStrike" kern="1200" cap="none" spc="0" normalizeH="0" baseline="0" noProof="0" dirty="0">
                <a:ln>
                  <a:noFill/>
                </a:ln>
                <a:solidFill>
                  <a:prstClr val="black">
                    <a:lumMod val="75000"/>
                    <a:lumOff val="25000"/>
                  </a:prstClr>
                </a:solidFill>
                <a:effectLst/>
                <a:uLnTx/>
                <a:uFillTx/>
                <a:latin typeface="メイリオ" panose="020B0604030504040204" pitchFamily="50" charset="-128"/>
                <a:ea typeface="メイリオ" panose="020B0604030504040204" pitchFamily="50" charset="-128"/>
                <a:cs typeface="+mn-cs"/>
              </a:rPr>
              <a:t>CORPORATION. All Right Reserved.</a:t>
            </a:r>
            <a:endParaRPr kumimoji="0" lang="ja-JP" altLang="en-US" sz="800" b="0" i="0" u="none" strike="noStrike" kern="1200" cap="none" spc="0" normalizeH="0" baseline="0" noProof="0" dirty="0">
              <a:ln>
                <a:noFill/>
              </a:ln>
              <a:solidFill>
                <a:prstClr val="black">
                  <a:lumMod val="75000"/>
                  <a:lumOff val="25000"/>
                </a:prstClr>
              </a:solidFill>
              <a:effectLst/>
              <a:uLnTx/>
              <a:uFillTx/>
              <a:latin typeface="メイリオ" panose="020B0604030504040204" pitchFamily="50" charset="-128"/>
              <a:ea typeface="メイリオ" panose="020B0604030504040204" pitchFamily="50" charset="-128"/>
              <a:cs typeface="+mn-cs"/>
            </a:endParaRPr>
          </a:p>
        </p:txBody>
      </p:sp>
    </p:spTree>
    <p:extLst>
      <p:ext uri="{BB962C8B-B14F-4D97-AF65-F5344CB8AC3E}">
        <p14:creationId xmlns:p14="http://schemas.microsoft.com/office/powerpoint/2010/main" val="3855976756"/>
      </p:ext>
    </p:extLst>
  </p:cSld>
  <p:clrMap bg1="lt1" tx1="dk1" bg2="lt2" tx2="dk2" accent1="accent1" accent2="accent2" accent3="accent3" accent4="accent4" accent5="accent5" accent6="accent6" hlink="hlink" folHlink="folHlink"/>
  <p:sldLayoutIdLst>
    <p:sldLayoutId id="2147483743" r:id="rId1"/>
    <p:sldLayoutId id="2147483744" r:id="rId2"/>
    <p:sldLayoutId id="2147483745" r:id="rId3"/>
    <p:sldLayoutId id="2147483746" r:id="rId4"/>
    <p:sldLayoutId id="2147483747" r:id="rId5"/>
    <p:sldLayoutId id="2147483748" r:id="rId6"/>
  </p:sldLayoutIdLst>
  <p:hf sldNum="0" hdr="0" ftr="0" dt="0"/>
  <p:txStyles>
    <p:titleStyle>
      <a:lvl1pPr algn="l" defTabSz="742950" rtl="0" eaLnBrk="1" latinLnBrk="0" hangingPunct="1">
        <a:lnSpc>
          <a:spcPct val="90000"/>
        </a:lnSpc>
        <a:spcBef>
          <a:spcPct val="0"/>
        </a:spcBef>
        <a:buNone/>
        <a:defRPr kumimoji="1" sz="3575" kern="1200">
          <a:solidFill>
            <a:schemeClr val="tx1"/>
          </a:solidFill>
          <a:latin typeface="メイリオ" panose="020B0604030504040204" pitchFamily="50" charset="-128"/>
          <a:ea typeface="メイリオ" panose="020B0604030504040204" pitchFamily="50" charset="-128"/>
          <a:cs typeface="+mj-cs"/>
        </a:defRPr>
      </a:lvl1pPr>
    </p:titleStyle>
    <p:bodyStyle>
      <a:lvl1pPr marL="185738" indent="-185738" algn="l" defTabSz="742950" rtl="0" eaLnBrk="1" latinLnBrk="0" hangingPunct="1">
        <a:lnSpc>
          <a:spcPct val="90000"/>
        </a:lnSpc>
        <a:spcBef>
          <a:spcPts val="813"/>
        </a:spcBef>
        <a:buFont typeface="Wingdings 2" pitchFamily="18" charset="2"/>
        <a:buChar char=""/>
        <a:defRPr kumimoji="1" sz="2275" kern="1200">
          <a:solidFill>
            <a:schemeClr val="tx1"/>
          </a:solidFill>
          <a:latin typeface="メイリオ" panose="020B0604030504040204" pitchFamily="50" charset="-128"/>
          <a:ea typeface="メイリオ" panose="020B0604030504040204" pitchFamily="50" charset="-128"/>
          <a:cs typeface="+mn-cs"/>
        </a:defRPr>
      </a:lvl1pPr>
      <a:lvl2pPr marL="557213" indent="-185738" algn="l" defTabSz="742950" rtl="0" eaLnBrk="1" latinLnBrk="0" hangingPunct="1">
        <a:lnSpc>
          <a:spcPct val="90000"/>
        </a:lnSpc>
        <a:spcBef>
          <a:spcPts val="406"/>
        </a:spcBef>
        <a:buFont typeface="Wingdings 2" pitchFamily="18" charset="2"/>
        <a:buChar char=""/>
        <a:defRPr kumimoji="1" sz="1950" kern="1200">
          <a:solidFill>
            <a:schemeClr val="tx1"/>
          </a:solidFill>
          <a:latin typeface="メイリオ" panose="020B0604030504040204" pitchFamily="50" charset="-128"/>
          <a:ea typeface="メイリオ" panose="020B0604030504040204" pitchFamily="50" charset="-128"/>
          <a:cs typeface="+mn-cs"/>
        </a:defRPr>
      </a:lvl2pPr>
      <a:lvl3pPr marL="928688" indent="-185738" algn="l" defTabSz="742950" rtl="0" eaLnBrk="1" latinLnBrk="0" hangingPunct="1">
        <a:lnSpc>
          <a:spcPct val="90000"/>
        </a:lnSpc>
        <a:spcBef>
          <a:spcPts val="406"/>
        </a:spcBef>
        <a:buFont typeface="Wingdings 2" pitchFamily="18" charset="2"/>
        <a:buChar char=""/>
        <a:defRPr kumimoji="1" sz="1625" kern="1200">
          <a:solidFill>
            <a:schemeClr val="tx1"/>
          </a:solidFill>
          <a:latin typeface="メイリオ" panose="020B0604030504040204" pitchFamily="50" charset="-128"/>
          <a:ea typeface="メイリオ" panose="020B0604030504040204" pitchFamily="50" charset="-128"/>
          <a:cs typeface="+mn-cs"/>
        </a:defRPr>
      </a:lvl3pPr>
      <a:lvl4pPr marL="1300163" indent="-185738" algn="l" defTabSz="742950" rtl="0" eaLnBrk="1" latinLnBrk="0" hangingPunct="1">
        <a:lnSpc>
          <a:spcPct val="90000"/>
        </a:lnSpc>
        <a:spcBef>
          <a:spcPts val="406"/>
        </a:spcBef>
        <a:buFont typeface="Wingdings 2" pitchFamily="18" charset="2"/>
        <a:buChar char=""/>
        <a:defRPr kumimoji="1" sz="1463" kern="1200">
          <a:solidFill>
            <a:schemeClr val="tx1"/>
          </a:solidFill>
          <a:latin typeface="メイリオ" panose="020B0604030504040204" pitchFamily="50" charset="-128"/>
          <a:ea typeface="メイリオ" panose="020B0604030504040204" pitchFamily="50" charset="-128"/>
          <a:cs typeface="+mn-cs"/>
        </a:defRPr>
      </a:lvl4pPr>
      <a:lvl5pPr marL="1671638" indent="-185738" algn="l" defTabSz="742950" rtl="0" eaLnBrk="1" latinLnBrk="0" hangingPunct="1">
        <a:lnSpc>
          <a:spcPct val="90000"/>
        </a:lnSpc>
        <a:spcBef>
          <a:spcPts val="406"/>
        </a:spcBef>
        <a:buFont typeface="Wingdings 2" pitchFamily="18" charset="2"/>
        <a:buChar char=""/>
        <a:defRPr kumimoji="1" sz="1463" kern="1200">
          <a:solidFill>
            <a:schemeClr val="tx1"/>
          </a:solidFill>
          <a:latin typeface="メイリオ" panose="020B0604030504040204" pitchFamily="50" charset="-128"/>
          <a:ea typeface="メイリオ" panose="020B0604030504040204" pitchFamily="50" charset="-128"/>
          <a:cs typeface="+mn-cs"/>
        </a:defRPr>
      </a:lvl5pPr>
      <a:lvl6pPr marL="2043113" indent="-185738" algn="l" defTabSz="742950" rtl="0" eaLnBrk="1" latinLnBrk="0" hangingPunct="1">
        <a:spcBef>
          <a:spcPct val="20000"/>
        </a:spcBef>
        <a:buFont typeface="Wingdings 2" pitchFamily="18" charset="2"/>
        <a:buChar char=""/>
        <a:defRPr kumimoji="1" sz="1463" kern="1200">
          <a:solidFill>
            <a:schemeClr val="tx1"/>
          </a:solidFill>
          <a:latin typeface="+mn-lt"/>
          <a:ea typeface="+mn-ea"/>
          <a:cs typeface="+mn-cs"/>
        </a:defRPr>
      </a:lvl6pPr>
      <a:lvl7pPr marL="2414588" indent="-185738" algn="l" defTabSz="742950" rtl="0" eaLnBrk="1" latinLnBrk="0" hangingPunct="1">
        <a:spcBef>
          <a:spcPct val="20000"/>
        </a:spcBef>
        <a:buFont typeface="Wingdings 2" pitchFamily="18" charset="2"/>
        <a:buChar char=""/>
        <a:defRPr kumimoji="1" sz="1463" kern="1200">
          <a:solidFill>
            <a:schemeClr val="tx1"/>
          </a:solidFill>
          <a:latin typeface="+mn-lt"/>
          <a:ea typeface="+mn-ea"/>
          <a:cs typeface="+mn-cs"/>
        </a:defRPr>
      </a:lvl7pPr>
      <a:lvl8pPr marL="2786063" indent="-185738" algn="l" defTabSz="742950" rtl="0" eaLnBrk="1" latinLnBrk="0" hangingPunct="1">
        <a:spcBef>
          <a:spcPct val="20000"/>
        </a:spcBef>
        <a:buFont typeface="Wingdings 2" pitchFamily="18" charset="2"/>
        <a:buChar char=""/>
        <a:defRPr kumimoji="1" sz="1463" kern="1200">
          <a:solidFill>
            <a:schemeClr val="tx1"/>
          </a:solidFill>
          <a:latin typeface="+mn-lt"/>
          <a:ea typeface="+mn-ea"/>
          <a:cs typeface="+mn-cs"/>
        </a:defRPr>
      </a:lvl8pPr>
      <a:lvl9pPr marL="3157538" indent="-185738" algn="l" defTabSz="742950" rtl="0" eaLnBrk="1" latinLnBrk="0" hangingPunct="1">
        <a:spcBef>
          <a:spcPct val="20000"/>
        </a:spcBef>
        <a:buFont typeface="Wingdings 2" pitchFamily="18" charset="2"/>
        <a:buChar char=""/>
        <a:defRPr kumimoji="1" sz="1463" kern="1200">
          <a:solidFill>
            <a:schemeClr val="tx1"/>
          </a:solidFill>
          <a:latin typeface="+mn-lt"/>
          <a:ea typeface="+mn-ea"/>
          <a:cs typeface="+mn-cs"/>
        </a:defRPr>
      </a:lvl9pPr>
    </p:bodyStyle>
    <p:otherStyle>
      <a:defPPr>
        <a:defRPr lang="en-US"/>
      </a:defPPr>
      <a:lvl1pPr marL="0" algn="l" defTabSz="742950" rtl="0" eaLnBrk="1" latinLnBrk="0" hangingPunct="1">
        <a:defRPr kumimoji="1" sz="1463" kern="1200">
          <a:solidFill>
            <a:schemeClr val="tx1"/>
          </a:solidFill>
          <a:latin typeface="+mn-lt"/>
          <a:ea typeface="+mn-ea"/>
          <a:cs typeface="+mn-cs"/>
        </a:defRPr>
      </a:lvl1pPr>
      <a:lvl2pPr marL="371475" algn="l" defTabSz="742950" rtl="0" eaLnBrk="1" latinLnBrk="0" hangingPunct="1">
        <a:defRPr kumimoji="1" sz="1463" kern="1200">
          <a:solidFill>
            <a:schemeClr val="tx1"/>
          </a:solidFill>
          <a:latin typeface="+mn-lt"/>
          <a:ea typeface="+mn-ea"/>
          <a:cs typeface="+mn-cs"/>
        </a:defRPr>
      </a:lvl2pPr>
      <a:lvl3pPr marL="742950" algn="l" defTabSz="742950" rtl="0" eaLnBrk="1" latinLnBrk="0" hangingPunct="1">
        <a:defRPr kumimoji="1" sz="1463" kern="1200">
          <a:solidFill>
            <a:schemeClr val="tx1"/>
          </a:solidFill>
          <a:latin typeface="+mn-lt"/>
          <a:ea typeface="+mn-ea"/>
          <a:cs typeface="+mn-cs"/>
        </a:defRPr>
      </a:lvl3pPr>
      <a:lvl4pPr marL="1114425" algn="l" defTabSz="742950" rtl="0" eaLnBrk="1" latinLnBrk="0" hangingPunct="1">
        <a:defRPr kumimoji="1" sz="1463" kern="1200">
          <a:solidFill>
            <a:schemeClr val="tx1"/>
          </a:solidFill>
          <a:latin typeface="+mn-lt"/>
          <a:ea typeface="+mn-ea"/>
          <a:cs typeface="+mn-cs"/>
        </a:defRPr>
      </a:lvl4pPr>
      <a:lvl5pPr marL="1485900" algn="l" defTabSz="742950" rtl="0" eaLnBrk="1" latinLnBrk="0" hangingPunct="1">
        <a:defRPr kumimoji="1" sz="1463" kern="1200">
          <a:solidFill>
            <a:schemeClr val="tx1"/>
          </a:solidFill>
          <a:latin typeface="+mn-lt"/>
          <a:ea typeface="+mn-ea"/>
          <a:cs typeface="+mn-cs"/>
        </a:defRPr>
      </a:lvl5pPr>
      <a:lvl6pPr marL="1857375" algn="l" defTabSz="742950" rtl="0" eaLnBrk="1" latinLnBrk="0" hangingPunct="1">
        <a:defRPr kumimoji="1" sz="1463" kern="1200">
          <a:solidFill>
            <a:schemeClr val="tx1"/>
          </a:solidFill>
          <a:latin typeface="+mn-lt"/>
          <a:ea typeface="+mn-ea"/>
          <a:cs typeface="+mn-cs"/>
        </a:defRPr>
      </a:lvl6pPr>
      <a:lvl7pPr marL="2228850" algn="l" defTabSz="742950" rtl="0" eaLnBrk="1" latinLnBrk="0" hangingPunct="1">
        <a:defRPr kumimoji="1" sz="1463" kern="1200">
          <a:solidFill>
            <a:schemeClr val="tx1"/>
          </a:solidFill>
          <a:latin typeface="+mn-lt"/>
          <a:ea typeface="+mn-ea"/>
          <a:cs typeface="+mn-cs"/>
        </a:defRPr>
      </a:lvl7pPr>
      <a:lvl8pPr marL="2600325" algn="l" defTabSz="742950" rtl="0" eaLnBrk="1" latinLnBrk="0" hangingPunct="1">
        <a:defRPr kumimoji="1" sz="1463" kern="1200">
          <a:solidFill>
            <a:schemeClr val="tx1"/>
          </a:solidFill>
          <a:latin typeface="+mn-lt"/>
          <a:ea typeface="+mn-ea"/>
          <a:cs typeface="+mn-cs"/>
        </a:defRPr>
      </a:lvl8pPr>
      <a:lvl9pPr marL="2971800" algn="l" defTabSz="742950" rtl="0" eaLnBrk="1" latinLnBrk="0" hangingPunct="1">
        <a:defRPr kumimoji="1" sz="1463" kern="1200">
          <a:solidFill>
            <a:schemeClr val="tx1"/>
          </a:solidFill>
          <a:latin typeface="+mn-lt"/>
          <a:ea typeface="+mn-ea"/>
          <a:cs typeface="+mn-cs"/>
        </a:defRPr>
      </a:lvl9pPr>
    </p:otherStyle>
  </p:txStyles>
  <p:extLst>
    <p:ext uri="{27BBF7A9-308A-43DC-89C8-2F10F3537804}">
      <p15:sldGuideLst xmlns:p15="http://schemas.microsoft.com/office/powerpoint/2012/main">
        <p15:guide id="2" pos="3120">
          <p15:clr>
            <a:srgbClr val="F26B43"/>
          </p15:clr>
        </p15:guide>
        <p15:guide id="3" pos="101">
          <p15:clr>
            <a:srgbClr val="F26B43"/>
          </p15:clr>
        </p15:guide>
        <p15:guide id="4" pos="6138">
          <p15:clr>
            <a:srgbClr val="F26B43"/>
          </p15:clr>
        </p15:guide>
        <p15:guide id="5" orient="horz" pos="842">
          <p15:clr>
            <a:srgbClr val="F26B43"/>
          </p15:clr>
        </p15:guide>
        <p15:guide id="6" orient="horz" pos="4034">
          <p15:clr>
            <a:srgbClr val="F26B43"/>
          </p15:clr>
        </p15:guide>
        <p15:guide id="7" orient="horz" pos="1253">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22.png"/><Relationship Id="rId7" Type="http://schemas.openxmlformats.org/officeDocument/2006/relationships/image" Target="../media/image26.png"/><Relationship Id="rId2" Type="http://schemas.openxmlformats.org/officeDocument/2006/relationships/image" Target="../media/image21.png"/><Relationship Id="rId1" Type="http://schemas.openxmlformats.org/officeDocument/2006/relationships/slideLayout" Target="../slideLayouts/slideLayout2.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3.png"/></Relationships>
</file>

<file path=ppt/slides/_rels/slide2.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4.png"/><Relationship Id="rId1" Type="http://schemas.openxmlformats.org/officeDocument/2006/relationships/slideLayout" Target="../slideLayouts/slideLayout2.xml"/><Relationship Id="rId6" Type="http://schemas.openxmlformats.org/officeDocument/2006/relationships/image" Target="../media/image29.jpeg"/><Relationship Id="rId5" Type="http://schemas.openxmlformats.org/officeDocument/2006/relationships/image" Target="../media/image28.png"/><Relationship Id="rId4" Type="http://schemas.openxmlformats.org/officeDocument/2006/relationships/image" Target="../media/image25.png"/></Relationships>
</file>

<file path=ppt/slides/_rels/slide3.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5.png"/><Relationship Id="rId1" Type="http://schemas.openxmlformats.org/officeDocument/2006/relationships/slideLayout" Target="../slideLayouts/slideLayout2.xml"/><Relationship Id="rId5" Type="http://schemas.openxmlformats.org/officeDocument/2006/relationships/image" Target="../media/image32.png"/><Relationship Id="rId4" Type="http://schemas.openxmlformats.org/officeDocument/2006/relationships/image" Target="../media/image31.png"/></Relationships>
</file>

<file path=ppt/slides/_rels/slide4.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6.xml.rels><?xml version="1.0" encoding="UTF-8" standalone="yes"?>
<Relationships xmlns="http://schemas.openxmlformats.org/package/2006/relationships"><Relationship Id="rId3" Type="http://schemas.openxmlformats.org/officeDocument/2006/relationships/image" Target="../media/image35.jpeg"/><Relationship Id="rId7" Type="http://schemas.openxmlformats.org/officeDocument/2006/relationships/image" Target="../media/image39.jpeg"/><Relationship Id="rId2" Type="http://schemas.openxmlformats.org/officeDocument/2006/relationships/image" Target="../media/image34.jpeg"/><Relationship Id="rId1" Type="http://schemas.openxmlformats.org/officeDocument/2006/relationships/slideLayout" Target="../slideLayouts/slideLayout7.xml"/><Relationship Id="rId6" Type="http://schemas.openxmlformats.org/officeDocument/2006/relationships/image" Target="../media/image38.jpeg"/><Relationship Id="rId5" Type="http://schemas.openxmlformats.org/officeDocument/2006/relationships/image" Target="../media/image37.jpeg"/><Relationship Id="rId4" Type="http://schemas.openxmlformats.org/officeDocument/2006/relationships/image" Target="../media/image36.jpeg"/></Relationships>
</file>

<file path=ppt/slides/_rels/slide7.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image" Target="../media/image40.jpeg"/><Relationship Id="rId1" Type="http://schemas.openxmlformats.org/officeDocument/2006/relationships/slideLayout" Target="../slideLayouts/slideLayout8.xml"/><Relationship Id="rId5" Type="http://schemas.openxmlformats.org/officeDocument/2006/relationships/image" Target="../media/image43.jpeg"/><Relationship Id="rId4" Type="http://schemas.openxmlformats.org/officeDocument/2006/relationships/image" Target="../media/image42.jpeg"/></Relationships>
</file>

<file path=ppt/slides/_rels/slide8.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名物料理シリーズ</a:t>
            </a:r>
            <a:endParaRPr kumimoji="1" lang="ja-JP" altLang="en-US" dirty="0"/>
          </a:p>
        </p:txBody>
      </p:sp>
      <p:sp>
        <p:nvSpPr>
          <p:cNvPr id="4" name="テキスト ボックス 3"/>
          <p:cNvSpPr txBox="1"/>
          <p:nvPr/>
        </p:nvSpPr>
        <p:spPr>
          <a:xfrm>
            <a:off x="160057" y="1125340"/>
            <a:ext cx="8148371" cy="584775"/>
          </a:xfrm>
          <a:prstGeom prst="rect">
            <a:avLst/>
          </a:prstGeom>
          <a:noFill/>
        </p:spPr>
        <p:txBody>
          <a:bodyPr wrap="square" rtlCol="0">
            <a:spAutoFit/>
          </a:bodyPr>
          <a:lstStyle/>
          <a:p>
            <a:r>
              <a:rPr kumimoji="1" lang="ja-JP" altLang="en-US" sz="1600" dirty="0" smtClean="0"/>
              <a:t>営業店のオリジナル名物料理を全国に展開し</a:t>
            </a:r>
            <a:r>
              <a:rPr kumimoji="1" lang="en-US" altLang="ja-JP" sz="1600" dirty="0" smtClean="0"/>
              <a:t>CS/ES</a:t>
            </a:r>
            <a:r>
              <a:rPr kumimoji="1" lang="ja-JP" altLang="en-US" sz="1600" dirty="0" smtClean="0"/>
              <a:t>向上を目指した企画です。</a:t>
            </a:r>
            <a:endParaRPr kumimoji="1" lang="en-US" altLang="ja-JP" sz="1600" dirty="0" smtClean="0"/>
          </a:p>
          <a:p>
            <a:r>
              <a:rPr kumimoji="1" lang="ja-JP" altLang="en-US" sz="1600" dirty="0" smtClean="0"/>
              <a:t>レシピ作成や</a:t>
            </a:r>
            <a:r>
              <a:rPr kumimoji="1" lang="en-US" altLang="ja-JP" sz="1600" dirty="0" smtClean="0"/>
              <a:t>POP</a:t>
            </a:r>
            <a:r>
              <a:rPr kumimoji="1" lang="ja-JP" altLang="en-US" sz="1600" dirty="0" smtClean="0"/>
              <a:t>作成はメニュー開発と</a:t>
            </a:r>
            <a:r>
              <a:rPr kumimoji="1" lang="en-US" altLang="ja-JP" sz="1600" dirty="0" smtClean="0"/>
              <a:t>MDCS</a:t>
            </a:r>
            <a:r>
              <a:rPr kumimoji="1" lang="ja-JP" altLang="en-US" sz="1600" dirty="0" smtClean="0"/>
              <a:t>が行います。</a:t>
            </a:r>
            <a:endParaRPr kumimoji="1" lang="en-US" altLang="ja-JP" sz="1600" dirty="0" smtClean="0"/>
          </a:p>
        </p:txBody>
      </p:sp>
      <p:sp>
        <p:nvSpPr>
          <p:cNvPr id="5" name="山形 4"/>
          <p:cNvSpPr/>
          <p:nvPr/>
        </p:nvSpPr>
        <p:spPr>
          <a:xfrm>
            <a:off x="244365" y="1915511"/>
            <a:ext cx="2136228" cy="496614"/>
          </a:xfrm>
          <a:prstGeom prst="chevron">
            <a:avLst>
              <a:gd name="adj" fmla="val 21429"/>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smtClean="0">
                <a:solidFill>
                  <a:schemeClr val="bg1"/>
                </a:solidFill>
              </a:rPr>
              <a:t>情報収集</a:t>
            </a:r>
            <a:endParaRPr kumimoji="1" lang="ja-JP" altLang="en-US" dirty="0">
              <a:solidFill>
                <a:schemeClr val="bg1"/>
              </a:solidFill>
            </a:endParaRPr>
          </a:p>
        </p:txBody>
      </p:sp>
      <p:sp>
        <p:nvSpPr>
          <p:cNvPr id="9" name="山形 8"/>
          <p:cNvSpPr/>
          <p:nvPr/>
        </p:nvSpPr>
        <p:spPr>
          <a:xfrm>
            <a:off x="2593428" y="1915511"/>
            <a:ext cx="2136228" cy="496614"/>
          </a:xfrm>
          <a:prstGeom prst="chevron">
            <a:avLst>
              <a:gd name="adj" fmla="val 21429"/>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smtClean="0">
                <a:solidFill>
                  <a:schemeClr val="bg1"/>
                </a:solidFill>
              </a:rPr>
              <a:t>料理情報の取得</a:t>
            </a:r>
            <a:endParaRPr kumimoji="1" lang="ja-JP" altLang="en-US" dirty="0">
              <a:solidFill>
                <a:schemeClr val="bg1"/>
              </a:solidFill>
            </a:endParaRPr>
          </a:p>
        </p:txBody>
      </p:sp>
      <p:sp>
        <p:nvSpPr>
          <p:cNvPr id="10" name="山形 9"/>
          <p:cNvSpPr/>
          <p:nvPr/>
        </p:nvSpPr>
        <p:spPr>
          <a:xfrm>
            <a:off x="4942491" y="1915511"/>
            <a:ext cx="2136228" cy="496614"/>
          </a:xfrm>
          <a:prstGeom prst="chevron">
            <a:avLst>
              <a:gd name="adj" fmla="val 21429"/>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600" dirty="0" smtClean="0">
                <a:solidFill>
                  <a:schemeClr val="bg1"/>
                </a:solidFill>
              </a:rPr>
              <a:t>作業工程表＆</a:t>
            </a:r>
            <a:endParaRPr kumimoji="1" lang="en-US" altLang="ja-JP" sz="1600" dirty="0" smtClean="0">
              <a:solidFill>
                <a:schemeClr val="bg1"/>
              </a:solidFill>
            </a:endParaRPr>
          </a:p>
          <a:p>
            <a:pPr algn="ctr"/>
            <a:r>
              <a:rPr kumimoji="1" lang="ja-JP" altLang="en-US" sz="1600" dirty="0">
                <a:solidFill>
                  <a:schemeClr val="bg1"/>
                </a:solidFill>
              </a:rPr>
              <a:t>ポスタ</a:t>
            </a:r>
            <a:r>
              <a:rPr kumimoji="1" lang="ja-JP" altLang="en-US" sz="1600" dirty="0" smtClean="0">
                <a:solidFill>
                  <a:schemeClr val="bg1"/>
                </a:solidFill>
              </a:rPr>
              <a:t>ー作成</a:t>
            </a:r>
            <a:endParaRPr kumimoji="1" lang="ja-JP" altLang="en-US" sz="1600" dirty="0">
              <a:solidFill>
                <a:schemeClr val="bg1"/>
              </a:solidFill>
            </a:endParaRPr>
          </a:p>
        </p:txBody>
      </p:sp>
      <p:sp>
        <p:nvSpPr>
          <p:cNvPr id="11" name="山形 10"/>
          <p:cNvSpPr/>
          <p:nvPr/>
        </p:nvSpPr>
        <p:spPr>
          <a:xfrm>
            <a:off x="7291554" y="1915511"/>
            <a:ext cx="2136228" cy="496614"/>
          </a:xfrm>
          <a:prstGeom prst="chevron">
            <a:avLst>
              <a:gd name="adj" fmla="val 21429"/>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dirty="0" smtClean="0">
                <a:solidFill>
                  <a:schemeClr val="bg1"/>
                </a:solidFill>
              </a:rPr>
              <a:t>配信</a:t>
            </a:r>
            <a:endParaRPr kumimoji="1" lang="ja-JP" altLang="en-US" b="1" dirty="0">
              <a:solidFill>
                <a:schemeClr val="bg1"/>
              </a:solidFill>
            </a:endParaRPr>
          </a:p>
        </p:txBody>
      </p:sp>
      <p:sp>
        <p:nvSpPr>
          <p:cNvPr id="13" name="テキスト ボックス 12"/>
          <p:cNvSpPr txBox="1"/>
          <p:nvPr/>
        </p:nvSpPr>
        <p:spPr>
          <a:xfrm>
            <a:off x="160057" y="2504540"/>
            <a:ext cx="2512197" cy="646331"/>
          </a:xfrm>
          <a:prstGeom prst="rect">
            <a:avLst/>
          </a:prstGeom>
          <a:noFill/>
          <a:ln>
            <a:noFill/>
          </a:ln>
        </p:spPr>
        <p:txBody>
          <a:bodyPr wrap="square" rtlCol="0">
            <a:spAutoFit/>
          </a:bodyPr>
          <a:lstStyle/>
          <a:p>
            <a:pPr marL="228600" indent="-228600">
              <a:buFont typeface="+mj-lt"/>
              <a:buAutoNum type="arabicPeriod"/>
            </a:pPr>
            <a:r>
              <a:rPr kumimoji="1" lang="en-US" altLang="ja-JP" sz="1200" dirty="0" err="1" smtClean="0"/>
              <a:t>eSM</a:t>
            </a:r>
            <a:endParaRPr kumimoji="1" lang="en-US" altLang="ja-JP" sz="1200" dirty="0" smtClean="0"/>
          </a:p>
          <a:p>
            <a:pPr marL="228600" indent="-228600">
              <a:buFont typeface="+mj-lt"/>
              <a:buAutoNum type="arabicPeriod"/>
            </a:pPr>
            <a:r>
              <a:rPr kumimoji="1" lang="ja-JP" altLang="en-US" sz="1200" dirty="0"/>
              <a:t>本</a:t>
            </a:r>
            <a:r>
              <a:rPr kumimoji="1" lang="ja-JP" altLang="en-US" sz="1200" dirty="0" smtClean="0"/>
              <a:t>部長</a:t>
            </a:r>
            <a:r>
              <a:rPr kumimoji="1" lang="en-US" altLang="ja-JP" sz="1200" dirty="0" smtClean="0"/>
              <a:t>(</a:t>
            </a:r>
            <a:r>
              <a:rPr kumimoji="1" lang="ja-JP" altLang="en-US" sz="1200" dirty="0" smtClean="0"/>
              <a:t>本部スタッフ）巡回</a:t>
            </a:r>
            <a:endParaRPr kumimoji="1" lang="en-US" altLang="ja-JP" sz="1200" dirty="0" smtClean="0"/>
          </a:p>
          <a:p>
            <a:pPr marL="228600" indent="-228600">
              <a:buFont typeface="+mj-lt"/>
              <a:buAutoNum type="arabicPeriod"/>
            </a:pPr>
            <a:r>
              <a:rPr kumimoji="1" lang="ja-JP" altLang="en-US" sz="1200" b="1" dirty="0" smtClean="0">
                <a:solidFill>
                  <a:srgbClr val="FF0000"/>
                </a:solidFill>
              </a:rPr>
              <a:t>支店</a:t>
            </a:r>
            <a:r>
              <a:rPr kumimoji="1" lang="en-US" altLang="ja-JP" sz="1200" b="1" dirty="0" smtClean="0">
                <a:solidFill>
                  <a:srgbClr val="FF0000"/>
                </a:solidFill>
              </a:rPr>
              <a:t>/SV</a:t>
            </a:r>
            <a:r>
              <a:rPr kumimoji="1" lang="ja-JP" altLang="en-US" sz="1200" b="1" dirty="0" smtClean="0">
                <a:solidFill>
                  <a:srgbClr val="FF0000"/>
                </a:solidFill>
              </a:rPr>
              <a:t>による推薦</a:t>
            </a:r>
            <a:endParaRPr kumimoji="1" lang="en-US" altLang="ja-JP" sz="1200" b="1" dirty="0" smtClean="0">
              <a:solidFill>
                <a:srgbClr val="FF0000"/>
              </a:solidFill>
            </a:endParaRPr>
          </a:p>
        </p:txBody>
      </p:sp>
      <p:sp>
        <p:nvSpPr>
          <p:cNvPr id="14" name="テキスト ボックス 13"/>
          <p:cNvSpPr txBox="1"/>
          <p:nvPr/>
        </p:nvSpPr>
        <p:spPr>
          <a:xfrm>
            <a:off x="199438" y="3243286"/>
            <a:ext cx="2148388" cy="861774"/>
          </a:xfrm>
          <a:prstGeom prst="rect">
            <a:avLst/>
          </a:prstGeom>
          <a:noFill/>
        </p:spPr>
        <p:txBody>
          <a:bodyPr wrap="square" rtlCol="0">
            <a:spAutoFit/>
          </a:bodyPr>
          <a:lstStyle/>
          <a:p>
            <a:r>
              <a:rPr kumimoji="1" lang="ja-JP" altLang="en-US" sz="1000" dirty="0" smtClean="0"/>
              <a:t>*エスロジに食材が無い場合は</a:t>
            </a:r>
            <a:endParaRPr kumimoji="1" lang="en-US" altLang="ja-JP" sz="1000" dirty="0" smtClean="0"/>
          </a:p>
          <a:p>
            <a:r>
              <a:rPr kumimoji="1" lang="ja-JP" altLang="en-US" sz="1000" dirty="0" smtClean="0"/>
              <a:t>メニュー開発室が全国に展開できるようにアレンジします。</a:t>
            </a:r>
            <a:endParaRPr kumimoji="1" lang="en-US" altLang="ja-JP" sz="1000" dirty="0" smtClean="0"/>
          </a:p>
          <a:p>
            <a:r>
              <a:rPr kumimoji="1" lang="ja-JP" altLang="en-US" sz="1000" dirty="0" smtClean="0"/>
              <a:t>（レシピは展開前に営業店に確認をとります）</a:t>
            </a:r>
            <a:endParaRPr kumimoji="1" lang="ja-JP" altLang="en-US" sz="1000" dirty="0"/>
          </a:p>
        </p:txBody>
      </p:sp>
      <p:sp>
        <p:nvSpPr>
          <p:cNvPr id="15" name="テキスト ボックス 14"/>
          <p:cNvSpPr txBox="1"/>
          <p:nvPr/>
        </p:nvSpPr>
        <p:spPr>
          <a:xfrm>
            <a:off x="2593428" y="2508361"/>
            <a:ext cx="2512197" cy="646331"/>
          </a:xfrm>
          <a:prstGeom prst="rect">
            <a:avLst/>
          </a:prstGeom>
          <a:noFill/>
          <a:ln>
            <a:noFill/>
          </a:ln>
        </p:spPr>
        <p:txBody>
          <a:bodyPr wrap="square" rtlCol="0">
            <a:spAutoFit/>
          </a:bodyPr>
          <a:lstStyle/>
          <a:p>
            <a:pPr marL="228600" indent="-228600">
              <a:buFont typeface="+mj-lt"/>
              <a:buAutoNum type="arabicPeriod"/>
            </a:pPr>
            <a:r>
              <a:rPr kumimoji="1" lang="ja-JP" altLang="en-US" sz="1200" dirty="0" smtClean="0"/>
              <a:t>レシピ</a:t>
            </a:r>
            <a:endParaRPr kumimoji="1" lang="en-US" altLang="ja-JP" sz="1200" dirty="0" smtClean="0"/>
          </a:p>
          <a:p>
            <a:pPr marL="228600" indent="-228600">
              <a:buFont typeface="+mj-lt"/>
              <a:buAutoNum type="arabicPeriod"/>
            </a:pPr>
            <a:r>
              <a:rPr kumimoji="1" lang="ja-JP" altLang="en-US" sz="1200" dirty="0" smtClean="0"/>
              <a:t>こだわりポイント</a:t>
            </a:r>
            <a:endParaRPr kumimoji="1" lang="en-US" altLang="ja-JP" sz="1200" dirty="0" smtClean="0"/>
          </a:p>
          <a:p>
            <a:pPr marL="228600" indent="-228600">
              <a:buFont typeface="+mj-lt"/>
              <a:buAutoNum type="arabicPeriod"/>
            </a:pPr>
            <a:r>
              <a:rPr kumimoji="1" lang="ja-JP" altLang="en-US" sz="1200" dirty="0" smtClean="0"/>
              <a:t>顔写真など</a:t>
            </a:r>
            <a:endParaRPr kumimoji="1" lang="en-US" altLang="ja-JP" sz="1200" dirty="0" smtClean="0"/>
          </a:p>
        </p:txBody>
      </p:sp>
      <p:pic>
        <p:nvPicPr>
          <p:cNvPr id="17" name="図 16"/>
          <p:cNvPicPr>
            <a:picLocks noChangeAspect="1"/>
          </p:cNvPicPr>
          <p:nvPr/>
        </p:nvPicPr>
        <p:blipFill>
          <a:blip r:embed="rId2"/>
          <a:stretch>
            <a:fillRect/>
          </a:stretch>
        </p:blipFill>
        <p:spPr>
          <a:xfrm>
            <a:off x="3369081" y="4929632"/>
            <a:ext cx="1254953" cy="1428960"/>
          </a:xfrm>
          <a:prstGeom prst="rect">
            <a:avLst/>
          </a:prstGeom>
          <a:ln>
            <a:solidFill>
              <a:schemeClr val="accent1">
                <a:lumMod val="75000"/>
              </a:schemeClr>
            </a:solidFill>
          </a:ln>
        </p:spPr>
      </p:pic>
      <p:pic>
        <p:nvPicPr>
          <p:cNvPr id="16" name="図 15"/>
          <p:cNvPicPr>
            <a:picLocks noChangeAspect="1"/>
          </p:cNvPicPr>
          <p:nvPr/>
        </p:nvPicPr>
        <p:blipFill>
          <a:blip r:embed="rId3"/>
          <a:stretch>
            <a:fillRect/>
          </a:stretch>
        </p:blipFill>
        <p:spPr>
          <a:xfrm>
            <a:off x="2672253" y="3593977"/>
            <a:ext cx="1324305" cy="1817070"/>
          </a:xfrm>
          <a:prstGeom prst="rect">
            <a:avLst/>
          </a:prstGeom>
          <a:ln>
            <a:solidFill>
              <a:schemeClr val="accent1">
                <a:lumMod val="75000"/>
              </a:schemeClr>
            </a:solidFill>
          </a:ln>
        </p:spPr>
      </p:pic>
      <p:sp>
        <p:nvSpPr>
          <p:cNvPr id="18" name="テキスト ボックス 17"/>
          <p:cNvSpPr txBox="1"/>
          <p:nvPr/>
        </p:nvSpPr>
        <p:spPr>
          <a:xfrm>
            <a:off x="2593427" y="3235850"/>
            <a:ext cx="2010103" cy="400110"/>
          </a:xfrm>
          <a:prstGeom prst="rect">
            <a:avLst/>
          </a:prstGeom>
          <a:noFill/>
        </p:spPr>
        <p:txBody>
          <a:bodyPr wrap="square" rtlCol="0">
            <a:spAutoFit/>
          </a:bodyPr>
          <a:lstStyle/>
          <a:p>
            <a:r>
              <a:rPr kumimoji="1" lang="ja-JP" altLang="en-US" sz="1000" dirty="0" smtClean="0"/>
              <a:t>ヒアリングシートを</a:t>
            </a:r>
            <a:r>
              <a:rPr kumimoji="1" lang="en-US" altLang="ja-JP" sz="1000" dirty="0" smtClean="0"/>
              <a:t>SV</a:t>
            </a:r>
            <a:r>
              <a:rPr kumimoji="1" lang="ja-JP" altLang="en-US" sz="1000" dirty="0" smtClean="0"/>
              <a:t>にお送りします。</a:t>
            </a:r>
            <a:endParaRPr kumimoji="1" lang="ja-JP" altLang="en-US" sz="1000" dirty="0"/>
          </a:p>
        </p:txBody>
      </p:sp>
      <p:sp>
        <p:nvSpPr>
          <p:cNvPr id="19" name="テキスト ボックス 18"/>
          <p:cNvSpPr txBox="1"/>
          <p:nvPr/>
        </p:nvSpPr>
        <p:spPr>
          <a:xfrm>
            <a:off x="4863662" y="2514513"/>
            <a:ext cx="2512197" cy="461665"/>
          </a:xfrm>
          <a:prstGeom prst="rect">
            <a:avLst/>
          </a:prstGeom>
          <a:noFill/>
          <a:ln>
            <a:noFill/>
          </a:ln>
        </p:spPr>
        <p:txBody>
          <a:bodyPr wrap="square" rtlCol="0">
            <a:spAutoFit/>
          </a:bodyPr>
          <a:lstStyle/>
          <a:p>
            <a:r>
              <a:rPr kumimoji="1" lang="ja-JP" altLang="en-US" sz="1200" dirty="0" smtClean="0"/>
              <a:t>いただいた情報を基にレシピ化</a:t>
            </a:r>
            <a:endParaRPr kumimoji="1" lang="en-US" altLang="ja-JP" sz="1200" dirty="0" smtClean="0"/>
          </a:p>
          <a:p>
            <a:r>
              <a:rPr kumimoji="1" lang="ja-JP" altLang="en-US" sz="1200" dirty="0" smtClean="0"/>
              <a:t>＆ポスター作製を行います。</a:t>
            </a:r>
            <a:endParaRPr kumimoji="1" lang="en-US" altLang="ja-JP" sz="1200" dirty="0" smtClean="0"/>
          </a:p>
        </p:txBody>
      </p:sp>
      <p:pic>
        <p:nvPicPr>
          <p:cNvPr id="21" name="図 20"/>
          <p:cNvPicPr>
            <a:picLocks noChangeAspect="1"/>
          </p:cNvPicPr>
          <p:nvPr/>
        </p:nvPicPr>
        <p:blipFill>
          <a:blip r:embed="rId4"/>
          <a:stretch>
            <a:fillRect/>
          </a:stretch>
        </p:blipFill>
        <p:spPr>
          <a:xfrm>
            <a:off x="5692515" y="4929632"/>
            <a:ext cx="1272281" cy="1439138"/>
          </a:xfrm>
          <a:prstGeom prst="rect">
            <a:avLst/>
          </a:prstGeom>
          <a:ln>
            <a:solidFill>
              <a:schemeClr val="accent1">
                <a:lumMod val="75000"/>
              </a:schemeClr>
            </a:solidFill>
          </a:ln>
        </p:spPr>
      </p:pic>
      <p:pic>
        <p:nvPicPr>
          <p:cNvPr id="20" name="図 19"/>
          <p:cNvPicPr>
            <a:picLocks noChangeAspect="1"/>
          </p:cNvPicPr>
          <p:nvPr/>
        </p:nvPicPr>
        <p:blipFill>
          <a:blip r:embed="rId5"/>
          <a:stretch>
            <a:fillRect/>
          </a:stretch>
        </p:blipFill>
        <p:spPr>
          <a:xfrm>
            <a:off x="4942491" y="3593977"/>
            <a:ext cx="1262258" cy="1817070"/>
          </a:xfrm>
          <a:prstGeom prst="rect">
            <a:avLst/>
          </a:prstGeom>
          <a:ln>
            <a:solidFill>
              <a:schemeClr val="accent1">
                <a:lumMod val="75000"/>
              </a:schemeClr>
            </a:solidFill>
          </a:ln>
        </p:spPr>
      </p:pic>
      <p:sp>
        <p:nvSpPr>
          <p:cNvPr id="22" name="テキスト ボックス 21"/>
          <p:cNvSpPr txBox="1"/>
          <p:nvPr/>
        </p:nvSpPr>
        <p:spPr>
          <a:xfrm>
            <a:off x="4888510" y="3193867"/>
            <a:ext cx="2276918" cy="400110"/>
          </a:xfrm>
          <a:prstGeom prst="rect">
            <a:avLst/>
          </a:prstGeom>
          <a:noFill/>
        </p:spPr>
        <p:txBody>
          <a:bodyPr wrap="square" rtlCol="0">
            <a:spAutoFit/>
          </a:bodyPr>
          <a:lstStyle/>
          <a:p>
            <a:r>
              <a:rPr kumimoji="1" lang="ja-JP" altLang="en-US" sz="1000" dirty="0" smtClean="0"/>
              <a:t>作業工程表・ポスターは完成後</a:t>
            </a:r>
            <a:r>
              <a:rPr kumimoji="1" lang="en-US" altLang="ja-JP" sz="1000" dirty="0" smtClean="0"/>
              <a:t>SV</a:t>
            </a:r>
            <a:endParaRPr kumimoji="1" lang="en-US" altLang="ja-JP" sz="1000" dirty="0"/>
          </a:p>
          <a:p>
            <a:r>
              <a:rPr kumimoji="1" lang="ja-JP" altLang="en-US" sz="1000" dirty="0" smtClean="0"/>
              <a:t>営業店にご確認をいただきます。</a:t>
            </a:r>
            <a:endParaRPr kumimoji="1" lang="ja-JP" altLang="en-US" sz="1000" dirty="0"/>
          </a:p>
        </p:txBody>
      </p:sp>
      <p:sp>
        <p:nvSpPr>
          <p:cNvPr id="23" name="テキスト ボックス 22"/>
          <p:cNvSpPr txBox="1"/>
          <p:nvPr/>
        </p:nvSpPr>
        <p:spPr>
          <a:xfrm>
            <a:off x="199438" y="4340929"/>
            <a:ext cx="2226081" cy="323165"/>
          </a:xfrm>
          <a:prstGeom prst="rect">
            <a:avLst/>
          </a:prstGeom>
          <a:noFill/>
        </p:spPr>
        <p:txBody>
          <a:bodyPr wrap="square" rtlCol="0">
            <a:spAutoFit/>
          </a:bodyPr>
          <a:lstStyle/>
          <a:p>
            <a:r>
              <a:rPr kumimoji="1" lang="ja-JP" altLang="en-US" sz="1500" dirty="0" smtClean="0"/>
              <a:t>不定期で</a:t>
            </a:r>
            <a:r>
              <a:rPr kumimoji="1" lang="en-US" altLang="ja-JP" sz="1500" dirty="0" smtClean="0"/>
              <a:t>UP</a:t>
            </a:r>
            <a:r>
              <a:rPr kumimoji="1" lang="ja-JP" altLang="en-US" sz="1500" dirty="0" smtClean="0"/>
              <a:t>します</a:t>
            </a:r>
            <a:endParaRPr kumimoji="1" lang="ja-JP" altLang="en-US" sz="1500" dirty="0"/>
          </a:p>
        </p:txBody>
      </p:sp>
      <p:sp>
        <p:nvSpPr>
          <p:cNvPr id="24" name="テキスト ボックス 23"/>
          <p:cNvSpPr txBox="1"/>
          <p:nvPr/>
        </p:nvSpPr>
        <p:spPr>
          <a:xfrm>
            <a:off x="7291554" y="2502810"/>
            <a:ext cx="2512197" cy="646331"/>
          </a:xfrm>
          <a:prstGeom prst="rect">
            <a:avLst/>
          </a:prstGeom>
          <a:noFill/>
          <a:ln>
            <a:noFill/>
          </a:ln>
        </p:spPr>
        <p:txBody>
          <a:bodyPr wrap="square" rtlCol="0">
            <a:spAutoFit/>
          </a:bodyPr>
          <a:lstStyle/>
          <a:p>
            <a:pPr marL="228600" indent="-228600">
              <a:buFont typeface="+mj-lt"/>
              <a:buAutoNum type="arabicPeriod"/>
            </a:pPr>
            <a:r>
              <a:rPr kumimoji="1" lang="en-US" altLang="ja-JP" sz="1200" dirty="0" smtClean="0"/>
              <a:t>SV</a:t>
            </a:r>
            <a:r>
              <a:rPr kumimoji="1" lang="ja-JP" altLang="en-US" sz="1200" dirty="0" smtClean="0"/>
              <a:t>提案</a:t>
            </a:r>
            <a:r>
              <a:rPr kumimoji="1" lang="en-US" altLang="ja-JP" sz="1200" dirty="0" smtClean="0"/>
              <a:t>MAP</a:t>
            </a:r>
          </a:p>
          <a:p>
            <a:pPr marL="228600" indent="-228600">
              <a:buFont typeface="+mj-lt"/>
              <a:buAutoNum type="arabicPeriod"/>
            </a:pPr>
            <a:r>
              <a:rPr kumimoji="1" lang="ja-JP" altLang="en-US" sz="1200" dirty="0" smtClean="0"/>
              <a:t>販促カタログ（</a:t>
            </a:r>
            <a:r>
              <a:rPr kumimoji="1" lang="en-US" altLang="ja-JP" sz="1200" dirty="0" smtClean="0"/>
              <a:t>EXCEL)</a:t>
            </a:r>
          </a:p>
          <a:p>
            <a:pPr marL="228600" indent="-228600">
              <a:buFont typeface="+mj-lt"/>
              <a:buAutoNum type="arabicPeriod"/>
            </a:pPr>
            <a:r>
              <a:rPr kumimoji="1" lang="ja-JP" altLang="en-US" sz="1200" dirty="0" smtClean="0"/>
              <a:t>販促カタログ（</a:t>
            </a:r>
            <a:r>
              <a:rPr kumimoji="1" lang="en-US" altLang="ja-JP" sz="1200" dirty="0" smtClean="0"/>
              <a:t>WEB)</a:t>
            </a:r>
          </a:p>
        </p:txBody>
      </p:sp>
      <p:sp>
        <p:nvSpPr>
          <p:cNvPr id="25" name="テキスト ボックス 24"/>
          <p:cNvSpPr txBox="1"/>
          <p:nvPr/>
        </p:nvSpPr>
        <p:spPr>
          <a:xfrm>
            <a:off x="7323085" y="3188243"/>
            <a:ext cx="2276918" cy="400110"/>
          </a:xfrm>
          <a:prstGeom prst="rect">
            <a:avLst/>
          </a:prstGeom>
          <a:noFill/>
        </p:spPr>
        <p:txBody>
          <a:bodyPr wrap="square" rtlCol="0">
            <a:spAutoFit/>
          </a:bodyPr>
          <a:lstStyle/>
          <a:p>
            <a:r>
              <a:rPr kumimoji="1" lang="ja-JP" altLang="en-US" sz="1000" dirty="0" smtClean="0"/>
              <a:t>新メニュー配信都度</a:t>
            </a:r>
            <a:r>
              <a:rPr kumimoji="1" lang="en-US" altLang="ja-JP" sz="1000" dirty="0" smtClean="0"/>
              <a:t>SV</a:t>
            </a:r>
            <a:r>
              <a:rPr kumimoji="1" lang="ja-JP" altLang="en-US" sz="1000" dirty="0" smtClean="0"/>
              <a:t>へ案内します。</a:t>
            </a:r>
            <a:endParaRPr kumimoji="1" lang="en-US" altLang="ja-JP" sz="1000" dirty="0" smtClean="0"/>
          </a:p>
          <a:p>
            <a:r>
              <a:rPr kumimoji="1" lang="ja-JP" altLang="en-US" sz="1000" dirty="0" smtClean="0"/>
              <a:t>（メール）</a:t>
            </a:r>
            <a:endParaRPr kumimoji="1" lang="en-US" altLang="ja-JP" sz="1000" dirty="0" smtClean="0"/>
          </a:p>
        </p:txBody>
      </p:sp>
      <p:sp>
        <p:nvSpPr>
          <p:cNvPr id="26" name="テキスト ボックス 25"/>
          <p:cNvSpPr txBox="1"/>
          <p:nvPr/>
        </p:nvSpPr>
        <p:spPr>
          <a:xfrm>
            <a:off x="199438" y="4554170"/>
            <a:ext cx="2226081" cy="646331"/>
          </a:xfrm>
          <a:prstGeom prst="rect">
            <a:avLst/>
          </a:prstGeom>
          <a:noFill/>
        </p:spPr>
        <p:txBody>
          <a:bodyPr wrap="square" rtlCol="0">
            <a:spAutoFit/>
          </a:bodyPr>
          <a:lstStyle/>
          <a:p>
            <a:r>
              <a:rPr kumimoji="1" lang="ja-JP" altLang="en-US" dirty="0" smtClean="0"/>
              <a:t>積極的なご紹介をお願いします！</a:t>
            </a:r>
            <a:endParaRPr kumimoji="1" lang="ja-JP" altLang="en-US" dirty="0"/>
          </a:p>
        </p:txBody>
      </p:sp>
      <p:pic>
        <p:nvPicPr>
          <p:cNvPr id="27" name="図 26"/>
          <p:cNvPicPr>
            <a:picLocks noChangeAspect="1"/>
          </p:cNvPicPr>
          <p:nvPr/>
        </p:nvPicPr>
        <p:blipFill>
          <a:blip r:embed="rId6" cstate="hqprint">
            <a:extLst>
              <a:ext uri="{28A0092B-C50C-407E-A947-70E740481C1C}">
                <a14:useLocalDpi xmlns:a14="http://schemas.microsoft.com/office/drawing/2010/main" val="0"/>
              </a:ext>
            </a:extLst>
          </a:blip>
          <a:stretch>
            <a:fillRect/>
          </a:stretch>
        </p:blipFill>
        <p:spPr>
          <a:xfrm>
            <a:off x="2243795" y="54582"/>
            <a:ext cx="846246" cy="817203"/>
          </a:xfrm>
          <a:prstGeom prst="rect">
            <a:avLst/>
          </a:prstGeom>
        </p:spPr>
      </p:pic>
      <p:pic>
        <p:nvPicPr>
          <p:cNvPr id="28" name="図 27"/>
          <p:cNvPicPr>
            <a:picLocks noChangeAspect="1"/>
          </p:cNvPicPr>
          <p:nvPr/>
        </p:nvPicPr>
        <p:blipFill>
          <a:blip r:embed="rId7" cstate="hqprint">
            <a:extLst>
              <a:ext uri="{28A0092B-C50C-407E-A947-70E740481C1C}">
                <a14:useLocalDpi xmlns:a14="http://schemas.microsoft.com/office/drawing/2010/main" val="0"/>
              </a:ext>
            </a:extLst>
          </a:blip>
          <a:stretch>
            <a:fillRect/>
          </a:stretch>
        </p:blipFill>
        <p:spPr>
          <a:xfrm>
            <a:off x="7086724" y="3780576"/>
            <a:ext cx="2749640" cy="2655273"/>
          </a:xfrm>
          <a:prstGeom prst="rect">
            <a:avLst/>
          </a:prstGeom>
        </p:spPr>
      </p:pic>
    </p:spTree>
    <p:extLst>
      <p:ext uri="{BB962C8B-B14F-4D97-AF65-F5344CB8AC3E}">
        <p14:creationId xmlns:p14="http://schemas.microsoft.com/office/powerpoint/2010/main" val="49547881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名物料理シリーズ</a:t>
            </a:r>
            <a:endParaRPr kumimoji="1" lang="ja-JP" altLang="en-US" dirty="0"/>
          </a:p>
        </p:txBody>
      </p:sp>
      <p:sp>
        <p:nvSpPr>
          <p:cNvPr id="3" name="フローチャート: 代替処理 2"/>
          <p:cNvSpPr/>
          <p:nvPr/>
        </p:nvSpPr>
        <p:spPr>
          <a:xfrm>
            <a:off x="160058" y="1229708"/>
            <a:ext cx="3095521" cy="5298095"/>
          </a:xfrm>
          <a:prstGeom prst="flowChartAlternateProcess">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フローチャート: 代替処理 7"/>
          <p:cNvSpPr/>
          <p:nvPr/>
        </p:nvSpPr>
        <p:spPr>
          <a:xfrm>
            <a:off x="3402718" y="1229707"/>
            <a:ext cx="3095521" cy="5298096"/>
          </a:xfrm>
          <a:prstGeom prst="flowChartAlternateProcess">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フローチャート: 代替処理 8"/>
          <p:cNvSpPr/>
          <p:nvPr/>
        </p:nvSpPr>
        <p:spPr>
          <a:xfrm>
            <a:off x="6684897" y="1229706"/>
            <a:ext cx="3095521" cy="5298097"/>
          </a:xfrm>
          <a:prstGeom prst="flowChartAlternateProcess">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kumimoji="1" lang="en-US" altLang="ja-JP" dirty="0"/>
          </a:p>
        </p:txBody>
      </p:sp>
      <p:sp>
        <p:nvSpPr>
          <p:cNvPr id="10" name="テキスト ボックス 9"/>
          <p:cNvSpPr txBox="1"/>
          <p:nvPr/>
        </p:nvSpPr>
        <p:spPr>
          <a:xfrm>
            <a:off x="160058" y="1451585"/>
            <a:ext cx="922283" cy="369332"/>
          </a:xfrm>
          <a:prstGeom prst="rect">
            <a:avLst/>
          </a:prstGeom>
          <a:noFill/>
        </p:spPr>
        <p:txBody>
          <a:bodyPr wrap="square" rtlCol="0">
            <a:spAutoFit/>
          </a:bodyPr>
          <a:lstStyle/>
          <a:p>
            <a:r>
              <a:rPr kumimoji="1" lang="ja-JP" altLang="en-US" b="1" dirty="0" smtClean="0"/>
              <a:t>第一弾</a:t>
            </a:r>
            <a:endParaRPr kumimoji="1" lang="ja-JP" altLang="en-US" b="1" dirty="0"/>
          </a:p>
        </p:txBody>
      </p:sp>
      <p:pic>
        <p:nvPicPr>
          <p:cNvPr id="11" name="図 10"/>
          <p:cNvPicPr>
            <a:picLocks noChangeAspect="1"/>
          </p:cNvPicPr>
          <p:nvPr/>
        </p:nvPicPr>
        <p:blipFill>
          <a:blip r:embed="rId2"/>
          <a:stretch>
            <a:fillRect/>
          </a:stretch>
        </p:blipFill>
        <p:spPr>
          <a:xfrm>
            <a:off x="247089" y="3168342"/>
            <a:ext cx="1340067" cy="1929078"/>
          </a:xfrm>
          <a:prstGeom prst="rect">
            <a:avLst/>
          </a:prstGeom>
          <a:ln>
            <a:solidFill>
              <a:schemeClr val="accent1">
                <a:lumMod val="75000"/>
              </a:schemeClr>
            </a:solidFill>
          </a:ln>
        </p:spPr>
      </p:pic>
      <p:sp>
        <p:nvSpPr>
          <p:cNvPr id="12" name="テキスト ボックス 11"/>
          <p:cNvSpPr txBox="1"/>
          <p:nvPr/>
        </p:nvSpPr>
        <p:spPr>
          <a:xfrm>
            <a:off x="147014" y="1782724"/>
            <a:ext cx="2546132" cy="1200329"/>
          </a:xfrm>
          <a:prstGeom prst="rect">
            <a:avLst/>
          </a:prstGeom>
          <a:noFill/>
        </p:spPr>
        <p:txBody>
          <a:bodyPr wrap="square" rtlCol="0">
            <a:spAutoFit/>
          </a:bodyPr>
          <a:lstStyle/>
          <a:p>
            <a:r>
              <a:rPr kumimoji="1" lang="ja-JP" altLang="en-US" dirty="0" smtClean="0"/>
              <a:t>東京支店　石田</a:t>
            </a:r>
            <a:r>
              <a:rPr kumimoji="1" lang="en-US" altLang="ja-JP" dirty="0" smtClean="0"/>
              <a:t>SV</a:t>
            </a:r>
          </a:p>
          <a:p>
            <a:r>
              <a:rPr kumimoji="1" lang="ja-JP" altLang="en-US" dirty="0" smtClean="0"/>
              <a:t>立教大学 上原店長</a:t>
            </a:r>
            <a:endParaRPr kumimoji="1" lang="en-US" altLang="ja-JP" dirty="0" smtClean="0"/>
          </a:p>
          <a:p>
            <a:r>
              <a:rPr kumimoji="1" lang="ja-JP" altLang="en-US" dirty="0" smtClean="0"/>
              <a:t>濃厚白タンタン麺</a:t>
            </a:r>
            <a:endParaRPr kumimoji="1" lang="en-US" altLang="ja-JP" dirty="0" smtClean="0"/>
          </a:p>
          <a:p>
            <a:endParaRPr kumimoji="1" lang="ja-JP" altLang="en-US" dirty="0"/>
          </a:p>
        </p:txBody>
      </p:sp>
      <p:pic>
        <p:nvPicPr>
          <p:cNvPr id="13" name="図 12"/>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rot="5400000">
            <a:off x="1433052" y="3409479"/>
            <a:ext cx="1929077" cy="1446808"/>
          </a:xfrm>
          <a:prstGeom prst="rect">
            <a:avLst/>
          </a:prstGeom>
          <a:ln>
            <a:solidFill>
              <a:schemeClr val="tx2">
                <a:lumMod val="75000"/>
              </a:schemeClr>
            </a:solidFill>
          </a:ln>
        </p:spPr>
      </p:pic>
      <p:sp>
        <p:nvSpPr>
          <p:cNvPr id="14" name="テキスト ボックス 13"/>
          <p:cNvSpPr txBox="1"/>
          <p:nvPr/>
        </p:nvSpPr>
        <p:spPr>
          <a:xfrm>
            <a:off x="147014" y="2687520"/>
            <a:ext cx="3129773" cy="461665"/>
          </a:xfrm>
          <a:prstGeom prst="rect">
            <a:avLst/>
          </a:prstGeom>
          <a:noFill/>
        </p:spPr>
        <p:txBody>
          <a:bodyPr wrap="square" rtlCol="0">
            <a:spAutoFit/>
          </a:bodyPr>
          <a:lstStyle/>
          <a:p>
            <a:r>
              <a:rPr kumimoji="1" lang="ja-JP" altLang="en-US" sz="1200" dirty="0" smtClean="0"/>
              <a:t>今回学校様の許可が下りずポスターの表記は東京支店キャンパスになっております。</a:t>
            </a:r>
            <a:endParaRPr kumimoji="1" lang="ja-JP" altLang="en-US" sz="1200" dirty="0"/>
          </a:p>
        </p:txBody>
      </p:sp>
      <p:sp>
        <p:nvSpPr>
          <p:cNvPr id="15" name="テキスト ボックス 14"/>
          <p:cNvSpPr txBox="1"/>
          <p:nvPr/>
        </p:nvSpPr>
        <p:spPr>
          <a:xfrm>
            <a:off x="3476489" y="1452238"/>
            <a:ext cx="922283" cy="369332"/>
          </a:xfrm>
          <a:prstGeom prst="rect">
            <a:avLst/>
          </a:prstGeom>
          <a:noFill/>
        </p:spPr>
        <p:txBody>
          <a:bodyPr wrap="square" rtlCol="0">
            <a:spAutoFit/>
          </a:bodyPr>
          <a:lstStyle/>
          <a:p>
            <a:r>
              <a:rPr kumimoji="1" lang="ja-JP" altLang="en-US" b="1" dirty="0" smtClean="0"/>
              <a:t>第二弾</a:t>
            </a:r>
            <a:endParaRPr kumimoji="1" lang="ja-JP" altLang="en-US" b="1" dirty="0"/>
          </a:p>
        </p:txBody>
      </p:sp>
      <p:sp>
        <p:nvSpPr>
          <p:cNvPr id="16" name="テキスト ボックス 15"/>
          <p:cNvSpPr txBox="1"/>
          <p:nvPr/>
        </p:nvSpPr>
        <p:spPr>
          <a:xfrm>
            <a:off x="3463445" y="1782723"/>
            <a:ext cx="2546132" cy="1200329"/>
          </a:xfrm>
          <a:prstGeom prst="rect">
            <a:avLst/>
          </a:prstGeom>
          <a:noFill/>
        </p:spPr>
        <p:txBody>
          <a:bodyPr wrap="square" rtlCol="0">
            <a:spAutoFit/>
          </a:bodyPr>
          <a:lstStyle/>
          <a:p>
            <a:r>
              <a:rPr kumimoji="1" lang="ja-JP" altLang="en-US" dirty="0"/>
              <a:t>東北</a:t>
            </a:r>
            <a:r>
              <a:rPr kumimoji="1" lang="ja-JP" altLang="en-US" dirty="0" smtClean="0"/>
              <a:t>支店　千葉</a:t>
            </a:r>
            <a:r>
              <a:rPr kumimoji="1" lang="en-US" altLang="ja-JP" dirty="0" smtClean="0"/>
              <a:t>SV</a:t>
            </a:r>
          </a:p>
          <a:p>
            <a:r>
              <a:rPr kumimoji="1" lang="ja-JP" altLang="en-US" dirty="0"/>
              <a:t>仙台</a:t>
            </a:r>
            <a:r>
              <a:rPr kumimoji="1" lang="ja-JP" altLang="en-US" dirty="0" smtClean="0"/>
              <a:t>大学 　</a:t>
            </a:r>
            <a:endParaRPr kumimoji="1" lang="en-US" altLang="ja-JP" dirty="0" smtClean="0"/>
          </a:p>
          <a:p>
            <a:r>
              <a:rPr kumimoji="1" lang="ja-JP" altLang="en-US" dirty="0" smtClean="0"/>
              <a:t>明太釜玉うどん</a:t>
            </a:r>
            <a:endParaRPr kumimoji="1" lang="en-US" altLang="ja-JP" dirty="0" smtClean="0"/>
          </a:p>
          <a:p>
            <a:endParaRPr kumimoji="1" lang="ja-JP" altLang="en-US" dirty="0"/>
          </a:p>
        </p:txBody>
      </p:sp>
      <p:sp>
        <p:nvSpPr>
          <p:cNvPr id="17" name="正方形/長方形 16"/>
          <p:cNvSpPr/>
          <p:nvPr/>
        </p:nvSpPr>
        <p:spPr>
          <a:xfrm>
            <a:off x="184950" y="5122282"/>
            <a:ext cx="3025666" cy="400110"/>
          </a:xfrm>
          <a:prstGeom prst="rect">
            <a:avLst/>
          </a:prstGeom>
        </p:spPr>
        <p:txBody>
          <a:bodyPr wrap="square">
            <a:spAutoFit/>
          </a:bodyPr>
          <a:lstStyle/>
          <a:p>
            <a:r>
              <a:rPr lang="ja-JP" altLang="en-US" sz="1000" dirty="0"/>
              <a:t>白胡麻を高温の油で炒め、香りを抽出することがポイントです。</a:t>
            </a:r>
            <a:endParaRPr lang="en-US" altLang="ja-JP" sz="1000" dirty="0"/>
          </a:p>
        </p:txBody>
      </p:sp>
      <p:pic>
        <p:nvPicPr>
          <p:cNvPr id="19" name="図 18"/>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2243795" y="54582"/>
            <a:ext cx="846246" cy="817203"/>
          </a:xfrm>
          <a:prstGeom prst="rect">
            <a:avLst/>
          </a:prstGeom>
        </p:spPr>
      </p:pic>
      <p:sp>
        <p:nvSpPr>
          <p:cNvPr id="20" name="テキスト ボックス 19"/>
          <p:cNvSpPr txBox="1"/>
          <p:nvPr/>
        </p:nvSpPr>
        <p:spPr>
          <a:xfrm>
            <a:off x="6842500" y="1452238"/>
            <a:ext cx="922283" cy="369332"/>
          </a:xfrm>
          <a:prstGeom prst="rect">
            <a:avLst/>
          </a:prstGeom>
          <a:noFill/>
        </p:spPr>
        <p:txBody>
          <a:bodyPr wrap="square" rtlCol="0">
            <a:spAutoFit/>
          </a:bodyPr>
          <a:lstStyle/>
          <a:p>
            <a:r>
              <a:rPr kumimoji="1" lang="ja-JP" altLang="en-US" b="1" dirty="0" smtClean="0"/>
              <a:t>第三弾</a:t>
            </a:r>
            <a:endParaRPr kumimoji="1" lang="ja-JP" altLang="en-US" b="1" dirty="0"/>
          </a:p>
        </p:txBody>
      </p:sp>
      <p:sp>
        <p:nvSpPr>
          <p:cNvPr id="21" name="正方形/長方形 20"/>
          <p:cNvSpPr/>
          <p:nvPr/>
        </p:nvSpPr>
        <p:spPr>
          <a:xfrm>
            <a:off x="214148" y="5484243"/>
            <a:ext cx="2875893" cy="553998"/>
          </a:xfrm>
          <a:prstGeom prst="rect">
            <a:avLst/>
          </a:prstGeom>
        </p:spPr>
        <p:txBody>
          <a:bodyPr wrap="square">
            <a:spAutoFit/>
          </a:bodyPr>
          <a:lstStyle/>
          <a:p>
            <a:r>
              <a:rPr lang="ja-JP" altLang="en-US" sz="1000" dirty="0" smtClean="0"/>
              <a:t>動画紹介</a:t>
            </a:r>
            <a:endParaRPr lang="en-US" altLang="ja-JP" sz="1000" dirty="0" smtClean="0"/>
          </a:p>
          <a:p>
            <a:r>
              <a:rPr lang="ja-JP" altLang="en-US" sz="1000" dirty="0" smtClean="0"/>
              <a:t>https</a:t>
            </a:r>
            <a:r>
              <a:rPr lang="ja-JP" altLang="en-US" sz="1000" dirty="0"/>
              <a:t>://teachme.jp/99286/manuals/22173134</a:t>
            </a:r>
          </a:p>
        </p:txBody>
      </p:sp>
      <p:pic>
        <p:nvPicPr>
          <p:cNvPr id="22" name="図 21"/>
          <p:cNvPicPr>
            <a:picLocks noChangeAspect="1"/>
          </p:cNvPicPr>
          <p:nvPr/>
        </p:nvPicPr>
        <p:blipFill>
          <a:blip r:embed="rId5"/>
          <a:stretch>
            <a:fillRect/>
          </a:stretch>
        </p:blipFill>
        <p:spPr>
          <a:xfrm>
            <a:off x="3962539" y="2830073"/>
            <a:ext cx="1854936" cy="2644001"/>
          </a:xfrm>
          <a:prstGeom prst="rect">
            <a:avLst/>
          </a:prstGeom>
        </p:spPr>
      </p:pic>
      <p:sp>
        <p:nvSpPr>
          <p:cNvPr id="23" name="正方形/長方形 22"/>
          <p:cNvSpPr/>
          <p:nvPr/>
        </p:nvSpPr>
        <p:spPr>
          <a:xfrm>
            <a:off x="3463445" y="5512140"/>
            <a:ext cx="3025666" cy="553998"/>
          </a:xfrm>
          <a:prstGeom prst="rect">
            <a:avLst/>
          </a:prstGeom>
        </p:spPr>
        <p:txBody>
          <a:bodyPr wrap="square">
            <a:spAutoFit/>
          </a:bodyPr>
          <a:lstStyle/>
          <a:p>
            <a:r>
              <a:rPr lang="ja-JP" altLang="en-US" sz="1000" dirty="0" smtClean="0"/>
              <a:t>明太とタレの相性にこだわった</a:t>
            </a:r>
            <a:endParaRPr lang="en-US" altLang="ja-JP" sz="1000" dirty="0" smtClean="0"/>
          </a:p>
          <a:p>
            <a:r>
              <a:rPr lang="ja-JP" altLang="en-US" sz="1000" dirty="0" smtClean="0"/>
              <a:t>明太釜玉うどんです。具材</a:t>
            </a:r>
            <a:r>
              <a:rPr lang="ja-JP" altLang="en-US" sz="1000" smtClean="0"/>
              <a:t>の盛り付けはそれぞれ</a:t>
            </a:r>
            <a:r>
              <a:rPr lang="ja-JP" altLang="en-US" sz="1000" dirty="0" smtClean="0"/>
              <a:t>が映えるように工夫しています。</a:t>
            </a:r>
            <a:endParaRPr lang="en-US" altLang="ja-JP" sz="1000" dirty="0" smtClean="0"/>
          </a:p>
        </p:txBody>
      </p:sp>
      <p:sp>
        <p:nvSpPr>
          <p:cNvPr id="24" name="テキスト ボックス 23"/>
          <p:cNvSpPr txBox="1"/>
          <p:nvPr/>
        </p:nvSpPr>
        <p:spPr>
          <a:xfrm>
            <a:off x="6718121" y="1782397"/>
            <a:ext cx="2546132" cy="1200329"/>
          </a:xfrm>
          <a:prstGeom prst="rect">
            <a:avLst/>
          </a:prstGeom>
          <a:noFill/>
        </p:spPr>
        <p:txBody>
          <a:bodyPr wrap="square" rtlCol="0">
            <a:spAutoFit/>
          </a:bodyPr>
          <a:lstStyle/>
          <a:p>
            <a:r>
              <a:rPr kumimoji="1" lang="ja-JP" altLang="en-US" dirty="0"/>
              <a:t>中部</a:t>
            </a:r>
            <a:r>
              <a:rPr kumimoji="1" lang="ja-JP" altLang="en-US" dirty="0" smtClean="0"/>
              <a:t>支店　小山内</a:t>
            </a:r>
            <a:r>
              <a:rPr kumimoji="1" lang="en-US" altLang="ja-JP" dirty="0" smtClean="0"/>
              <a:t>SV</a:t>
            </a:r>
          </a:p>
          <a:p>
            <a:r>
              <a:rPr kumimoji="1" lang="ja-JP" altLang="en-US" dirty="0" smtClean="0"/>
              <a:t>愛知工業大学 　</a:t>
            </a:r>
            <a:endParaRPr kumimoji="1" lang="en-US" altLang="ja-JP" dirty="0" smtClean="0"/>
          </a:p>
          <a:p>
            <a:r>
              <a:rPr lang="ja-JP" altLang="en-US" dirty="0" smtClean="0"/>
              <a:t>咖喱麻婆チャーハン</a:t>
            </a:r>
            <a:endParaRPr kumimoji="1" lang="en-US" altLang="ja-JP" dirty="0" smtClean="0"/>
          </a:p>
          <a:p>
            <a:endParaRPr kumimoji="1" lang="ja-JP" altLang="en-US" dirty="0"/>
          </a:p>
        </p:txBody>
      </p:sp>
      <p:sp>
        <p:nvSpPr>
          <p:cNvPr id="5" name="正方形/長方形 4"/>
          <p:cNvSpPr/>
          <p:nvPr/>
        </p:nvSpPr>
        <p:spPr>
          <a:xfrm>
            <a:off x="6889995" y="5484243"/>
            <a:ext cx="2685324" cy="553998"/>
          </a:xfrm>
          <a:prstGeom prst="rect">
            <a:avLst/>
          </a:prstGeom>
        </p:spPr>
        <p:txBody>
          <a:bodyPr wrap="square">
            <a:spAutoFit/>
          </a:bodyPr>
          <a:lstStyle/>
          <a:p>
            <a:r>
              <a:rPr lang="ja-JP" altLang="en-US" sz="1000" dirty="0"/>
              <a:t>カレーと中華のスパイスが調和しカレーと麻婆と餃子とチャーハンがうまくまとまった非常に美味しい一品（逸品）</a:t>
            </a:r>
          </a:p>
        </p:txBody>
      </p:sp>
      <p:pic>
        <p:nvPicPr>
          <p:cNvPr id="94210" name="Picture 2" descr="名物シリーズ第三弾ポスター (1).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355056" y="2890197"/>
            <a:ext cx="1755202" cy="248536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0449070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名物料理シリーズ</a:t>
            </a:r>
            <a:endParaRPr kumimoji="1" lang="ja-JP" altLang="en-US" dirty="0"/>
          </a:p>
        </p:txBody>
      </p:sp>
      <p:sp>
        <p:nvSpPr>
          <p:cNvPr id="3" name="フローチャート: 代替処理 2"/>
          <p:cNvSpPr/>
          <p:nvPr/>
        </p:nvSpPr>
        <p:spPr>
          <a:xfrm>
            <a:off x="160058" y="1229708"/>
            <a:ext cx="3095521" cy="5298095"/>
          </a:xfrm>
          <a:prstGeom prst="flowChartAlternateProcess">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フローチャート: 代替処理 7"/>
          <p:cNvSpPr/>
          <p:nvPr/>
        </p:nvSpPr>
        <p:spPr>
          <a:xfrm>
            <a:off x="3402718" y="1229707"/>
            <a:ext cx="3095521" cy="5298096"/>
          </a:xfrm>
          <a:prstGeom prst="flowChartAlternateProcess">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フローチャート: 代替処理 8"/>
          <p:cNvSpPr/>
          <p:nvPr/>
        </p:nvSpPr>
        <p:spPr>
          <a:xfrm>
            <a:off x="6684897" y="1229706"/>
            <a:ext cx="3095521" cy="5298097"/>
          </a:xfrm>
          <a:prstGeom prst="flowChartAlternateProcess">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kumimoji="1" lang="en-US" altLang="ja-JP" dirty="0"/>
          </a:p>
        </p:txBody>
      </p:sp>
      <p:sp>
        <p:nvSpPr>
          <p:cNvPr id="10" name="テキスト ボックス 9"/>
          <p:cNvSpPr txBox="1"/>
          <p:nvPr/>
        </p:nvSpPr>
        <p:spPr>
          <a:xfrm>
            <a:off x="160058" y="1451585"/>
            <a:ext cx="922283" cy="369332"/>
          </a:xfrm>
          <a:prstGeom prst="rect">
            <a:avLst/>
          </a:prstGeom>
          <a:noFill/>
        </p:spPr>
        <p:txBody>
          <a:bodyPr wrap="square" rtlCol="0">
            <a:spAutoFit/>
          </a:bodyPr>
          <a:lstStyle/>
          <a:p>
            <a:r>
              <a:rPr kumimoji="1" lang="ja-JP" altLang="en-US" b="1" dirty="0" smtClean="0"/>
              <a:t>第四弾</a:t>
            </a:r>
            <a:endParaRPr kumimoji="1" lang="ja-JP" altLang="en-US" b="1" dirty="0"/>
          </a:p>
        </p:txBody>
      </p:sp>
      <p:sp>
        <p:nvSpPr>
          <p:cNvPr id="12" name="テキスト ボックス 11"/>
          <p:cNvSpPr txBox="1"/>
          <p:nvPr/>
        </p:nvSpPr>
        <p:spPr>
          <a:xfrm>
            <a:off x="147014" y="1782724"/>
            <a:ext cx="3069046" cy="1200329"/>
          </a:xfrm>
          <a:prstGeom prst="rect">
            <a:avLst/>
          </a:prstGeom>
          <a:noFill/>
        </p:spPr>
        <p:txBody>
          <a:bodyPr wrap="square" rtlCol="0">
            <a:spAutoFit/>
          </a:bodyPr>
          <a:lstStyle/>
          <a:p>
            <a:r>
              <a:rPr kumimoji="1" lang="ja-JP" altLang="en-US" dirty="0" smtClean="0"/>
              <a:t>北</a:t>
            </a:r>
            <a:r>
              <a:rPr kumimoji="1" lang="ja-JP" altLang="en-US" dirty="0"/>
              <a:t>関東</a:t>
            </a:r>
            <a:r>
              <a:rPr kumimoji="1" lang="ja-JP" altLang="en-US" dirty="0" smtClean="0"/>
              <a:t>支店　</a:t>
            </a:r>
            <a:r>
              <a:rPr kumimoji="1" lang="ja-JP" altLang="en-US" dirty="0"/>
              <a:t>友部</a:t>
            </a:r>
            <a:r>
              <a:rPr kumimoji="1" lang="en-US" altLang="ja-JP" dirty="0" smtClean="0"/>
              <a:t>SV</a:t>
            </a:r>
          </a:p>
          <a:p>
            <a:r>
              <a:rPr kumimoji="1" lang="ja-JP" altLang="en-US" dirty="0" smtClean="0"/>
              <a:t>チキンステーキ＆</a:t>
            </a:r>
            <a:endParaRPr kumimoji="1" lang="en-US" altLang="ja-JP" dirty="0" smtClean="0"/>
          </a:p>
          <a:p>
            <a:r>
              <a:rPr kumimoji="1" lang="ja-JP" altLang="en-US" dirty="0" smtClean="0"/>
              <a:t>白身魚の香草パン粉焼き</a:t>
            </a:r>
            <a:endParaRPr kumimoji="1" lang="en-US" altLang="ja-JP" dirty="0" smtClean="0"/>
          </a:p>
          <a:p>
            <a:endParaRPr kumimoji="1" lang="ja-JP" altLang="en-US" dirty="0"/>
          </a:p>
        </p:txBody>
      </p:sp>
      <p:sp>
        <p:nvSpPr>
          <p:cNvPr id="15" name="テキスト ボックス 14"/>
          <p:cNvSpPr txBox="1"/>
          <p:nvPr/>
        </p:nvSpPr>
        <p:spPr>
          <a:xfrm>
            <a:off x="3476489" y="1452238"/>
            <a:ext cx="922283" cy="369332"/>
          </a:xfrm>
          <a:prstGeom prst="rect">
            <a:avLst/>
          </a:prstGeom>
          <a:noFill/>
        </p:spPr>
        <p:txBody>
          <a:bodyPr wrap="square" rtlCol="0">
            <a:spAutoFit/>
          </a:bodyPr>
          <a:lstStyle/>
          <a:p>
            <a:r>
              <a:rPr kumimoji="1" lang="ja-JP" altLang="en-US" b="1" dirty="0" smtClean="0"/>
              <a:t>第五弾</a:t>
            </a:r>
            <a:endParaRPr kumimoji="1" lang="ja-JP" altLang="en-US" b="1" dirty="0"/>
          </a:p>
        </p:txBody>
      </p:sp>
      <p:sp>
        <p:nvSpPr>
          <p:cNvPr id="17" name="正方形/長方形 16"/>
          <p:cNvSpPr/>
          <p:nvPr/>
        </p:nvSpPr>
        <p:spPr>
          <a:xfrm>
            <a:off x="138850" y="5663539"/>
            <a:ext cx="3025666" cy="861774"/>
          </a:xfrm>
          <a:prstGeom prst="rect">
            <a:avLst/>
          </a:prstGeom>
        </p:spPr>
        <p:txBody>
          <a:bodyPr wrap="square">
            <a:spAutoFit/>
          </a:bodyPr>
          <a:lstStyle/>
          <a:p>
            <a:r>
              <a:rPr lang="ja-JP" altLang="en-US" sz="1000" dirty="0" smtClean="0"/>
              <a:t>東京</a:t>
            </a:r>
            <a:r>
              <a:rPr lang="en-US" altLang="ja-JP" sz="1000" dirty="0" smtClean="0"/>
              <a:t>2020</a:t>
            </a:r>
            <a:r>
              <a:rPr lang="ja-JP" altLang="en-US" sz="1000" dirty="0" smtClean="0"/>
              <a:t>時のイタリアナショナルチームへの食事提供に携わった経験を活かし料理考案をしていただきました。本場イタリアの味を是非ご提供ください。</a:t>
            </a:r>
            <a:endParaRPr lang="en-US" altLang="ja-JP" sz="1000" dirty="0" smtClean="0"/>
          </a:p>
          <a:p>
            <a:endParaRPr lang="en-US" altLang="ja-JP" sz="1000" dirty="0"/>
          </a:p>
        </p:txBody>
      </p:sp>
      <p:pic>
        <p:nvPicPr>
          <p:cNvPr id="19" name="図 18"/>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2243795" y="54582"/>
            <a:ext cx="846246" cy="817203"/>
          </a:xfrm>
          <a:prstGeom prst="rect">
            <a:avLst/>
          </a:prstGeom>
        </p:spPr>
      </p:pic>
      <p:sp>
        <p:nvSpPr>
          <p:cNvPr id="20" name="テキスト ボックス 19"/>
          <p:cNvSpPr txBox="1"/>
          <p:nvPr/>
        </p:nvSpPr>
        <p:spPr>
          <a:xfrm>
            <a:off x="6842500" y="1452238"/>
            <a:ext cx="922283" cy="369332"/>
          </a:xfrm>
          <a:prstGeom prst="rect">
            <a:avLst/>
          </a:prstGeom>
          <a:noFill/>
        </p:spPr>
        <p:txBody>
          <a:bodyPr wrap="square" rtlCol="0">
            <a:spAutoFit/>
          </a:bodyPr>
          <a:lstStyle/>
          <a:p>
            <a:r>
              <a:rPr kumimoji="1" lang="ja-JP" altLang="en-US" b="1" dirty="0" smtClean="0"/>
              <a:t>第六弾</a:t>
            </a:r>
            <a:endParaRPr kumimoji="1" lang="ja-JP" altLang="en-US" b="1" dirty="0"/>
          </a:p>
        </p:txBody>
      </p:sp>
      <p:pic>
        <p:nvPicPr>
          <p:cNvPr id="4" name="Picture 2" descr="名物シリーズ第４弾.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8506" y="2712803"/>
            <a:ext cx="2038624" cy="2886692"/>
          </a:xfrm>
          <a:prstGeom prst="rect">
            <a:avLst/>
          </a:prstGeom>
          <a:noFill/>
          <a:extLst>
            <a:ext uri="{909E8E84-426E-40DD-AFC4-6F175D3DCCD1}">
              <a14:hiddenFill xmlns:a14="http://schemas.microsoft.com/office/drawing/2010/main">
                <a:solidFill>
                  <a:srgbClr val="FFFFFF"/>
                </a:solidFill>
              </a14:hiddenFill>
            </a:ext>
          </a:extLst>
        </p:spPr>
      </p:pic>
      <p:sp>
        <p:nvSpPr>
          <p:cNvPr id="16" name="テキスト ボックス 15"/>
          <p:cNvSpPr txBox="1"/>
          <p:nvPr/>
        </p:nvSpPr>
        <p:spPr>
          <a:xfrm>
            <a:off x="3517905" y="1782724"/>
            <a:ext cx="3069046" cy="1200329"/>
          </a:xfrm>
          <a:prstGeom prst="rect">
            <a:avLst/>
          </a:prstGeom>
          <a:noFill/>
        </p:spPr>
        <p:txBody>
          <a:bodyPr wrap="square" rtlCol="0">
            <a:spAutoFit/>
          </a:bodyPr>
          <a:lstStyle/>
          <a:p>
            <a:r>
              <a:rPr kumimoji="1" lang="ja-JP" altLang="en-US" dirty="0" smtClean="0"/>
              <a:t>九州・沖縄支店　吉留</a:t>
            </a:r>
            <a:r>
              <a:rPr kumimoji="1" lang="en-US" altLang="ja-JP" dirty="0" smtClean="0"/>
              <a:t>SV</a:t>
            </a:r>
          </a:p>
          <a:p>
            <a:r>
              <a:rPr kumimoji="1" lang="ja-JP" altLang="en-US" dirty="0" smtClean="0"/>
              <a:t>まるでパスタ</a:t>
            </a:r>
            <a:r>
              <a:rPr kumimoji="1" lang="en-US" altLang="ja-JP" dirty="0" smtClean="0"/>
              <a:t>!?</a:t>
            </a:r>
            <a:r>
              <a:rPr kumimoji="1" lang="ja-JP" altLang="en-US" dirty="0" smtClean="0"/>
              <a:t>な</a:t>
            </a:r>
            <a:endParaRPr kumimoji="1" lang="en-US" altLang="ja-JP" dirty="0" smtClean="0"/>
          </a:p>
          <a:p>
            <a:r>
              <a:rPr kumimoji="1" lang="ja-JP" altLang="en-US" dirty="0" smtClean="0"/>
              <a:t>トマトラーメン</a:t>
            </a:r>
            <a:endParaRPr kumimoji="1" lang="en-US" altLang="ja-JP" dirty="0" smtClean="0"/>
          </a:p>
          <a:p>
            <a:endParaRPr kumimoji="1" lang="ja-JP" altLang="en-US" dirty="0"/>
          </a:p>
        </p:txBody>
      </p:sp>
      <p:sp>
        <p:nvSpPr>
          <p:cNvPr id="18" name="正方形/長方形 17"/>
          <p:cNvSpPr/>
          <p:nvPr/>
        </p:nvSpPr>
        <p:spPr>
          <a:xfrm>
            <a:off x="3472573" y="5679179"/>
            <a:ext cx="3025666" cy="707886"/>
          </a:xfrm>
          <a:prstGeom prst="rect">
            <a:avLst/>
          </a:prstGeom>
        </p:spPr>
        <p:txBody>
          <a:bodyPr wrap="square">
            <a:spAutoFit/>
          </a:bodyPr>
          <a:lstStyle/>
          <a:p>
            <a:r>
              <a:rPr lang="ja-JP" altLang="en-US" sz="1000" dirty="0" smtClean="0"/>
              <a:t>博多の名店が提供するトマトラーメンをもとにし、</a:t>
            </a:r>
            <a:endParaRPr lang="en-US" altLang="ja-JP" sz="1000" dirty="0" smtClean="0"/>
          </a:p>
          <a:p>
            <a:r>
              <a:rPr lang="ja-JP" altLang="en-US" sz="1000" dirty="0" smtClean="0"/>
              <a:t>管理栄養士の吉留</a:t>
            </a:r>
            <a:r>
              <a:rPr lang="en-US" altLang="ja-JP" sz="1000" dirty="0" smtClean="0"/>
              <a:t>SV</a:t>
            </a:r>
            <a:r>
              <a:rPr lang="ja-JP" altLang="en-US" sz="1000" dirty="0" smtClean="0"/>
              <a:t>が栄養バランスを考えアップデートした逸品。健康志向の方や女性の方にも安心してお召し上がりいただけます。</a:t>
            </a:r>
            <a:endParaRPr lang="en-US" altLang="ja-JP" sz="1000" dirty="0" smtClean="0"/>
          </a:p>
        </p:txBody>
      </p:sp>
      <p:pic>
        <p:nvPicPr>
          <p:cNvPr id="7" name="図 6"/>
          <p:cNvPicPr>
            <a:picLocks noChangeAspect="1"/>
          </p:cNvPicPr>
          <p:nvPr/>
        </p:nvPicPr>
        <p:blipFill>
          <a:blip r:embed="rId4"/>
          <a:stretch>
            <a:fillRect/>
          </a:stretch>
        </p:blipFill>
        <p:spPr>
          <a:xfrm>
            <a:off x="3878396" y="2752263"/>
            <a:ext cx="2052103" cy="2904188"/>
          </a:xfrm>
          <a:prstGeom prst="rect">
            <a:avLst/>
          </a:prstGeom>
        </p:spPr>
      </p:pic>
      <p:sp>
        <p:nvSpPr>
          <p:cNvPr id="21" name="テキスト ボックス 20"/>
          <p:cNvSpPr txBox="1"/>
          <p:nvPr/>
        </p:nvSpPr>
        <p:spPr>
          <a:xfrm>
            <a:off x="6649880" y="1782397"/>
            <a:ext cx="3160244" cy="1200329"/>
          </a:xfrm>
          <a:prstGeom prst="rect">
            <a:avLst/>
          </a:prstGeom>
          <a:noFill/>
        </p:spPr>
        <p:txBody>
          <a:bodyPr wrap="square" rtlCol="0">
            <a:spAutoFit/>
          </a:bodyPr>
          <a:lstStyle/>
          <a:p>
            <a:r>
              <a:rPr kumimoji="1" lang="ja-JP" altLang="en-US" dirty="0"/>
              <a:t>中部</a:t>
            </a:r>
            <a:r>
              <a:rPr kumimoji="1" lang="ja-JP" altLang="en-US" dirty="0" smtClean="0"/>
              <a:t>支店　小泉</a:t>
            </a:r>
            <a:r>
              <a:rPr kumimoji="1" lang="en-US" altLang="ja-JP" dirty="0" smtClean="0"/>
              <a:t>SV</a:t>
            </a:r>
          </a:p>
          <a:p>
            <a:r>
              <a:rPr lang="ja-JP" altLang="en-US" dirty="0" smtClean="0"/>
              <a:t>小糸</a:t>
            </a:r>
            <a:r>
              <a:rPr lang="ja-JP" altLang="en-US" dirty="0"/>
              <a:t>静岡第二食堂</a:t>
            </a:r>
            <a:r>
              <a:rPr kumimoji="1" lang="ja-JP" altLang="en-US" dirty="0" smtClean="0"/>
              <a:t>　</a:t>
            </a:r>
            <a:endParaRPr kumimoji="1" lang="en-US" altLang="ja-JP" dirty="0" smtClean="0"/>
          </a:p>
          <a:p>
            <a:r>
              <a:rPr kumimoji="1" lang="ja-JP" altLang="en-US" dirty="0" smtClean="0"/>
              <a:t>海鮮おこげと台湾チャーハン</a:t>
            </a:r>
            <a:endParaRPr kumimoji="1" lang="en-US" altLang="ja-JP" dirty="0" smtClean="0"/>
          </a:p>
          <a:p>
            <a:endParaRPr kumimoji="1" lang="ja-JP" altLang="en-US" dirty="0"/>
          </a:p>
        </p:txBody>
      </p:sp>
      <p:sp>
        <p:nvSpPr>
          <p:cNvPr id="13" name="テキスト ボックス 12"/>
          <p:cNvSpPr txBox="1"/>
          <p:nvPr/>
        </p:nvSpPr>
        <p:spPr>
          <a:xfrm>
            <a:off x="6705818" y="5663539"/>
            <a:ext cx="3048368" cy="707886"/>
          </a:xfrm>
          <a:prstGeom prst="rect">
            <a:avLst/>
          </a:prstGeom>
          <a:noFill/>
        </p:spPr>
        <p:txBody>
          <a:bodyPr wrap="square" rtlCol="0">
            <a:spAutoFit/>
          </a:bodyPr>
          <a:lstStyle/>
          <a:p>
            <a:r>
              <a:rPr kumimoji="1" lang="ja-JP" altLang="en-US" sz="1000" dirty="0" smtClean="0">
                <a:latin typeface="+mn-ea"/>
              </a:rPr>
              <a:t>五感で楽しむ海鮮おこげ。</a:t>
            </a:r>
            <a:endParaRPr kumimoji="1" lang="en-US" altLang="ja-JP" sz="1000" dirty="0" smtClean="0">
              <a:latin typeface="+mn-ea"/>
            </a:endParaRPr>
          </a:p>
          <a:p>
            <a:r>
              <a:rPr lang="ja-JP" altLang="en-US" sz="1000" dirty="0"/>
              <a:t>立ち上る湯気、ジュっという音、そして鼻をくすぐる香り。口に運ぶごとに広がる、海鮮の</a:t>
            </a:r>
            <a:r>
              <a:rPr lang="ja-JP" altLang="en-US" sz="1000"/>
              <a:t>旨み</a:t>
            </a:r>
            <a:r>
              <a:rPr lang="ja-JP" altLang="en-US" sz="1000" smtClean="0"/>
              <a:t>。</a:t>
            </a:r>
            <a:endParaRPr kumimoji="1" lang="en-US" altLang="ja-JP" sz="1000" dirty="0" smtClean="0">
              <a:latin typeface="+mn-ea"/>
            </a:endParaRPr>
          </a:p>
          <a:p>
            <a:r>
              <a:rPr kumimoji="1" lang="ja-JP" altLang="en-US" sz="1000" dirty="0" smtClean="0">
                <a:latin typeface="+mn-ea"/>
              </a:rPr>
              <a:t>チャーハン</a:t>
            </a:r>
            <a:r>
              <a:rPr kumimoji="1" lang="ja-JP" altLang="en-US" sz="1000" dirty="0">
                <a:latin typeface="+mn-ea"/>
              </a:rPr>
              <a:t>にかけて二度楽しいメニュー</a:t>
            </a:r>
            <a:r>
              <a:rPr kumimoji="1" lang="ja-JP" altLang="en-US" sz="1000" dirty="0" smtClean="0">
                <a:latin typeface="+mn-ea"/>
              </a:rPr>
              <a:t>です。</a:t>
            </a:r>
            <a:endParaRPr kumimoji="1" lang="ja-JP" altLang="en-US" sz="1000" dirty="0">
              <a:latin typeface="+mn-ea"/>
            </a:endParaRPr>
          </a:p>
        </p:txBody>
      </p:sp>
      <p:pic>
        <p:nvPicPr>
          <p:cNvPr id="6" name="図 5"/>
          <p:cNvPicPr>
            <a:picLocks noChangeAspect="1"/>
          </p:cNvPicPr>
          <p:nvPr/>
        </p:nvPicPr>
        <p:blipFill>
          <a:blip r:embed="rId5"/>
          <a:stretch>
            <a:fillRect/>
          </a:stretch>
        </p:blipFill>
        <p:spPr>
          <a:xfrm>
            <a:off x="7208483" y="2750660"/>
            <a:ext cx="2036435" cy="2898967"/>
          </a:xfrm>
          <a:prstGeom prst="rect">
            <a:avLst/>
          </a:prstGeom>
        </p:spPr>
      </p:pic>
    </p:spTree>
    <p:extLst>
      <p:ext uri="{BB962C8B-B14F-4D97-AF65-F5344CB8AC3E}">
        <p14:creationId xmlns:p14="http://schemas.microsoft.com/office/powerpoint/2010/main" val="356951923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角丸四角形 10"/>
          <p:cNvSpPr/>
          <p:nvPr/>
        </p:nvSpPr>
        <p:spPr>
          <a:xfrm>
            <a:off x="173102" y="1178393"/>
            <a:ext cx="3095521" cy="5298095"/>
          </a:xfrm>
          <a:prstGeom prst="roundRect">
            <a:avLst>
              <a:gd name="adj" fmla="val 10810"/>
            </a:avLst>
          </a:prstGeom>
          <a:solidFill>
            <a:srgbClr val="EEEC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タイトル 1"/>
          <p:cNvSpPr>
            <a:spLocks noGrp="1"/>
          </p:cNvSpPr>
          <p:nvPr>
            <p:ph type="title"/>
          </p:nvPr>
        </p:nvSpPr>
        <p:spPr/>
        <p:txBody>
          <a:bodyPr/>
          <a:lstStyle/>
          <a:p>
            <a:r>
              <a:rPr kumimoji="1" lang="ja-JP" altLang="en-US" dirty="0" smtClean="0"/>
              <a:t>名物料理シリーズ</a:t>
            </a:r>
            <a:endParaRPr kumimoji="1" lang="ja-JP" altLang="en-US" dirty="0"/>
          </a:p>
        </p:txBody>
      </p:sp>
      <p:sp>
        <p:nvSpPr>
          <p:cNvPr id="10" name="テキスト ボックス 9"/>
          <p:cNvSpPr txBox="1"/>
          <p:nvPr/>
        </p:nvSpPr>
        <p:spPr>
          <a:xfrm>
            <a:off x="186146" y="1303915"/>
            <a:ext cx="922283" cy="369332"/>
          </a:xfrm>
          <a:prstGeom prst="rect">
            <a:avLst/>
          </a:prstGeom>
          <a:noFill/>
        </p:spPr>
        <p:txBody>
          <a:bodyPr wrap="square" rtlCol="0">
            <a:spAutoFit/>
          </a:bodyPr>
          <a:lstStyle/>
          <a:p>
            <a:r>
              <a:rPr kumimoji="1" lang="ja-JP" altLang="en-US" b="1" dirty="0" smtClean="0"/>
              <a:t>第</a:t>
            </a:r>
            <a:r>
              <a:rPr kumimoji="1" lang="ja-JP" altLang="en-US" b="1" dirty="0"/>
              <a:t>七</a:t>
            </a:r>
            <a:r>
              <a:rPr kumimoji="1" lang="ja-JP" altLang="en-US" b="1" dirty="0" smtClean="0"/>
              <a:t>弾</a:t>
            </a:r>
            <a:endParaRPr kumimoji="1" lang="ja-JP" altLang="en-US" b="1" dirty="0"/>
          </a:p>
        </p:txBody>
      </p:sp>
      <p:sp>
        <p:nvSpPr>
          <p:cNvPr id="12" name="テキスト ボックス 11"/>
          <p:cNvSpPr txBox="1"/>
          <p:nvPr/>
        </p:nvSpPr>
        <p:spPr>
          <a:xfrm>
            <a:off x="173102" y="1635054"/>
            <a:ext cx="3069046" cy="1200329"/>
          </a:xfrm>
          <a:prstGeom prst="rect">
            <a:avLst/>
          </a:prstGeom>
          <a:noFill/>
        </p:spPr>
        <p:txBody>
          <a:bodyPr wrap="square" rtlCol="0">
            <a:spAutoFit/>
          </a:bodyPr>
          <a:lstStyle/>
          <a:p>
            <a:r>
              <a:rPr kumimoji="1" lang="ja-JP" altLang="en-US" dirty="0" smtClean="0"/>
              <a:t>九州</a:t>
            </a:r>
            <a:r>
              <a:rPr kumimoji="1" lang="ja-JP" altLang="en-US" dirty="0"/>
              <a:t>沖縄</a:t>
            </a:r>
            <a:r>
              <a:rPr kumimoji="1" lang="ja-JP" altLang="en-US" dirty="0" smtClean="0"/>
              <a:t>支店</a:t>
            </a:r>
            <a:r>
              <a:rPr kumimoji="1" lang="ja-JP" altLang="en-US" dirty="0" smtClean="0"/>
              <a:t>　</a:t>
            </a:r>
            <a:r>
              <a:rPr kumimoji="1" lang="ja-JP" altLang="en-US" dirty="0" smtClean="0"/>
              <a:t>新垣</a:t>
            </a:r>
            <a:r>
              <a:rPr kumimoji="1" lang="en-US" altLang="ja-JP" dirty="0" smtClean="0"/>
              <a:t>SV</a:t>
            </a:r>
            <a:endParaRPr kumimoji="1" lang="en-US" altLang="ja-JP" dirty="0" smtClean="0"/>
          </a:p>
          <a:p>
            <a:r>
              <a:rPr kumimoji="1" lang="ja-JP" altLang="en-US" dirty="0" smtClean="0"/>
              <a:t>沖縄国際大学　川村店長</a:t>
            </a:r>
            <a:endParaRPr kumimoji="1" lang="en-US" altLang="ja-JP" dirty="0" smtClean="0"/>
          </a:p>
          <a:p>
            <a:r>
              <a:rPr kumimoji="1" lang="ja-JP" altLang="en-US" dirty="0" smtClean="0"/>
              <a:t>ヤンニョムポーク</a:t>
            </a:r>
            <a:r>
              <a:rPr kumimoji="1" lang="ja-JP" altLang="en-US" dirty="0"/>
              <a:t>丼</a:t>
            </a:r>
            <a:endParaRPr kumimoji="1" lang="en-US" altLang="ja-JP" dirty="0" smtClean="0"/>
          </a:p>
          <a:p>
            <a:endParaRPr kumimoji="1" lang="ja-JP" altLang="en-US" dirty="0"/>
          </a:p>
        </p:txBody>
      </p:sp>
      <p:sp>
        <p:nvSpPr>
          <p:cNvPr id="17" name="正方形/長方形 16"/>
          <p:cNvSpPr/>
          <p:nvPr/>
        </p:nvSpPr>
        <p:spPr>
          <a:xfrm>
            <a:off x="218406" y="5560905"/>
            <a:ext cx="3025666" cy="861774"/>
          </a:xfrm>
          <a:prstGeom prst="rect">
            <a:avLst/>
          </a:prstGeom>
        </p:spPr>
        <p:txBody>
          <a:bodyPr wrap="square">
            <a:spAutoFit/>
          </a:bodyPr>
          <a:lstStyle/>
          <a:p>
            <a:r>
              <a:rPr lang="ja-JP" altLang="en-US" sz="1000" dirty="0"/>
              <a:t>人気の韓国グルメと、沖縄の食文化に欠かせない「ポーク」を掛け合わせたオリジナルメニュー</a:t>
            </a:r>
            <a:r>
              <a:rPr lang="ja-JP" altLang="en-US" sz="1000" dirty="0" smtClean="0"/>
              <a:t>。</a:t>
            </a:r>
            <a:endParaRPr lang="en-US" altLang="ja-JP" sz="1000" dirty="0" smtClean="0"/>
          </a:p>
          <a:p>
            <a:r>
              <a:rPr lang="ja-JP" altLang="en-US" sz="1000" dirty="0"/>
              <a:t>店長ならではの視点でオペレーション効率と原価管理を両立させ、何度も食べたくなる「やみつきの味」を追求した渾身のレシピです。</a:t>
            </a:r>
            <a:endParaRPr lang="en-US" altLang="ja-JP" sz="1000" dirty="0"/>
          </a:p>
        </p:txBody>
      </p:sp>
      <p:pic>
        <p:nvPicPr>
          <p:cNvPr id="19" name="図 18"/>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2243795" y="54582"/>
            <a:ext cx="846246" cy="817203"/>
          </a:xfrm>
          <a:prstGeom prst="rect">
            <a:avLst/>
          </a:prstGeom>
        </p:spPr>
      </p:pic>
      <p:pic>
        <p:nvPicPr>
          <p:cNvPr id="5" name="図 4"/>
          <p:cNvPicPr>
            <a:picLocks noChangeAspect="1"/>
          </p:cNvPicPr>
          <p:nvPr/>
        </p:nvPicPr>
        <p:blipFill>
          <a:blip r:embed="rId3"/>
          <a:stretch>
            <a:fillRect/>
          </a:stretch>
        </p:blipFill>
        <p:spPr>
          <a:xfrm>
            <a:off x="721718" y="2613086"/>
            <a:ext cx="1995943" cy="2818135"/>
          </a:xfrm>
          <a:prstGeom prst="rect">
            <a:avLst/>
          </a:prstGeom>
          <a:ln>
            <a:solidFill>
              <a:schemeClr val="tx1">
                <a:lumMod val="50000"/>
                <a:lumOff val="50000"/>
              </a:schemeClr>
            </a:solidFill>
          </a:ln>
        </p:spPr>
      </p:pic>
    </p:spTree>
    <p:extLst>
      <p:ext uri="{BB962C8B-B14F-4D97-AF65-F5344CB8AC3E}">
        <p14:creationId xmlns:p14="http://schemas.microsoft.com/office/powerpoint/2010/main" val="304878699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フッター プレースホルダー 1"/>
          <p:cNvSpPr>
            <a:spLocks noGrp="1"/>
          </p:cNvSpPr>
          <p:nvPr>
            <p:ph type="ftr" sz="quarter" idx="3"/>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ja-JP" sz="800" b="0" i="0" u="none" strike="noStrike" kern="1200" cap="none" spc="0" normalizeH="0" baseline="0" noProof="0" smtClean="0">
                <a:ln>
                  <a:noFill/>
                </a:ln>
                <a:solidFill>
                  <a:prstClr val="black">
                    <a:lumMod val="75000"/>
                    <a:lumOff val="25000"/>
                  </a:prstClr>
                </a:solidFill>
                <a:effectLst/>
                <a:uLnTx/>
                <a:uFillTx/>
                <a:latin typeface="メイリオ" panose="020B0604030504040204" pitchFamily="50" charset="-128"/>
                <a:ea typeface="メイリオ" panose="020B0604030504040204" pitchFamily="50" charset="-128"/>
              </a:rPr>
              <a:t>© SHIDAX</a:t>
            </a:r>
            <a:r>
              <a:rPr kumimoji="0" lang="ja-JP" altLang="en-US" sz="800" b="0" i="0" u="none" strike="noStrike" kern="1200" cap="none" spc="0" normalizeH="0" baseline="0" noProof="0" smtClean="0">
                <a:ln>
                  <a:noFill/>
                </a:ln>
                <a:solidFill>
                  <a:prstClr val="black">
                    <a:lumMod val="75000"/>
                    <a:lumOff val="25000"/>
                  </a:prstClr>
                </a:solidFill>
                <a:effectLst/>
                <a:uLnTx/>
                <a:uFillTx/>
                <a:latin typeface="メイリオ" panose="020B0604030504040204" pitchFamily="50" charset="-128"/>
                <a:ea typeface="メイリオ" panose="020B0604030504040204" pitchFamily="50" charset="-128"/>
              </a:rPr>
              <a:t> </a:t>
            </a:r>
            <a:r>
              <a:rPr kumimoji="0" lang="en-US" altLang="ja-JP" sz="800" b="0" i="0" u="none" strike="noStrike" kern="1200" cap="none" spc="0" normalizeH="0" baseline="0" noProof="0" smtClean="0">
                <a:ln>
                  <a:noFill/>
                </a:ln>
                <a:solidFill>
                  <a:prstClr val="black">
                    <a:lumMod val="75000"/>
                    <a:lumOff val="25000"/>
                  </a:prstClr>
                </a:solidFill>
                <a:effectLst/>
                <a:uLnTx/>
                <a:uFillTx/>
                <a:latin typeface="メイリオ" panose="020B0604030504040204" pitchFamily="50" charset="-128"/>
                <a:ea typeface="メイリオ" panose="020B0604030504040204" pitchFamily="50" charset="-128"/>
              </a:rPr>
              <a:t>CORPORATION. All Right Reserved.</a:t>
            </a:r>
            <a:endParaRPr kumimoji="0" lang="ja-JP" altLang="en-US" sz="800" b="0" i="0" u="none" strike="noStrike" kern="1200" cap="none" spc="0" normalizeH="0" baseline="0" noProof="0" dirty="0">
              <a:ln>
                <a:noFill/>
              </a:ln>
              <a:solidFill>
                <a:prstClr val="black">
                  <a:lumMod val="75000"/>
                  <a:lumOff val="25000"/>
                </a:prstClr>
              </a:solidFill>
              <a:effectLst/>
              <a:uLnTx/>
              <a:uFillTx/>
              <a:latin typeface="メイリオ" panose="020B0604030504040204" pitchFamily="50" charset="-128"/>
              <a:ea typeface="メイリオ" panose="020B0604030504040204" pitchFamily="50" charset="-128"/>
            </a:endParaRPr>
          </a:p>
        </p:txBody>
      </p:sp>
      <p:sp>
        <p:nvSpPr>
          <p:cNvPr id="3" name="スライド番号プレースホルダー 2"/>
          <p:cNvSpPr>
            <a:spLocks noGrp="1"/>
          </p:cNvSpPr>
          <p:nvPr>
            <p:ph type="sldNum" sz="quarter" idx="4"/>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825C9FE8-E417-42BD-83E2-1B4172A7035A}" type="slidenum">
              <a:rPr kumimoji="1" lang="ja-JP" altLang="en-US" sz="800" b="0" i="0" u="none" strike="noStrike" kern="1200" cap="none" spc="0" normalizeH="0" baseline="0" noProof="0" smtClean="0">
                <a:ln>
                  <a:noFill/>
                </a:ln>
                <a:solidFill>
                  <a:prstClr val="black"/>
                </a:solidFill>
                <a:effectLst/>
                <a:uLnTx/>
                <a:uFillTx/>
                <a:latin typeface="メイリオ" panose="020B0604030504040204" pitchFamily="50" charset="-128"/>
                <a:ea typeface="メイリオ" panose="020B0604030504040204" pitchFamily="50" charset="-128"/>
              </a:rPr>
              <a:pPr marL="0" marR="0" lvl="0" indent="0" algn="ctr" defTabSz="914400" rtl="0" eaLnBrk="1" fontAlgn="auto" latinLnBrk="0" hangingPunct="1">
                <a:lnSpc>
                  <a:spcPct val="100000"/>
                </a:lnSpc>
                <a:spcBef>
                  <a:spcPts val="0"/>
                </a:spcBef>
                <a:spcAft>
                  <a:spcPts val="0"/>
                </a:spcAft>
                <a:buClrTx/>
                <a:buSzTx/>
                <a:buFontTx/>
                <a:buNone/>
                <a:tabLst/>
                <a:defRPr/>
              </a:pPr>
              <a:t>4</a:t>
            </a:fld>
            <a:endParaRPr kumimoji="1" lang="ja-JP" altLang="en-US" sz="800" b="0"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endParaRPr>
          </a:p>
        </p:txBody>
      </p:sp>
      <p:sp>
        <p:nvSpPr>
          <p:cNvPr id="4" name="正方形/長方形 3"/>
          <p:cNvSpPr/>
          <p:nvPr/>
        </p:nvSpPr>
        <p:spPr>
          <a:xfrm>
            <a:off x="2619802" y="2551686"/>
            <a:ext cx="4953000" cy="840230"/>
          </a:xfrm>
          <a:prstGeom prst="rect">
            <a:avLst/>
          </a:prstGeom>
        </p:spPr>
        <p:txBody>
          <a:bodyPr>
            <a:spAutoFit/>
          </a:bodyPr>
          <a:lstStyle/>
          <a:p>
            <a:pPr lvl="0" algn="ctr" defTabSz="742950">
              <a:lnSpc>
                <a:spcPct val="90000"/>
              </a:lnSpc>
              <a:spcBef>
                <a:spcPct val="0"/>
              </a:spcBef>
              <a:defRPr/>
            </a:pPr>
            <a:r>
              <a:rPr kumimoji="1" lang="ja-JP" altLang="en-US" b="1" dirty="0">
                <a:solidFill>
                  <a:srgbClr val="EE1C23"/>
                </a:solidFill>
                <a:latin typeface="メイリオ" panose="020B0604030504040204" pitchFamily="50" charset="-128"/>
                <a:ea typeface="メイリオ" panose="020B0604030504040204" pitchFamily="50" charset="-128"/>
                <a:cs typeface="Meiryo UI" pitchFamily="50" charset="-128"/>
              </a:rPr>
              <a:t>小糸静岡第二食堂</a:t>
            </a:r>
            <a:endParaRPr kumimoji="1" lang="en-US" altLang="ja-JP" b="1" dirty="0">
              <a:solidFill>
                <a:srgbClr val="EE1C23"/>
              </a:solidFill>
              <a:latin typeface="メイリオ" panose="020B0604030504040204" pitchFamily="50" charset="-128"/>
              <a:ea typeface="メイリオ" panose="020B0604030504040204" pitchFamily="50" charset="-128"/>
              <a:cs typeface="Meiryo UI" pitchFamily="50" charset="-128"/>
            </a:endParaRPr>
          </a:p>
          <a:p>
            <a:pPr lvl="0" algn="ctr" defTabSz="742950">
              <a:lnSpc>
                <a:spcPct val="90000"/>
              </a:lnSpc>
              <a:spcBef>
                <a:spcPct val="0"/>
              </a:spcBef>
              <a:defRPr/>
            </a:pPr>
            <a:r>
              <a:rPr kumimoji="1" lang="ja-JP" altLang="en-US" b="1" dirty="0">
                <a:solidFill>
                  <a:srgbClr val="EE1C23"/>
                </a:solidFill>
                <a:latin typeface="メイリオ" panose="020B0604030504040204" pitchFamily="50" charset="-128"/>
                <a:ea typeface="メイリオ" panose="020B0604030504040204" pitchFamily="50" charset="-128"/>
                <a:cs typeface="Meiryo UI" pitchFamily="50" charset="-128"/>
              </a:rPr>
              <a:t>店舗</a:t>
            </a:r>
            <a:r>
              <a:rPr kumimoji="1" lang="ja-JP" altLang="en-US" b="1" dirty="0" smtClean="0">
                <a:solidFill>
                  <a:srgbClr val="EE1C23"/>
                </a:solidFill>
                <a:latin typeface="メイリオ" panose="020B0604030504040204" pitchFamily="50" charset="-128"/>
                <a:ea typeface="メイリオ" panose="020B0604030504040204" pitchFamily="50" charset="-128"/>
                <a:cs typeface="Meiryo UI" pitchFamily="50" charset="-128"/>
              </a:rPr>
              <a:t>イベント報告書</a:t>
            </a:r>
            <a:endParaRPr kumimoji="1" lang="en-US" altLang="ja-JP" b="1" dirty="0" smtClean="0">
              <a:solidFill>
                <a:srgbClr val="EE1C23"/>
              </a:solidFill>
              <a:latin typeface="メイリオ" panose="020B0604030504040204" pitchFamily="50" charset="-128"/>
              <a:ea typeface="メイリオ" panose="020B0604030504040204" pitchFamily="50" charset="-128"/>
              <a:cs typeface="Meiryo UI" pitchFamily="50" charset="-128"/>
            </a:endParaRPr>
          </a:p>
          <a:p>
            <a:pPr lvl="0" algn="ctr" defTabSz="742950">
              <a:lnSpc>
                <a:spcPct val="90000"/>
              </a:lnSpc>
              <a:spcBef>
                <a:spcPct val="0"/>
              </a:spcBef>
              <a:defRPr/>
            </a:pPr>
            <a:r>
              <a:rPr kumimoji="1" lang="ja-JP" altLang="en-US" b="1" dirty="0" smtClean="0">
                <a:solidFill>
                  <a:srgbClr val="EE1C23"/>
                </a:solidFill>
                <a:latin typeface="メイリオ" panose="020B0604030504040204" pitchFamily="50" charset="-128"/>
                <a:ea typeface="メイリオ" panose="020B0604030504040204" pitchFamily="50" charset="-128"/>
                <a:cs typeface="Meiryo UI" pitchFamily="50" charset="-128"/>
              </a:rPr>
              <a:t>（抜粋）</a:t>
            </a:r>
            <a:endParaRPr kumimoji="1" lang="en-US" altLang="ja-JP" b="1" dirty="0">
              <a:solidFill>
                <a:srgbClr val="EE1C23"/>
              </a:solidFill>
              <a:latin typeface="メイリオ" panose="020B0604030504040204" pitchFamily="50" charset="-128"/>
              <a:ea typeface="メイリオ" panose="020B0604030504040204" pitchFamily="50" charset="-128"/>
              <a:cs typeface="Meiryo UI" pitchFamily="50" charset="-128"/>
            </a:endParaRPr>
          </a:p>
        </p:txBody>
      </p:sp>
      <p:sp>
        <p:nvSpPr>
          <p:cNvPr id="5" name="正方形/長方形 4"/>
          <p:cNvSpPr/>
          <p:nvPr/>
        </p:nvSpPr>
        <p:spPr>
          <a:xfrm>
            <a:off x="2619802" y="3645781"/>
            <a:ext cx="4953000" cy="348557"/>
          </a:xfrm>
          <a:prstGeom prst="rect">
            <a:avLst/>
          </a:prstGeom>
        </p:spPr>
        <p:txBody>
          <a:bodyPr>
            <a:spAutoFit/>
          </a:bodyPr>
          <a:lstStyle/>
          <a:p>
            <a:pPr lvl="0" algn="ctr" defTabSz="742950">
              <a:lnSpc>
                <a:spcPct val="90000"/>
              </a:lnSpc>
              <a:spcBef>
                <a:spcPct val="0"/>
              </a:spcBef>
              <a:defRPr/>
            </a:pPr>
            <a:r>
              <a:rPr kumimoji="1" lang="ja-JP" altLang="en-US" dirty="0" smtClean="0">
                <a:solidFill>
                  <a:srgbClr val="EE1C23"/>
                </a:solidFill>
                <a:latin typeface="メイリオ" panose="020B0604030504040204" pitchFamily="50" charset="-128"/>
                <a:ea typeface="メイリオ" panose="020B0604030504040204" pitchFamily="50" charset="-128"/>
                <a:cs typeface="Meiryo UI" pitchFamily="50" charset="-128"/>
              </a:rPr>
              <a:t>中部支店　小泉</a:t>
            </a:r>
            <a:r>
              <a:rPr kumimoji="1" lang="en-US" altLang="ja-JP" dirty="0" smtClean="0">
                <a:solidFill>
                  <a:srgbClr val="EE1C23"/>
                </a:solidFill>
                <a:latin typeface="メイリオ" panose="020B0604030504040204" pitchFamily="50" charset="-128"/>
                <a:ea typeface="メイリオ" panose="020B0604030504040204" pitchFamily="50" charset="-128"/>
                <a:cs typeface="Meiryo UI" pitchFamily="50" charset="-128"/>
              </a:rPr>
              <a:t>SV</a:t>
            </a:r>
            <a:endParaRPr kumimoji="1" lang="en-US" altLang="ja-JP" dirty="0">
              <a:solidFill>
                <a:srgbClr val="EE1C23"/>
              </a:solidFill>
              <a:latin typeface="メイリオ" panose="020B0604030504040204" pitchFamily="50" charset="-128"/>
              <a:ea typeface="メイリオ" panose="020B0604030504040204" pitchFamily="50" charset="-128"/>
              <a:cs typeface="Meiryo UI" pitchFamily="50" charset="-128"/>
            </a:endParaRPr>
          </a:p>
        </p:txBody>
      </p:sp>
    </p:spTree>
    <p:extLst>
      <p:ext uri="{BB962C8B-B14F-4D97-AF65-F5344CB8AC3E}">
        <p14:creationId xmlns:p14="http://schemas.microsoft.com/office/powerpoint/2010/main" val="343298896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フッター プレースホルダー 1"/>
          <p:cNvSpPr>
            <a:spLocks noGrp="1"/>
          </p:cNvSpPr>
          <p:nvPr>
            <p:ph type="ftr" sz="quarter" idx="3"/>
          </p:nvPr>
        </p:nvSpPr>
        <p:spPr/>
        <p:txBody>
          <a:bodyPr/>
          <a:lstStyle/>
          <a:p>
            <a:r>
              <a:rPr lang="en-US" altLang="ja-JP" sz="800" smtClean="0">
                <a:solidFill>
                  <a:prstClr val="black">
                    <a:lumMod val="75000"/>
                    <a:lumOff val="25000"/>
                  </a:prstClr>
                </a:solidFill>
                <a:latin typeface="メイリオ" panose="020B0604030504040204" pitchFamily="50" charset="-128"/>
                <a:ea typeface="メイリオ" panose="020B0604030504040204" pitchFamily="50" charset="-128"/>
              </a:rPr>
              <a:t>© SHIDAX</a:t>
            </a:r>
            <a:r>
              <a:rPr lang="ja-JP" altLang="en-US" sz="800" smtClean="0">
                <a:solidFill>
                  <a:prstClr val="black">
                    <a:lumMod val="75000"/>
                    <a:lumOff val="25000"/>
                  </a:prstClr>
                </a:solidFill>
                <a:latin typeface="メイリオ" panose="020B0604030504040204" pitchFamily="50" charset="-128"/>
                <a:ea typeface="メイリオ" panose="020B0604030504040204" pitchFamily="50" charset="-128"/>
              </a:rPr>
              <a:t> </a:t>
            </a:r>
            <a:r>
              <a:rPr lang="en-US" altLang="ja-JP" sz="800" smtClean="0">
                <a:solidFill>
                  <a:prstClr val="black">
                    <a:lumMod val="75000"/>
                    <a:lumOff val="25000"/>
                  </a:prstClr>
                </a:solidFill>
                <a:latin typeface="メイリオ" panose="020B0604030504040204" pitchFamily="50" charset="-128"/>
                <a:ea typeface="メイリオ" panose="020B0604030504040204" pitchFamily="50" charset="-128"/>
              </a:rPr>
              <a:t>CORPORATION. All Right Reserved.</a:t>
            </a:r>
            <a:endParaRPr lang="ja-JP" altLang="en-US" sz="800" dirty="0">
              <a:solidFill>
                <a:prstClr val="black">
                  <a:lumMod val="75000"/>
                  <a:lumOff val="25000"/>
                </a:prstClr>
              </a:solidFill>
              <a:latin typeface="メイリオ" panose="020B0604030504040204" pitchFamily="50" charset="-128"/>
              <a:ea typeface="メイリオ" panose="020B0604030504040204" pitchFamily="50" charset="-128"/>
            </a:endParaRPr>
          </a:p>
        </p:txBody>
      </p:sp>
      <p:sp>
        <p:nvSpPr>
          <p:cNvPr id="3" name="スライド番号プレースホルダー 2"/>
          <p:cNvSpPr>
            <a:spLocks noGrp="1"/>
          </p:cNvSpPr>
          <p:nvPr>
            <p:ph type="sldNum" sz="quarter" idx="4"/>
          </p:nvPr>
        </p:nvSpPr>
        <p:spPr/>
        <p:txBody>
          <a:bodyPr/>
          <a:lstStyle/>
          <a:p>
            <a:pPr algn="ctr"/>
            <a:fld id="{825C9FE8-E417-42BD-83E2-1B4172A7035A}" type="slidenum">
              <a:rPr kumimoji="1" lang="ja-JP" altLang="en-US" smtClean="0">
                <a:latin typeface="メイリオ" panose="020B0604030504040204" pitchFamily="50" charset="-128"/>
                <a:ea typeface="メイリオ" panose="020B0604030504040204" pitchFamily="50" charset="-128"/>
              </a:rPr>
              <a:pPr algn="ctr"/>
              <a:t>5</a:t>
            </a:fld>
            <a:endParaRPr kumimoji="1" lang="ja-JP" altLang="en-US" dirty="0" smtClean="0">
              <a:latin typeface="メイリオ" panose="020B0604030504040204" pitchFamily="50" charset="-128"/>
              <a:ea typeface="メイリオ" panose="020B0604030504040204" pitchFamily="50" charset="-128"/>
            </a:endParaRPr>
          </a:p>
        </p:txBody>
      </p:sp>
      <p:grpSp>
        <p:nvGrpSpPr>
          <p:cNvPr id="4" name="グループ化 5">
            <a:extLst>
              <a:ext uri="{FF2B5EF4-FFF2-40B4-BE49-F238E27FC236}">
                <a16:creationId xmlns:a16="http://schemas.microsoft.com/office/drawing/2014/main" id="{D3F74DB5-A424-445D-922D-1DF81F24C852}"/>
              </a:ext>
            </a:extLst>
          </p:cNvPr>
          <p:cNvGrpSpPr/>
          <p:nvPr/>
        </p:nvGrpSpPr>
        <p:grpSpPr>
          <a:xfrm>
            <a:off x="303675" y="469720"/>
            <a:ext cx="1509164" cy="520289"/>
            <a:chOff x="201168" y="55650"/>
            <a:chExt cx="1509164" cy="520289"/>
          </a:xfrm>
        </p:grpSpPr>
        <p:sp>
          <p:nvSpPr>
            <p:cNvPr id="5" name="テキスト ボックス 4">
              <a:extLst>
                <a:ext uri="{FF2B5EF4-FFF2-40B4-BE49-F238E27FC236}">
                  <a16:creationId xmlns:a16="http://schemas.microsoft.com/office/drawing/2014/main" id="{FE3EFF1D-5C8D-4769-9E02-371200105127}"/>
                </a:ext>
              </a:extLst>
            </p:cNvPr>
            <p:cNvSpPr txBox="1"/>
            <p:nvPr/>
          </p:nvSpPr>
          <p:spPr>
            <a:xfrm>
              <a:off x="243264" y="55650"/>
              <a:ext cx="1467068" cy="400110"/>
            </a:xfrm>
            <a:prstGeom prst="rect">
              <a:avLst/>
            </a:prstGeom>
            <a:noFill/>
          </p:spPr>
          <p:txBody>
            <a:bodyPr wrap="none" rtlCol="0">
              <a:spAutoFit/>
            </a:bodyPr>
            <a:lstStyle/>
            <a:p>
              <a:r>
                <a:rPr lang="ja-JP" altLang="en-US" sz="2000" b="1" u="sng" dirty="0">
                  <a:solidFill>
                    <a:schemeClr val="tx1">
                      <a:lumMod val="65000"/>
                      <a:lumOff val="35000"/>
                    </a:schemeClr>
                  </a:solidFill>
                  <a:latin typeface="メイリオ" panose="020B0604030504040204" pitchFamily="50" charset="-128"/>
                  <a:ea typeface="メイリオ" panose="020B0604030504040204" pitchFamily="50" charset="-128"/>
                </a:rPr>
                <a:t>準備</a:t>
              </a:r>
              <a:r>
                <a:rPr lang="ja-JP" altLang="en-US" sz="2000" b="1" u="sng" dirty="0" smtClean="0">
                  <a:solidFill>
                    <a:schemeClr val="tx1">
                      <a:lumMod val="65000"/>
                      <a:lumOff val="35000"/>
                    </a:schemeClr>
                  </a:solidFill>
                  <a:latin typeface="メイリオ" panose="020B0604030504040204" pitchFamily="50" charset="-128"/>
                  <a:ea typeface="メイリオ" panose="020B0604030504040204" pitchFamily="50" charset="-128"/>
                </a:rPr>
                <a:t>の</a:t>
              </a:r>
              <a:r>
                <a:rPr lang="ja-JP" altLang="en-US" sz="2000" b="1" u="sng" dirty="0">
                  <a:solidFill>
                    <a:schemeClr val="tx1">
                      <a:lumMod val="65000"/>
                      <a:lumOff val="35000"/>
                    </a:schemeClr>
                  </a:solidFill>
                  <a:latin typeface="メイリオ" panose="020B0604030504040204" pitchFamily="50" charset="-128"/>
                  <a:ea typeface="メイリオ" panose="020B0604030504040204" pitchFamily="50" charset="-128"/>
                </a:rPr>
                <a:t>様子</a:t>
              </a:r>
              <a:endParaRPr lang="en-US" altLang="ja-JP" sz="2000" b="1" u="sng" dirty="0">
                <a:solidFill>
                  <a:schemeClr val="tx1">
                    <a:lumMod val="65000"/>
                    <a:lumOff val="35000"/>
                  </a:schemeClr>
                </a:solidFill>
                <a:latin typeface="メイリオ" panose="020B0604030504040204" pitchFamily="50" charset="-128"/>
                <a:ea typeface="メイリオ" panose="020B0604030504040204" pitchFamily="50" charset="-128"/>
              </a:endParaRPr>
            </a:p>
          </p:txBody>
        </p:sp>
        <p:sp>
          <p:nvSpPr>
            <p:cNvPr id="6" name="正方形/長方形 5">
              <a:extLst>
                <a:ext uri="{FF2B5EF4-FFF2-40B4-BE49-F238E27FC236}">
                  <a16:creationId xmlns:a16="http://schemas.microsoft.com/office/drawing/2014/main" id="{F6097D4A-35C2-4A58-9FC4-51226061252B}"/>
                </a:ext>
              </a:extLst>
            </p:cNvPr>
            <p:cNvSpPr/>
            <p:nvPr/>
          </p:nvSpPr>
          <p:spPr>
            <a:xfrm>
              <a:off x="201168" y="107939"/>
              <a:ext cx="72000" cy="468000"/>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bIns="0" rtlCol="0" anchor="ctr"/>
            <a:lstStyle/>
            <a:p>
              <a:pPr algn="ctr"/>
              <a:endParaRPr kumimoji="1" lang="ja-JP" altLang="en-US" sz="2400" dirty="0">
                <a:solidFill>
                  <a:schemeClr val="tx1">
                    <a:lumMod val="65000"/>
                    <a:lumOff val="35000"/>
                  </a:schemeClr>
                </a:solidFill>
                <a:latin typeface="+mn-ea"/>
              </a:endParaRPr>
            </a:p>
          </p:txBody>
        </p:sp>
      </p:grpSp>
      <p:pic>
        <p:nvPicPr>
          <p:cNvPr id="14" name="図 13"/>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713328" y="1764407"/>
            <a:ext cx="3376963" cy="2532722"/>
          </a:xfrm>
          <a:prstGeom prst="rect">
            <a:avLst/>
          </a:prstGeom>
          <a:effectLst>
            <a:softEdge rad="31750"/>
          </a:effectLst>
        </p:spPr>
      </p:pic>
      <p:pic>
        <p:nvPicPr>
          <p:cNvPr id="8" name="図 7"/>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rot="5400000">
            <a:off x="4350734" y="1340364"/>
            <a:ext cx="2779223" cy="2084417"/>
          </a:xfrm>
          <a:prstGeom prst="rect">
            <a:avLst/>
          </a:prstGeom>
          <a:effectLst>
            <a:softEdge rad="31750"/>
          </a:effectLst>
        </p:spPr>
      </p:pic>
      <p:sp>
        <p:nvSpPr>
          <p:cNvPr id="16" name="正方形/長方形 15">
            <a:extLst>
              <a:ext uri="{FF2B5EF4-FFF2-40B4-BE49-F238E27FC236}">
                <a16:creationId xmlns:a16="http://schemas.microsoft.com/office/drawing/2014/main" id="{8046A668-0FE2-4B55-897A-190520788F27}"/>
              </a:ext>
            </a:extLst>
          </p:cNvPr>
          <p:cNvSpPr/>
          <p:nvPr/>
        </p:nvSpPr>
        <p:spPr>
          <a:xfrm>
            <a:off x="345771" y="1064039"/>
            <a:ext cx="4120242" cy="684803"/>
          </a:xfrm>
          <a:prstGeom prst="rect">
            <a:avLst/>
          </a:prstGeom>
        </p:spPr>
        <p:txBody>
          <a:bodyPr wrap="square" lIns="0" rIns="0">
            <a:spAutoFit/>
          </a:bodyPr>
          <a:lstStyle/>
          <a:p>
            <a:pPr>
              <a:spcAft>
                <a:spcPts val="300"/>
              </a:spcAft>
            </a:pPr>
            <a:r>
              <a:rPr lang="ja-JP" altLang="en-US" dirty="0" smtClean="0">
                <a:solidFill>
                  <a:schemeClr val="tx1">
                    <a:lumMod val="75000"/>
                    <a:lumOff val="25000"/>
                  </a:schemeClr>
                </a:solidFill>
                <a:latin typeface="+mn-ea"/>
                <a:cs typeface="Meiryo UI" pitchFamily="50" charset="-128"/>
              </a:rPr>
              <a:t>カウンターにたくさんのポスターを貼り、</a:t>
            </a:r>
            <a:endParaRPr lang="en-US" altLang="ja-JP" dirty="0" smtClean="0">
              <a:solidFill>
                <a:schemeClr val="tx1">
                  <a:lumMod val="75000"/>
                  <a:lumOff val="25000"/>
                </a:schemeClr>
              </a:solidFill>
              <a:latin typeface="+mn-ea"/>
              <a:cs typeface="Meiryo UI" pitchFamily="50" charset="-128"/>
            </a:endParaRPr>
          </a:p>
          <a:p>
            <a:pPr>
              <a:spcAft>
                <a:spcPts val="300"/>
              </a:spcAft>
            </a:pPr>
            <a:r>
              <a:rPr lang="ja-JP" altLang="en-US" dirty="0" smtClean="0">
                <a:solidFill>
                  <a:schemeClr val="tx1">
                    <a:lumMod val="75000"/>
                    <a:lumOff val="25000"/>
                  </a:schemeClr>
                </a:solidFill>
                <a:latin typeface="+mn-ea"/>
                <a:cs typeface="Meiryo UI" pitchFamily="50" charset="-128"/>
              </a:rPr>
              <a:t>イベント感を演出。</a:t>
            </a:r>
            <a:endParaRPr lang="en-US" altLang="ja-JP" dirty="0" smtClean="0">
              <a:solidFill>
                <a:schemeClr val="tx1">
                  <a:lumMod val="75000"/>
                  <a:lumOff val="25000"/>
                </a:schemeClr>
              </a:solidFill>
              <a:latin typeface="+mn-ea"/>
              <a:cs typeface="Meiryo UI" pitchFamily="50" charset="-128"/>
            </a:endParaRPr>
          </a:p>
        </p:txBody>
      </p:sp>
      <p:sp>
        <p:nvSpPr>
          <p:cNvPr id="17" name="正方形/長方形 16">
            <a:extLst>
              <a:ext uri="{FF2B5EF4-FFF2-40B4-BE49-F238E27FC236}">
                <a16:creationId xmlns:a16="http://schemas.microsoft.com/office/drawing/2014/main" id="{8046A668-0FE2-4B55-897A-190520788F27}"/>
              </a:ext>
            </a:extLst>
          </p:cNvPr>
          <p:cNvSpPr/>
          <p:nvPr/>
        </p:nvSpPr>
        <p:spPr>
          <a:xfrm>
            <a:off x="4517613" y="5824019"/>
            <a:ext cx="4251073" cy="646331"/>
          </a:xfrm>
          <a:prstGeom prst="rect">
            <a:avLst/>
          </a:prstGeom>
        </p:spPr>
        <p:txBody>
          <a:bodyPr wrap="square" lIns="0" rIns="0">
            <a:spAutoFit/>
          </a:bodyPr>
          <a:lstStyle/>
          <a:p>
            <a:pPr>
              <a:spcAft>
                <a:spcPts val="300"/>
              </a:spcAft>
            </a:pPr>
            <a:r>
              <a:rPr lang="ja-JP" altLang="en-US" dirty="0" smtClean="0">
                <a:solidFill>
                  <a:schemeClr val="tx1">
                    <a:lumMod val="75000"/>
                    <a:lumOff val="25000"/>
                  </a:schemeClr>
                </a:solidFill>
                <a:latin typeface="+mn-ea"/>
                <a:cs typeface="Meiryo UI" pitchFamily="50" charset="-128"/>
              </a:rPr>
              <a:t>熊切調理指導員にフォローをしてもらい準備をすすめました。</a:t>
            </a:r>
            <a:endParaRPr lang="en-US" altLang="ja-JP" dirty="0" smtClean="0">
              <a:solidFill>
                <a:schemeClr val="tx1">
                  <a:lumMod val="75000"/>
                  <a:lumOff val="25000"/>
                </a:schemeClr>
              </a:solidFill>
              <a:latin typeface="+mn-ea"/>
              <a:cs typeface="Meiryo UI" pitchFamily="50" charset="-128"/>
            </a:endParaRPr>
          </a:p>
        </p:txBody>
      </p:sp>
      <p:pic>
        <p:nvPicPr>
          <p:cNvPr id="13" name="図 12"/>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rot="5400000">
            <a:off x="6659996" y="872495"/>
            <a:ext cx="2787400" cy="2090551"/>
          </a:xfrm>
          <a:prstGeom prst="rect">
            <a:avLst/>
          </a:prstGeom>
          <a:effectLst>
            <a:softEdge rad="31750"/>
          </a:effectLst>
        </p:spPr>
      </p:pic>
      <p:pic>
        <p:nvPicPr>
          <p:cNvPr id="12" name="図 11"/>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rot="5400000">
            <a:off x="7140620" y="3670064"/>
            <a:ext cx="2498152" cy="1873614"/>
          </a:xfrm>
          <a:prstGeom prst="rect">
            <a:avLst/>
          </a:prstGeom>
          <a:effectLst>
            <a:softEdge rad="31750"/>
          </a:effectLst>
        </p:spPr>
      </p:pic>
      <p:pic>
        <p:nvPicPr>
          <p:cNvPr id="19" name="図 18"/>
          <p:cNvPicPr>
            <a:picLocks noChangeAspect="1"/>
          </p:cNvPicPr>
          <p:nvPr/>
        </p:nvPicPr>
        <p:blipFill>
          <a:blip r:embed="rId6" cstate="hqprint">
            <a:extLst>
              <a:ext uri="{28A0092B-C50C-407E-A947-70E740481C1C}">
                <a14:useLocalDpi xmlns:a14="http://schemas.microsoft.com/office/drawing/2010/main" val="0"/>
              </a:ext>
            </a:extLst>
          </a:blip>
          <a:stretch>
            <a:fillRect/>
          </a:stretch>
        </p:blipFill>
        <p:spPr>
          <a:xfrm>
            <a:off x="4718304" y="3965091"/>
            <a:ext cx="2477078" cy="1857808"/>
          </a:xfrm>
          <a:prstGeom prst="rect">
            <a:avLst/>
          </a:prstGeom>
          <a:effectLst>
            <a:softEdge rad="31750"/>
          </a:effectLst>
        </p:spPr>
      </p:pic>
      <p:pic>
        <p:nvPicPr>
          <p:cNvPr id="18" name="図 17"/>
          <p:cNvPicPr>
            <a:picLocks noChangeAspect="1"/>
          </p:cNvPicPr>
          <p:nvPr/>
        </p:nvPicPr>
        <p:blipFill>
          <a:blip r:embed="rId7" cstate="hqprint">
            <a:extLst>
              <a:ext uri="{28A0092B-C50C-407E-A947-70E740481C1C}">
                <a14:useLocalDpi xmlns:a14="http://schemas.microsoft.com/office/drawing/2010/main" val="0"/>
              </a:ext>
            </a:extLst>
          </a:blip>
          <a:stretch>
            <a:fillRect/>
          </a:stretch>
        </p:blipFill>
        <p:spPr>
          <a:xfrm>
            <a:off x="1516327" y="4421253"/>
            <a:ext cx="2582845" cy="1937135"/>
          </a:xfrm>
          <a:prstGeom prst="rect">
            <a:avLst/>
          </a:prstGeom>
          <a:effectLst>
            <a:softEdge rad="31750"/>
          </a:effectLst>
        </p:spPr>
      </p:pic>
    </p:spTree>
    <p:extLst>
      <p:ext uri="{BB962C8B-B14F-4D97-AF65-F5344CB8AC3E}">
        <p14:creationId xmlns:p14="http://schemas.microsoft.com/office/powerpoint/2010/main" val="241944883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フッター プレースホルダー 1"/>
          <p:cNvSpPr>
            <a:spLocks noGrp="1"/>
          </p:cNvSpPr>
          <p:nvPr>
            <p:ph type="ftr" sz="quarter" idx="3"/>
          </p:nvPr>
        </p:nvSpPr>
        <p:spPr/>
        <p:txBody>
          <a:bodyPr/>
          <a:lstStyle/>
          <a:p>
            <a:r>
              <a:rPr lang="en-US" altLang="ja-JP" sz="800" smtClean="0">
                <a:solidFill>
                  <a:prstClr val="black">
                    <a:lumMod val="75000"/>
                    <a:lumOff val="25000"/>
                  </a:prstClr>
                </a:solidFill>
                <a:latin typeface="メイリオ" panose="020B0604030504040204" pitchFamily="50" charset="-128"/>
                <a:ea typeface="メイリオ" panose="020B0604030504040204" pitchFamily="50" charset="-128"/>
              </a:rPr>
              <a:t>© SHIDAX</a:t>
            </a:r>
            <a:r>
              <a:rPr lang="ja-JP" altLang="en-US" sz="800" smtClean="0">
                <a:solidFill>
                  <a:prstClr val="black">
                    <a:lumMod val="75000"/>
                    <a:lumOff val="25000"/>
                  </a:prstClr>
                </a:solidFill>
                <a:latin typeface="メイリオ" panose="020B0604030504040204" pitchFamily="50" charset="-128"/>
                <a:ea typeface="メイリオ" panose="020B0604030504040204" pitchFamily="50" charset="-128"/>
              </a:rPr>
              <a:t> </a:t>
            </a:r>
            <a:r>
              <a:rPr lang="en-US" altLang="ja-JP" sz="800" smtClean="0">
                <a:solidFill>
                  <a:prstClr val="black">
                    <a:lumMod val="75000"/>
                    <a:lumOff val="25000"/>
                  </a:prstClr>
                </a:solidFill>
                <a:latin typeface="メイリオ" panose="020B0604030504040204" pitchFamily="50" charset="-128"/>
                <a:ea typeface="メイリオ" panose="020B0604030504040204" pitchFamily="50" charset="-128"/>
              </a:rPr>
              <a:t>CORPORATION. All Right Reserved.</a:t>
            </a:r>
            <a:endParaRPr lang="ja-JP" altLang="en-US" sz="800" dirty="0">
              <a:solidFill>
                <a:prstClr val="black">
                  <a:lumMod val="75000"/>
                  <a:lumOff val="25000"/>
                </a:prstClr>
              </a:solidFill>
              <a:latin typeface="メイリオ" panose="020B0604030504040204" pitchFamily="50" charset="-128"/>
              <a:ea typeface="メイリオ" panose="020B0604030504040204" pitchFamily="50" charset="-128"/>
            </a:endParaRPr>
          </a:p>
        </p:txBody>
      </p:sp>
      <p:sp>
        <p:nvSpPr>
          <p:cNvPr id="3" name="スライド番号プレースホルダー 2"/>
          <p:cNvSpPr>
            <a:spLocks noGrp="1"/>
          </p:cNvSpPr>
          <p:nvPr>
            <p:ph type="sldNum" sz="quarter" idx="4"/>
          </p:nvPr>
        </p:nvSpPr>
        <p:spPr/>
        <p:txBody>
          <a:bodyPr/>
          <a:lstStyle/>
          <a:p>
            <a:pPr algn="ctr"/>
            <a:fld id="{825C9FE8-E417-42BD-83E2-1B4172A7035A}" type="slidenum">
              <a:rPr kumimoji="1" lang="ja-JP" altLang="en-US" smtClean="0">
                <a:latin typeface="メイリオ" panose="020B0604030504040204" pitchFamily="50" charset="-128"/>
                <a:ea typeface="メイリオ" panose="020B0604030504040204" pitchFamily="50" charset="-128"/>
              </a:rPr>
              <a:pPr algn="ctr"/>
              <a:t>6</a:t>
            </a:fld>
            <a:endParaRPr kumimoji="1" lang="ja-JP" altLang="en-US" dirty="0" smtClean="0">
              <a:latin typeface="メイリオ" panose="020B0604030504040204" pitchFamily="50" charset="-128"/>
              <a:ea typeface="メイリオ" panose="020B0604030504040204" pitchFamily="50" charset="-128"/>
            </a:endParaRPr>
          </a:p>
        </p:txBody>
      </p:sp>
      <p:grpSp>
        <p:nvGrpSpPr>
          <p:cNvPr id="4" name="グループ化 5">
            <a:extLst>
              <a:ext uri="{FF2B5EF4-FFF2-40B4-BE49-F238E27FC236}">
                <a16:creationId xmlns:a16="http://schemas.microsoft.com/office/drawing/2014/main" id="{D3F74DB5-A424-445D-922D-1DF81F24C852}"/>
              </a:ext>
            </a:extLst>
          </p:cNvPr>
          <p:cNvGrpSpPr/>
          <p:nvPr/>
        </p:nvGrpSpPr>
        <p:grpSpPr>
          <a:xfrm>
            <a:off x="303675" y="469720"/>
            <a:ext cx="1509164" cy="520289"/>
            <a:chOff x="201168" y="55650"/>
            <a:chExt cx="1509164" cy="520289"/>
          </a:xfrm>
        </p:grpSpPr>
        <p:sp>
          <p:nvSpPr>
            <p:cNvPr id="5" name="テキスト ボックス 4">
              <a:extLst>
                <a:ext uri="{FF2B5EF4-FFF2-40B4-BE49-F238E27FC236}">
                  <a16:creationId xmlns:a16="http://schemas.microsoft.com/office/drawing/2014/main" id="{FE3EFF1D-5C8D-4769-9E02-371200105127}"/>
                </a:ext>
              </a:extLst>
            </p:cNvPr>
            <p:cNvSpPr txBox="1"/>
            <p:nvPr/>
          </p:nvSpPr>
          <p:spPr>
            <a:xfrm>
              <a:off x="243264" y="55650"/>
              <a:ext cx="1467068" cy="400110"/>
            </a:xfrm>
            <a:prstGeom prst="rect">
              <a:avLst/>
            </a:prstGeom>
            <a:noFill/>
          </p:spPr>
          <p:txBody>
            <a:bodyPr wrap="none" rtlCol="0">
              <a:spAutoFit/>
            </a:bodyPr>
            <a:lstStyle/>
            <a:p>
              <a:r>
                <a:rPr lang="ja-JP" altLang="en-US" sz="2000" b="1" u="sng" dirty="0">
                  <a:solidFill>
                    <a:schemeClr val="tx1">
                      <a:lumMod val="65000"/>
                      <a:lumOff val="35000"/>
                    </a:schemeClr>
                  </a:solidFill>
                  <a:latin typeface="メイリオ" panose="020B0604030504040204" pitchFamily="50" charset="-128"/>
                  <a:ea typeface="メイリオ" panose="020B0604030504040204" pitchFamily="50" charset="-128"/>
                </a:rPr>
                <a:t>販売</a:t>
              </a:r>
              <a:r>
                <a:rPr lang="ja-JP" altLang="en-US" sz="2000" b="1" u="sng" dirty="0" smtClean="0">
                  <a:solidFill>
                    <a:schemeClr val="tx1">
                      <a:lumMod val="65000"/>
                      <a:lumOff val="35000"/>
                    </a:schemeClr>
                  </a:solidFill>
                  <a:latin typeface="メイリオ" panose="020B0604030504040204" pitchFamily="50" charset="-128"/>
                  <a:ea typeface="メイリオ" panose="020B0604030504040204" pitchFamily="50" charset="-128"/>
                </a:rPr>
                <a:t>の様子</a:t>
              </a:r>
              <a:endParaRPr lang="en-US" altLang="ja-JP" sz="2000" b="1" u="sng" dirty="0">
                <a:solidFill>
                  <a:schemeClr val="tx1">
                    <a:lumMod val="65000"/>
                    <a:lumOff val="35000"/>
                  </a:schemeClr>
                </a:solidFill>
                <a:latin typeface="メイリオ" panose="020B0604030504040204" pitchFamily="50" charset="-128"/>
                <a:ea typeface="メイリオ" panose="020B0604030504040204" pitchFamily="50" charset="-128"/>
              </a:endParaRPr>
            </a:p>
          </p:txBody>
        </p:sp>
        <p:sp>
          <p:nvSpPr>
            <p:cNvPr id="6" name="正方形/長方形 5">
              <a:extLst>
                <a:ext uri="{FF2B5EF4-FFF2-40B4-BE49-F238E27FC236}">
                  <a16:creationId xmlns:a16="http://schemas.microsoft.com/office/drawing/2014/main" id="{F6097D4A-35C2-4A58-9FC4-51226061252B}"/>
                </a:ext>
              </a:extLst>
            </p:cNvPr>
            <p:cNvSpPr/>
            <p:nvPr/>
          </p:nvSpPr>
          <p:spPr>
            <a:xfrm>
              <a:off x="201168" y="107939"/>
              <a:ext cx="72000" cy="468000"/>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bIns="0" rtlCol="0" anchor="ctr"/>
            <a:lstStyle/>
            <a:p>
              <a:pPr algn="ctr"/>
              <a:endParaRPr kumimoji="1" lang="ja-JP" altLang="en-US" sz="2400" dirty="0">
                <a:solidFill>
                  <a:schemeClr val="tx1">
                    <a:lumMod val="65000"/>
                    <a:lumOff val="35000"/>
                  </a:schemeClr>
                </a:solidFill>
                <a:latin typeface="+mn-ea"/>
              </a:endParaRPr>
            </a:p>
          </p:txBody>
        </p:sp>
      </p:grpSp>
      <p:pic>
        <p:nvPicPr>
          <p:cNvPr id="10" name="図 9"/>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rot="5400000">
            <a:off x="196572" y="3134712"/>
            <a:ext cx="2936171" cy="2202128"/>
          </a:xfrm>
          <a:prstGeom prst="rect">
            <a:avLst/>
          </a:prstGeom>
          <a:effectLst>
            <a:softEdge rad="31750"/>
          </a:effectLst>
        </p:spPr>
      </p:pic>
      <p:pic>
        <p:nvPicPr>
          <p:cNvPr id="9" name="図 8"/>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rot="5400000">
            <a:off x="2502645" y="3685527"/>
            <a:ext cx="2957802" cy="2218351"/>
          </a:xfrm>
          <a:prstGeom prst="rect">
            <a:avLst/>
          </a:prstGeom>
          <a:effectLst>
            <a:softEdge rad="31750"/>
          </a:effectLst>
        </p:spPr>
      </p:pic>
      <p:pic>
        <p:nvPicPr>
          <p:cNvPr id="11" name="図 10"/>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5669954" y="4883038"/>
            <a:ext cx="2512251" cy="1709196"/>
          </a:xfrm>
          <a:prstGeom prst="rect">
            <a:avLst/>
          </a:prstGeom>
        </p:spPr>
      </p:pic>
      <p:pic>
        <p:nvPicPr>
          <p:cNvPr id="13" name="図 12"/>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a:off x="5669954" y="869830"/>
            <a:ext cx="3484347" cy="2613260"/>
          </a:xfrm>
          <a:prstGeom prst="rect">
            <a:avLst/>
          </a:prstGeom>
          <a:effectLst>
            <a:softEdge rad="31750"/>
          </a:effectLst>
        </p:spPr>
      </p:pic>
      <p:sp>
        <p:nvSpPr>
          <p:cNvPr id="7" name="正方形/長方形 6"/>
          <p:cNvSpPr/>
          <p:nvPr/>
        </p:nvSpPr>
        <p:spPr>
          <a:xfrm>
            <a:off x="345771" y="1116179"/>
            <a:ext cx="5523827" cy="1477328"/>
          </a:xfrm>
          <a:prstGeom prst="rect">
            <a:avLst/>
          </a:prstGeom>
        </p:spPr>
        <p:txBody>
          <a:bodyPr wrap="square">
            <a:spAutoFit/>
          </a:bodyPr>
          <a:lstStyle/>
          <a:p>
            <a:r>
              <a:rPr kumimoji="1" lang="ja-JP" altLang="en-US" dirty="0" smtClean="0"/>
              <a:t>提供直前に熱々</a:t>
            </a:r>
            <a:r>
              <a:rPr kumimoji="1" lang="ja-JP" altLang="en-US" dirty="0"/>
              <a:t>の餡をかけた時の音と湯気</a:t>
            </a:r>
            <a:r>
              <a:rPr kumimoji="1" lang="ja-JP" altLang="en-US" dirty="0" smtClean="0"/>
              <a:t>の</a:t>
            </a:r>
            <a:endParaRPr kumimoji="1" lang="en-US" altLang="ja-JP" dirty="0" smtClean="0"/>
          </a:p>
          <a:p>
            <a:r>
              <a:rPr kumimoji="1" lang="ja-JP" altLang="en-US" dirty="0" smtClean="0"/>
              <a:t>演出にお客様から「わぁ～」というお声が！</a:t>
            </a:r>
            <a:endParaRPr kumimoji="1" lang="en-US" altLang="ja-JP" dirty="0"/>
          </a:p>
          <a:p>
            <a:r>
              <a:rPr kumimoji="1" lang="ja-JP" altLang="en-US" dirty="0"/>
              <a:t>実際食べていただいたお客様</a:t>
            </a:r>
            <a:r>
              <a:rPr kumimoji="1" lang="ja-JP" altLang="en-US" dirty="0" smtClean="0"/>
              <a:t>からは</a:t>
            </a:r>
            <a:endParaRPr kumimoji="1" lang="en-US" altLang="ja-JP" dirty="0" smtClean="0"/>
          </a:p>
          <a:p>
            <a:r>
              <a:rPr kumimoji="1" lang="ja-JP" altLang="en-US" dirty="0" smtClean="0"/>
              <a:t>「</a:t>
            </a:r>
            <a:r>
              <a:rPr kumimoji="1" lang="ja-JP" altLang="en-US" dirty="0"/>
              <a:t>熱々で美味しかったです！またやって下さい！</a:t>
            </a:r>
            <a:r>
              <a:rPr kumimoji="1" lang="ja-JP" altLang="en-US" dirty="0" smtClean="0"/>
              <a:t>」</a:t>
            </a:r>
            <a:endParaRPr kumimoji="1" lang="en-US" altLang="ja-JP" dirty="0" smtClean="0"/>
          </a:p>
          <a:p>
            <a:r>
              <a:rPr kumimoji="1" lang="ja-JP" altLang="en-US" dirty="0" smtClean="0"/>
              <a:t>と</a:t>
            </a:r>
            <a:r>
              <a:rPr kumimoji="1" lang="ja-JP" altLang="en-US" dirty="0"/>
              <a:t>お褒めの</a:t>
            </a:r>
            <a:r>
              <a:rPr kumimoji="1" lang="ja-JP" altLang="en-US" dirty="0" smtClean="0"/>
              <a:t>お言葉を頂きました</a:t>
            </a:r>
            <a:r>
              <a:rPr kumimoji="1" lang="ja-JP" altLang="en-US" dirty="0"/>
              <a:t>。</a:t>
            </a:r>
            <a:endParaRPr kumimoji="1" lang="en-US" altLang="ja-JP" dirty="0"/>
          </a:p>
        </p:txBody>
      </p:sp>
      <p:sp>
        <p:nvSpPr>
          <p:cNvPr id="15" name="テキスト ボックス 15"/>
          <p:cNvSpPr txBox="1"/>
          <p:nvPr/>
        </p:nvSpPr>
        <p:spPr>
          <a:xfrm>
            <a:off x="5581243" y="3586276"/>
            <a:ext cx="4081372" cy="1299001"/>
          </a:xfrm>
          <a:prstGeom prst="rect">
            <a:avLst/>
          </a:prstGeom>
          <a:solidFill>
            <a:schemeClr val="lt1"/>
          </a:solidFill>
          <a:ln w="9525" cmpd="sng">
            <a:no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r>
              <a:rPr kumimoji="1" lang="ja-JP" altLang="en-US" sz="1800" dirty="0" smtClean="0"/>
              <a:t>時差喫食のため各時間帯</a:t>
            </a:r>
            <a:r>
              <a:rPr kumimoji="1" lang="en-US" altLang="ja-JP" sz="1800" dirty="0" smtClean="0"/>
              <a:t>30</a:t>
            </a:r>
            <a:r>
              <a:rPr kumimoji="1" lang="ja-JP" altLang="en-US" sz="1800" dirty="0" smtClean="0"/>
              <a:t>～</a:t>
            </a:r>
            <a:r>
              <a:rPr kumimoji="1" lang="en-US" altLang="ja-JP" sz="1800" dirty="0" smtClean="0"/>
              <a:t>55</a:t>
            </a:r>
            <a:r>
              <a:rPr kumimoji="1" lang="ja-JP" altLang="en-US" sz="1800" dirty="0" smtClean="0"/>
              <a:t>食で提供。どの</a:t>
            </a:r>
            <a:r>
              <a:rPr kumimoji="1" lang="ja-JP" altLang="en-US" sz="1800" dirty="0"/>
              <a:t>時間帯</a:t>
            </a:r>
            <a:r>
              <a:rPr kumimoji="1" lang="ja-JP" altLang="en-US" sz="1800" dirty="0" smtClean="0"/>
              <a:t>も真っ先にイベントコーナーに並ぶお客様が多く、大盛況でした。</a:t>
            </a:r>
            <a:endParaRPr kumimoji="1" lang="en-US" altLang="ja-JP" sz="1800" dirty="0" smtClean="0"/>
          </a:p>
        </p:txBody>
      </p:sp>
    </p:spTree>
    <p:extLst>
      <p:ext uri="{BB962C8B-B14F-4D97-AF65-F5344CB8AC3E}">
        <p14:creationId xmlns:p14="http://schemas.microsoft.com/office/powerpoint/2010/main" val="258152713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a:spLocks noGrp="1"/>
          </p:cNvSpPr>
          <p:nvPr>
            <p:ph sz="quarter" idx="12"/>
          </p:nvPr>
        </p:nvSpPr>
        <p:spPr/>
        <p:txBody>
          <a:bodyPr/>
          <a:lstStyle/>
          <a:p>
            <a:r>
              <a:rPr kumimoji="1" lang="en-US" altLang="ja-JP" dirty="0" smtClean="0"/>
              <a:t>Appendix</a:t>
            </a:r>
            <a:endParaRPr kumimoji="1" lang="ja-JP" altLang="en-US" dirty="0"/>
          </a:p>
        </p:txBody>
      </p:sp>
      <p:pic>
        <p:nvPicPr>
          <p:cNvPr id="5" name="図 4"/>
          <p:cNvPicPr>
            <a:picLocks noChangeAspect="1"/>
          </p:cNvPicPr>
          <p:nvPr/>
        </p:nvPicPr>
        <p:blipFill>
          <a:blip r:embed="rId2"/>
          <a:stretch>
            <a:fillRect/>
          </a:stretch>
        </p:blipFill>
        <p:spPr>
          <a:xfrm>
            <a:off x="1102257" y="1456797"/>
            <a:ext cx="7338883" cy="5234062"/>
          </a:xfrm>
          <a:prstGeom prst="rect">
            <a:avLst/>
          </a:prstGeom>
        </p:spPr>
      </p:pic>
      <p:sp>
        <p:nvSpPr>
          <p:cNvPr id="6" name="コンテンツ プレースホルダー 2"/>
          <p:cNvSpPr>
            <a:spLocks noGrp="1"/>
          </p:cNvSpPr>
          <p:nvPr>
            <p:ph sz="quarter" idx="12"/>
          </p:nvPr>
        </p:nvSpPr>
        <p:spPr>
          <a:xfrm>
            <a:off x="160058" y="934143"/>
            <a:ext cx="9580842" cy="522654"/>
          </a:xfrm>
        </p:spPr>
        <p:txBody>
          <a:bodyPr/>
          <a:lstStyle/>
          <a:p>
            <a:r>
              <a:rPr kumimoji="1" lang="ja-JP" altLang="en-US" dirty="0" smtClean="0"/>
              <a:t>カウンターで「おこげ」の調理を安全に行うため、卓上電気フライヤー（寸法</a:t>
            </a:r>
            <a:r>
              <a:rPr kumimoji="1" lang="en-US" altLang="ja-JP" dirty="0" smtClean="0"/>
              <a:t>255×475×195</a:t>
            </a:r>
            <a:r>
              <a:rPr kumimoji="1" lang="ja-JP" altLang="en-US" dirty="0" smtClean="0"/>
              <a:t>）を準備しております。</a:t>
            </a:r>
            <a:endParaRPr kumimoji="1" lang="en-US" altLang="ja-JP" dirty="0" smtClean="0"/>
          </a:p>
          <a:p>
            <a:r>
              <a:rPr kumimoji="1" lang="ja-JP" altLang="en-US" dirty="0" smtClean="0"/>
              <a:t>必要とされる店舗の方は、</a:t>
            </a:r>
            <a:r>
              <a:rPr kumimoji="1" lang="en-US" altLang="ja-JP" dirty="0" smtClean="0"/>
              <a:t>MDCS</a:t>
            </a:r>
            <a:r>
              <a:rPr kumimoji="1" lang="ja-JP" altLang="en-US" dirty="0" smtClean="0"/>
              <a:t>の</a:t>
            </a:r>
            <a:r>
              <a:rPr lang="ja-JP" altLang="en-US" dirty="0" smtClean="0"/>
              <a:t>平野までご連絡ください。（</a:t>
            </a:r>
            <a:r>
              <a:rPr lang="ja-JP" altLang="en-US" dirty="0"/>
              <a:t>レンタル</a:t>
            </a:r>
            <a:r>
              <a:rPr lang="ja-JP" altLang="en-US" dirty="0" smtClean="0"/>
              <a:t>無料　送料のみご負担ください）</a:t>
            </a:r>
            <a:endParaRPr kumimoji="1" lang="ja-JP" altLang="en-US" dirty="0"/>
          </a:p>
        </p:txBody>
      </p:sp>
    </p:spTree>
    <p:extLst>
      <p:ext uri="{BB962C8B-B14F-4D97-AF65-F5344CB8AC3E}">
        <p14:creationId xmlns:p14="http://schemas.microsoft.com/office/powerpoint/2010/main" val="3630431519"/>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PRESENTATIONDONOTDELETE" val="&lt;?xml version=&quot;1.0&quot; encoding=&quot;UTF-16&quot; standalone=&quot;yes&quot;?&gt;&lt;root reqver=&quot;27037&quot;&gt;&lt;version val=&quot;32730&quot;/&gt;&lt;CPresentation id=&quot;1&quot;&gt;&lt;m_precDefaultNumber&gt;&lt;m_bNumberIsYear val=&quot;1&quot;/&gt;&lt;m_chMinusSymbol&gt;-&lt;/m_chMinusSymbol&gt;&lt;m_chDecimalSymbol17909&gt;,&lt;/m_chDecimalSymbol17909&gt;&lt;m_nGroupingDigits17909 val=&quot;3&quot;/&gt;&lt;m_chGroupingSymbol17909&gt;.&lt;/m_chGroupingSymbol17909&gt;&lt;m_yearfmt&gt;&lt;begin val=&quot;0&quot;/&gt;&lt;end val=&quot;4&quot;/&gt;&lt;/m_yearfmt&gt;&lt;/m_precDefaultNumber&gt;&lt;m_precDefaultPercent&gt;&lt;m_bNumberIsYear val=&quot;1&quot;/&gt;&lt;m_chMinusSymbol&gt;-&lt;/m_chMinusSymbol&gt;&lt;m_nDecimalDigits17909 val=&quot;1&quot;/&gt;&lt;m_chDecimalSymbol17909&gt;,&lt;/m_chDecimalSymbol17909&gt;&lt;m_nGroupingDigits17909 val=&quot;3&quot;/&gt;&lt;m_chGroupingSymbol17909&gt;.&lt;/m_chGroupingSymbol17909&gt;&lt;m_strSuffix17909&gt;%&lt;/m_strSuffix17909&gt;&lt;m_yearfmt&gt;&lt;begin val=&quot;0&quot;/&gt;&lt;end val=&quot;4&quot;/&gt;&lt;/m_yearfmt&gt;&lt;/m_precDefaultPercent&gt;&lt;m_precDefaultDate&gt;&lt;m_bNumberIsYear val=&quot;0&quot;/&gt;&lt;m_strFormatTime&gt;%Y/%m/%d&lt;/m_strFormatTime&gt;&lt;m_yearfmt&gt;&lt;begin val=&quot;0&quot;/&gt;&lt;end val=&quot;0&quot;/&gt;&lt;/m_yearfmt&gt;&lt;/m_precDefaultDate&gt;&lt;m_precDefaultDay&gt;&lt;m_yearfmt&gt;&lt;begin val=&quot;0&quot;/&gt;&lt;end val=&quot;4&quot;/&gt;&lt;/m_yearfmt&gt;&lt;/m_precDefaultDay&gt;&lt;m_precDefaultWeek&gt;&lt;m_yearfmt&gt;&lt;begin val=&quot;0&quot;/&gt;&lt;end val=&quot;4&quot;/&gt;&lt;/m_yearfmt&gt;&lt;/m_precDefaultWeek&gt;&lt;m_precDefaultMonth&gt;&lt;m_yearfmt&gt;&lt;begin val=&quot;0&quot;/&gt;&lt;end val=&quot;4&quot;/&gt;&lt;/m_yearfmt&gt;&lt;/m_precDefaultMonth&gt;&lt;m_precDefaultQuarter&gt;&lt;m_yearfmt&gt;&lt;begin val=&quot;0&quot;/&gt;&lt;end val=&quot;4&quot;/&gt;&lt;/m_yearfmt&gt;&lt;/m_precDefaultQuarter&gt;&lt;m_precDefaultYear&gt;&lt;m_yearfmt&gt;&lt;begin val=&quot;0&quot;/&gt;&lt;end val=&quot;4&quot;/&gt;&lt;/m_yearfmt&gt;&lt;/m_precDefaultYear&gt;&lt;m_precDefaultFYDay&gt;&lt;m_yearfmt&gt;&lt;begin val=&quot;0&quot;/&gt;&lt;end val=&quot;4&quot;/&gt;&lt;/m_yearfmt&gt;&lt;/m_precDefaultFYDay&gt;&lt;m_precDefaultFYWeek&gt;&lt;m_yearfmt&gt;&lt;begin val=&quot;0&quot;/&gt;&lt;end val=&quot;4&quot;/&gt;&lt;/m_yearfmt&gt;&lt;/m_precDefaultFYWeek&gt;&lt;m_precDefaultFYMonth&gt;&lt;m_yearfmt&gt;&lt;begin val=&quot;0&quot;/&gt;&lt;end val=&quot;4&quot;/&gt;&lt;/m_yearfmt&gt;&lt;/m_precDefaultFYMonth&gt;&lt;m_precDefaultFYQuarter&gt;&lt;m_yearfmt&gt;&lt;begin val=&quot;0&quot;/&gt;&lt;end val=&quot;4&quot;/&gt;&lt;/m_yearfmt&gt;&lt;/m_precDefaultFYQuarter&gt;&lt;m_precDefaultFYYear&gt;&lt;m_yearfmt&gt;&lt;begin val=&quot;0&quot;/&gt;&lt;end val=&quot;4&quot;/&gt;&lt;/m_yearfmt&gt;&lt;/m_precDefaultFYYear&gt;&lt;m_mruColor&gt;&lt;m_vecMRU length=&quot;0&quot;/&gt;&lt;/m_mruColor&gt;&lt;m_eweekdayFirstOfWeek val=&quot;1&quot;/&gt;&lt;m_eweekdayFirstOfWorkweek val=&quot;2&quot;/&gt;&lt;m_eweekdayFirstOfWeekend val=&quot;7&quot;/&gt;&lt;/CPresentation&gt;&lt;/root&gt;"/>
  <p:tag name="THINKCELLUNDODONOTDELETE" val="0"/>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xml><?xml version="1.0" encoding="utf-8"?>
<p:tagLst xmlns:a="http://schemas.openxmlformats.org/drawingml/2006/main" xmlns:r="http://schemas.openxmlformats.org/officeDocument/2006/relationships" xmlns:p="http://schemas.openxmlformats.org/presentationml/2006/main">
  <p:tag name="THINKCELLSHAPEDONOTDELETE" val="tE2mks.5PNC0sDQtY0pnt.Q"/>
</p:tagLst>
</file>

<file path=ppt/tags/tag1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9.xml><?xml version="1.0" encoding="utf-8"?>
<p:tagLst xmlns:a="http://schemas.openxmlformats.org/drawingml/2006/main" xmlns:r="http://schemas.openxmlformats.org/officeDocument/2006/relationships" xmlns:p="http://schemas.openxmlformats.org/presentationml/2006/main">
  <p:tag name="THINKCELLSHAPEDONOTDELETE" val="tE2mks.5PNC0sDQtY0pnt.Q"/>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E2mks.5PNC0sDQtY0pnt.Q"/>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tE2mks.5PNC0sDQtY0pnt.Q"/>
</p:tagLst>
</file>

<file path=ppt/theme/theme1.xml><?xml version="1.0" encoding="utf-8"?>
<a:theme xmlns:a="http://schemas.openxmlformats.org/drawingml/2006/main" name="HDOfficeLightV0">
  <a:themeElements>
    <a:clrScheme name="Office 2007-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メイリオ">
      <a:majorFont>
        <a:latin typeface="メイリオ"/>
        <a:ea typeface="メイリオ"/>
        <a:cs typeface=""/>
      </a:majorFont>
      <a:minorFont>
        <a:latin typeface="メイリオ"/>
        <a:ea typeface="メイリオ"/>
        <a:cs typeface=""/>
      </a:minorFont>
    </a:fontScheme>
    <a:fmtScheme name="Office">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ppt/theme/theme2.xml><?xml version="1.0" encoding="utf-8"?>
<a:theme xmlns:a="http://schemas.openxmlformats.org/drawingml/2006/main" name="1_HDOfficeLightV0">
  <a:themeElements>
    <a:clrScheme name="Office 2007-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ppt/theme/theme3.xml><?xml version="1.0" encoding="utf-8"?>
<a:theme xmlns:a="http://schemas.openxmlformats.org/drawingml/2006/main" name="2_HDOfficeLightV0">
  <a:themeElements>
    <a:clrScheme name="Office 2007-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メイリオ">
      <a:majorFont>
        <a:latin typeface="メイリオ"/>
        <a:ea typeface="メイリオ"/>
        <a:cs typeface=""/>
      </a:majorFont>
      <a:minorFont>
        <a:latin typeface="メイリオ"/>
        <a:ea typeface="メイリオ"/>
        <a:cs typeface=""/>
      </a:minorFont>
    </a:fontScheme>
    <a:fmtScheme name="Office">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ppt/theme/theme4.xml><?xml version="1.0" encoding="utf-8"?>
<a:theme xmlns:a="http://schemas.openxmlformats.org/drawingml/2006/main" name="3_HDOfficeLightV0">
  <a:themeElements>
    <a:clrScheme name="Office 2007-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メイリオ">
      <a:majorFont>
        <a:latin typeface="メイリオ"/>
        <a:ea typeface="メイリオ"/>
        <a:cs typeface=""/>
      </a:majorFont>
      <a:minorFont>
        <a:latin typeface="メイリオ"/>
        <a:ea typeface="メイリオ"/>
        <a:cs typeface=""/>
      </a:minorFont>
    </a:fontScheme>
    <a:fmtScheme name="Office">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ppt/theme/theme5.xml><?xml version="1.0" encoding="utf-8"?>
<a:theme xmlns:a="http://schemas.openxmlformats.org/drawingml/2006/main" name="4_HDOfficeLightV0">
  <a:themeElements>
    <a:clrScheme name="Office 2007-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メイリオ">
      <a:majorFont>
        <a:latin typeface="メイリオ"/>
        <a:ea typeface="メイリオ"/>
        <a:cs typeface=""/>
      </a:majorFont>
      <a:minorFont>
        <a:latin typeface="メイリオ"/>
        <a:ea typeface="メイリオ"/>
        <a:cs typeface=""/>
      </a:minorFont>
    </a:fontScheme>
    <a:fmtScheme name="Office">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ppt/theme/theme6.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TM02900722[[fn=イオン ボードルーム]]</Template>
  <TotalTime>127198</TotalTime>
  <Words>651</Words>
  <Application>Microsoft Office PowerPoint</Application>
  <PresentationFormat>A4 210 x 297 mm</PresentationFormat>
  <Paragraphs>99</Paragraphs>
  <Slides>8</Slides>
  <Notes>0</Notes>
  <HiddenSlides>0</HiddenSlides>
  <MMClips>0</MMClips>
  <ScaleCrop>false</ScaleCrop>
  <HeadingPairs>
    <vt:vector size="8" baseType="variant">
      <vt:variant>
        <vt:lpstr>使用されているフォント</vt:lpstr>
      </vt:variant>
      <vt:variant>
        <vt:i4>5</vt:i4>
      </vt:variant>
      <vt:variant>
        <vt:lpstr>テーマ</vt:lpstr>
      </vt:variant>
      <vt:variant>
        <vt:i4>5</vt:i4>
      </vt:variant>
      <vt:variant>
        <vt:lpstr>埋め込まれた OLE サーバー</vt:lpstr>
      </vt:variant>
      <vt:variant>
        <vt:i4>1</vt:i4>
      </vt:variant>
      <vt:variant>
        <vt:lpstr>スライド タイトル</vt:lpstr>
      </vt:variant>
      <vt:variant>
        <vt:i4>8</vt:i4>
      </vt:variant>
    </vt:vector>
  </HeadingPairs>
  <TitlesOfParts>
    <vt:vector size="19" baseType="lpstr">
      <vt:lpstr>Meiryo UI</vt:lpstr>
      <vt:lpstr>ＭＳ Ｐゴシック</vt:lpstr>
      <vt:lpstr>メイリオ</vt:lpstr>
      <vt:lpstr>Calibri</vt:lpstr>
      <vt:lpstr>Wingdings 2</vt:lpstr>
      <vt:lpstr>HDOfficeLightV0</vt:lpstr>
      <vt:lpstr>1_HDOfficeLightV0</vt:lpstr>
      <vt:lpstr>2_HDOfficeLightV0</vt:lpstr>
      <vt:lpstr>3_HDOfficeLightV0</vt:lpstr>
      <vt:lpstr>4_HDOfficeLightV0</vt:lpstr>
      <vt:lpstr>think-cell スライド</vt:lpstr>
      <vt:lpstr>名物料理シリーズ</vt:lpstr>
      <vt:lpstr>名物料理シリーズ</vt:lpstr>
      <vt:lpstr>名物料理シリーズ</vt:lpstr>
      <vt:lpstr>名物料理シリーズ</vt:lpstr>
      <vt:lpstr>PowerPoint プレゼンテーション</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賀屋 宣宏</dc:creator>
  <cp:lastModifiedBy>夫松 遥那</cp:lastModifiedBy>
  <cp:revision>5365</cp:revision>
  <cp:lastPrinted>2019-10-23T04:31:45Z</cp:lastPrinted>
  <dcterms:created xsi:type="dcterms:W3CDTF">2019-03-20T08:45:32Z</dcterms:created>
  <dcterms:modified xsi:type="dcterms:W3CDTF">2026-01-19T01:48:05Z</dcterms:modified>
</cp:coreProperties>
</file>