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Winter Solid" charset="1" panose="02000505000000020004"/>
      <p:regular r:id="rId7"/>
    </p:embeddedFont>
    <p:embeddedFont>
      <p:font typeface="ベビポップ" charset="1" panose="02000800000000000000"/>
      <p:regular r:id="rId8"/>
    </p:embeddedFont>
    <p:embeddedFont>
      <p:font typeface="鉄瓶ゴシック" charset="1" panose="020006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65847" y="-444804"/>
            <a:ext cx="9513534" cy="12324616"/>
            <a:chOff x="0" y="0"/>
            <a:chExt cx="6667185" cy="86372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67185" cy="8637221"/>
            </a:xfrm>
            <a:custGeom>
              <a:avLst/>
              <a:gdLst/>
              <a:ahLst/>
              <a:cxnLst/>
              <a:rect r="r" b="b" t="t" l="l"/>
              <a:pathLst>
                <a:path h="8637221" w="6667185">
                  <a:moveTo>
                    <a:pt x="0" y="0"/>
                  </a:moveTo>
                  <a:lnTo>
                    <a:pt x="6667185" y="0"/>
                  </a:lnTo>
                  <a:lnTo>
                    <a:pt x="6667185" y="8637221"/>
                  </a:lnTo>
                  <a:lnTo>
                    <a:pt x="0" y="8637221"/>
                  </a:lnTo>
                  <a:close/>
                </a:path>
              </a:pathLst>
            </a:custGeom>
            <a:gradFill rotWithShape="true">
              <a:gsLst>
                <a:gs pos="0">
                  <a:srgbClr val="57E1D1">
                    <a:alpha val="100000"/>
                  </a:srgbClr>
                </a:gs>
                <a:gs pos="100000">
                  <a:srgbClr val="27928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6667185" cy="8656271"/>
            </a:xfrm>
            <a:prstGeom prst="rect">
              <a:avLst/>
            </a:prstGeom>
          </p:spPr>
          <p:txBody>
            <a:bodyPr anchor="ctr" rtlCol="false" tIns="19091" lIns="19091" bIns="19091" rIns="19091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91058" y="903617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63528" y="903617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2041413" y="873201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31058" y="873201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03528" y="873201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058" y="842784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43528" y="842784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4798" y="812368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97268" y="812368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68791" y="781951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41261" y="781951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414" y="751535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86884" y="751535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-224478" y="721118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47993" y="721118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584478" y="690702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987993" y="690702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-961413" y="660285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11058" y="660285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-1321413" y="629869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51058" y="629869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91058" y="599452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463528" y="599452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2041413" y="569036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31058" y="569036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03528" y="569036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-2401413" y="538619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71058" y="538619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743528" y="538619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-2747672" y="508203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24798" y="508203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397268" y="508203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-3103680" y="477786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68791" y="477786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041261" y="477786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4414" y="447370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686884" y="447370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-224478" y="416953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47993" y="416953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-584478" y="386537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987993" y="386537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-961413" y="356120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611058" y="356120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-1321413" y="325704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251058" y="325704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823528" y="325704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-1681413" y="295287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891058" y="295287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463528" y="295287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-2041413" y="264871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531058" y="264871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103528" y="264871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-2401413" y="234454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171058" y="234454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743528" y="234454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-2747672" y="204038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824798" y="204038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397268" y="204038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474277" y="173621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046748" y="173621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-3458056" y="143205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14414" y="143205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3686884" y="143205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-224478" y="112788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3347993" y="112788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-584478" y="82372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2987993" y="82372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-961413" y="51955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611058" y="51955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251058" y="21539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grpSp>
        <p:nvGrpSpPr>
          <p:cNvPr name="Group 75" id="75"/>
          <p:cNvGrpSpPr/>
          <p:nvPr/>
        </p:nvGrpSpPr>
        <p:grpSpPr>
          <a:xfrm rot="0">
            <a:off x="-5711498" y="9346290"/>
            <a:ext cx="13496465" cy="1620455"/>
            <a:chOff x="0" y="0"/>
            <a:chExt cx="4836828" cy="580735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4836828" cy="580735"/>
            </a:xfrm>
            <a:custGeom>
              <a:avLst/>
              <a:gdLst/>
              <a:ahLst/>
              <a:cxnLst/>
              <a:rect r="r" b="b" t="t" l="l"/>
              <a:pathLst>
                <a:path h="580735" w="4836828">
                  <a:moveTo>
                    <a:pt x="0" y="0"/>
                  </a:moveTo>
                  <a:lnTo>
                    <a:pt x="4836828" y="0"/>
                  </a:lnTo>
                  <a:lnTo>
                    <a:pt x="4836828" y="580735"/>
                  </a:lnTo>
                  <a:lnTo>
                    <a:pt x="0" y="580735"/>
                  </a:lnTo>
                  <a:close/>
                </a:path>
              </a:pathLst>
            </a:custGeom>
            <a:gradFill rotWithShape="true">
              <a:gsLst>
                <a:gs pos="0">
                  <a:srgbClr val="57E1D1">
                    <a:alpha val="100000"/>
                  </a:srgbClr>
                </a:gs>
                <a:gs pos="100000">
                  <a:srgbClr val="27928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9525"/>
              <a:ext cx="4836828" cy="590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3"/>
                </a:lnSpc>
              </a:pPr>
            </a:p>
          </p:txBody>
        </p:sp>
      </p:grpSp>
      <p:sp>
        <p:nvSpPr>
          <p:cNvPr name="Freeform 78" id="78"/>
          <p:cNvSpPr/>
          <p:nvPr/>
        </p:nvSpPr>
        <p:spPr>
          <a:xfrm flipH="false" flipV="false" rot="-766551">
            <a:off x="4935740" y="517984"/>
            <a:ext cx="2143095" cy="1118306"/>
          </a:xfrm>
          <a:custGeom>
            <a:avLst/>
            <a:gdLst/>
            <a:ahLst/>
            <a:cxnLst/>
            <a:rect r="r" b="b" t="t" l="l"/>
            <a:pathLst>
              <a:path h="1118306" w="2143095">
                <a:moveTo>
                  <a:pt x="0" y="0"/>
                </a:moveTo>
                <a:lnTo>
                  <a:pt x="2143095" y="0"/>
                </a:lnTo>
                <a:lnTo>
                  <a:pt x="2143095" y="1118306"/>
                </a:lnTo>
                <a:lnTo>
                  <a:pt x="0" y="1118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4689997" y="5158866"/>
            <a:ext cx="2285972" cy="1928495"/>
          </a:xfrm>
          <a:custGeom>
            <a:avLst/>
            <a:gdLst/>
            <a:ahLst/>
            <a:cxnLst/>
            <a:rect r="r" b="b" t="t" l="l"/>
            <a:pathLst>
              <a:path h="1928495" w="2285972">
                <a:moveTo>
                  <a:pt x="0" y="0"/>
                </a:moveTo>
                <a:lnTo>
                  <a:pt x="2285972" y="0"/>
                </a:lnTo>
                <a:lnTo>
                  <a:pt x="2285972" y="1928495"/>
                </a:lnTo>
                <a:lnTo>
                  <a:pt x="0" y="1928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2052362" y="856048"/>
            <a:ext cx="3696207" cy="9135836"/>
          </a:xfrm>
          <a:custGeom>
            <a:avLst/>
            <a:gdLst/>
            <a:ahLst/>
            <a:cxnLst/>
            <a:rect r="r" b="b" t="t" l="l"/>
            <a:pathLst>
              <a:path h="9135836" w="3696207">
                <a:moveTo>
                  <a:pt x="0" y="0"/>
                </a:moveTo>
                <a:lnTo>
                  <a:pt x="3696207" y="0"/>
                </a:lnTo>
                <a:lnTo>
                  <a:pt x="3696207" y="9135837"/>
                </a:lnTo>
                <a:lnTo>
                  <a:pt x="0" y="9135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-223016">
            <a:off x="352638" y="5344979"/>
            <a:ext cx="2242576" cy="1671450"/>
          </a:xfrm>
          <a:custGeom>
            <a:avLst/>
            <a:gdLst/>
            <a:ahLst/>
            <a:cxnLst/>
            <a:rect r="r" b="b" t="t" l="l"/>
            <a:pathLst>
              <a:path h="1671450" w="2242576">
                <a:moveTo>
                  <a:pt x="0" y="0"/>
                </a:moveTo>
                <a:lnTo>
                  <a:pt x="2242576" y="0"/>
                </a:lnTo>
                <a:lnTo>
                  <a:pt x="2242576" y="1671450"/>
                </a:lnTo>
                <a:lnTo>
                  <a:pt x="0" y="1671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" b="0"/>
            </a:stretch>
          </a:blipFill>
        </p:spPr>
      </p:sp>
      <p:sp>
        <p:nvSpPr>
          <p:cNvPr name="TextBox 82" id="82"/>
          <p:cNvSpPr txBox="true"/>
          <p:nvPr/>
        </p:nvSpPr>
        <p:spPr>
          <a:xfrm rot="0">
            <a:off x="6920463" y="416953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6560463" y="386537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Freeform 84" id="84"/>
          <p:cNvSpPr/>
          <p:nvPr/>
        </p:nvSpPr>
        <p:spPr>
          <a:xfrm flipH="false" flipV="false" rot="0">
            <a:off x="5532694" y="3637406"/>
            <a:ext cx="1827531" cy="953639"/>
          </a:xfrm>
          <a:custGeom>
            <a:avLst/>
            <a:gdLst/>
            <a:ahLst/>
            <a:cxnLst/>
            <a:rect r="r" b="b" t="t" l="l"/>
            <a:pathLst>
              <a:path h="953639" w="1827531">
                <a:moveTo>
                  <a:pt x="0" y="0"/>
                </a:moveTo>
                <a:lnTo>
                  <a:pt x="1827531" y="0"/>
                </a:lnTo>
                <a:lnTo>
                  <a:pt x="1827531" y="953639"/>
                </a:lnTo>
                <a:lnTo>
                  <a:pt x="0" y="953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5" id="85"/>
          <p:cNvSpPr/>
          <p:nvPr/>
        </p:nvSpPr>
        <p:spPr>
          <a:xfrm flipH="false" flipV="false" rot="255797">
            <a:off x="205268" y="3108411"/>
            <a:ext cx="1931580" cy="1007933"/>
          </a:xfrm>
          <a:custGeom>
            <a:avLst/>
            <a:gdLst/>
            <a:ahLst/>
            <a:cxnLst/>
            <a:rect r="r" b="b" t="t" l="l"/>
            <a:pathLst>
              <a:path h="1007933" w="1931580">
                <a:moveTo>
                  <a:pt x="0" y="0"/>
                </a:moveTo>
                <a:lnTo>
                  <a:pt x="1931580" y="0"/>
                </a:lnTo>
                <a:lnTo>
                  <a:pt x="1931580" y="1007933"/>
                </a:lnTo>
                <a:lnTo>
                  <a:pt x="0" y="100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6" id="86"/>
          <p:cNvSpPr/>
          <p:nvPr/>
        </p:nvSpPr>
        <p:spPr>
          <a:xfrm flipH="false" flipV="false" rot="706941">
            <a:off x="-77029" y="6747693"/>
            <a:ext cx="2952795" cy="2270561"/>
          </a:xfrm>
          <a:custGeom>
            <a:avLst/>
            <a:gdLst/>
            <a:ahLst/>
            <a:cxnLst/>
            <a:rect r="r" b="b" t="t" l="l"/>
            <a:pathLst>
              <a:path h="2270561" w="2952795">
                <a:moveTo>
                  <a:pt x="0" y="0"/>
                </a:moveTo>
                <a:lnTo>
                  <a:pt x="2952795" y="0"/>
                </a:lnTo>
                <a:lnTo>
                  <a:pt x="2952795" y="2270561"/>
                </a:lnTo>
                <a:lnTo>
                  <a:pt x="0" y="2270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-800343">
            <a:off x="4779838" y="6701049"/>
            <a:ext cx="2772671" cy="2236935"/>
          </a:xfrm>
          <a:custGeom>
            <a:avLst/>
            <a:gdLst/>
            <a:ahLst/>
            <a:cxnLst/>
            <a:rect r="r" b="b" t="t" l="l"/>
            <a:pathLst>
              <a:path h="2236935" w="2772671">
                <a:moveTo>
                  <a:pt x="0" y="0"/>
                </a:moveTo>
                <a:lnTo>
                  <a:pt x="2772671" y="0"/>
                </a:lnTo>
                <a:lnTo>
                  <a:pt x="2772671" y="2236934"/>
                </a:lnTo>
                <a:lnTo>
                  <a:pt x="0" y="22369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143524">
            <a:off x="4386512" y="8539670"/>
            <a:ext cx="1542868" cy="1045870"/>
          </a:xfrm>
          <a:custGeom>
            <a:avLst/>
            <a:gdLst/>
            <a:ahLst/>
            <a:cxnLst/>
            <a:rect r="r" b="b" t="t" l="l"/>
            <a:pathLst>
              <a:path h="1045870" w="1542868">
                <a:moveTo>
                  <a:pt x="0" y="0"/>
                </a:moveTo>
                <a:lnTo>
                  <a:pt x="1542868" y="0"/>
                </a:lnTo>
                <a:lnTo>
                  <a:pt x="1542868" y="1045870"/>
                </a:lnTo>
                <a:lnTo>
                  <a:pt x="0" y="1045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9" id="89"/>
          <p:cNvSpPr txBox="true"/>
          <p:nvPr/>
        </p:nvSpPr>
        <p:spPr>
          <a:xfrm rot="0">
            <a:off x="-1681413" y="903617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Freeform 90" id="90"/>
          <p:cNvSpPr/>
          <p:nvPr/>
        </p:nvSpPr>
        <p:spPr>
          <a:xfrm flipH="false" flipV="false" rot="-185575">
            <a:off x="1859807" y="8536522"/>
            <a:ext cx="1090047" cy="1116763"/>
          </a:xfrm>
          <a:custGeom>
            <a:avLst/>
            <a:gdLst/>
            <a:ahLst/>
            <a:cxnLst/>
            <a:rect r="r" b="b" t="t" l="l"/>
            <a:pathLst>
              <a:path h="1116763" w="1090047">
                <a:moveTo>
                  <a:pt x="0" y="0"/>
                </a:moveTo>
                <a:lnTo>
                  <a:pt x="1090046" y="0"/>
                </a:lnTo>
                <a:lnTo>
                  <a:pt x="1090046" y="1116763"/>
                </a:lnTo>
                <a:lnTo>
                  <a:pt x="0" y="11167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-282420" y="-165638"/>
            <a:ext cx="3205752" cy="3205752"/>
          </a:xfrm>
          <a:custGeom>
            <a:avLst/>
            <a:gdLst/>
            <a:ahLst/>
            <a:cxnLst/>
            <a:rect r="r" b="b" t="t" l="l"/>
            <a:pathLst>
              <a:path h="3205752" w="3205752">
                <a:moveTo>
                  <a:pt x="0" y="0"/>
                </a:moveTo>
                <a:lnTo>
                  <a:pt x="3205752" y="0"/>
                </a:lnTo>
                <a:lnTo>
                  <a:pt x="3205752" y="3205752"/>
                </a:lnTo>
                <a:lnTo>
                  <a:pt x="0" y="32057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true" flipV="false" rot="0">
            <a:off x="4559193" y="-112361"/>
            <a:ext cx="3050570" cy="3050570"/>
          </a:xfrm>
          <a:custGeom>
            <a:avLst/>
            <a:gdLst/>
            <a:ahLst/>
            <a:cxnLst/>
            <a:rect r="r" b="b" t="t" l="l"/>
            <a:pathLst>
              <a:path h="3050570" w="3050570">
                <a:moveTo>
                  <a:pt x="3050570" y="0"/>
                </a:moveTo>
                <a:lnTo>
                  <a:pt x="0" y="0"/>
                </a:lnTo>
                <a:lnTo>
                  <a:pt x="0" y="3050570"/>
                </a:lnTo>
                <a:lnTo>
                  <a:pt x="3050570" y="3050570"/>
                </a:lnTo>
                <a:lnTo>
                  <a:pt x="305057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93" id="93"/>
          <p:cNvSpPr txBox="true"/>
          <p:nvPr/>
        </p:nvSpPr>
        <p:spPr>
          <a:xfrm rot="0">
            <a:off x="-1681413" y="599452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183528" y="356120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-2747672" y="812368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6920463" y="721118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6560463" y="690702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6183528" y="660285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5823528" y="629869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-1321413" y="21539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891058" y="-88774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-2401413" y="842784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-3103680" y="781951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-3458056" y="751535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-3458056" y="447370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-3098193" y="173621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6920463" y="112788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6560463" y="82372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6183528" y="519556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5823528" y="215391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-1681413" y="-88774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5463528" y="-88774"/>
            <a:ext cx="3572470" cy="30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2000">
                <a:solidFill>
                  <a:srgbClr val="FFE08E">
                    <a:alpha val="14902"/>
                  </a:srgbClr>
                </a:solidFill>
                <a:latin typeface="Winter Solid"/>
                <a:ea typeface="Winter Solid"/>
                <a:cs typeface="Winter Solid"/>
                <a:sym typeface="Winter Solid"/>
              </a:rPr>
              <a:t>2030 SUMMER FESTIVAL　</a:t>
            </a:r>
          </a:p>
        </p:txBody>
      </p:sp>
      <p:sp>
        <p:nvSpPr>
          <p:cNvPr name="TextBox 113" id="113"/>
          <p:cNvSpPr txBox="true"/>
          <p:nvPr/>
        </p:nvSpPr>
        <p:spPr>
          <a:xfrm rot="-1071963">
            <a:off x="2059803" y="5317599"/>
            <a:ext cx="3452082" cy="443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4"/>
              </a:lnSpc>
            </a:pPr>
            <a:r>
              <a:rPr lang="en-US" sz="3214" spc="-620">
                <a:solidFill>
                  <a:srgbClr val="E03D23"/>
                </a:solidFill>
                <a:latin typeface="ベビポップ"/>
                <a:ea typeface="ベビポップ"/>
                <a:cs typeface="ベビポップ"/>
                <a:sym typeface="ベビポップ"/>
              </a:rPr>
              <a:t>みんなでカンパイ！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384044" y="2211196"/>
            <a:ext cx="6725847" cy="2009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9"/>
              </a:lnSpc>
              <a:spcBef>
                <a:spcPct val="0"/>
              </a:spcBef>
            </a:pPr>
            <a:r>
              <a:rPr lang="en-US" sz="7265" spc="363">
                <a:solidFill>
                  <a:srgbClr val="DE4024"/>
                </a:solidFill>
                <a:latin typeface="Winter Solid"/>
                <a:ea typeface="Winter Solid"/>
                <a:cs typeface="Winter Solid"/>
                <a:sym typeface="Winter Solid"/>
              </a:rPr>
              <a:t>PARTYPLAN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2069528" y="1363206"/>
            <a:ext cx="3544848" cy="88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0"/>
              </a:lnSpc>
              <a:spcBef>
                <a:spcPct val="0"/>
              </a:spcBef>
            </a:pPr>
            <a:r>
              <a:rPr lang="en-US" sz="5572" spc="278">
                <a:solidFill>
                  <a:srgbClr val="DE4024"/>
                </a:solidFill>
                <a:latin typeface="Winter Solid"/>
                <a:ea typeface="Winter Solid"/>
                <a:cs typeface="Winter Solid"/>
                <a:sym typeface="Winter Solid"/>
              </a:rPr>
              <a:t>SUMMER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1436748" y="9819777"/>
            <a:ext cx="5209025" cy="63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6"/>
              </a:lnSpc>
            </a:pPr>
            <a:r>
              <a:rPr lang="en-US" sz="1899" spc="144">
                <a:solidFill>
                  <a:srgbClr val="FFFFFF"/>
                </a:solidFill>
                <a:latin typeface="鉄瓶ゴシック"/>
                <a:ea typeface="鉄瓶ゴシック"/>
                <a:cs typeface="鉄瓶ゴシック"/>
                <a:sym typeface="鉄瓶ゴシック"/>
              </a:rPr>
              <a:t>ご予算に合わせて料理を提供いたします。</a:t>
            </a:r>
          </a:p>
          <a:p>
            <a:pPr algn="just" marL="0" indent="0" lvl="0">
              <a:lnSpc>
                <a:spcPts val="2526"/>
              </a:lnSpc>
            </a:pPr>
            <a:r>
              <a:rPr lang="en-US" sz="1899" spc="144">
                <a:solidFill>
                  <a:srgbClr val="FFFFFF"/>
                </a:solidFill>
                <a:latin typeface="鉄瓶ゴシック"/>
                <a:ea typeface="鉄瓶ゴシック"/>
                <a:cs typeface="鉄瓶ゴシック"/>
                <a:sym typeface="鉄瓶ゴシック"/>
              </a:rPr>
              <a:t>プランは食堂までお問い合わせください！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DAHELYa9b5g</dc:identifier>
  <dcterms:modified xsi:type="dcterms:W3CDTF">2011-08-01T06:04:30Z</dcterms:modified>
  <cp:revision>1</cp:revision>
  <dc:title>夏宴会</dc:title>
</cp:coreProperties>
</file>