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Relationship Id="rId17" Type="http://schemas.openxmlformats.org/officeDocument/2006/relationships/image" Target="../media/image1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2549175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0" y="12504559"/>
              <a:ext cx="10692130" cy="2615565"/>
            </a:xfrm>
            <a:custGeom>
              <a:avLst/>
              <a:gdLst/>
              <a:ahLst/>
              <a:cxnLst/>
              <a:rect l="l" t="t" r="r" b="b"/>
              <a:pathLst>
                <a:path w="10692130" h="2615565">
                  <a:moveTo>
                    <a:pt x="10692003" y="0"/>
                  </a:moveTo>
                  <a:lnTo>
                    <a:pt x="0" y="0"/>
                  </a:lnTo>
                  <a:lnTo>
                    <a:pt x="0" y="2615425"/>
                  </a:lnTo>
                  <a:lnTo>
                    <a:pt x="10692003" y="2615425"/>
                  </a:lnTo>
                  <a:lnTo>
                    <a:pt x="106920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718703" y="14731680"/>
              <a:ext cx="1441439" cy="118040"/>
            </a:xfrm>
            <a:prstGeom prst="rect">
              <a:avLst/>
            </a:prstGeom>
          </p:spPr>
        </p:pic>
        <p:pic>
          <p:nvPicPr>
            <p:cNvPr id="6" name="object 6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47340" y="1524827"/>
              <a:ext cx="2195375" cy="2352216"/>
            </a:xfrm>
            <a:prstGeom prst="rect">
              <a:avLst/>
            </a:prstGeom>
          </p:spPr>
        </p:pic>
        <p:pic>
          <p:nvPicPr>
            <p:cNvPr id="7" name="object 7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814933" y="785353"/>
              <a:ext cx="326072" cy="326390"/>
            </a:xfrm>
            <a:prstGeom prst="rect">
              <a:avLst/>
            </a:prstGeom>
          </p:spPr>
        </p:pic>
        <p:pic>
          <p:nvPicPr>
            <p:cNvPr id="8" name="object 8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806652" y="1151717"/>
              <a:ext cx="334733" cy="344169"/>
            </a:xfrm>
            <a:prstGeom prst="rect">
              <a:avLst/>
            </a:prstGeom>
          </p:spPr>
        </p:pic>
        <p:sp>
          <p:nvSpPr>
            <p:cNvPr id="9" name="object 9" descr=""/>
            <p:cNvSpPr/>
            <p:nvPr/>
          </p:nvSpPr>
          <p:spPr>
            <a:xfrm>
              <a:off x="7837891" y="1550176"/>
              <a:ext cx="261620" cy="294005"/>
            </a:xfrm>
            <a:custGeom>
              <a:avLst/>
              <a:gdLst/>
              <a:ahLst/>
              <a:cxnLst/>
              <a:rect l="l" t="t" r="r" b="b"/>
              <a:pathLst>
                <a:path w="261620" h="294005">
                  <a:moveTo>
                    <a:pt x="95799" y="127647"/>
                  </a:moveTo>
                  <a:lnTo>
                    <a:pt x="70040" y="127647"/>
                  </a:lnTo>
                  <a:lnTo>
                    <a:pt x="66781" y="135928"/>
                  </a:lnTo>
                  <a:lnTo>
                    <a:pt x="62891" y="145199"/>
                  </a:lnTo>
                  <a:lnTo>
                    <a:pt x="58432" y="155498"/>
                  </a:lnTo>
                  <a:lnTo>
                    <a:pt x="54499" y="164392"/>
                  </a:lnTo>
                  <a:lnTo>
                    <a:pt x="50227" y="173334"/>
                  </a:lnTo>
                  <a:lnTo>
                    <a:pt x="46699" y="181059"/>
                  </a:lnTo>
                  <a:lnTo>
                    <a:pt x="44021" y="187300"/>
                  </a:lnTo>
                  <a:lnTo>
                    <a:pt x="42189" y="192024"/>
                  </a:lnTo>
                  <a:lnTo>
                    <a:pt x="36024" y="206759"/>
                  </a:lnTo>
                  <a:lnTo>
                    <a:pt x="32399" y="215280"/>
                  </a:lnTo>
                  <a:lnTo>
                    <a:pt x="29900" y="220834"/>
                  </a:lnTo>
                  <a:lnTo>
                    <a:pt x="27114" y="226669"/>
                  </a:lnTo>
                  <a:lnTo>
                    <a:pt x="25984" y="228180"/>
                  </a:lnTo>
                  <a:lnTo>
                    <a:pt x="24853" y="230809"/>
                  </a:lnTo>
                  <a:lnTo>
                    <a:pt x="22974" y="234200"/>
                  </a:lnTo>
                  <a:lnTo>
                    <a:pt x="18834" y="236080"/>
                  </a:lnTo>
                  <a:lnTo>
                    <a:pt x="17703" y="237210"/>
                  </a:lnTo>
                  <a:lnTo>
                    <a:pt x="16205" y="240601"/>
                  </a:lnTo>
                  <a:lnTo>
                    <a:pt x="14684" y="244411"/>
                  </a:lnTo>
                  <a:lnTo>
                    <a:pt x="14150" y="247370"/>
                  </a:lnTo>
                  <a:lnTo>
                    <a:pt x="14026" y="254152"/>
                  </a:lnTo>
                  <a:lnTo>
                    <a:pt x="15059" y="268484"/>
                  </a:lnTo>
                  <a:lnTo>
                    <a:pt x="15836" y="280136"/>
                  </a:lnTo>
                  <a:lnTo>
                    <a:pt x="16573" y="288785"/>
                  </a:lnTo>
                  <a:lnTo>
                    <a:pt x="20345" y="293687"/>
                  </a:lnTo>
                  <a:lnTo>
                    <a:pt x="32385" y="293687"/>
                  </a:lnTo>
                  <a:lnTo>
                    <a:pt x="35788" y="290677"/>
                  </a:lnTo>
                  <a:lnTo>
                    <a:pt x="38785" y="281635"/>
                  </a:lnTo>
                  <a:lnTo>
                    <a:pt x="41841" y="273101"/>
                  </a:lnTo>
                  <a:lnTo>
                    <a:pt x="46159" y="260682"/>
                  </a:lnTo>
                  <a:lnTo>
                    <a:pt x="47459" y="257162"/>
                  </a:lnTo>
                  <a:lnTo>
                    <a:pt x="49542" y="250276"/>
                  </a:lnTo>
                  <a:lnTo>
                    <a:pt x="69494" y="194292"/>
                  </a:lnTo>
                  <a:lnTo>
                    <a:pt x="85129" y="153169"/>
                  </a:lnTo>
                  <a:lnTo>
                    <a:pt x="95799" y="127647"/>
                  </a:lnTo>
                  <a:close/>
                </a:path>
                <a:path w="261620" h="294005">
                  <a:moveTo>
                    <a:pt x="244678" y="157759"/>
                  </a:moveTo>
                  <a:lnTo>
                    <a:pt x="184124" y="157759"/>
                  </a:lnTo>
                  <a:lnTo>
                    <a:pt x="183007" y="159651"/>
                  </a:lnTo>
                  <a:lnTo>
                    <a:pt x="169185" y="172267"/>
                  </a:lnTo>
                  <a:lnTo>
                    <a:pt x="138588" y="208391"/>
                  </a:lnTo>
                  <a:lnTo>
                    <a:pt x="132549" y="226288"/>
                  </a:lnTo>
                  <a:lnTo>
                    <a:pt x="132549" y="233451"/>
                  </a:lnTo>
                  <a:lnTo>
                    <a:pt x="161026" y="271757"/>
                  </a:lnTo>
                  <a:lnTo>
                    <a:pt x="203958" y="288199"/>
                  </a:lnTo>
                  <a:lnTo>
                    <a:pt x="233083" y="291058"/>
                  </a:lnTo>
                  <a:lnTo>
                    <a:pt x="238866" y="290642"/>
                  </a:lnTo>
                  <a:lnTo>
                    <a:pt x="261327" y="281266"/>
                  </a:lnTo>
                  <a:lnTo>
                    <a:pt x="261327" y="279006"/>
                  </a:lnTo>
                  <a:lnTo>
                    <a:pt x="214630" y="256781"/>
                  </a:lnTo>
                  <a:lnTo>
                    <a:pt x="201611" y="256105"/>
                  </a:lnTo>
                  <a:lnTo>
                    <a:pt x="164172" y="247370"/>
                  </a:lnTo>
                  <a:lnTo>
                    <a:pt x="141592" y="222897"/>
                  </a:lnTo>
                  <a:lnTo>
                    <a:pt x="144974" y="210142"/>
                  </a:lnTo>
                  <a:lnTo>
                    <a:pt x="185254" y="175463"/>
                  </a:lnTo>
                  <a:lnTo>
                    <a:pt x="231952" y="161150"/>
                  </a:lnTo>
                  <a:lnTo>
                    <a:pt x="242862" y="159270"/>
                  </a:lnTo>
                  <a:lnTo>
                    <a:pt x="244678" y="157759"/>
                  </a:lnTo>
                  <a:close/>
                </a:path>
                <a:path w="261620" h="294005">
                  <a:moveTo>
                    <a:pt x="226682" y="254152"/>
                  </a:moveTo>
                  <a:lnTo>
                    <a:pt x="215760" y="256781"/>
                  </a:lnTo>
                  <a:lnTo>
                    <a:pt x="231998" y="256781"/>
                  </a:lnTo>
                  <a:lnTo>
                    <a:pt x="227812" y="255282"/>
                  </a:lnTo>
                  <a:lnTo>
                    <a:pt x="226682" y="254152"/>
                  </a:lnTo>
                  <a:close/>
                </a:path>
                <a:path w="261620" h="294005">
                  <a:moveTo>
                    <a:pt x="199567" y="127647"/>
                  </a:moveTo>
                  <a:lnTo>
                    <a:pt x="196926" y="127647"/>
                  </a:lnTo>
                  <a:lnTo>
                    <a:pt x="195427" y="128016"/>
                  </a:lnTo>
                  <a:lnTo>
                    <a:pt x="189788" y="131025"/>
                  </a:lnTo>
                  <a:lnTo>
                    <a:pt x="188658" y="131406"/>
                  </a:lnTo>
                  <a:lnTo>
                    <a:pt x="186766" y="132537"/>
                  </a:lnTo>
                  <a:lnTo>
                    <a:pt x="184518" y="133286"/>
                  </a:lnTo>
                  <a:lnTo>
                    <a:pt x="172479" y="135743"/>
                  </a:lnTo>
                  <a:lnTo>
                    <a:pt x="160832" y="139080"/>
                  </a:lnTo>
                  <a:lnTo>
                    <a:pt x="149824" y="143194"/>
                  </a:lnTo>
                  <a:lnTo>
                    <a:pt x="139700" y="147980"/>
                  </a:lnTo>
                  <a:lnTo>
                    <a:pt x="139319" y="147980"/>
                  </a:lnTo>
                  <a:lnTo>
                    <a:pt x="107696" y="166801"/>
                  </a:lnTo>
                  <a:lnTo>
                    <a:pt x="110705" y="166801"/>
                  </a:lnTo>
                  <a:lnTo>
                    <a:pt x="115227" y="164922"/>
                  </a:lnTo>
                  <a:lnTo>
                    <a:pt x="118618" y="163410"/>
                  </a:lnTo>
                  <a:lnTo>
                    <a:pt x="132181" y="160769"/>
                  </a:lnTo>
                  <a:lnTo>
                    <a:pt x="137058" y="160401"/>
                  </a:lnTo>
                  <a:lnTo>
                    <a:pt x="144589" y="160020"/>
                  </a:lnTo>
                  <a:lnTo>
                    <a:pt x="146100" y="160020"/>
                  </a:lnTo>
                  <a:lnTo>
                    <a:pt x="149872" y="159651"/>
                  </a:lnTo>
                  <a:lnTo>
                    <a:pt x="154762" y="159270"/>
                  </a:lnTo>
                  <a:lnTo>
                    <a:pt x="173215" y="159270"/>
                  </a:lnTo>
                  <a:lnTo>
                    <a:pt x="184124" y="157759"/>
                  </a:lnTo>
                  <a:lnTo>
                    <a:pt x="244678" y="157759"/>
                  </a:lnTo>
                  <a:lnTo>
                    <a:pt x="247396" y="155498"/>
                  </a:lnTo>
                  <a:lnTo>
                    <a:pt x="247396" y="143827"/>
                  </a:lnTo>
                  <a:lnTo>
                    <a:pt x="242862" y="140436"/>
                  </a:lnTo>
                  <a:lnTo>
                    <a:pt x="230441" y="135928"/>
                  </a:lnTo>
                  <a:lnTo>
                    <a:pt x="221013" y="132726"/>
                  </a:lnTo>
                  <a:lnTo>
                    <a:pt x="212042" y="130092"/>
                  </a:lnTo>
                  <a:lnTo>
                    <a:pt x="204552" y="128305"/>
                  </a:lnTo>
                  <a:lnTo>
                    <a:pt x="199567" y="127647"/>
                  </a:lnTo>
                  <a:close/>
                </a:path>
                <a:path w="261620" h="294005">
                  <a:moveTo>
                    <a:pt x="0" y="102031"/>
                  </a:moveTo>
                  <a:lnTo>
                    <a:pt x="35821" y="128066"/>
                  </a:lnTo>
                  <a:lnTo>
                    <a:pt x="51219" y="130657"/>
                  </a:lnTo>
                  <a:lnTo>
                    <a:pt x="57238" y="130657"/>
                  </a:lnTo>
                  <a:lnTo>
                    <a:pt x="61010" y="129895"/>
                  </a:lnTo>
                  <a:lnTo>
                    <a:pt x="70040" y="127647"/>
                  </a:lnTo>
                  <a:lnTo>
                    <a:pt x="95799" y="127647"/>
                  </a:lnTo>
                  <a:lnTo>
                    <a:pt x="98285" y="121246"/>
                  </a:lnTo>
                  <a:lnTo>
                    <a:pt x="119422" y="112511"/>
                  </a:lnTo>
                  <a:lnTo>
                    <a:pt x="131485" y="106934"/>
                  </a:lnTo>
                  <a:lnTo>
                    <a:pt x="33515" y="106934"/>
                  </a:lnTo>
                  <a:lnTo>
                    <a:pt x="25108" y="106485"/>
                  </a:lnTo>
                  <a:lnTo>
                    <a:pt x="15638" y="105330"/>
                  </a:lnTo>
                  <a:lnTo>
                    <a:pt x="6728" y="103751"/>
                  </a:lnTo>
                  <a:lnTo>
                    <a:pt x="0" y="102031"/>
                  </a:lnTo>
                  <a:close/>
                </a:path>
                <a:path w="261620" h="294005">
                  <a:moveTo>
                    <a:pt x="109956" y="0"/>
                  </a:moveTo>
                  <a:lnTo>
                    <a:pt x="103555" y="0"/>
                  </a:lnTo>
                  <a:lnTo>
                    <a:pt x="101676" y="1879"/>
                  </a:lnTo>
                  <a:lnTo>
                    <a:pt x="101676" y="9791"/>
                  </a:lnTo>
                  <a:lnTo>
                    <a:pt x="103174" y="12801"/>
                  </a:lnTo>
                  <a:lnTo>
                    <a:pt x="107696" y="15811"/>
                  </a:lnTo>
                  <a:lnTo>
                    <a:pt x="108826" y="19583"/>
                  </a:lnTo>
                  <a:lnTo>
                    <a:pt x="109575" y="23342"/>
                  </a:lnTo>
                  <a:lnTo>
                    <a:pt x="109503" y="24472"/>
                  </a:lnTo>
                  <a:lnTo>
                    <a:pt x="107194" y="36606"/>
                  </a:lnTo>
                  <a:lnTo>
                    <a:pt x="92269" y="76462"/>
                  </a:lnTo>
                  <a:lnTo>
                    <a:pt x="55875" y="104201"/>
                  </a:lnTo>
                  <a:lnTo>
                    <a:pt x="33515" y="106934"/>
                  </a:lnTo>
                  <a:lnTo>
                    <a:pt x="131485" y="106934"/>
                  </a:lnTo>
                  <a:lnTo>
                    <a:pt x="138617" y="103636"/>
                  </a:lnTo>
                  <a:lnTo>
                    <a:pt x="154778" y="95188"/>
                  </a:lnTo>
                  <a:lnTo>
                    <a:pt x="166814" y="87731"/>
                  </a:lnTo>
                  <a:lnTo>
                    <a:pt x="169317" y="85852"/>
                  </a:lnTo>
                  <a:lnTo>
                    <a:pt x="112598" y="85852"/>
                  </a:lnTo>
                  <a:lnTo>
                    <a:pt x="116370" y="76809"/>
                  </a:lnTo>
                  <a:lnTo>
                    <a:pt x="117106" y="74930"/>
                  </a:lnTo>
                  <a:lnTo>
                    <a:pt x="120878" y="66268"/>
                  </a:lnTo>
                  <a:lnTo>
                    <a:pt x="125018" y="56095"/>
                  </a:lnTo>
                  <a:lnTo>
                    <a:pt x="128028" y="47815"/>
                  </a:lnTo>
                  <a:lnTo>
                    <a:pt x="134612" y="47815"/>
                  </a:lnTo>
                  <a:lnTo>
                    <a:pt x="129159" y="42926"/>
                  </a:lnTo>
                  <a:lnTo>
                    <a:pt x="116738" y="5651"/>
                  </a:lnTo>
                  <a:lnTo>
                    <a:pt x="114096" y="3759"/>
                  </a:lnTo>
                  <a:lnTo>
                    <a:pt x="110705" y="381"/>
                  </a:lnTo>
                  <a:lnTo>
                    <a:pt x="109956" y="0"/>
                  </a:lnTo>
                  <a:close/>
                </a:path>
                <a:path w="261620" h="294005">
                  <a:moveTo>
                    <a:pt x="134612" y="47815"/>
                  </a:moveTo>
                  <a:lnTo>
                    <a:pt x="128028" y="47815"/>
                  </a:lnTo>
                  <a:lnTo>
                    <a:pt x="138188" y="60998"/>
                  </a:lnTo>
                  <a:lnTo>
                    <a:pt x="140830" y="65506"/>
                  </a:lnTo>
                  <a:lnTo>
                    <a:pt x="140830" y="71907"/>
                  </a:lnTo>
                  <a:lnTo>
                    <a:pt x="132181" y="77939"/>
                  </a:lnTo>
                  <a:lnTo>
                    <a:pt x="115227" y="84721"/>
                  </a:lnTo>
                  <a:lnTo>
                    <a:pt x="112598" y="85852"/>
                  </a:lnTo>
                  <a:lnTo>
                    <a:pt x="169317" y="85852"/>
                  </a:lnTo>
                  <a:lnTo>
                    <a:pt x="169824" y="85471"/>
                  </a:lnTo>
                  <a:lnTo>
                    <a:pt x="172834" y="80949"/>
                  </a:lnTo>
                  <a:lnTo>
                    <a:pt x="172834" y="71907"/>
                  </a:lnTo>
                  <a:lnTo>
                    <a:pt x="168313" y="67017"/>
                  </a:lnTo>
                  <a:lnTo>
                    <a:pt x="160794" y="65887"/>
                  </a:lnTo>
                  <a:lnTo>
                    <a:pt x="155371" y="63996"/>
                  </a:lnTo>
                  <a:lnTo>
                    <a:pt x="149067" y="60055"/>
                  </a:lnTo>
                  <a:lnTo>
                    <a:pt x="140718" y="53289"/>
                  </a:lnTo>
                  <a:lnTo>
                    <a:pt x="134612" y="4781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0" name="object 1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905308" y="2028061"/>
              <a:ext cx="219506" cy="152120"/>
            </a:xfrm>
            <a:prstGeom prst="rect">
              <a:avLst/>
            </a:prstGeom>
          </p:spPr>
        </p:pic>
        <p:sp>
          <p:nvSpPr>
            <p:cNvPr id="11" name="object 11" descr=""/>
            <p:cNvSpPr/>
            <p:nvPr/>
          </p:nvSpPr>
          <p:spPr>
            <a:xfrm>
              <a:off x="7833004" y="2342540"/>
              <a:ext cx="285115" cy="671195"/>
            </a:xfrm>
            <a:custGeom>
              <a:avLst/>
              <a:gdLst/>
              <a:ahLst/>
              <a:cxnLst/>
              <a:rect l="l" t="t" r="r" b="b"/>
              <a:pathLst>
                <a:path w="285115" h="671194">
                  <a:moveTo>
                    <a:pt x="175094" y="203327"/>
                  </a:moveTo>
                  <a:lnTo>
                    <a:pt x="157175" y="158953"/>
                  </a:lnTo>
                  <a:lnTo>
                    <a:pt x="129616" y="132448"/>
                  </a:lnTo>
                  <a:lnTo>
                    <a:pt x="113817" y="121373"/>
                  </a:lnTo>
                  <a:lnTo>
                    <a:pt x="106464" y="115887"/>
                  </a:lnTo>
                  <a:lnTo>
                    <a:pt x="101219" y="111086"/>
                  </a:lnTo>
                  <a:lnTo>
                    <a:pt x="96774" y="105803"/>
                  </a:lnTo>
                  <a:lnTo>
                    <a:pt x="96012" y="106565"/>
                  </a:lnTo>
                  <a:lnTo>
                    <a:pt x="119735" y="148348"/>
                  </a:lnTo>
                  <a:lnTo>
                    <a:pt x="128041" y="157988"/>
                  </a:lnTo>
                  <a:lnTo>
                    <a:pt x="132537" y="163322"/>
                  </a:lnTo>
                  <a:lnTo>
                    <a:pt x="145643" y="201447"/>
                  </a:lnTo>
                  <a:lnTo>
                    <a:pt x="145719" y="213868"/>
                  </a:lnTo>
                  <a:lnTo>
                    <a:pt x="144208" y="218770"/>
                  </a:lnTo>
                  <a:lnTo>
                    <a:pt x="108826" y="237591"/>
                  </a:lnTo>
                  <a:lnTo>
                    <a:pt x="101257" y="236296"/>
                  </a:lnTo>
                  <a:lnTo>
                    <a:pt x="71539" y="217639"/>
                  </a:lnTo>
                  <a:lnTo>
                    <a:pt x="69659" y="216128"/>
                  </a:lnTo>
                  <a:lnTo>
                    <a:pt x="67030" y="213868"/>
                  </a:lnTo>
                  <a:lnTo>
                    <a:pt x="71170" y="210108"/>
                  </a:lnTo>
                  <a:lnTo>
                    <a:pt x="71920" y="209359"/>
                  </a:lnTo>
                  <a:lnTo>
                    <a:pt x="78701" y="202577"/>
                  </a:lnTo>
                  <a:lnTo>
                    <a:pt x="79832" y="201447"/>
                  </a:lnTo>
                  <a:lnTo>
                    <a:pt x="87985" y="193497"/>
                  </a:lnTo>
                  <a:lnTo>
                    <a:pt x="92951" y="188607"/>
                  </a:lnTo>
                  <a:lnTo>
                    <a:pt x="96710" y="184772"/>
                  </a:lnTo>
                  <a:lnTo>
                    <a:pt x="101282" y="179984"/>
                  </a:lnTo>
                  <a:lnTo>
                    <a:pt x="99783" y="178854"/>
                  </a:lnTo>
                  <a:lnTo>
                    <a:pt x="92151" y="183832"/>
                  </a:lnTo>
                  <a:lnTo>
                    <a:pt x="79730" y="190436"/>
                  </a:lnTo>
                  <a:lnTo>
                    <a:pt x="65468" y="197180"/>
                  </a:lnTo>
                  <a:lnTo>
                    <a:pt x="52349" y="202577"/>
                  </a:lnTo>
                  <a:lnTo>
                    <a:pt x="47815" y="199186"/>
                  </a:lnTo>
                  <a:lnTo>
                    <a:pt x="47078" y="198704"/>
                  </a:lnTo>
                  <a:lnTo>
                    <a:pt x="47078" y="204838"/>
                  </a:lnTo>
                  <a:lnTo>
                    <a:pt x="41414" y="207098"/>
                  </a:lnTo>
                  <a:lnTo>
                    <a:pt x="39166" y="207848"/>
                  </a:lnTo>
                  <a:lnTo>
                    <a:pt x="25984" y="209359"/>
                  </a:lnTo>
                  <a:lnTo>
                    <a:pt x="24866" y="205968"/>
                  </a:lnTo>
                  <a:lnTo>
                    <a:pt x="24472" y="203708"/>
                  </a:lnTo>
                  <a:lnTo>
                    <a:pt x="24472" y="195795"/>
                  </a:lnTo>
                  <a:lnTo>
                    <a:pt x="27495" y="189395"/>
                  </a:lnTo>
                  <a:lnTo>
                    <a:pt x="33515" y="189395"/>
                  </a:lnTo>
                  <a:lnTo>
                    <a:pt x="39916" y="195046"/>
                  </a:lnTo>
                  <a:lnTo>
                    <a:pt x="47078" y="204838"/>
                  </a:lnTo>
                  <a:lnTo>
                    <a:pt x="47078" y="198704"/>
                  </a:lnTo>
                  <a:lnTo>
                    <a:pt x="46685" y="198437"/>
                  </a:lnTo>
                  <a:lnTo>
                    <a:pt x="43307" y="195427"/>
                  </a:lnTo>
                  <a:lnTo>
                    <a:pt x="39166" y="191655"/>
                  </a:lnTo>
                  <a:lnTo>
                    <a:pt x="37274" y="190157"/>
                  </a:lnTo>
                  <a:lnTo>
                    <a:pt x="35750" y="189395"/>
                  </a:lnTo>
                  <a:lnTo>
                    <a:pt x="33515" y="188277"/>
                  </a:lnTo>
                  <a:lnTo>
                    <a:pt x="30505" y="187134"/>
                  </a:lnTo>
                  <a:lnTo>
                    <a:pt x="30505" y="186004"/>
                  </a:lnTo>
                  <a:lnTo>
                    <a:pt x="29743" y="185635"/>
                  </a:lnTo>
                  <a:lnTo>
                    <a:pt x="28244" y="185635"/>
                  </a:lnTo>
                  <a:lnTo>
                    <a:pt x="22720" y="186918"/>
                  </a:lnTo>
                  <a:lnTo>
                    <a:pt x="17411" y="190804"/>
                  </a:lnTo>
                  <a:lnTo>
                    <a:pt x="12242" y="197383"/>
                  </a:lnTo>
                  <a:lnTo>
                    <a:pt x="7162" y="206717"/>
                  </a:lnTo>
                  <a:lnTo>
                    <a:pt x="1892" y="211239"/>
                  </a:lnTo>
                  <a:lnTo>
                    <a:pt x="0" y="213499"/>
                  </a:lnTo>
                  <a:lnTo>
                    <a:pt x="0" y="217639"/>
                  </a:lnTo>
                  <a:lnTo>
                    <a:pt x="19202" y="251155"/>
                  </a:lnTo>
                  <a:lnTo>
                    <a:pt x="26733" y="251155"/>
                  </a:lnTo>
                  <a:lnTo>
                    <a:pt x="32004" y="245872"/>
                  </a:lnTo>
                  <a:lnTo>
                    <a:pt x="32766" y="244741"/>
                  </a:lnTo>
                  <a:lnTo>
                    <a:pt x="33134" y="244373"/>
                  </a:lnTo>
                  <a:lnTo>
                    <a:pt x="42926" y="236093"/>
                  </a:lnTo>
                  <a:lnTo>
                    <a:pt x="49796" y="229971"/>
                  </a:lnTo>
                  <a:lnTo>
                    <a:pt x="53467" y="226669"/>
                  </a:lnTo>
                  <a:lnTo>
                    <a:pt x="54229" y="226301"/>
                  </a:lnTo>
                  <a:lnTo>
                    <a:pt x="58737" y="221780"/>
                  </a:lnTo>
                  <a:lnTo>
                    <a:pt x="61760" y="219138"/>
                  </a:lnTo>
                  <a:lnTo>
                    <a:pt x="69418" y="226669"/>
                  </a:lnTo>
                  <a:lnTo>
                    <a:pt x="75158" y="232562"/>
                  </a:lnTo>
                  <a:lnTo>
                    <a:pt x="79908" y="237731"/>
                  </a:lnTo>
                  <a:lnTo>
                    <a:pt x="84340" y="242862"/>
                  </a:lnTo>
                  <a:lnTo>
                    <a:pt x="88480" y="247764"/>
                  </a:lnTo>
                  <a:lnTo>
                    <a:pt x="91503" y="251155"/>
                  </a:lnTo>
                  <a:lnTo>
                    <a:pt x="103174" y="262826"/>
                  </a:lnTo>
                  <a:lnTo>
                    <a:pt x="105054" y="268846"/>
                  </a:lnTo>
                  <a:lnTo>
                    <a:pt x="112204" y="273748"/>
                  </a:lnTo>
                  <a:lnTo>
                    <a:pt x="124637" y="273748"/>
                  </a:lnTo>
                  <a:lnTo>
                    <a:pt x="132918" y="271106"/>
                  </a:lnTo>
                  <a:lnTo>
                    <a:pt x="165874" y="239763"/>
                  </a:lnTo>
                  <a:lnTo>
                    <a:pt x="167005" y="237591"/>
                  </a:lnTo>
                  <a:lnTo>
                    <a:pt x="170942" y="230060"/>
                  </a:lnTo>
                  <a:lnTo>
                    <a:pt x="172453" y="224790"/>
                  </a:lnTo>
                  <a:lnTo>
                    <a:pt x="175094" y="211607"/>
                  </a:lnTo>
                  <a:lnTo>
                    <a:pt x="175094" y="203327"/>
                  </a:lnTo>
                  <a:close/>
                </a:path>
                <a:path w="285115" h="671194">
                  <a:moveTo>
                    <a:pt x="181864" y="52336"/>
                  </a:moveTo>
                  <a:lnTo>
                    <a:pt x="158343" y="20307"/>
                  </a:lnTo>
                  <a:lnTo>
                    <a:pt x="155968" y="18084"/>
                  </a:lnTo>
                  <a:lnTo>
                    <a:pt x="154762" y="16954"/>
                  </a:lnTo>
                  <a:lnTo>
                    <a:pt x="154381" y="16573"/>
                  </a:lnTo>
                  <a:lnTo>
                    <a:pt x="151752" y="15811"/>
                  </a:lnTo>
                  <a:lnTo>
                    <a:pt x="150622" y="15811"/>
                  </a:lnTo>
                  <a:lnTo>
                    <a:pt x="150241" y="16192"/>
                  </a:lnTo>
                  <a:lnTo>
                    <a:pt x="147218" y="18084"/>
                  </a:lnTo>
                  <a:lnTo>
                    <a:pt x="108445" y="381"/>
                  </a:lnTo>
                  <a:lnTo>
                    <a:pt x="103924" y="0"/>
                  </a:lnTo>
                  <a:lnTo>
                    <a:pt x="103924" y="3022"/>
                  </a:lnTo>
                  <a:lnTo>
                    <a:pt x="106565" y="7543"/>
                  </a:lnTo>
                  <a:lnTo>
                    <a:pt x="111836" y="17322"/>
                  </a:lnTo>
                  <a:lnTo>
                    <a:pt x="141211" y="44437"/>
                  </a:lnTo>
                  <a:lnTo>
                    <a:pt x="139700" y="49707"/>
                  </a:lnTo>
                  <a:lnTo>
                    <a:pt x="134797" y="54978"/>
                  </a:lnTo>
                  <a:lnTo>
                    <a:pt x="125006" y="63258"/>
                  </a:lnTo>
                  <a:lnTo>
                    <a:pt x="115595" y="70789"/>
                  </a:lnTo>
                  <a:lnTo>
                    <a:pt x="114465" y="71920"/>
                  </a:lnTo>
                  <a:lnTo>
                    <a:pt x="107696" y="80962"/>
                  </a:lnTo>
                  <a:lnTo>
                    <a:pt x="108445" y="81711"/>
                  </a:lnTo>
                  <a:lnTo>
                    <a:pt x="112966" y="78320"/>
                  </a:lnTo>
                  <a:lnTo>
                    <a:pt x="114465" y="77571"/>
                  </a:lnTo>
                  <a:lnTo>
                    <a:pt x="119367" y="76060"/>
                  </a:lnTo>
                  <a:lnTo>
                    <a:pt x="122377" y="74930"/>
                  </a:lnTo>
                  <a:lnTo>
                    <a:pt x="126898" y="73431"/>
                  </a:lnTo>
                  <a:lnTo>
                    <a:pt x="135458" y="70421"/>
                  </a:lnTo>
                  <a:lnTo>
                    <a:pt x="142087" y="68580"/>
                  </a:lnTo>
                  <a:lnTo>
                    <a:pt x="147802" y="67652"/>
                  </a:lnTo>
                  <a:lnTo>
                    <a:pt x="153619" y="67398"/>
                  </a:lnTo>
                  <a:lnTo>
                    <a:pt x="157022" y="67398"/>
                  </a:lnTo>
                  <a:lnTo>
                    <a:pt x="163791" y="68529"/>
                  </a:lnTo>
                  <a:lnTo>
                    <a:pt x="169443" y="70421"/>
                  </a:lnTo>
                  <a:lnTo>
                    <a:pt x="171323" y="70421"/>
                  </a:lnTo>
                  <a:lnTo>
                    <a:pt x="176974" y="68529"/>
                  </a:lnTo>
                  <a:lnTo>
                    <a:pt x="178104" y="67779"/>
                  </a:lnTo>
                  <a:lnTo>
                    <a:pt x="178574" y="67398"/>
                  </a:lnTo>
                  <a:lnTo>
                    <a:pt x="179984" y="66281"/>
                  </a:lnTo>
                  <a:lnTo>
                    <a:pt x="181495" y="61379"/>
                  </a:lnTo>
                  <a:lnTo>
                    <a:pt x="181864" y="56108"/>
                  </a:lnTo>
                  <a:lnTo>
                    <a:pt x="181864" y="52336"/>
                  </a:lnTo>
                  <a:close/>
                </a:path>
                <a:path w="285115" h="671194">
                  <a:moveTo>
                    <a:pt x="211226" y="502754"/>
                  </a:moveTo>
                  <a:lnTo>
                    <a:pt x="206375" y="452666"/>
                  </a:lnTo>
                  <a:lnTo>
                    <a:pt x="196164" y="409740"/>
                  </a:lnTo>
                  <a:lnTo>
                    <a:pt x="183146" y="389407"/>
                  </a:lnTo>
                  <a:lnTo>
                    <a:pt x="176580" y="385025"/>
                  </a:lnTo>
                  <a:lnTo>
                    <a:pt x="142671" y="403402"/>
                  </a:lnTo>
                  <a:lnTo>
                    <a:pt x="128663" y="427240"/>
                  </a:lnTo>
                  <a:lnTo>
                    <a:pt x="113728" y="452869"/>
                  </a:lnTo>
                  <a:lnTo>
                    <a:pt x="94500" y="485800"/>
                  </a:lnTo>
                  <a:lnTo>
                    <a:pt x="92621" y="485800"/>
                  </a:lnTo>
                  <a:lnTo>
                    <a:pt x="93472" y="474916"/>
                  </a:lnTo>
                  <a:lnTo>
                    <a:pt x="94602" y="464807"/>
                  </a:lnTo>
                  <a:lnTo>
                    <a:pt x="96469" y="452666"/>
                  </a:lnTo>
                  <a:lnTo>
                    <a:pt x="99402" y="436473"/>
                  </a:lnTo>
                  <a:lnTo>
                    <a:pt x="100914" y="427926"/>
                  </a:lnTo>
                  <a:lnTo>
                    <a:pt x="102171" y="419531"/>
                  </a:lnTo>
                  <a:lnTo>
                    <a:pt x="103162" y="411810"/>
                  </a:lnTo>
                  <a:lnTo>
                    <a:pt x="103543" y="407111"/>
                  </a:lnTo>
                  <a:lnTo>
                    <a:pt x="103492" y="402767"/>
                  </a:lnTo>
                  <a:lnTo>
                    <a:pt x="93751" y="370217"/>
                  </a:lnTo>
                  <a:lnTo>
                    <a:pt x="93002" y="368706"/>
                  </a:lnTo>
                  <a:lnTo>
                    <a:pt x="91490" y="366445"/>
                  </a:lnTo>
                  <a:lnTo>
                    <a:pt x="89992" y="363435"/>
                  </a:lnTo>
                  <a:lnTo>
                    <a:pt x="89611" y="363435"/>
                  </a:lnTo>
                  <a:lnTo>
                    <a:pt x="89611" y="372465"/>
                  </a:lnTo>
                  <a:lnTo>
                    <a:pt x="89014" y="380961"/>
                  </a:lnTo>
                  <a:lnTo>
                    <a:pt x="79070" y="420662"/>
                  </a:lnTo>
                  <a:lnTo>
                    <a:pt x="65506" y="461327"/>
                  </a:lnTo>
                  <a:lnTo>
                    <a:pt x="64770" y="467728"/>
                  </a:lnTo>
                  <a:lnTo>
                    <a:pt x="64008" y="472249"/>
                  </a:lnTo>
                  <a:lnTo>
                    <a:pt x="63258" y="481660"/>
                  </a:lnTo>
                  <a:lnTo>
                    <a:pt x="63322" y="488061"/>
                  </a:lnTo>
                  <a:lnTo>
                    <a:pt x="63411" y="492404"/>
                  </a:lnTo>
                  <a:lnTo>
                    <a:pt x="63957" y="499452"/>
                  </a:lnTo>
                  <a:lnTo>
                    <a:pt x="64998" y="507771"/>
                  </a:lnTo>
                  <a:lnTo>
                    <a:pt x="66636" y="518566"/>
                  </a:lnTo>
                  <a:lnTo>
                    <a:pt x="67017" y="521576"/>
                  </a:lnTo>
                  <a:lnTo>
                    <a:pt x="67462" y="524256"/>
                  </a:lnTo>
                  <a:lnTo>
                    <a:pt x="68148" y="528726"/>
                  </a:lnTo>
                  <a:lnTo>
                    <a:pt x="66268" y="533615"/>
                  </a:lnTo>
                  <a:lnTo>
                    <a:pt x="68910" y="537768"/>
                  </a:lnTo>
                  <a:lnTo>
                    <a:pt x="70040" y="539648"/>
                  </a:lnTo>
                  <a:lnTo>
                    <a:pt x="73799" y="543407"/>
                  </a:lnTo>
                  <a:lnTo>
                    <a:pt x="75679" y="545680"/>
                  </a:lnTo>
                  <a:lnTo>
                    <a:pt x="77558" y="547560"/>
                  </a:lnTo>
                  <a:lnTo>
                    <a:pt x="83210" y="553580"/>
                  </a:lnTo>
                  <a:lnTo>
                    <a:pt x="83959" y="554329"/>
                  </a:lnTo>
                  <a:lnTo>
                    <a:pt x="90741" y="554329"/>
                  </a:lnTo>
                  <a:lnTo>
                    <a:pt x="94500" y="549059"/>
                  </a:lnTo>
                  <a:lnTo>
                    <a:pt x="96012" y="539648"/>
                  </a:lnTo>
                  <a:lnTo>
                    <a:pt x="100228" y="522782"/>
                  </a:lnTo>
                  <a:lnTo>
                    <a:pt x="112560" y="485800"/>
                  </a:lnTo>
                  <a:lnTo>
                    <a:pt x="129514" y="444385"/>
                  </a:lnTo>
                  <a:lnTo>
                    <a:pt x="132918" y="436854"/>
                  </a:lnTo>
                  <a:lnTo>
                    <a:pt x="147218" y="407111"/>
                  </a:lnTo>
                  <a:lnTo>
                    <a:pt x="155130" y="392430"/>
                  </a:lnTo>
                  <a:lnTo>
                    <a:pt x="157391" y="389407"/>
                  </a:lnTo>
                  <a:lnTo>
                    <a:pt x="161531" y="389407"/>
                  </a:lnTo>
                  <a:lnTo>
                    <a:pt x="178473" y="428396"/>
                  </a:lnTo>
                  <a:lnTo>
                    <a:pt x="181356" y="471601"/>
                  </a:lnTo>
                  <a:lnTo>
                    <a:pt x="181851" y="488061"/>
                  </a:lnTo>
                  <a:lnTo>
                    <a:pt x="181406" y="499452"/>
                  </a:lnTo>
                  <a:lnTo>
                    <a:pt x="176974" y="542658"/>
                  </a:lnTo>
                  <a:lnTo>
                    <a:pt x="161721" y="590638"/>
                  </a:lnTo>
                  <a:lnTo>
                    <a:pt x="137668" y="627329"/>
                  </a:lnTo>
                  <a:lnTo>
                    <a:pt x="107594" y="655104"/>
                  </a:lnTo>
                  <a:lnTo>
                    <a:pt x="85090" y="669556"/>
                  </a:lnTo>
                  <a:lnTo>
                    <a:pt x="85852" y="671055"/>
                  </a:lnTo>
                  <a:lnTo>
                    <a:pt x="101841" y="664857"/>
                  </a:lnTo>
                  <a:lnTo>
                    <a:pt x="115773" y="658723"/>
                  </a:lnTo>
                  <a:lnTo>
                    <a:pt x="127457" y="652741"/>
                  </a:lnTo>
                  <a:lnTo>
                    <a:pt x="136677" y="646963"/>
                  </a:lnTo>
                  <a:lnTo>
                    <a:pt x="138557" y="646963"/>
                  </a:lnTo>
                  <a:lnTo>
                    <a:pt x="174713" y="617207"/>
                  </a:lnTo>
                  <a:lnTo>
                    <a:pt x="198805" y="582955"/>
                  </a:lnTo>
                  <a:lnTo>
                    <a:pt x="210096" y="542658"/>
                  </a:lnTo>
                  <a:lnTo>
                    <a:pt x="211035" y="514235"/>
                  </a:lnTo>
                  <a:lnTo>
                    <a:pt x="211226" y="502754"/>
                  </a:lnTo>
                  <a:close/>
                </a:path>
                <a:path w="285115" h="671194">
                  <a:moveTo>
                    <a:pt x="277876" y="210858"/>
                  </a:moveTo>
                  <a:lnTo>
                    <a:pt x="251891" y="177723"/>
                  </a:lnTo>
                  <a:lnTo>
                    <a:pt x="245351" y="171970"/>
                  </a:lnTo>
                  <a:lnTo>
                    <a:pt x="239750" y="167601"/>
                  </a:lnTo>
                  <a:lnTo>
                    <a:pt x="234848" y="164439"/>
                  </a:lnTo>
                  <a:lnTo>
                    <a:pt x="230441" y="162293"/>
                  </a:lnTo>
                  <a:lnTo>
                    <a:pt x="225920" y="160401"/>
                  </a:lnTo>
                  <a:lnTo>
                    <a:pt x="223291" y="159270"/>
                  </a:lnTo>
                  <a:lnTo>
                    <a:pt x="194284" y="151752"/>
                  </a:lnTo>
                  <a:lnTo>
                    <a:pt x="193548" y="152869"/>
                  </a:lnTo>
                  <a:lnTo>
                    <a:pt x="196176" y="155511"/>
                  </a:lnTo>
                  <a:lnTo>
                    <a:pt x="201447" y="158902"/>
                  </a:lnTo>
                  <a:lnTo>
                    <a:pt x="202958" y="160032"/>
                  </a:lnTo>
                  <a:lnTo>
                    <a:pt x="233197" y="190639"/>
                  </a:lnTo>
                  <a:lnTo>
                    <a:pt x="238340" y="197307"/>
                  </a:lnTo>
                  <a:lnTo>
                    <a:pt x="237210" y="204089"/>
                  </a:lnTo>
                  <a:lnTo>
                    <a:pt x="235331" y="206336"/>
                  </a:lnTo>
                  <a:lnTo>
                    <a:pt x="226669" y="211607"/>
                  </a:lnTo>
                  <a:lnTo>
                    <a:pt x="220268" y="215760"/>
                  </a:lnTo>
                  <a:lnTo>
                    <a:pt x="214249" y="218389"/>
                  </a:lnTo>
                  <a:lnTo>
                    <a:pt x="204089" y="221780"/>
                  </a:lnTo>
                  <a:lnTo>
                    <a:pt x="204825" y="223278"/>
                  </a:lnTo>
                  <a:lnTo>
                    <a:pt x="208978" y="222910"/>
                  </a:lnTo>
                  <a:lnTo>
                    <a:pt x="209727" y="222910"/>
                  </a:lnTo>
                  <a:lnTo>
                    <a:pt x="214249" y="221780"/>
                  </a:lnTo>
                  <a:lnTo>
                    <a:pt x="219519" y="221030"/>
                  </a:lnTo>
                  <a:lnTo>
                    <a:pt x="222161" y="221030"/>
                  </a:lnTo>
                  <a:lnTo>
                    <a:pt x="240601" y="222161"/>
                  </a:lnTo>
                  <a:lnTo>
                    <a:pt x="244373" y="223659"/>
                  </a:lnTo>
                  <a:lnTo>
                    <a:pt x="256794" y="233451"/>
                  </a:lnTo>
                  <a:lnTo>
                    <a:pt x="262064" y="236093"/>
                  </a:lnTo>
                  <a:lnTo>
                    <a:pt x="272986" y="236093"/>
                  </a:lnTo>
                  <a:lnTo>
                    <a:pt x="277876" y="228930"/>
                  </a:lnTo>
                  <a:lnTo>
                    <a:pt x="277876" y="221030"/>
                  </a:lnTo>
                  <a:lnTo>
                    <a:pt x="277876" y="210858"/>
                  </a:lnTo>
                  <a:close/>
                </a:path>
                <a:path w="285115" h="671194">
                  <a:moveTo>
                    <a:pt x="284657" y="44818"/>
                  </a:moveTo>
                  <a:lnTo>
                    <a:pt x="274193" y="15811"/>
                  </a:lnTo>
                  <a:lnTo>
                    <a:pt x="272237" y="13944"/>
                  </a:lnTo>
                  <a:lnTo>
                    <a:pt x="269963" y="12204"/>
                  </a:lnTo>
                  <a:lnTo>
                    <a:pt x="269963" y="34277"/>
                  </a:lnTo>
                  <a:lnTo>
                    <a:pt x="267868" y="44208"/>
                  </a:lnTo>
                  <a:lnTo>
                    <a:pt x="262293" y="52489"/>
                  </a:lnTo>
                  <a:lnTo>
                    <a:pt x="254241" y="58153"/>
                  </a:lnTo>
                  <a:lnTo>
                    <a:pt x="244741" y="60248"/>
                  </a:lnTo>
                  <a:lnTo>
                    <a:pt x="238721" y="60248"/>
                  </a:lnTo>
                  <a:lnTo>
                    <a:pt x="232702" y="57238"/>
                  </a:lnTo>
                  <a:lnTo>
                    <a:pt x="228561" y="52336"/>
                  </a:lnTo>
                  <a:lnTo>
                    <a:pt x="229679" y="50088"/>
                  </a:lnTo>
                  <a:lnTo>
                    <a:pt x="229768" y="48958"/>
                  </a:lnTo>
                  <a:lnTo>
                    <a:pt x="246253" y="15811"/>
                  </a:lnTo>
                  <a:lnTo>
                    <a:pt x="251155" y="15811"/>
                  </a:lnTo>
                  <a:lnTo>
                    <a:pt x="259016" y="17106"/>
                  </a:lnTo>
                  <a:lnTo>
                    <a:pt x="264934" y="20802"/>
                  </a:lnTo>
                  <a:lnTo>
                    <a:pt x="268655" y="26619"/>
                  </a:lnTo>
                  <a:lnTo>
                    <a:pt x="269963" y="34277"/>
                  </a:lnTo>
                  <a:lnTo>
                    <a:pt x="269963" y="12204"/>
                  </a:lnTo>
                  <a:lnTo>
                    <a:pt x="265836" y="9042"/>
                  </a:lnTo>
                  <a:lnTo>
                    <a:pt x="257556" y="6032"/>
                  </a:lnTo>
                  <a:lnTo>
                    <a:pt x="249643" y="6032"/>
                  </a:lnTo>
                  <a:lnTo>
                    <a:pt x="217639" y="27114"/>
                  </a:lnTo>
                  <a:lnTo>
                    <a:pt x="215760" y="33515"/>
                  </a:lnTo>
                  <a:lnTo>
                    <a:pt x="214249" y="37655"/>
                  </a:lnTo>
                  <a:lnTo>
                    <a:pt x="213868" y="38036"/>
                  </a:lnTo>
                  <a:lnTo>
                    <a:pt x="213499" y="38785"/>
                  </a:lnTo>
                  <a:lnTo>
                    <a:pt x="211988" y="40665"/>
                  </a:lnTo>
                  <a:lnTo>
                    <a:pt x="209359" y="42545"/>
                  </a:lnTo>
                  <a:lnTo>
                    <a:pt x="211226" y="45186"/>
                  </a:lnTo>
                  <a:lnTo>
                    <a:pt x="211620" y="45948"/>
                  </a:lnTo>
                  <a:lnTo>
                    <a:pt x="214630" y="47815"/>
                  </a:lnTo>
                  <a:lnTo>
                    <a:pt x="214998" y="48958"/>
                  </a:lnTo>
                  <a:lnTo>
                    <a:pt x="218020" y="50088"/>
                  </a:lnTo>
                  <a:lnTo>
                    <a:pt x="218770" y="50457"/>
                  </a:lnTo>
                  <a:lnTo>
                    <a:pt x="221399" y="52717"/>
                  </a:lnTo>
                  <a:lnTo>
                    <a:pt x="223659" y="53098"/>
                  </a:lnTo>
                  <a:lnTo>
                    <a:pt x="227711" y="58788"/>
                  </a:lnTo>
                  <a:lnTo>
                    <a:pt x="234149" y="63601"/>
                  </a:lnTo>
                  <a:lnTo>
                    <a:pt x="241922" y="66916"/>
                  </a:lnTo>
                  <a:lnTo>
                    <a:pt x="250012" y="68160"/>
                  </a:lnTo>
                  <a:lnTo>
                    <a:pt x="257606" y="67538"/>
                  </a:lnTo>
                  <a:lnTo>
                    <a:pt x="264452" y="65760"/>
                  </a:lnTo>
                  <a:lnTo>
                    <a:pt x="270395" y="62915"/>
                  </a:lnTo>
                  <a:lnTo>
                    <a:pt x="273786" y="60248"/>
                  </a:lnTo>
                  <a:lnTo>
                    <a:pt x="275234" y="59118"/>
                  </a:lnTo>
                  <a:lnTo>
                    <a:pt x="280898" y="53098"/>
                  </a:lnTo>
                  <a:lnTo>
                    <a:pt x="284657" y="4481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2" name="object 12" descr="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825857" y="3090861"/>
              <a:ext cx="311010" cy="316280"/>
            </a:xfrm>
            <a:prstGeom prst="rect">
              <a:avLst/>
            </a:prstGeom>
          </p:spPr>
        </p:pic>
        <p:sp>
          <p:nvSpPr>
            <p:cNvPr id="13" name="object 13" descr=""/>
            <p:cNvSpPr/>
            <p:nvPr/>
          </p:nvSpPr>
          <p:spPr>
            <a:xfrm>
              <a:off x="6745795" y="779271"/>
              <a:ext cx="1379220" cy="4149090"/>
            </a:xfrm>
            <a:custGeom>
              <a:avLst/>
              <a:gdLst/>
              <a:ahLst/>
              <a:cxnLst/>
              <a:rect l="l" t="t" r="r" b="b"/>
              <a:pathLst>
                <a:path w="1379220" h="4149090">
                  <a:moveTo>
                    <a:pt x="81330" y="1843024"/>
                  </a:moveTo>
                  <a:lnTo>
                    <a:pt x="80568" y="1838883"/>
                  </a:lnTo>
                  <a:lnTo>
                    <a:pt x="78689" y="1833613"/>
                  </a:lnTo>
                  <a:lnTo>
                    <a:pt x="76847" y="1826336"/>
                  </a:lnTo>
                  <a:lnTo>
                    <a:pt x="74917" y="1816531"/>
                  </a:lnTo>
                  <a:lnTo>
                    <a:pt x="73291" y="1806244"/>
                  </a:lnTo>
                  <a:lnTo>
                    <a:pt x="72288" y="1797469"/>
                  </a:lnTo>
                  <a:lnTo>
                    <a:pt x="69062" y="1784565"/>
                  </a:lnTo>
                  <a:lnTo>
                    <a:pt x="64846" y="1774405"/>
                  </a:lnTo>
                  <a:lnTo>
                    <a:pt x="58521" y="1764969"/>
                  </a:lnTo>
                  <a:lnTo>
                    <a:pt x="48945" y="1754174"/>
                  </a:lnTo>
                  <a:lnTo>
                    <a:pt x="43294" y="1748523"/>
                  </a:lnTo>
                  <a:lnTo>
                    <a:pt x="42164" y="1747012"/>
                  </a:lnTo>
                  <a:lnTo>
                    <a:pt x="38404" y="1742490"/>
                  </a:lnTo>
                  <a:lnTo>
                    <a:pt x="36131" y="1740623"/>
                  </a:lnTo>
                  <a:lnTo>
                    <a:pt x="33134" y="1739493"/>
                  </a:lnTo>
                  <a:lnTo>
                    <a:pt x="33134" y="1737982"/>
                  </a:lnTo>
                  <a:lnTo>
                    <a:pt x="31623" y="1737982"/>
                  </a:lnTo>
                  <a:lnTo>
                    <a:pt x="28994" y="1742490"/>
                  </a:lnTo>
                  <a:lnTo>
                    <a:pt x="28346" y="1746643"/>
                  </a:lnTo>
                  <a:lnTo>
                    <a:pt x="28232" y="1754543"/>
                  </a:lnTo>
                  <a:lnTo>
                    <a:pt x="29679" y="1766011"/>
                  </a:lnTo>
                  <a:lnTo>
                    <a:pt x="33591" y="1780997"/>
                  </a:lnTo>
                  <a:lnTo>
                    <a:pt x="39344" y="1797545"/>
                  </a:lnTo>
                  <a:lnTo>
                    <a:pt x="46304" y="1813661"/>
                  </a:lnTo>
                  <a:lnTo>
                    <a:pt x="49682" y="1820443"/>
                  </a:lnTo>
                  <a:lnTo>
                    <a:pt x="49682" y="1821192"/>
                  </a:lnTo>
                  <a:lnTo>
                    <a:pt x="51206" y="1824964"/>
                  </a:lnTo>
                  <a:lnTo>
                    <a:pt x="50812" y="1827212"/>
                  </a:lnTo>
                  <a:lnTo>
                    <a:pt x="50749" y="1827784"/>
                  </a:lnTo>
                  <a:lnTo>
                    <a:pt x="50076" y="1829854"/>
                  </a:lnTo>
                  <a:lnTo>
                    <a:pt x="54965" y="1833994"/>
                  </a:lnTo>
                  <a:lnTo>
                    <a:pt x="56845" y="1835505"/>
                  </a:lnTo>
                  <a:lnTo>
                    <a:pt x="65887" y="1846795"/>
                  </a:lnTo>
                  <a:lnTo>
                    <a:pt x="73418" y="1852815"/>
                  </a:lnTo>
                  <a:lnTo>
                    <a:pt x="73787" y="1853196"/>
                  </a:lnTo>
                  <a:lnTo>
                    <a:pt x="78308" y="1853196"/>
                  </a:lnTo>
                  <a:lnTo>
                    <a:pt x="81330" y="1849424"/>
                  </a:lnTo>
                  <a:lnTo>
                    <a:pt x="81330" y="1843024"/>
                  </a:lnTo>
                  <a:close/>
                </a:path>
                <a:path w="1379220" h="4149090">
                  <a:moveTo>
                    <a:pt x="176961" y="1739861"/>
                  </a:moveTo>
                  <a:lnTo>
                    <a:pt x="176199" y="1739493"/>
                  </a:lnTo>
                  <a:lnTo>
                    <a:pt x="170561" y="1750949"/>
                  </a:lnTo>
                  <a:lnTo>
                    <a:pt x="165290" y="1760016"/>
                  </a:lnTo>
                  <a:lnTo>
                    <a:pt x="138785" y="1791398"/>
                  </a:lnTo>
                  <a:lnTo>
                    <a:pt x="130263" y="1797469"/>
                  </a:lnTo>
                  <a:lnTo>
                    <a:pt x="133286" y="1791068"/>
                  </a:lnTo>
                  <a:lnTo>
                    <a:pt x="137045" y="1779778"/>
                  </a:lnTo>
                  <a:lnTo>
                    <a:pt x="152120" y="1741373"/>
                  </a:lnTo>
                  <a:lnTo>
                    <a:pt x="154749" y="1728571"/>
                  </a:lnTo>
                  <a:lnTo>
                    <a:pt x="154749" y="1723669"/>
                  </a:lnTo>
                  <a:lnTo>
                    <a:pt x="149098" y="1717268"/>
                  </a:lnTo>
                  <a:lnTo>
                    <a:pt x="144208" y="1715757"/>
                  </a:lnTo>
                  <a:lnTo>
                    <a:pt x="135928" y="1713890"/>
                  </a:lnTo>
                  <a:lnTo>
                    <a:pt x="132156" y="1712379"/>
                  </a:lnTo>
                  <a:lnTo>
                    <a:pt x="129527" y="1711248"/>
                  </a:lnTo>
                  <a:lnTo>
                    <a:pt x="126885" y="1710867"/>
                  </a:lnTo>
                  <a:lnTo>
                    <a:pt x="121615" y="1710867"/>
                  </a:lnTo>
                  <a:lnTo>
                    <a:pt x="115963" y="1713509"/>
                  </a:lnTo>
                  <a:lnTo>
                    <a:pt x="110312" y="1717649"/>
                  </a:lnTo>
                  <a:lnTo>
                    <a:pt x="106921" y="1719910"/>
                  </a:lnTo>
                  <a:lnTo>
                    <a:pt x="104279" y="1721789"/>
                  </a:lnTo>
                  <a:lnTo>
                    <a:pt x="103911" y="1722158"/>
                  </a:lnTo>
                  <a:lnTo>
                    <a:pt x="95618" y="1726539"/>
                  </a:lnTo>
                  <a:lnTo>
                    <a:pt x="65887" y="1754543"/>
                  </a:lnTo>
                  <a:lnTo>
                    <a:pt x="63246" y="1758315"/>
                  </a:lnTo>
                  <a:lnTo>
                    <a:pt x="64757" y="1758683"/>
                  </a:lnTo>
                  <a:lnTo>
                    <a:pt x="65887" y="1759064"/>
                  </a:lnTo>
                  <a:lnTo>
                    <a:pt x="67767" y="1759064"/>
                  </a:lnTo>
                  <a:lnTo>
                    <a:pt x="76047" y="1755673"/>
                  </a:lnTo>
                  <a:lnTo>
                    <a:pt x="83197" y="1752282"/>
                  </a:lnTo>
                  <a:lnTo>
                    <a:pt x="83578" y="1752282"/>
                  </a:lnTo>
                  <a:lnTo>
                    <a:pt x="89598" y="1750034"/>
                  </a:lnTo>
                  <a:lnTo>
                    <a:pt x="97878" y="1746643"/>
                  </a:lnTo>
                  <a:lnTo>
                    <a:pt x="98640" y="1746262"/>
                  </a:lnTo>
                  <a:lnTo>
                    <a:pt x="100520" y="1745513"/>
                  </a:lnTo>
                  <a:lnTo>
                    <a:pt x="103149" y="1744764"/>
                  </a:lnTo>
                  <a:lnTo>
                    <a:pt x="108051" y="1742490"/>
                  </a:lnTo>
                  <a:lnTo>
                    <a:pt x="112572" y="1741373"/>
                  </a:lnTo>
                  <a:lnTo>
                    <a:pt x="117094" y="1741373"/>
                  </a:lnTo>
                  <a:lnTo>
                    <a:pt x="118592" y="1741741"/>
                  </a:lnTo>
                  <a:lnTo>
                    <a:pt x="118554" y="1748523"/>
                  </a:lnTo>
                  <a:lnTo>
                    <a:pt x="118224" y="1751533"/>
                  </a:lnTo>
                  <a:lnTo>
                    <a:pt x="115963" y="1767725"/>
                  </a:lnTo>
                  <a:lnTo>
                    <a:pt x="115582" y="1771865"/>
                  </a:lnTo>
                  <a:lnTo>
                    <a:pt x="113703" y="1779397"/>
                  </a:lnTo>
                  <a:lnTo>
                    <a:pt x="111442" y="1790687"/>
                  </a:lnTo>
                  <a:lnTo>
                    <a:pt x="109550" y="1798231"/>
                  </a:lnTo>
                  <a:lnTo>
                    <a:pt x="108432" y="1803120"/>
                  </a:lnTo>
                  <a:lnTo>
                    <a:pt x="107683" y="1805381"/>
                  </a:lnTo>
                  <a:lnTo>
                    <a:pt x="105791" y="1806879"/>
                  </a:lnTo>
                  <a:lnTo>
                    <a:pt x="105041" y="1807260"/>
                  </a:lnTo>
                  <a:lnTo>
                    <a:pt x="102412" y="1807260"/>
                  </a:lnTo>
                  <a:lnTo>
                    <a:pt x="101282" y="1810270"/>
                  </a:lnTo>
                  <a:lnTo>
                    <a:pt x="100520" y="1812531"/>
                  </a:lnTo>
                  <a:lnTo>
                    <a:pt x="100634" y="1815122"/>
                  </a:lnTo>
                  <a:lnTo>
                    <a:pt x="100901" y="1815922"/>
                  </a:lnTo>
                  <a:lnTo>
                    <a:pt x="101650" y="1816290"/>
                  </a:lnTo>
                  <a:lnTo>
                    <a:pt x="104279" y="1818932"/>
                  </a:lnTo>
                  <a:lnTo>
                    <a:pt x="105791" y="1821573"/>
                  </a:lnTo>
                  <a:lnTo>
                    <a:pt x="107683" y="1824964"/>
                  </a:lnTo>
                  <a:lnTo>
                    <a:pt x="109550" y="1827593"/>
                  </a:lnTo>
                  <a:lnTo>
                    <a:pt x="111823" y="1831733"/>
                  </a:lnTo>
                  <a:lnTo>
                    <a:pt x="114820" y="1837385"/>
                  </a:lnTo>
                  <a:lnTo>
                    <a:pt x="118224" y="1838515"/>
                  </a:lnTo>
                  <a:lnTo>
                    <a:pt x="123113" y="1838515"/>
                  </a:lnTo>
                  <a:lnTo>
                    <a:pt x="132626" y="1827784"/>
                  </a:lnTo>
                  <a:lnTo>
                    <a:pt x="142468" y="1815122"/>
                  </a:lnTo>
                  <a:lnTo>
                    <a:pt x="151663" y="1801825"/>
                  </a:lnTo>
                  <a:lnTo>
                    <a:pt x="154279" y="1797469"/>
                  </a:lnTo>
                  <a:lnTo>
                    <a:pt x="159258" y="1789188"/>
                  </a:lnTo>
                  <a:lnTo>
                    <a:pt x="175831" y="1745132"/>
                  </a:lnTo>
                  <a:lnTo>
                    <a:pt x="176199" y="1742871"/>
                  </a:lnTo>
                  <a:lnTo>
                    <a:pt x="176961" y="1739861"/>
                  </a:lnTo>
                  <a:close/>
                </a:path>
                <a:path w="1379220" h="4149090">
                  <a:moveTo>
                    <a:pt x="216115" y="397611"/>
                  </a:moveTo>
                  <a:lnTo>
                    <a:pt x="215747" y="397611"/>
                  </a:lnTo>
                  <a:lnTo>
                    <a:pt x="212356" y="395071"/>
                  </a:lnTo>
                  <a:lnTo>
                    <a:pt x="209346" y="392531"/>
                  </a:lnTo>
                  <a:lnTo>
                    <a:pt x="207835" y="389991"/>
                  </a:lnTo>
                  <a:lnTo>
                    <a:pt x="205206" y="387451"/>
                  </a:lnTo>
                  <a:lnTo>
                    <a:pt x="199555" y="383641"/>
                  </a:lnTo>
                  <a:lnTo>
                    <a:pt x="192024" y="382371"/>
                  </a:lnTo>
                  <a:lnTo>
                    <a:pt x="189014" y="381101"/>
                  </a:lnTo>
                  <a:lnTo>
                    <a:pt x="187121" y="379831"/>
                  </a:lnTo>
                  <a:lnTo>
                    <a:pt x="186753" y="379831"/>
                  </a:lnTo>
                  <a:lnTo>
                    <a:pt x="177723" y="374751"/>
                  </a:lnTo>
                  <a:lnTo>
                    <a:pt x="168681" y="374751"/>
                  </a:lnTo>
                  <a:lnTo>
                    <a:pt x="158140" y="378561"/>
                  </a:lnTo>
                  <a:lnTo>
                    <a:pt x="155130" y="381101"/>
                  </a:lnTo>
                  <a:lnTo>
                    <a:pt x="149098" y="387451"/>
                  </a:lnTo>
                  <a:lnTo>
                    <a:pt x="149098" y="391261"/>
                  </a:lnTo>
                  <a:lnTo>
                    <a:pt x="152107" y="393801"/>
                  </a:lnTo>
                  <a:lnTo>
                    <a:pt x="161531" y="395071"/>
                  </a:lnTo>
                  <a:lnTo>
                    <a:pt x="166039" y="398881"/>
                  </a:lnTo>
                  <a:lnTo>
                    <a:pt x="166039" y="401421"/>
                  </a:lnTo>
                  <a:lnTo>
                    <a:pt x="159143" y="407771"/>
                  </a:lnTo>
                  <a:lnTo>
                    <a:pt x="152666" y="412851"/>
                  </a:lnTo>
                  <a:lnTo>
                    <a:pt x="144221" y="416661"/>
                  </a:lnTo>
                  <a:lnTo>
                    <a:pt x="131394" y="421741"/>
                  </a:lnTo>
                  <a:lnTo>
                    <a:pt x="132918" y="423011"/>
                  </a:lnTo>
                  <a:lnTo>
                    <a:pt x="154000" y="419201"/>
                  </a:lnTo>
                  <a:lnTo>
                    <a:pt x="155498" y="419201"/>
                  </a:lnTo>
                  <a:lnTo>
                    <a:pt x="161531" y="417931"/>
                  </a:lnTo>
                  <a:lnTo>
                    <a:pt x="166039" y="416661"/>
                  </a:lnTo>
                  <a:lnTo>
                    <a:pt x="179717" y="414121"/>
                  </a:lnTo>
                  <a:lnTo>
                    <a:pt x="187642" y="412851"/>
                  </a:lnTo>
                  <a:lnTo>
                    <a:pt x="192671" y="411581"/>
                  </a:lnTo>
                  <a:lnTo>
                    <a:pt x="202196" y="411581"/>
                  </a:lnTo>
                  <a:lnTo>
                    <a:pt x="203695" y="412851"/>
                  </a:lnTo>
                  <a:lnTo>
                    <a:pt x="208965" y="412851"/>
                  </a:lnTo>
                  <a:lnTo>
                    <a:pt x="210477" y="411581"/>
                  </a:lnTo>
                  <a:lnTo>
                    <a:pt x="213106" y="410311"/>
                  </a:lnTo>
                  <a:lnTo>
                    <a:pt x="214985" y="407771"/>
                  </a:lnTo>
                  <a:lnTo>
                    <a:pt x="216115" y="405231"/>
                  </a:lnTo>
                  <a:lnTo>
                    <a:pt x="216115" y="397611"/>
                  </a:lnTo>
                  <a:close/>
                </a:path>
                <a:path w="1379220" h="4149090">
                  <a:moveTo>
                    <a:pt x="270332" y="195795"/>
                  </a:moveTo>
                  <a:lnTo>
                    <a:pt x="265823" y="188264"/>
                  </a:lnTo>
                  <a:lnTo>
                    <a:pt x="260172" y="182994"/>
                  </a:lnTo>
                  <a:lnTo>
                    <a:pt x="254774" y="178104"/>
                  </a:lnTo>
                  <a:lnTo>
                    <a:pt x="248831" y="172694"/>
                  </a:lnTo>
                  <a:lnTo>
                    <a:pt x="244868" y="168960"/>
                  </a:lnTo>
                  <a:lnTo>
                    <a:pt x="239458" y="163791"/>
                  </a:lnTo>
                  <a:lnTo>
                    <a:pt x="237578" y="161912"/>
                  </a:lnTo>
                  <a:lnTo>
                    <a:pt x="234645" y="160782"/>
                  </a:lnTo>
                  <a:lnTo>
                    <a:pt x="232689" y="160032"/>
                  </a:lnTo>
                  <a:lnTo>
                    <a:pt x="227037" y="160032"/>
                  </a:lnTo>
                  <a:lnTo>
                    <a:pt x="221767" y="160782"/>
                  </a:lnTo>
                  <a:lnTo>
                    <a:pt x="214617" y="160401"/>
                  </a:lnTo>
                  <a:lnTo>
                    <a:pt x="202552" y="160401"/>
                  </a:lnTo>
                  <a:lnTo>
                    <a:pt x="197675" y="160782"/>
                  </a:lnTo>
                  <a:lnTo>
                    <a:pt x="192405" y="161912"/>
                  </a:lnTo>
                  <a:lnTo>
                    <a:pt x="181851" y="163791"/>
                  </a:lnTo>
                  <a:lnTo>
                    <a:pt x="181470" y="164172"/>
                  </a:lnTo>
                  <a:lnTo>
                    <a:pt x="172059" y="165303"/>
                  </a:lnTo>
                  <a:lnTo>
                    <a:pt x="170180" y="165303"/>
                  </a:lnTo>
                  <a:lnTo>
                    <a:pt x="168300" y="166433"/>
                  </a:lnTo>
                  <a:lnTo>
                    <a:pt x="164528" y="168313"/>
                  </a:lnTo>
                  <a:lnTo>
                    <a:pt x="157010" y="171323"/>
                  </a:lnTo>
                  <a:lnTo>
                    <a:pt x="153987" y="172453"/>
                  </a:lnTo>
                  <a:lnTo>
                    <a:pt x="152857" y="173202"/>
                  </a:lnTo>
                  <a:lnTo>
                    <a:pt x="151726" y="173583"/>
                  </a:lnTo>
                  <a:lnTo>
                    <a:pt x="143065" y="177342"/>
                  </a:lnTo>
                  <a:lnTo>
                    <a:pt x="139306" y="179222"/>
                  </a:lnTo>
                  <a:lnTo>
                    <a:pt x="137795" y="180733"/>
                  </a:lnTo>
                  <a:lnTo>
                    <a:pt x="138176" y="180733"/>
                  </a:lnTo>
                  <a:lnTo>
                    <a:pt x="139674" y="181114"/>
                  </a:lnTo>
                  <a:lnTo>
                    <a:pt x="140068" y="181114"/>
                  </a:lnTo>
                  <a:lnTo>
                    <a:pt x="143446" y="181864"/>
                  </a:lnTo>
                  <a:lnTo>
                    <a:pt x="148336" y="183743"/>
                  </a:lnTo>
                  <a:lnTo>
                    <a:pt x="149847" y="184124"/>
                  </a:lnTo>
                  <a:lnTo>
                    <a:pt x="160388" y="185254"/>
                  </a:lnTo>
                  <a:lnTo>
                    <a:pt x="166027" y="185254"/>
                  </a:lnTo>
                  <a:lnTo>
                    <a:pt x="169430" y="184873"/>
                  </a:lnTo>
                  <a:lnTo>
                    <a:pt x="173570" y="184124"/>
                  </a:lnTo>
                  <a:lnTo>
                    <a:pt x="199072" y="180213"/>
                  </a:lnTo>
                  <a:lnTo>
                    <a:pt x="206286" y="179298"/>
                  </a:lnTo>
                  <a:lnTo>
                    <a:pt x="211594" y="178854"/>
                  </a:lnTo>
                  <a:lnTo>
                    <a:pt x="213855" y="178473"/>
                  </a:lnTo>
                  <a:lnTo>
                    <a:pt x="215747" y="178473"/>
                  </a:lnTo>
                  <a:lnTo>
                    <a:pt x="217627" y="178104"/>
                  </a:lnTo>
                  <a:lnTo>
                    <a:pt x="222135" y="178104"/>
                  </a:lnTo>
                  <a:lnTo>
                    <a:pt x="232283" y="238721"/>
                  </a:lnTo>
                  <a:lnTo>
                    <a:pt x="232168" y="246392"/>
                  </a:lnTo>
                  <a:lnTo>
                    <a:pt x="231990" y="249593"/>
                  </a:lnTo>
                  <a:lnTo>
                    <a:pt x="231559" y="253022"/>
                  </a:lnTo>
                  <a:lnTo>
                    <a:pt x="230797" y="257924"/>
                  </a:lnTo>
                  <a:lnTo>
                    <a:pt x="230682" y="266585"/>
                  </a:lnTo>
                  <a:lnTo>
                    <a:pt x="230428" y="273367"/>
                  </a:lnTo>
                  <a:lnTo>
                    <a:pt x="228168" y="280136"/>
                  </a:lnTo>
                  <a:lnTo>
                    <a:pt x="224396" y="280136"/>
                  </a:lnTo>
                  <a:lnTo>
                    <a:pt x="222516" y="279755"/>
                  </a:lnTo>
                  <a:lnTo>
                    <a:pt x="220624" y="278638"/>
                  </a:lnTo>
                  <a:lnTo>
                    <a:pt x="213855" y="275247"/>
                  </a:lnTo>
                  <a:lnTo>
                    <a:pt x="206324" y="273367"/>
                  </a:lnTo>
                  <a:lnTo>
                    <a:pt x="196913" y="273367"/>
                  </a:lnTo>
                  <a:lnTo>
                    <a:pt x="187121" y="275996"/>
                  </a:lnTo>
                  <a:lnTo>
                    <a:pt x="186740" y="276377"/>
                  </a:lnTo>
                  <a:lnTo>
                    <a:pt x="178460" y="277507"/>
                  </a:lnTo>
                  <a:lnTo>
                    <a:pt x="166027" y="279387"/>
                  </a:lnTo>
                  <a:lnTo>
                    <a:pt x="162648" y="279755"/>
                  </a:lnTo>
                  <a:lnTo>
                    <a:pt x="148717" y="282397"/>
                  </a:lnTo>
                  <a:lnTo>
                    <a:pt x="146075" y="283159"/>
                  </a:lnTo>
                  <a:lnTo>
                    <a:pt x="143446" y="283527"/>
                  </a:lnTo>
                  <a:lnTo>
                    <a:pt x="142316" y="283908"/>
                  </a:lnTo>
                  <a:lnTo>
                    <a:pt x="138544" y="283908"/>
                  </a:lnTo>
                  <a:lnTo>
                    <a:pt x="136664" y="283527"/>
                  </a:lnTo>
                  <a:lnTo>
                    <a:pt x="136664" y="280517"/>
                  </a:lnTo>
                  <a:lnTo>
                    <a:pt x="137045" y="279387"/>
                  </a:lnTo>
                  <a:lnTo>
                    <a:pt x="138544" y="275615"/>
                  </a:lnTo>
                  <a:lnTo>
                    <a:pt x="143446" y="272605"/>
                  </a:lnTo>
                  <a:lnTo>
                    <a:pt x="144945" y="271106"/>
                  </a:lnTo>
                  <a:lnTo>
                    <a:pt x="145821" y="270344"/>
                  </a:lnTo>
                  <a:lnTo>
                    <a:pt x="147967" y="268465"/>
                  </a:lnTo>
                  <a:lnTo>
                    <a:pt x="153606" y="263194"/>
                  </a:lnTo>
                  <a:lnTo>
                    <a:pt x="157010" y="261315"/>
                  </a:lnTo>
                  <a:lnTo>
                    <a:pt x="159258" y="260184"/>
                  </a:lnTo>
                  <a:lnTo>
                    <a:pt x="169430" y="251904"/>
                  </a:lnTo>
                  <a:lnTo>
                    <a:pt x="174663" y="248107"/>
                  </a:lnTo>
                  <a:lnTo>
                    <a:pt x="207822" y="231571"/>
                  </a:lnTo>
                  <a:lnTo>
                    <a:pt x="212356" y="230441"/>
                  </a:lnTo>
                  <a:lnTo>
                    <a:pt x="214249" y="228549"/>
                  </a:lnTo>
                  <a:lnTo>
                    <a:pt x="215747" y="227050"/>
                  </a:lnTo>
                  <a:lnTo>
                    <a:pt x="215747" y="221780"/>
                  </a:lnTo>
                  <a:lnTo>
                    <a:pt x="215747" y="216496"/>
                  </a:lnTo>
                  <a:lnTo>
                    <a:pt x="207822" y="210477"/>
                  </a:lnTo>
                  <a:lnTo>
                    <a:pt x="188633" y="210477"/>
                  </a:lnTo>
                  <a:lnTo>
                    <a:pt x="186740" y="210108"/>
                  </a:lnTo>
                  <a:lnTo>
                    <a:pt x="178460" y="208978"/>
                  </a:lnTo>
                  <a:lnTo>
                    <a:pt x="176580" y="208978"/>
                  </a:lnTo>
                  <a:lnTo>
                    <a:pt x="175450" y="209727"/>
                  </a:lnTo>
                  <a:lnTo>
                    <a:pt x="175069" y="210477"/>
                  </a:lnTo>
                  <a:lnTo>
                    <a:pt x="172821" y="214249"/>
                  </a:lnTo>
                  <a:lnTo>
                    <a:pt x="171310" y="215747"/>
                  </a:lnTo>
                  <a:lnTo>
                    <a:pt x="168300" y="216789"/>
                  </a:lnTo>
                  <a:lnTo>
                    <a:pt x="168300" y="236461"/>
                  </a:lnTo>
                  <a:lnTo>
                    <a:pt x="144945" y="266585"/>
                  </a:lnTo>
                  <a:lnTo>
                    <a:pt x="138925" y="270344"/>
                  </a:lnTo>
                  <a:lnTo>
                    <a:pt x="139230" y="263194"/>
                  </a:lnTo>
                  <a:lnTo>
                    <a:pt x="139623" y="257924"/>
                  </a:lnTo>
                  <a:lnTo>
                    <a:pt x="140576" y="249593"/>
                  </a:lnTo>
                  <a:lnTo>
                    <a:pt x="141935" y="238721"/>
                  </a:lnTo>
                  <a:lnTo>
                    <a:pt x="143065" y="228930"/>
                  </a:lnTo>
                  <a:lnTo>
                    <a:pt x="143065" y="228549"/>
                  </a:lnTo>
                  <a:lnTo>
                    <a:pt x="148488" y="231114"/>
                  </a:lnTo>
                  <a:lnTo>
                    <a:pt x="155117" y="233502"/>
                  </a:lnTo>
                  <a:lnTo>
                    <a:pt x="162026" y="235381"/>
                  </a:lnTo>
                  <a:lnTo>
                    <a:pt x="168300" y="236461"/>
                  </a:lnTo>
                  <a:lnTo>
                    <a:pt x="168300" y="216789"/>
                  </a:lnTo>
                  <a:lnTo>
                    <a:pt x="163169" y="218541"/>
                  </a:lnTo>
                  <a:lnTo>
                    <a:pt x="156959" y="220319"/>
                  </a:lnTo>
                  <a:lnTo>
                    <a:pt x="151244" y="221310"/>
                  </a:lnTo>
                  <a:lnTo>
                    <a:pt x="144576" y="221780"/>
                  </a:lnTo>
                  <a:lnTo>
                    <a:pt x="143764" y="214464"/>
                  </a:lnTo>
                  <a:lnTo>
                    <a:pt x="142278" y="208407"/>
                  </a:lnTo>
                  <a:lnTo>
                    <a:pt x="138988" y="200317"/>
                  </a:lnTo>
                  <a:lnTo>
                    <a:pt x="132905" y="187134"/>
                  </a:lnTo>
                  <a:lnTo>
                    <a:pt x="132524" y="185623"/>
                  </a:lnTo>
                  <a:lnTo>
                    <a:pt x="131025" y="183743"/>
                  </a:lnTo>
                  <a:lnTo>
                    <a:pt x="123494" y="175463"/>
                  </a:lnTo>
                  <a:lnTo>
                    <a:pt x="121983" y="175082"/>
                  </a:lnTo>
                  <a:lnTo>
                    <a:pt x="121234" y="176212"/>
                  </a:lnTo>
                  <a:lnTo>
                    <a:pt x="120484" y="176974"/>
                  </a:lnTo>
                  <a:lnTo>
                    <a:pt x="121513" y="185254"/>
                  </a:lnTo>
                  <a:lnTo>
                    <a:pt x="121602" y="186385"/>
                  </a:lnTo>
                  <a:lnTo>
                    <a:pt x="120484" y="189395"/>
                  </a:lnTo>
                  <a:lnTo>
                    <a:pt x="118960" y="193916"/>
                  </a:lnTo>
                  <a:lnTo>
                    <a:pt x="118224" y="200317"/>
                  </a:lnTo>
                  <a:lnTo>
                    <a:pt x="117094" y="205955"/>
                  </a:lnTo>
                  <a:lnTo>
                    <a:pt x="116751" y="209727"/>
                  </a:lnTo>
                  <a:lnTo>
                    <a:pt x="116649" y="210477"/>
                  </a:lnTo>
                  <a:lnTo>
                    <a:pt x="114884" y="220319"/>
                  </a:lnTo>
                  <a:lnTo>
                    <a:pt x="114795" y="221310"/>
                  </a:lnTo>
                  <a:lnTo>
                    <a:pt x="114515" y="227050"/>
                  </a:lnTo>
                  <a:lnTo>
                    <a:pt x="114414" y="231114"/>
                  </a:lnTo>
                  <a:lnTo>
                    <a:pt x="114084" y="233451"/>
                  </a:lnTo>
                  <a:lnTo>
                    <a:pt x="114020" y="237515"/>
                  </a:lnTo>
                  <a:lnTo>
                    <a:pt x="113322" y="244373"/>
                  </a:lnTo>
                  <a:lnTo>
                    <a:pt x="113080" y="248107"/>
                  </a:lnTo>
                  <a:lnTo>
                    <a:pt x="112953" y="256425"/>
                  </a:lnTo>
                  <a:lnTo>
                    <a:pt x="113322" y="259803"/>
                  </a:lnTo>
                  <a:lnTo>
                    <a:pt x="114109" y="263702"/>
                  </a:lnTo>
                  <a:lnTo>
                    <a:pt x="114820" y="268097"/>
                  </a:lnTo>
                  <a:lnTo>
                    <a:pt x="115214" y="271475"/>
                  </a:lnTo>
                  <a:lnTo>
                    <a:pt x="115912" y="282397"/>
                  </a:lnTo>
                  <a:lnTo>
                    <a:pt x="115963" y="283527"/>
                  </a:lnTo>
                  <a:lnTo>
                    <a:pt x="120103" y="291426"/>
                  </a:lnTo>
                  <a:lnTo>
                    <a:pt x="123863" y="298970"/>
                  </a:lnTo>
                  <a:lnTo>
                    <a:pt x="128384" y="304990"/>
                  </a:lnTo>
                  <a:lnTo>
                    <a:pt x="134035" y="304990"/>
                  </a:lnTo>
                  <a:lnTo>
                    <a:pt x="138925" y="300101"/>
                  </a:lnTo>
                  <a:lnTo>
                    <a:pt x="138925" y="295948"/>
                  </a:lnTo>
                  <a:lnTo>
                    <a:pt x="138544" y="295198"/>
                  </a:lnTo>
                  <a:lnTo>
                    <a:pt x="138176" y="293700"/>
                  </a:lnTo>
                  <a:lnTo>
                    <a:pt x="143446" y="295579"/>
                  </a:lnTo>
                  <a:lnTo>
                    <a:pt x="146837" y="296329"/>
                  </a:lnTo>
                  <a:lnTo>
                    <a:pt x="148717" y="296329"/>
                  </a:lnTo>
                  <a:lnTo>
                    <a:pt x="155486" y="295948"/>
                  </a:lnTo>
                  <a:lnTo>
                    <a:pt x="160756" y="296329"/>
                  </a:lnTo>
                  <a:lnTo>
                    <a:pt x="167157" y="295948"/>
                  </a:lnTo>
                  <a:lnTo>
                    <a:pt x="174320" y="295948"/>
                  </a:lnTo>
                  <a:lnTo>
                    <a:pt x="183730" y="295579"/>
                  </a:lnTo>
                  <a:lnTo>
                    <a:pt x="204076" y="295579"/>
                  </a:lnTo>
                  <a:lnTo>
                    <a:pt x="213487" y="295198"/>
                  </a:lnTo>
                  <a:lnTo>
                    <a:pt x="214985" y="295198"/>
                  </a:lnTo>
                  <a:lnTo>
                    <a:pt x="217995" y="296329"/>
                  </a:lnTo>
                  <a:lnTo>
                    <a:pt x="219887" y="297459"/>
                  </a:lnTo>
                  <a:lnTo>
                    <a:pt x="223266" y="299339"/>
                  </a:lnTo>
                  <a:lnTo>
                    <a:pt x="224764" y="301599"/>
                  </a:lnTo>
                  <a:lnTo>
                    <a:pt x="228536" y="311391"/>
                  </a:lnTo>
                  <a:lnTo>
                    <a:pt x="231559" y="319303"/>
                  </a:lnTo>
                  <a:lnTo>
                    <a:pt x="237578" y="326072"/>
                  </a:lnTo>
                  <a:lnTo>
                    <a:pt x="242849" y="326072"/>
                  </a:lnTo>
                  <a:lnTo>
                    <a:pt x="243598" y="325704"/>
                  </a:lnTo>
                  <a:lnTo>
                    <a:pt x="253390" y="315163"/>
                  </a:lnTo>
                  <a:lnTo>
                    <a:pt x="254520" y="311391"/>
                  </a:lnTo>
                  <a:lnTo>
                    <a:pt x="256781" y="303644"/>
                  </a:lnTo>
                  <a:lnTo>
                    <a:pt x="258279" y="295198"/>
                  </a:lnTo>
                  <a:lnTo>
                    <a:pt x="258432" y="294347"/>
                  </a:lnTo>
                  <a:lnTo>
                    <a:pt x="258495" y="293700"/>
                  </a:lnTo>
                  <a:lnTo>
                    <a:pt x="259448" y="283908"/>
                  </a:lnTo>
                  <a:lnTo>
                    <a:pt x="259575" y="280136"/>
                  </a:lnTo>
                  <a:lnTo>
                    <a:pt x="259702" y="276377"/>
                  </a:lnTo>
                  <a:lnTo>
                    <a:pt x="259791" y="261696"/>
                  </a:lnTo>
                  <a:lnTo>
                    <a:pt x="260502" y="256425"/>
                  </a:lnTo>
                  <a:lnTo>
                    <a:pt x="260946" y="243281"/>
                  </a:lnTo>
                  <a:lnTo>
                    <a:pt x="261658" y="228244"/>
                  </a:lnTo>
                  <a:lnTo>
                    <a:pt x="262521" y="219519"/>
                  </a:lnTo>
                  <a:lnTo>
                    <a:pt x="264109" y="214172"/>
                  </a:lnTo>
                  <a:lnTo>
                    <a:pt x="269201" y="204838"/>
                  </a:lnTo>
                  <a:lnTo>
                    <a:pt x="270332" y="202196"/>
                  </a:lnTo>
                  <a:lnTo>
                    <a:pt x="270332" y="195795"/>
                  </a:lnTo>
                  <a:close/>
                </a:path>
                <a:path w="1379220" h="4149090">
                  <a:moveTo>
                    <a:pt x="298577" y="1568157"/>
                  </a:moveTo>
                  <a:lnTo>
                    <a:pt x="294170" y="1563268"/>
                  </a:lnTo>
                  <a:lnTo>
                    <a:pt x="291795" y="1560639"/>
                  </a:lnTo>
                  <a:lnTo>
                    <a:pt x="282765" y="1556118"/>
                  </a:lnTo>
                  <a:lnTo>
                    <a:pt x="280123" y="1554988"/>
                  </a:lnTo>
                  <a:lnTo>
                    <a:pt x="276733" y="1553476"/>
                  </a:lnTo>
                  <a:lnTo>
                    <a:pt x="247002" y="1543697"/>
                  </a:lnTo>
                  <a:lnTo>
                    <a:pt x="245478" y="1543697"/>
                  </a:lnTo>
                  <a:lnTo>
                    <a:pt x="245110" y="1544066"/>
                  </a:lnTo>
                  <a:lnTo>
                    <a:pt x="240207" y="1547075"/>
                  </a:lnTo>
                  <a:lnTo>
                    <a:pt x="237959" y="1547837"/>
                  </a:lnTo>
                  <a:lnTo>
                    <a:pt x="216115" y="1549438"/>
                  </a:lnTo>
                  <a:lnTo>
                    <a:pt x="210426" y="1549958"/>
                  </a:lnTo>
                  <a:lnTo>
                    <a:pt x="206705" y="1550466"/>
                  </a:lnTo>
                  <a:lnTo>
                    <a:pt x="198412" y="1551978"/>
                  </a:lnTo>
                  <a:lnTo>
                    <a:pt x="193141" y="1553108"/>
                  </a:lnTo>
                  <a:lnTo>
                    <a:pt x="191262" y="1553476"/>
                  </a:lnTo>
                  <a:lnTo>
                    <a:pt x="152869" y="1565529"/>
                  </a:lnTo>
                  <a:lnTo>
                    <a:pt x="141566" y="1575701"/>
                  </a:lnTo>
                  <a:lnTo>
                    <a:pt x="138176" y="1579079"/>
                  </a:lnTo>
                  <a:lnTo>
                    <a:pt x="136296" y="1580591"/>
                  </a:lnTo>
                  <a:lnTo>
                    <a:pt x="130657" y="1585493"/>
                  </a:lnTo>
                  <a:lnTo>
                    <a:pt x="129895" y="1586992"/>
                  </a:lnTo>
                  <a:lnTo>
                    <a:pt x="126123" y="1594142"/>
                  </a:lnTo>
                  <a:lnTo>
                    <a:pt x="124993" y="1592643"/>
                  </a:lnTo>
                  <a:lnTo>
                    <a:pt x="119722" y="1584731"/>
                  </a:lnTo>
                  <a:lnTo>
                    <a:pt x="112191" y="1574190"/>
                  </a:lnTo>
                  <a:lnTo>
                    <a:pt x="107302" y="1567040"/>
                  </a:lnTo>
                  <a:lnTo>
                    <a:pt x="103911" y="1559509"/>
                  </a:lnTo>
                  <a:lnTo>
                    <a:pt x="102412" y="1557248"/>
                  </a:lnTo>
                  <a:lnTo>
                    <a:pt x="96443" y="1594142"/>
                  </a:lnTo>
                  <a:lnTo>
                    <a:pt x="96799" y="1601127"/>
                  </a:lnTo>
                  <a:lnTo>
                    <a:pt x="98069" y="1609064"/>
                  </a:lnTo>
                  <a:lnTo>
                    <a:pt x="100190" y="1616786"/>
                  </a:lnTo>
                  <a:lnTo>
                    <a:pt x="103149" y="1624266"/>
                  </a:lnTo>
                  <a:lnTo>
                    <a:pt x="107315" y="1633347"/>
                  </a:lnTo>
                  <a:lnTo>
                    <a:pt x="109943" y="1639709"/>
                  </a:lnTo>
                  <a:lnTo>
                    <a:pt x="111074" y="1642719"/>
                  </a:lnTo>
                  <a:lnTo>
                    <a:pt x="117094" y="1654771"/>
                  </a:lnTo>
                  <a:lnTo>
                    <a:pt x="116344" y="1657781"/>
                  </a:lnTo>
                  <a:lnTo>
                    <a:pt x="119354" y="1660042"/>
                  </a:lnTo>
                  <a:lnTo>
                    <a:pt x="120853" y="1661541"/>
                  </a:lnTo>
                  <a:lnTo>
                    <a:pt x="131025" y="1673593"/>
                  </a:lnTo>
                  <a:lnTo>
                    <a:pt x="138557" y="1679244"/>
                  </a:lnTo>
                  <a:lnTo>
                    <a:pt x="145707" y="1679244"/>
                  </a:lnTo>
                  <a:lnTo>
                    <a:pt x="149479" y="1675472"/>
                  </a:lnTo>
                  <a:lnTo>
                    <a:pt x="149479" y="1670202"/>
                  </a:lnTo>
                  <a:lnTo>
                    <a:pt x="148717" y="1667192"/>
                  </a:lnTo>
                  <a:lnTo>
                    <a:pt x="146748" y="1662861"/>
                  </a:lnTo>
                  <a:lnTo>
                    <a:pt x="145707" y="1660423"/>
                  </a:lnTo>
                  <a:lnTo>
                    <a:pt x="136486" y="1622209"/>
                  </a:lnTo>
                  <a:lnTo>
                    <a:pt x="134035" y="1605064"/>
                  </a:lnTo>
                  <a:lnTo>
                    <a:pt x="134035" y="1600923"/>
                  </a:lnTo>
                  <a:lnTo>
                    <a:pt x="135534" y="1597533"/>
                  </a:lnTo>
                  <a:lnTo>
                    <a:pt x="138176" y="1596034"/>
                  </a:lnTo>
                  <a:lnTo>
                    <a:pt x="142227" y="1594142"/>
                  </a:lnTo>
                  <a:lnTo>
                    <a:pt x="143827" y="1593392"/>
                  </a:lnTo>
                  <a:lnTo>
                    <a:pt x="150977" y="1591132"/>
                  </a:lnTo>
                  <a:lnTo>
                    <a:pt x="156616" y="1590382"/>
                  </a:lnTo>
                  <a:lnTo>
                    <a:pt x="169811" y="1588490"/>
                  </a:lnTo>
                  <a:lnTo>
                    <a:pt x="170561" y="1588490"/>
                  </a:lnTo>
                  <a:lnTo>
                    <a:pt x="176961" y="1586242"/>
                  </a:lnTo>
                  <a:lnTo>
                    <a:pt x="187871" y="1582102"/>
                  </a:lnTo>
                  <a:lnTo>
                    <a:pt x="193903" y="1580222"/>
                  </a:lnTo>
                  <a:lnTo>
                    <a:pt x="195033" y="1579460"/>
                  </a:lnTo>
                  <a:lnTo>
                    <a:pt x="200672" y="1577949"/>
                  </a:lnTo>
                  <a:lnTo>
                    <a:pt x="211975" y="1573441"/>
                  </a:lnTo>
                  <a:lnTo>
                    <a:pt x="218376" y="1571180"/>
                  </a:lnTo>
                  <a:lnTo>
                    <a:pt x="233057" y="1566278"/>
                  </a:lnTo>
                  <a:lnTo>
                    <a:pt x="234569" y="1565529"/>
                  </a:lnTo>
                  <a:lnTo>
                    <a:pt x="237959" y="1564398"/>
                  </a:lnTo>
                  <a:lnTo>
                    <a:pt x="240969" y="1563649"/>
                  </a:lnTo>
                  <a:lnTo>
                    <a:pt x="243230" y="1563268"/>
                  </a:lnTo>
                  <a:lnTo>
                    <a:pt x="244360" y="1563268"/>
                  </a:lnTo>
                  <a:lnTo>
                    <a:pt x="247370" y="1564030"/>
                  </a:lnTo>
                  <a:lnTo>
                    <a:pt x="249631" y="1565529"/>
                  </a:lnTo>
                  <a:lnTo>
                    <a:pt x="249999" y="1566278"/>
                  </a:lnTo>
                  <a:lnTo>
                    <a:pt x="249999" y="1567408"/>
                  </a:lnTo>
                  <a:lnTo>
                    <a:pt x="229679" y="1600568"/>
                  </a:lnTo>
                  <a:lnTo>
                    <a:pt x="200774" y="1631619"/>
                  </a:lnTo>
                  <a:lnTo>
                    <a:pt x="181102" y="1641957"/>
                  </a:lnTo>
                  <a:lnTo>
                    <a:pt x="176580" y="1643849"/>
                  </a:lnTo>
                  <a:lnTo>
                    <a:pt x="171310" y="1646478"/>
                  </a:lnTo>
                  <a:lnTo>
                    <a:pt x="170180" y="1647228"/>
                  </a:lnTo>
                  <a:lnTo>
                    <a:pt x="170180" y="1651000"/>
                  </a:lnTo>
                  <a:lnTo>
                    <a:pt x="171691" y="1654009"/>
                  </a:lnTo>
                  <a:lnTo>
                    <a:pt x="173570" y="1657019"/>
                  </a:lnTo>
                  <a:lnTo>
                    <a:pt x="173951" y="1657781"/>
                  </a:lnTo>
                  <a:lnTo>
                    <a:pt x="174726" y="1658569"/>
                  </a:lnTo>
                  <a:lnTo>
                    <a:pt x="175450" y="1659661"/>
                  </a:lnTo>
                  <a:lnTo>
                    <a:pt x="176199" y="1661172"/>
                  </a:lnTo>
                  <a:lnTo>
                    <a:pt x="178092" y="1661541"/>
                  </a:lnTo>
                  <a:lnTo>
                    <a:pt x="183362" y="1661541"/>
                  </a:lnTo>
                  <a:lnTo>
                    <a:pt x="190131" y="1660791"/>
                  </a:lnTo>
                  <a:lnTo>
                    <a:pt x="200710" y="1659483"/>
                  </a:lnTo>
                  <a:lnTo>
                    <a:pt x="206895" y="1658823"/>
                  </a:lnTo>
                  <a:lnTo>
                    <a:pt x="211112" y="1658569"/>
                  </a:lnTo>
                  <a:lnTo>
                    <a:pt x="215722" y="1658569"/>
                  </a:lnTo>
                  <a:lnTo>
                    <a:pt x="192405" y="1681873"/>
                  </a:lnTo>
                  <a:lnTo>
                    <a:pt x="192024" y="1682254"/>
                  </a:lnTo>
                  <a:lnTo>
                    <a:pt x="186740" y="1684883"/>
                  </a:lnTo>
                  <a:lnTo>
                    <a:pt x="187121" y="1686013"/>
                  </a:lnTo>
                  <a:lnTo>
                    <a:pt x="189395" y="1685264"/>
                  </a:lnTo>
                  <a:lnTo>
                    <a:pt x="200304" y="1680375"/>
                  </a:lnTo>
                  <a:lnTo>
                    <a:pt x="202946" y="1679244"/>
                  </a:lnTo>
                  <a:lnTo>
                    <a:pt x="239852" y="1663039"/>
                  </a:lnTo>
                  <a:lnTo>
                    <a:pt x="263182" y="1657019"/>
                  </a:lnTo>
                  <a:lnTo>
                    <a:pt x="263944" y="1656651"/>
                  </a:lnTo>
                  <a:lnTo>
                    <a:pt x="266192" y="1654009"/>
                  </a:lnTo>
                  <a:lnTo>
                    <a:pt x="267703" y="1652130"/>
                  </a:lnTo>
                  <a:lnTo>
                    <a:pt x="268452" y="1649869"/>
                  </a:lnTo>
                  <a:lnTo>
                    <a:pt x="268452" y="1646110"/>
                  </a:lnTo>
                  <a:lnTo>
                    <a:pt x="268084" y="1644599"/>
                  </a:lnTo>
                  <a:lnTo>
                    <a:pt x="267322" y="1644599"/>
                  </a:lnTo>
                  <a:lnTo>
                    <a:pt x="259410" y="1636687"/>
                  </a:lnTo>
                  <a:lnTo>
                    <a:pt x="255282" y="1634058"/>
                  </a:lnTo>
                  <a:lnTo>
                    <a:pt x="244360" y="1631797"/>
                  </a:lnTo>
                  <a:lnTo>
                    <a:pt x="242849" y="1631416"/>
                  </a:lnTo>
                  <a:lnTo>
                    <a:pt x="242100" y="1631048"/>
                  </a:lnTo>
                  <a:lnTo>
                    <a:pt x="239458" y="1629918"/>
                  </a:lnTo>
                  <a:lnTo>
                    <a:pt x="239458" y="1629537"/>
                  </a:lnTo>
                  <a:lnTo>
                    <a:pt x="233438" y="1629537"/>
                  </a:lnTo>
                  <a:lnTo>
                    <a:pt x="241490" y="1623021"/>
                  </a:lnTo>
                  <a:lnTo>
                    <a:pt x="247091" y="1618348"/>
                  </a:lnTo>
                  <a:lnTo>
                    <a:pt x="251968" y="1614081"/>
                  </a:lnTo>
                  <a:lnTo>
                    <a:pt x="257911" y="1608836"/>
                  </a:lnTo>
                  <a:lnTo>
                    <a:pt x="271843" y="1597164"/>
                  </a:lnTo>
                  <a:lnTo>
                    <a:pt x="273354" y="1596402"/>
                  </a:lnTo>
                  <a:lnTo>
                    <a:pt x="289928" y="1585861"/>
                  </a:lnTo>
                  <a:lnTo>
                    <a:pt x="297446" y="1578330"/>
                  </a:lnTo>
                  <a:lnTo>
                    <a:pt x="298577" y="1576451"/>
                  </a:lnTo>
                  <a:lnTo>
                    <a:pt x="298577" y="1568157"/>
                  </a:lnTo>
                  <a:close/>
                </a:path>
                <a:path w="1379220" h="4149090">
                  <a:moveTo>
                    <a:pt x="302717" y="105422"/>
                  </a:moveTo>
                  <a:lnTo>
                    <a:pt x="297065" y="97904"/>
                  </a:lnTo>
                  <a:lnTo>
                    <a:pt x="291426" y="95643"/>
                  </a:lnTo>
                  <a:lnTo>
                    <a:pt x="284264" y="93383"/>
                  </a:lnTo>
                  <a:lnTo>
                    <a:pt x="283133" y="92633"/>
                  </a:lnTo>
                  <a:lnTo>
                    <a:pt x="279374" y="91503"/>
                  </a:lnTo>
                  <a:lnTo>
                    <a:pt x="275983" y="90373"/>
                  </a:lnTo>
                  <a:lnTo>
                    <a:pt x="272592" y="89611"/>
                  </a:lnTo>
                  <a:lnTo>
                    <a:pt x="265442" y="88112"/>
                  </a:lnTo>
                  <a:lnTo>
                    <a:pt x="263931" y="87363"/>
                  </a:lnTo>
                  <a:lnTo>
                    <a:pt x="261289" y="85102"/>
                  </a:lnTo>
                  <a:lnTo>
                    <a:pt x="259041" y="82842"/>
                  </a:lnTo>
                  <a:lnTo>
                    <a:pt x="257149" y="82842"/>
                  </a:lnTo>
                  <a:lnTo>
                    <a:pt x="254520" y="82092"/>
                  </a:lnTo>
                  <a:lnTo>
                    <a:pt x="252641" y="81711"/>
                  </a:lnTo>
                  <a:lnTo>
                    <a:pt x="251142" y="81711"/>
                  </a:lnTo>
                  <a:lnTo>
                    <a:pt x="247738" y="85852"/>
                  </a:lnTo>
                  <a:lnTo>
                    <a:pt x="246989" y="86982"/>
                  </a:lnTo>
                  <a:lnTo>
                    <a:pt x="244348" y="90741"/>
                  </a:lnTo>
                  <a:lnTo>
                    <a:pt x="204698" y="103403"/>
                  </a:lnTo>
                  <a:lnTo>
                    <a:pt x="188252" y="106934"/>
                  </a:lnTo>
                  <a:lnTo>
                    <a:pt x="182600" y="108445"/>
                  </a:lnTo>
                  <a:lnTo>
                    <a:pt x="178841" y="109194"/>
                  </a:lnTo>
                  <a:lnTo>
                    <a:pt x="162001" y="113093"/>
                  </a:lnTo>
                  <a:lnTo>
                    <a:pt x="146088" y="115785"/>
                  </a:lnTo>
                  <a:lnTo>
                    <a:pt x="130454" y="117348"/>
                  </a:lnTo>
                  <a:lnTo>
                    <a:pt x="114452" y="117856"/>
                  </a:lnTo>
                  <a:lnTo>
                    <a:pt x="106921" y="117856"/>
                  </a:lnTo>
                  <a:lnTo>
                    <a:pt x="103911" y="117106"/>
                  </a:lnTo>
                  <a:lnTo>
                    <a:pt x="103911" y="114096"/>
                  </a:lnTo>
                  <a:lnTo>
                    <a:pt x="104279" y="112585"/>
                  </a:lnTo>
                  <a:lnTo>
                    <a:pt x="105041" y="111074"/>
                  </a:lnTo>
                  <a:lnTo>
                    <a:pt x="105791" y="110324"/>
                  </a:lnTo>
                  <a:lnTo>
                    <a:pt x="107289" y="106565"/>
                  </a:lnTo>
                  <a:lnTo>
                    <a:pt x="111823" y="96393"/>
                  </a:lnTo>
                  <a:lnTo>
                    <a:pt x="114820" y="88861"/>
                  </a:lnTo>
                  <a:lnTo>
                    <a:pt x="116713" y="84721"/>
                  </a:lnTo>
                  <a:lnTo>
                    <a:pt x="122364" y="73050"/>
                  </a:lnTo>
                  <a:lnTo>
                    <a:pt x="124625" y="67398"/>
                  </a:lnTo>
                  <a:lnTo>
                    <a:pt x="125755" y="68148"/>
                  </a:lnTo>
                  <a:lnTo>
                    <a:pt x="127635" y="68529"/>
                  </a:lnTo>
                  <a:lnTo>
                    <a:pt x="128384" y="68910"/>
                  </a:lnTo>
                  <a:lnTo>
                    <a:pt x="131025" y="70040"/>
                  </a:lnTo>
                  <a:lnTo>
                    <a:pt x="132905" y="70789"/>
                  </a:lnTo>
                  <a:lnTo>
                    <a:pt x="134035" y="70789"/>
                  </a:lnTo>
                  <a:lnTo>
                    <a:pt x="135166" y="71170"/>
                  </a:lnTo>
                  <a:lnTo>
                    <a:pt x="138544" y="71920"/>
                  </a:lnTo>
                  <a:lnTo>
                    <a:pt x="144945" y="72669"/>
                  </a:lnTo>
                  <a:lnTo>
                    <a:pt x="149479" y="73418"/>
                  </a:lnTo>
                  <a:lnTo>
                    <a:pt x="149847" y="73418"/>
                  </a:lnTo>
                  <a:lnTo>
                    <a:pt x="162648" y="71920"/>
                  </a:lnTo>
                  <a:lnTo>
                    <a:pt x="170180" y="71170"/>
                  </a:lnTo>
                  <a:lnTo>
                    <a:pt x="172427" y="70789"/>
                  </a:lnTo>
                  <a:lnTo>
                    <a:pt x="193789" y="67398"/>
                  </a:lnTo>
                  <a:lnTo>
                    <a:pt x="199377" y="66509"/>
                  </a:lnTo>
                  <a:lnTo>
                    <a:pt x="246354" y="56108"/>
                  </a:lnTo>
                  <a:lnTo>
                    <a:pt x="263931" y="44056"/>
                  </a:lnTo>
                  <a:lnTo>
                    <a:pt x="263931" y="37274"/>
                  </a:lnTo>
                  <a:lnTo>
                    <a:pt x="256781" y="30873"/>
                  </a:lnTo>
                  <a:lnTo>
                    <a:pt x="247370" y="29375"/>
                  </a:lnTo>
                  <a:lnTo>
                    <a:pt x="236829" y="27863"/>
                  </a:lnTo>
                  <a:lnTo>
                    <a:pt x="230797" y="27114"/>
                  </a:lnTo>
                  <a:lnTo>
                    <a:pt x="228536" y="26733"/>
                  </a:lnTo>
                  <a:lnTo>
                    <a:pt x="223647" y="26352"/>
                  </a:lnTo>
                  <a:lnTo>
                    <a:pt x="219125" y="25603"/>
                  </a:lnTo>
                  <a:lnTo>
                    <a:pt x="216865" y="23355"/>
                  </a:lnTo>
                  <a:lnTo>
                    <a:pt x="215353" y="22593"/>
                  </a:lnTo>
                  <a:lnTo>
                    <a:pt x="210845" y="22593"/>
                  </a:lnTo>
                  <a:lnTo>
                    <a:pt x="209715" y="24104"/>
                  </a:lnTo>
                  <a:lnTo>
                    <a:pt x="208216" y="30492"/>
                  </a:lnTo>
                  <a:lnTo>
                    <a:pt x="207822" y="31623"/>
                  </a:lnTo>
                  <a:lnTo>
                    <a:pt x="207454" y="32766"/>
                  </a:lnTo>
                  <a:lnTo>
                    <a:pt x="207086" y="34264"/>
                  </a:lnTo>
                  <a:lnTo>
                    <a:pt x="201053" y="37274"/>
                  </a:lnTo>
                  <a:lnTo>
                    <a:pt x="196164" y="39535"/>
                  </a:lnTo>
                  <a:lnTo>
                    <a:pt x="192773" y="41046"/>
                  </a:lnTo>
                  <a:lnTo>
                    <a:pt x="192405" y="41046"/>
                  </a:lnTo>
                  <a:lnTo>
                    <a:pt x="186372" y="44056"/>
                  </a:lnTo>
                  <a:lnTo>
                    <a:pt x="146837" y="59118"/>
                  </a:lnTo>
                  <a:lnTo>
                    <a:pt x="125755" y="63258"/>
                  </a:lnTo>
                  <a:lnTo>
                    <a:pt x="126504" y="54229"/>
                  </a:lnTo>
                  <a:lnTo>
                    <a:pt x="126771" y="48920"/>
                  </a:lnTo>
                  <a:lnTo>
                    <a:pt x="112191" y="12433"/>
                  </a:lnTo>
                  <a:lnTo>
                    <a:pt x="110312" y="10541"/>
                  </a:lnTo>
                  <a:lnTo>
                    <a:pt x="109181" y="9042"/>
                  </a:lnTo>
                  <a:lnTo>
                    <a:pt x="104279" y="4521"/>
                  </a:lnTo>
                  <a:lnTo>
                    <a:pt x="103911" y="4140"/>
                  </a:lnTo>
                  <a:lnTo>
                    <a:pt x="98272" y="381"/>
                  </a:lnTo>
                  <a:lnTo>
                    <a:pt x="95250" y="381"/>
                  </a:lnTo>
                  <a:lnTo>
                    <a:pt x="93370" y="0"/>
                  </a:lnTo>
                  <a:lnTo>
                    <a:pt x="89598" y="0"/>
                  </a:lnTo>
                  <a:lnTo>
                    <a:pt x="87718" y="1130"/>
                  </a:lnTo>
                  <a:lnTo>
                    <a:pt x="83959" y="4521"/>
                  </a:lnTo>
                  <a:lnTo>
                    <a:pt x="86601" y="12433"/>
                  </a:lnTo>
                  <a:lnTo>
                    <a:pt x="86969" y="12801"/>
                  </a:lnTo>
                  <a:lnTo>
                    <a:pt x="88099" y="14312"/>
                  </a:lnTo>
                  <a:lnTo>
                    <a:pt x="88849" y="15062"/>
                  </a:lnTo>
                  <a:lnTo>
                    <a:pt x="89230" y="16192"/>
                  </a:lnTo>
                  <a:lnTo>
                    <a:pt x="89166" y="19951"/>
                  </a:lnTo>
                  <a:lnTo>
                    <a:pt x="88849" y="21844"/>
                  </a:lnTo>
                  <a:lnTo>
                    <a:pt x="88734" y="25603"/>
                  </a:lnTo>
                  <a:lnTo>
                    <a:pt x="88506" y="27863"/>
                  </a:lnTo>
                  <a:lnTo>
                    <a:pt x="88430" y="29375"/>
                  </a:lnTo>
                  <a:lnTo>
                    <a:pt x="88150" y="36106"/>
                  </a:lnTo>
                  <a:lnTo>
                    <a:pt x="87579" y="42875"/>
                  </a:lnTo>
                  <a:lnTo>
                    <a:pt x="86512" y="50431"/>
                  </a:lnTo>
                  <a:lnTo>
                    <a:pt x="84658" y="60998"/>
                  </a:lnTo>
                  <a:lnTo>
                    <a:pt x="83451" y="69037"/>
                  </a:lnTo>
                  <a:lnTo>
                    <a:pt x="82499" y="76250"/>
                  </a:lnTo>
                  <a:lnTo>
                    <a:pt x="81927" y="82092"/>
                  </a:lnTo>
                  <a:lnTo>
                    <a:pt x="81826" y="88861"/>
                  </a:lnTo>
                  <a:lnTo>
                    <a:pt x="82753" y="99987"/>
                  </a:lnTo>
                  <a:lnTo>
                    <a:pt x="111455" y="131038"/>
                  </a:lnTo>
                  <a:lnTo>
                    <a:pt x="127254" y="133667"/>
                  </a:lnTo>
                  <a:lnTo>
                    <a:pt x="143814" y="133667"/>
                  </a:lnTo>
                  <a:lnTo>
                    <a:pt x="153962" y="132816"/>
                  </a:lnTo>
                  <a:lnTo>
                    <a:pt x="167589" y="130568"/>
                  </a:lnTo>
                  <a:lnTo>
                    <a:pt x="182422" y="127317"/>
                  </a:lnTo>
                  <a:lnTo>
                    <a:pt x="196164" y="123507"/>
                  </a:lnTo>
                  <a:lnTo>
                    <a:pt x="189687" y="127317"/>
                  </a:lnTo>
                  <a:lnTo>
                    <a:pt x="186740" y="129159"/>
                  </a:lnTo>
                  <a:lnTo>
                    <a:pt x="182600" y="131038"/>
                  </a:lnTo>
                  <a:lnTo>
                    <a:pt x="154749" y="143840"/>
                  </a:lnTo>
                  <a:lnTo>
                    <a:pt x="141185" y="150622"/>
                  </a:lnTo>
                  <a:lnTo>
                    <a:pt x="132143" y="154381"/>
                  </a:lnTo>
                  <a:lnTo>
                    <a:pt x="132905" y="155511"/>
                  </a:lnTo>
                  <a:lnTo>
                    <a:pt x="156959" y="148450"/>
                  </a:lnTo>
                  <a:lnTo>
                    <a:pt x="167157" y="145338"/>
                  </a:lnTo>
                  <a:lnTo>
                    <a:pt x="175856" y="142240"/>
                  </a:lnTo>
                  <a:lnTo>
                    <a:pt x="181622" y="140309"/>
                  </a:lnTo>
                  <a:lnTo>
                    <a:pt x="187020" y="138722"/>
                  </a:lnTo>
                  <a:lnTo>
                    <a:pt x="236270" y="125564"/>
                  </a:lnTo>
                  <a:lnTo>
                    <a:pt x="239077" y="124637"/>
                  </a:lnTo>
                  <a:lnTo>
                    <a:pt x="244995" y="123507"/>
                  </a:lnTo>
                  <a:lnTo>
                    <a:pt x="264718" y="119659"/>
                  </a:lnTo>
                  <a:lnTo>
                    <a:pt x="271145" y="118656"/>
                  </a:lnTo>
                  <a:lnTo>
                    <a:pt x="276491" y="118287"/>
                  </a:lnTo>
                  <a:lnTo>
                    <a:pt x="294805" y="118237"/>
                  </a:lnTo>
                  <a:lnTo>
                    <a:pt x="299339" y="117856"/>
                  </a:lnTo>
                  <a:lnTo>
                    <a:pt x="299707" y="117856"/>
                  </a:lnTo>
                  <a:lnTo>
                    <a:pt x="301967" y="114465"/>
                  </a:lnTo>
                  <a:lnTo>
                    <a:pt x="302717" y="112585"/>
                  </a:lnTo>
                  <a:lnTo>
                    <a:pt x="302717" y="105422"/>
                  </a:lnTo>
                  <a:close/>
                </a:path>
                <a:path w="1379220" h="4149090">
                  <a:moveTo>
                    <a:pt x="304609" y="1992591"/>
                  </a:moveTo>
                  <a:lnTo>
                    <a:pt x="300469" y="1986203"/>
                  </a:lnTo>
                  <a:lnTo>
                    <a:pt x="295948" y="1983943"/>
                  </a:lnTo>
                  <a:lnTo>
                    <a:pt x="289547" y="1980552"/>
                  </a:lnTo>
                  <a:lnTo>
                    <a:pt x="287286" y="1979053"/>
                  </a:lnTo>
                  <a:lnTo>
                    <a:pt x="281254" y="1974900"/>
                  </a:lnTo>
                  <a:lnTo>
                    <a:pt x="277876" y="1972271"/>
                  </a:lnTo>
                  <a:lnTo>
                    <a:pt x="277114" y="1971890"/>
                  </a:lnTo>
                  <a:lnTo>
                    <a:pt x="273723" y="1970379"/>
                  </a:lnTo>
                  <a:lnTo>
                    <a:pt x="271843" y="1969262"/>
                  </a:lnTo>
                  <a:lnTo>
                    <a:pt x="270713" y="1968881"/>
                  </a:lnTo>
                  <a:lnTo>
                    <a:pt x="267703" y="1967001"/>
                  </a:lnTo>
                  <a:lnTo>
                    <a:pt x="255282" y="1967001"/>
                  </a:lnTo>
                  <a:lnTo>
                    <a:pt x="253022" y="1968500"/>
                  </a:lnTo>
                  <a:lnTo>
                    <a:pt x="246240" y="1978291"/>
                  </a:lnTo>
                  <a:lnTo>
                    <a:pt x="217449" y="1984921"/>
                  </a:lnTo>
                  <a:lnTo>
                    <a:pt x="196075" y="1990344"/>
                  </a:lnTo>
                  <a:lnTo>
                    <a:pt x="177939" y="1995754"/>
                  </a:lnTo>
                  <a:lnTo>
                    <a:pt x="118605" y="2016328"/>
                  </a:lnTo>
                  <a:lnTo>
                    <a:pt x="111074" y="2018576"/>
                  </a:lnTo>
                  <a:lnTo>
                    <a:pt x="106172" y="2020468"/>
                  </a:lnTo>
                  <a:lnTo>
                    <a:pt x="104292" y="2021217"/>
                  </a:lnTo>
                  <a:lnTo>
                    <a:pt x="94488" y="2024926"/>
                  </a:lnTo>
                  <a:lnTo>
                    <a:pt x="86918" y="2027237"/>
                  </a:lnTo>
                  <a:lnTo>
                    <a:pt x="80403" y="2028418"/>
                  </a:lnTo>
                  <a:lnTo>
                    <a:pt x="73787" y="2028748"/>
                  </a:lnTo>
                  <a:lnTo>
                    <a:pt x="68516" y="2028748"/>
                  </a:lnTo>
                  <a:lnTo>
                    <a:pt x="67386" y="2028367"/>
                  </a:lnTo>
                  <a:lnTo>
                    <a:pt x="60617" y="2025738"/>
                  </a:lnTo>
                  <a:lnTo>
                    <a:pt x="56845" y="2024595"/>
                  </a:lnTo>
                  <a:lnTo>
                    <a:pt x="47815" y="2018957"/>
                  </a:lnTo>
                  <a:lnTo>
                    <a:pt x="45554" y="2017077"/>
                  </a:lnTo>
                  <a:lnTo>
                    <a:pt x="44424" y="2015947"/>
                  </a:lnTo>
                  <a:lnTo>
                    <a:pt x="42164" y="2015947"/>
                  </a:lnTo>
                  <a:lnTo>
                    <a:pt x="41414" y="2016328"/>
                  </a:lnTo>
                  <a:lnTo>
                    <a:pt x="41414" y="2017826"/>
                  </a:lnTo>
                  <a:lnTo>
                    <a:pt x="40284" y="2019325"/>
                  </a:lnTo>
                  <a:lnTo>
                    <a:pt x="71869" y="2055431"/>
                  </a:lnTo>
                  <a:lnTo>
                    <a:pt x="90360" y="2060752"/>
                  </a:lnTo>
                  <a:lnTo>
                    <a:pt x="97510" y="2060752"/>
                  </a:lnTo>
                  <a:lnTo>
                    <a:pt x="100533" y="2059622"/>
                  </a:lnTo>
                  <a:lnTo>
                    <a:pt x="111823" y="2052472"/>
                  </a:lnTo>
                  <a:lnTo>
                    <a:pt x="120484" y="2047481"/>
                  </a:lnTo>
                  <a:lnTo>
                    <a:pt x="156959" y="2028748"/>
                  </a:lnTo>
                  <a:lnTo>
                    <a:pt x="174320" y="2021217"/>
                  </a:lnTo>
                  <a:lnTo>
                    <a:pt x="180352" y="2018576"/>
                  </a:lnTo>
                  <a:lnTo>
                    <a:pt x="223647" y="2002015"/>
                  </a:lnTo>
                  <a:lnTo>
                    <a:pt x="228549" y="2000135"/>
                  </a:lnTo>
                  <a:lnTo>
                    <a:pt x="225920" y="2002764"/>
                  </a:lnTo>
                  <a:lnTo>
                    <a:pt x="225539" y="2002764"/>
                  </a:lnTo>
                  <a:lnTo>
                    <a:pt x="223647" y="2005025"/>
                  </a:lnTo>
                  <a:lnTo>
                    <a:pt x="221018" y="2008035"/>
                  </a:lnTo>
                  <a:lnTo>
                    <a:pt x="216115" y="2012556"/>
                  </a:lnTo>
                  <a:lnTo>
                    <a:pt x="194754" y="2038057"/>
                  </a:lnTo>
                  <a:lnTo>
                    <a:pt x="178219" y="2068372"/>
                  </a:lnTo>
                  <a:lnTo>
                    <a:pt x="167563" y="2101088"/>
                  </a:lnTo>
                  <a:lnTo>
                    <a:pt x="163779" y="2133803"/>
                  </a:lnTo>
                  <a:lnTo>
                    <a:pt x="166077" y="2155291"/>
                  </a:lnTo>
                  <a:lnTo>
                    <a:pt x="184111" y="2191245"/>
                  </a:lnTo>
                  <a:lnTo>
                    <a:pt x="215506" y="2215502"/>
                  </a:lnTo>
                  <a:lnTo>
                    <a:pt x="231190" y="2222284"/>
                  </a:lnTo>
                  <a:lnTo>
                    <a:pt x="234950" y="2223795"/>
                  </a:lnTo>
                  <a:lnTo>
                    <a:pt x="248500" y="2226043"/>
                  </a:lnTo>
                  <a:lnTo>
                    <a:pt x="260172" y="2226043"/>
                  </a:lnTo>
                  <a:lnTo>
                    <a:pt x="265823" y="2221153"/>
                  </a:lnTo>
                  <a:lnTo>
                    <a:pt x="265823" y="2211743"/>
                  </a:lnTo>
                  <a:lnTo>
                    <a:pt x="236461" y="2185378"/>
                  </a:lnTo>
                  <a:lnTo>
                    <a:pt x="228917" y="2183498"/>
                  </a:lnTo>
                  <a:lnTo>
                    <a:pt x="216484" y="2177758"/>
                  </a:lnTo>
                  <a:lnTo>
                    <a:pt x="192443" y="2141639"/>
                  </a:lnTo>
                  <a:lnTo>
                    <a:pt x="192024" y="2129650"/>
                  </a:lnTo>
                  <a:lnTo>
                    <a:pt x="195668" y="2089924"/>
                  </a:lnTo>
                  <a:lnTo>
                    <a:pt x="221881" y="2028151"/>
                  </a:lnTo>
                  <a:lnTo>
                    <a:pt x="262331" y="2005025"/>
                  </a:lnTo>
                  <a:lnTo>
                    <a:pt x="288417" y="2002764"/>
                  </a:lnTo>
                  <a:lnTo>
                    <a:pt x="299339" y="2003145"/>
                  </a:lnTo>
                  <a:lnTo>
                    <a:pt x="304609" y="2001266"/>
                  </a:lnTo>
                  <a:lnTo>
                    <a:pt x="304609" y="2000135"/>
                  </a:lnTo>
                  <a:lnTo>
                    <a:pt x="304609" y="1992591"/>
                  </a:lnTo>
                  <a:close/>
                </a:path>
                <a:path w="1379220" h="4149090">
                  <a:moveTo>
                    <a:pt x="316280" y="935443"/>
                  </a:moveTo>
                  <a:lnTo>
                    <a:pt x="295097" y="872896"/>
                  </a:lnTo>
                  <a:lnTo>
                    <a:pt x="253212" y="840181"/>
                  </a:lnTo>
                  <a:lnTo>
                    <a:pt x="211099" y="827163"/>
                  </a:lnTo>
                  <a:lnTo>
                    <a:pt x="203314" y="826630"/>
                  </a:lnTo>
                  <a:lnTo>
                    <a:pt x="183273" y="827417"/>
                  </a:lnTo>
                  <a:lnTo>
                    <a:pt x="130657" y="839812"/>
                  </a:lnTo>
                  <a:lnTo>
                    <a:pt x="92722" y="862545"/>
                  </a:lnTo>
                  <a:lnTo>
                    <a:pt x="62115" y="894029"/>
                  </a:lnTo>
                  <a:lnTo>
                    <a:pt x="45643" y="935443"/>
                  </a:lnTo>
                  <a:lnTo>
                    <a:pt x="45554" y="948258"/>
                  </a:lnTo>
                  <a:lnTo>
                    <a:pt x="46672" y="952017"/>
                  </a:lnTo>
                  <a:lnTo>
                    <a:pt x="53086" y="960297"/>
                  </a:lnTo>
                  <a:lnTo>
                    <a:pt x="53835" y="961047"/>
                  </a:lnTo>
                  <a:lnTo>
                    <a:pt x="54597" y="962558"/>
                  </a:lnTo>
                  <a:lnTo>
                    <a:pt x="56095" y="964438"/>
                  </a:lnTo>
                  <a:lnTo>
                    <a:pt x="58356" y="967447"/>
                  </a:lnTo>
                  <a:lnTo>
                    <a:pt x="59867" y="970089"/>
                  </a:lnTo>
                  <a:lnTo>
                    <a:pt x="61366" y="971588"/>
                  </a:lnTo>
                  <a:lnTo>
                    <a:pt x="73787" y="1013383"/>
                  </a:lnTo>
                  <a:lnTo>
                    <a:pt x="73787" y="1014895"/>
                  </a:lnTo>
                  <a:lnTo>
                    <a:pt x="77190" y="1022807"/>
                  </a:lnTo>
                  <a:lnTo>
                    <a:pt x="81699" y="1025817"/>
                  </a:lnTo>
                  <a:lnTo>
                    <a:pt x="94132" y="1025817"/>
                  </a:lnTo>
                  <a:lnTo>
                    <a:pt x="134924" y="993813"/>
                  </a:lnTo>
                  <a:lnTo>
                    <a:pt x="161518" y="960678"/>
                  </a:lnTo>
                  <a:lnTo>
                    <a:pt x="185470" y="917511"/>
                  </a:lnTo>
                  <a:lnTo>
                    <a:pt x="195033" y="881976"/>
                  </a:lnTo>
                  <a:lnTo>
                    <a:pt x="194043" y="872896"/>
                  </a:lnTo>
                  <a:lnTo>
                    <a:pt x="190893" y="863904"/>
                  </a:lnTo>
                  <a:lnTo>
                    <a:pt x="185178" y="854024"/>
                  </a:lnTo>
                  <a:lnTo>
                    <a:pt x="178816" y="845451"/>
                  </a:lnTo>
                  <a:lnTo>
                    <a:pt x="176580" y="842441"/>
                  </a:lnTo>
                  <a:lnTo>
                    <a:pt x="176580" y="866546"/>
                  </a:lnTo>
                  <a:lnTo>
                    <a:pt x="176555" y="872947"/>
                  </a:lnTo>
                  <a:lnTo>
                    <a:pt x="162509" y="911186"/>
                  </a:lnTo>
                  <a:lnTo>
                    <a:pt x="140068" y="944854"/>
                  </a:lnTo>
                  <a:lnTo>
                    <a:pt x="113233" y="974801"/>
                  </a:lnTo>
                  <a:lnTo>
                    <a:pt x="94869" y="985532"/>
                  </a:lnTo>
                  <a:lnTo>
                    <a:pt x="89992" y="985532"/>
                  </a:lnTo>
                  <a:lnTo>
                    <a:pt x="81330" y="979500"/>
                  </a:lnTo>
                  <a:lnTo>
                    <a:pt x="75298" y="972350"/>
                  </a:lnTo>
                  <a:lnTo>
                    <a:pt x="70777" y="966698"/>
                  </a:lnTo>
                  <a:lnTo>
                    <a:pt x="67779" y="958037"/>
                  </a:lnTo>
                  <a:lnTo>
                    <a:pt x="67779" y="950506"/>
                  </a:lnTo>
                  <a:lnTo>
                    <a:pt x="88900" y="901319"/>
                  </a:lnTo>
                  <a:lnTo>
                    <a:pt x="117779" y="870826"/>
                  </a:lnTo>
                  <a:lnTo>
                    <a:pt x="164541" y="845451"/>
                  </a:lnTo>
                  <a:lnTo>
                    <a:pt x="164909" y="845451"/>
                  </a:lnTo>
                  <a:lnTo>
                    <a:pt x="171310" y="853744"/>
                  </a:lnTo>
                  <a:lnTo>
                    <a:pt x="173189" y="856754"/>
                  </a:lnTo>
                  <a:lnTo>
                    <a:pt x="175450" y="861275"/>
                  </a:lnTo>
                  <a:lnTo>
                    <a:pt x="176580" y="866546"/>
                  </a:lnTo>
                  <a:lnTo>
                    <a:pt x="176580" y="842441"/>
                  </a:lnTo>
                  <a:lnTo>
                    <a:pt x="185991" y="840943"/>
                  </a:lnTo>
                  <a:lnTo>
                    <a:pt x="191643" y="840181"/>
                  </a:lnTo>
                  <a:lnTo>
                    <a:pt x="196532" y="840181"/>
                  </a:lnTo>
                  <a:lnTo>
                    <a:pt x="234238" y="847432"/>
                  </a:lnTo>
                  <a:lnTo>
                    <a:pt x="272313" y="879995"/>
                  </a:lnTo>
                  <a:lnTo>
                    <a:pt x="285026" y="923772"/>
                  </a:lnTo>
                  <a:lnTo>
                    <a:pt x="279933" y="953262"/>
                  </a:lnTo>
                  <a:lnTo>
                    <a:pt x="240385" y="1006170"/>
                  </a:lnTo>
                  <a:lnTo>
                    <a:pt x="206705" y="1028446"/>
                  </a:lnTo>
                  <a:lnTo>
                    <a:pt x="168694" y="1044651"/>
                  </a:lnTo>
                  <a:lnTo>
                    <a:pt x="140817" y="1052918"/>
                  </a:lnTo>
                  <a:lnTo>
                    <a:pt x="140817" y="1054811"/>
                  </a:lnTo>
                  <a:lnTo>
                    <a:pt x="150228" y="1053680"/>
                  </a:lnTo>
                  <a:lnTo>
                    <a:pt x="154368" y="1052918"/>
                  </a:lnTo>
                  <a:lnTo>
                    <a:pt x="160769" y="1052550"/>
                  </a:lnTo>
                  <a:lnTo>
                    <a:pt x="175450" y="1051039"/>
                  </a:lnTo>
                  <a:lnTo>
                    <a:pt x="176961" y="1051039"/>
                  </a:lnTo>
                  <a:lnTo>
                    <a:pt x="182613" y="1049909"/>
                  </a:lnTo>
                  <a:lnTo>
                    <a:pt x="230238" y="1038567"/>
                  </a:lnTo>
                  <a:lnTo>
                    <a:pt x="270548" y="1017473"/>
                  </a:lnTo>
                  <a:lnTo>
                    <a:pt x="301205" y="986650"/>
                  </a:lnTo>
                  <a:lnTo>
                    <a:pt x="315252" y="949325"/>
                  </a:lnTo>
                  <a:lnTo>
                    <a:pt x="316280" y="935443"/>
                  </a:lnTo>
                  <a:close/>
                </a:path>
                <a:path w="1379220" h="4149090">
                  <a:moveTo>
                    <a:pt x="326428" y="2396693"/>
                  </a:moveTo>
                  <a:lnTo>
                    <a:pt x="322668" y="2392934"/>
                  </a:lnTo>
                  <a:lnTo>
                    <a:pt x="316242" y="2389924"/>
                  </a:lnTo>
                  <a:lnTo>
                    <a:pt x="311378" y="2387650"/>
                  </a:lnTo>
                  <a:lnTo>
                    <a:pt x="292544" y="2378240"/>
                  </a:lnTo>
                  <a:lnTo>
                    <a:pt x="289915" y="2376741"/>
                  </a:lnTo>
                  <a:lnTo>
                    <a:pt x="287096" y="2375230"/>
                  </a:lnTo>
                  <a:lnTo>
                    <a:pt x="281266" y="2372118"/>
                  </a:lnTo>
                  <a:lnTo>
                    <a:pt x="274955" y="2368550"/>
                  </a:lnTo>
                  <a:lnTo>
                    <a:pt x="269900" y="2365400"/>
                  </a:lnTo>
                  <a:lnTo>
                    <a:pt x="265061" y="2362047"/>
                  </a:lnTo>
                  <a:lnTo>
                    <a:pt x="263182" y="2360917"/>
                  </a:lnTo>
                  <a:lnTo>
                    <a:pt x="259041" y="2356777"/>
                  </a:lnTo>
                  <a:lnTo>
                    <a:pt x="254139" y="2352408"/>
                  </a:lnTo>
                  <a:lnTo>
                    <a:pt x="254139" y="2373350"/>
                  </a:lnTo>
                  <a:lnTo>
                    <a:pt x="237858" y="2373376"/>
                  </a:lnTo>
                  <a:lnTo>
                    <a:pt x="227787" y="2373579"/>
                  </a:lnTo>
                  <a:lnTo>
                    <a:pt x="220256" y="2374138"/>
                  </a:lnTo>
                  <a:lnTo>
                    <a:pt x="211594" y="2375230"/>
                  </a:lnTo>
                  <a:lnTo>
                    <a:pt x="211594" y="2371471"/>
                  </a:lnTo>
                  <a:lnTo>
                    <a:pt x="211213" y="2366200"/>
                  </a:lnTo>
                  <a:lnTo>
                    <a:pt x="210947" y="2360917"/>
                  </a:lnTo>
                  <a:lnTo>
                    <a:pt x="211035" y="2349703"/>
                  </a:lnTo>
                  <a:lnTo>
                    <a:pt x="214617" y="2321395"/>
                  </a:lnTo>
                  <a:lnTo>
                    <a:pt x="217246" y="2321395"/>
                  </a:lnTo>
                  <a:lnTo>
                    <a:pt x="227037" y="2331174"/>
                  </a:lnTo>
                  <a:lnTo>
                    <a:pt x="232689" y="2339467"/>
                  </a:lnTo>
                  <a:lnTo>
                    <a:pt x="234188" y="2341346"/>
                  </a:lnTo>
                  <a:lnTo>
                    <a:pt x="236448" y="2344737"/>
                  </a:lnTo>
                  <a:lnTo>
                    <a:pt x="241541" y="2351481"/>
                  </a:lnTo>
                  <a:lnTo>
                    <a:pt x="245859" y="2358047"/>
                  </a:lnTo>
                  <a:lnTo>
                    <a:pt x="249897" y="2365108"/>
                  </a:lnTo>
                  <a:lnTo>
                    <a:pt x="254139" y="2373350"/>
                  </a:lnTo>
                  <a:lnTo>
                    <a:pt x="254139" y="2352408"/>
                  </a:lnTo>
                  <a:lnTo>
                    <a:pt x="251879" y="2350376"/>
                  </a:lnTo>
                  <a:lnTo>
                    <a:pt x="241338" y="2340216"/>
                  </a:lnTo>
                  <a:lnTo>
                    <a:pt x="239077" y="2337587"/>
                  </a:lnTo>
                  <a:lnTo>
                    <a:pt x="230797" y="2328164"/>
                  </a:lnTo>
                  <a:lnTo>
                    <a:pt x="226656" y="2323642"/>
                  </a:lnTo>
                  <a:lnTo>
                    <a:pt x="226656" y="2321395"/>
                  </a:lnTo>
                  <a:lnTo>
                    <a:pt x="226656" y="2319121"/>
                  </a:lnTo>
                  <a:lnTo>
                    <a:pt x="225907" y="2317623"/>
                  </a:lnTo>
                  <a:lnTo>
                    <a:pt x="220624" y="2309711"/>
                  </a:lnTo>
                  <a:lnTo>
                    <a:pt x="217627" y="2308580"/>
                  </a:lnTo>
                  <a:lnTo>
                    <a:pt x="213106" y="2308580"/>
                  </a:lnTo>
                  <a:lnTo>
                    <a:pt x="190893" y="2348014"/>
                  </a:lnTo>
                  <a:lnTo>
                    <a:pt x="190893" y="2483294"/>
                  </a:lnTo>
                  <a:lnTo>
                    <a:pt x="190792" y="2498026"/>
                  </a:lnTo>
                  <a:lnTo>
                    <a:pt x="190512" y="2506637"/>
                  </a:lnTo>
                  <a:lnTo>
                    <a:pt x="189763" y="2508529"/>
                  </a:lnTo>
                  <a:lnTo>
                    <a:pt x="189001" y="2511539"/>
                  </a:lnTo>
                  <a:lnTo>
                    <a:pt x="185242" y="2513800"/>
                  </a:lnTo>
                  <a:lnTo>
                    <a:pt x="176199" y="2513800"/>
                  </a:lnTo>
                  <a:lnTo>
                    <a:pt x="165658" y="2511539"/>
                  </a:lnTo>
                  <a:lnTo>
                    <a:pt x="162280" y="2509647"/>
                  </a:lnTo>
                  <a:lnTo>
                    <a:pt x="154368" y="2504757"/>
                  </a:lnTo>
                  <a:lnTo>
                    <a:pt x="150215" y="2500236"/>
                  </a:lnTo>
                  <a:lnTo>
                    <a:pt x="150215" y="2496096"/>
                  </a:lnTo>
                  <a:lnTo>
                    <a:pt x="178092" y="2465603"/>
                  </a:lnTo>
                  <a:lnTo>
                    <a:pt x="182600" y="2462580"/>
                  </a:lnTo>
                  <a:lnTo>
                    <a:pt x="189763" y="2462580"/>
                  </a:lnTo>
                  <a:lnTo>
                    <a:pt x="190131" y="2464092"/>
                  </a:lnTo>
                  <a:lnTo>
                    <a:pt x="190449" y="2472372"/>
                  </a:lnTo>
                  <a:lnTo>
                    <a:pt x="190525" y="2478836"/>
                  </a:lnTo>
                  <a:lnTo>
                    <a:pt x="190893" y="2483294"/>
                  </a:lnTo>
                  <a:lnTo>
                    <a:pt x="190893" y="2348014"/>
                  </a:lnTo>
                  <a:lnTo>
                    <a:pt x="190233" y="2351125"/>
                  </a:lnTo>
                  <a:lnTo>
                    <a:pt x="188696" y="2363178"/>
                  </a:lnTo>
                  <a:lnTo>
                    <a:pt x="187502" y="2378621"/>
                  </a:lnTo>
                  <a:lnTo>
                    <a:pt x="178841" y="2380881"/>
                  </a:lnTo>
                  <a:lnTo>
                    <a:pt x="175450" y="2381631"/>
                  </a:lnTo>
                  <a:lnTo>
                    <a:pt x="169799" y="2383142"/>
                  </a:lnTo>
                  <a:lnTo>
                    <a:pt x="160020" y="2386152"/>
                  </a:lnTo>
                  <a:lnTo>
                    <a:pt x="152476" y="2387650"/>
                  </a:lnTo>
                  <a:lnTo>
                    <a:pt x="145338" y="2389162"/>
                  </a:lnTo>
                  <a:lnTo>
                    <a:pt x="138176" y="2391054"/>
                  </a:lnTo>
                  <a:lnTo>
                    <a:pt x="131749" y="2392934"/>
                  </a:lnTo>
                  <a:lnTo>
                    <a:pt x="121005" y="2395956"/>
                  </a:lnTo>
                  <a:lnTo>
                    <a:pt x="74790" y="2405430"/>
                  </a:lnTo>
                  <a:lnTo>
                    <a:pt x="60617" y="2406866"/>
                  </a:lnTo>
                  <a:lnTo>
                    <a:pt x="53835" y="2406866"/>
                  </a:lnTo>
                  <a:lnTo>
                    <a:pt x="47815" y="2405735"/>
                  </a:lnTo>
                  <a:lnTo>
                    <a:pt x="44043" y="2403475"/>
                  </a:lnTo>
                  <a:lnTo>
                    <a:pt x="38773" y="2400084"/>
                  </a:lnTo>
                  <a:lnTo>
                    <a:pt x="36512" y="2399334"/>
                  </a:lnTo>
                  <a:lnTo>
                    <a:pt x="64604" y="2428925"/>
                  </a:lnTo>
                  <a:lnTo>
                    <a:pt x="83197" y="2434729"/>
                  </a:lnTo>
                  <a:lnTo>
                    <a:pt x="88468" y="2434729"/>
                  </a:lnTo>
                  <a:lnTo>
                    <a:pt x="98640" y="2433599"/>
                  </a:lnTo>
                  <a:lnTo>
                    <a:pt x="100901" y="2432837"/>
                  </a:lnTo>
                  <a:lnTo>
                    <a:pt x="103543" y="2432469"/>
                  </a:lnTo>
                  <a:lnTo>
                    <a:pt x="124231" y="2424938"/>
                  </a:lnTo>
                  <a:lnTo>
                    <a:pt x="133654" y="2421166"/>
                  </a:lnTo>
                  <a:lnTo>
                    <a:pt x="136296" y="2420035"/>
                  </a:lnTo>
                  <a:lnTo>
                    <a:pt x="144208" y="2417407"/>
                  </a:lnTo>
                  <a:lnTo>
                    <a:pt x="144576" y="2417407"/>
                  </a:lnTo>
                  <a:lnTo>
                    <a:pt x="155168" y="2413241"/>
                  </a:lnTo>
                  <a:lnTo>
                    <a:pt x="162674" y="2410231"/>
                  </a:lnTo>
                  <a:lnTo>
                    <a:pt x="169799" y="2407653"/>
                  </a:lnTo>
                  <a:lnTo>
                    <a:pt x="172339" y="2406866"/>
                  </a:lnTo>
                  <a:lnTo>
                    <a:pt x="177774" y="2405151"/>
                  </a:lnTo>
                  <a:lnTo>
                    <a:pt x="187871" y="2402344"/>
                  </a:lnTo>
                  <a:lnTo>
                    <a:pt x="187972" y="2423287"/>
                  </a:lnTo>
                  <a:lnTo>
                    <a:pt x="188201" y="2430437"/>
                  </a:lnTo>
                  <a:lnTo>
                    <a:pt x="188633" y="2439619"/>
                  </a:lnTo>
                  <a:lnTo>
                    <a:pt x="185610" y="2438870"/>
                  </a:lnTo>
                  <a:lnTo>
                    <a:pt x="182981" y="2438870"/>
                  </a:lnTo>
                  <a:lnTo>
                    <a:pt x="175260" y="2440228"/>
                  </a:lnTo>
                  <a:lnTo>
                    <a:pt x="142887" y="2470200"/>
                  </a:lnTo>
                  <a:lnTo>
                    <a:pt x="134797" y="2493086"/>
                  </a:lnTo>
                  <a:lnTo>
                    <a:pt x="134797" y="2499855"/>
                  </a:lnTo>
                  <a:lnTo>
                    <a:pt x="137795" y="2504376"/>
                  </a:lnTo>
                  <a:lnTo>
                    <a:pt x="143446" y="2506637"/>
                  </a:lnTo>
                  <a:lnTo>
                    <a:pt x="146075" y="2507399"/>
                  </a:lnTo>
                  <a:lnTo>
                    <a:pt x="147205" y="2508529"/>
                  </a:lnTo>
                  <a:lnTo>
                    <a:pt x="174320" y="2537701"/>
                  </a:lnTo>
                  <a:lnTo>
                    <a:pt x="182981" y="2539022"/>
                  </a:lnTo>
                  <a:lnTo>
                    <a:pt x="185610" y="2539022"/>
                  </a:lnTo>
                  <a:lnTo>
                    <a:pt x="187502" y="2538641"/>
                  </a:lnTo>
                  <a:lnTo>
                    <a:pt x="191262" y="2536380"/>
                  </a:lnTo>
                  <a:lnTo>
                    <a:pt x="188099" y="2548178"/>
                  </a:lnTo>
                  <a:lnTo>
                    <a:pt x="154368" y="2586837"/>
                  </a:lnTo>
                  <a:lnTo>
                    <a:pt x="112064" y="2606852"/>
                  </a:lnTo>
                  <a:lnTo>
                    <a:pt x="94119" y="2611310"/>
                  </a:lnTo>
                  <a:lnTo>
                    <a:pt x="94500" y="2613202"/>
                  </a:lnTo>
                  <a:lnTo>
                    <a:pt x="97510" y="2613583"/>
                  </a:lnTo>
                  <a:lnTo>
                    <a:pt x="101282" y="2613583"/>
                  </a:lnTo>
                  <a:lnTo>
                    <a:pt x="145986" y="2607449"/>
                  </a:lnTo>
                  <a:lnTo>
                    <a:pt x="184442" y="2590889"/>
                  </a:lnTo>
                  <a:lnTo>
                    <a:pt x="214693" y="2563050"/>
                  </a:lnTo>
                  <a:lnTo>
                    <a:pt x="226288" y="2518689"/>
                  </a:lnTo>
                  <a:lnTo>
                    <a:pt x="226047" y="2513800"/>
                  </a:lnTo>
                  <a:lnTo>
                    <a:pt x="215595" y="2462580"/>
                  </a:lnTo>
                  <a:lnTo>
                    <a:pt x="213855" y="2456180"/>
                  </a:lnTo>
                  <a:lnTo>
                    <a:pt x="212953" y="2439619"/>
                  </a:lnTo>
                  <a:lnTo>
                    <a:pt x="212521" y="2428925"/>
                  </a:lnTo>
                  <a:lnTo>
                    <a:pt x="211785" y="2402344"/>
                  </a:lnTo>
                  <a:lnTo>
                    <a:pt x="211594" y="2395194"/>
                  </a:lnTo>
                  <a:lnTo>
                    <a:pt x="221030" y="2392934"/>
                  </a:lnTo>
                  <a:lnTo>
                    <a:pt x="229997" y="2391283"/>
                  </a:lnTo>
                  <a:lnTo>
                    <a:pt x="238658" y="2390267"/>
                  </a:lnTo>
                  <a:lnTo>
                    <a:pt x="247002" y="2389924"/>
                  </a:lnTo>
                  <a:lnTo>
                    <a:pt x="251510" y="2389924"/>
                  </a:lnTo>
                  <a:lnTo>
                    <a:pt x="269582" y="2391422"/>
                  </a:lnTo>
                  <a:lnTo>
                    <a:pt x="274104" y="2393302"/>
                  </a:lnTo>
                  <a:lnTo>
                    <a:pt x="277495" y="2394813"/>
                  </a:lnTo>
                  <a:lnTo>
                    <a:pt x="279793" y="2395956"/>
                  </a:lnTo>
                  <a:lnTo>
                    <a:pt x="285394" y="2397823"/>
                  </a:lnTo>
                  <a:lnTo>
                    <a:pt x="289166" y="2399703"/>
                  </a:lnTo>
                  <a:lnTo>
                    <a:pt x="290296" y="2400465"/>
                  </a:lnTo>
                  <a:lnTo>
                    <a:pt x="297840" y="2404364"/>
                  </a:lnTo>
                  <a:lnTo>
                    <a:pt x="304927" y="2407462"/>
                  </a:lnTo>
                  <a:lnTo>
                    <a:pt x="311099" y="2409507"/>
                  </a:lnTo>
                  <a:lnTo>
                    <a:pt x="315887" y="2410244"/>
                  </a:lnTo>
                  <a:lnTo>
                    <a:pt x="317436" y="2410231"/>
                  </a:lnTo>
                  <a:lnTo>
                    <a:pt x="320027" y="2409494"/>
                  </a:lnTo>
                  <a:lnTo>
                    <a:pt x="322668" y="2407996"/>
                  </a:lnTo>
                  <a:lnTo>
                    <a:pt x="325691" y="2406485"/>
                  </a:lnTo>
                  <a:lnTo>
                    <a:pt x="326377" y="2405430"/>
                  </a:lnTo>
                  <a:lnTo>
                    <a:pt x="326428" y="2396693"/>
                  </a:lnTo>
                  <a:close/>
                </a:path>
                <a:path w="1379220" h="4149090">
                  <a:moveTo>
                    <a:pt x="330581" y="1962861"/>
                  </a:moveTo>
                  <a:lnTo>
                    <a:pt x="324561" y="1952688"/>
                  </a:lnTo>
                  <a:lnTo>
                    <a:pt x="320040" y="1948916"/>
                  </a:lnTo>
                  <a:lnTo>
                    <a:pt x="314896" y="1944408"/>
                  </a:lnTo>
                  <a:lnTo>
                    <a:pt x="311137" y="1939925"/>
                  </a:lnTo>
                  <a:lnTo>
                    <a:pt x="309587" y="1937258"/>
                  </a:lnTo>
                  <a:lnTo>
                    <a:pt x="307594" y="1933829"/>
                  </a:lnTo>
                  <a:lnTo>
                    <a:pt x="303098" y="1924443"/>
                  </a:lnTo>
                  <a:lnTo>
                    <a:pt x="302336" y="1924824"/>
                  </a:lnTo>
                  <a:lnTo>
                    <a:pt x="302234" y="1932736"/>
                  </a:lnTo>
                  <a:lnTo>
                    <a:pt x="301599" y="1937258"/>
                  </a:lnTo>
                  <a:lnTo>
                    <a:pt x="292557" y="1932736"/>
                  </a:lnTo>
                  <a:lnTo>
                    <a:pt x="283514" y="1930095"/>
                  </a:lnTo>
                  <a:lnTo>
                    <a:pt x="272973" y="1930095"/>
                  </a:lnTo>
                  <a:lnTo>
                    <a:pt x="272973" y="1931225"/>
                  </a:lnTo>
                  <a:lnTo>
                    <a:pt x="275247" y="1932736"/>
                  </a:lnTo>
                  <a:lnTo>
                    <a:pt x="282765" y="1938756"/>
                  </a:lnTo>
                  <a:lnTo>
                    <a:pt x="284657" y="1940636"/>
                  </a:lnTo>
                  <a:lnTo>
                    <a:pt x="288798" y="1945157"/>
                  </a:lnTo>
                  <a:lnTo>
                    <a:pt x="292557" y="1949678"/>
                  </a:lnTo>
                  <a:lnTo>
                    <a:pt x="301218" y="1957959"/>
                  </a:lnTo>
                  <a:lnTo>
                    <a:pt x="302336" y="1958708"/>
                  </a:lnTo>
                  <a:lnTo>
                    <a:pt x="312889" y="1969262"/>
                  </a:lnTo>
                  <a:lnTo>
                    <a:pt x="317779" y="1972271"/>
                  </a:lnTo>
                  <a:lnTo>
                    <a:pt x="327583" y="1972271"/>
                  </a:lnTo>
                  <a:lnTo>
                    <a:pt x="330581" y="1969630"/>
                  </a:lnTo>
                  <a:lnTo>
                    <a:pt x="330581" y="1962861"/>
                  </a:lnTo>
                  <a:close/>
                </a:path>
                <a:path w="1379220" h="4149090">
                  <a:moveTo>
                    <a:pt x="332460" y="523341"/>
                  </a:moveTo>
                  <a:lnTo>
                    <a:pt x="330212" y="519531"/>
                  </a:lnTo>
                  <a:lnTo>
                    <a:pt x="326072" y="514451"/>
                  </a:lnTo>
                  <a:lnTo>
                    <a:pt x="323443" y="514451"/>
                  </a:lnTo>
                  <a:lnTo>
                    <a:pt x="311759" y="508101"/>
                  </a:lnTo>
                  <a:lnTo>
                    <a:pt x="311010" y="508101"/>
                  </a:lnTo>
                  <a:lnTo>
                    <a:pt x="297065" y="503021"/>
                  </a:lnTo>
                  <a:lnTo>
                    <a:pt x="292557" y="503021"/>
                  </a:lnTo>
                  <a:lnTo>
                    <a:pt x="291058" y="501751"/>
                  </a:lnTo>
                  <a:lnTo>
                    <a:pt x="289166" y="501751"/>
                  </a:lnTo>
                  <a:lnTo>
                    <a:pt x="287655" y="504291"/>
                  </a:lnTo>
                  <a:lnTo>
                    <a:pt x="286524" y="508101"/>
                  </a:lnTo>
                  <a:lnTo>
                    <a:pt x="267335" y="508101"/>
                  </a:lnTo>
                  <a:lnTo>
                    <a:pt x="263944" y="509371"/>
                  </a:lnTo>
                  <a:lnTo>
                    <a:pt x="253771" y="509371"/>
                  </a:lnTo>
                  <a:lnTo>
                    <a:pt x="249999" y="510641"/>
                  </a:lnTo>
                  <a:lnTo>
                    <a:pt x="236080" y="511911"/>
                  </a:lnTo>
                  <a:lnTo>
                    <a:pt x="234569" y="511911"/>
                  </a:lnTo>
                  <a:lnTo>
                    <a:pt x="228485" y="513181"/>
                  </a:lnTo>
                  <a:lnTo>
                    <a:pt x="211797" y="515721"/>
                  </a:lnTo>
                  <a:lnTo>
                    <a:pt x="204444" y="516991"/>
                  </a:lnTo>
                  <a:lnTo>
                    <a:pt x="196164" y="518261"/>
                  </a:lnTo>
                  <a:lnTo>
                    <a:pt x="188633" y="519531"/>
                  </a:lnTo>
                  <a:lnTo>
                    <a:pt x="191655" y="516991"/>
                  </a:lnTo>
                  <a:lnTo>
                    <a:pt x="192773" y="516991"/>
                  </a:lnTo>
                  <a:lnTo>
                    <a:pt x="206070" y="510641"/>
                  </a:lnTo>
                  <a:lnTo>
                    <a:pt x="214896" y="505561"/>
                  </a:lnTo>
                  <a:lnTo>
                    <a:pt x="230428" y="497941"/>
                  </a:lnTo>
                  <a:lnTo>
                    <a:pt x="242849" y="490321"/>
                  </a:lnTo>
                  <a:lnTo>
                    <a:pt x="250710" y="485241"/>
                  </a:lnTo>
                  <a:lnTo>
                    <a:pt x="254838" y="480161"/>
                  </a:lnTo>
                  <a:lnTo>
                    <a:pt x="256032" y="477621"/>
                  </a:lnTo>
                  <a:lnTo>
                    <a:pt x="256032" y="472541"/>
                  </a:lnTo>
                  <a:lnTo>
                    <a:pt x="254901" y="471271"/>
                  </a:lnTo>
                  <a:lnTo>
                    <a:pt x="252641" y="468731"/>
                  </a:lnTo>
                  <a:lnTo>
                    <a:pt x="246240" y="466191"/>
                  </a:lnTo>
                  <a:lnTo>
                    <a:pt x="242100" y="464921"/>
                  </a:lnTo>
                  <a:lnTo>
                    <a:pt x="239458" y="463651"/>
                  </a:lnTo>
                  <a:lnTo>
                    <a:pt x="234569" y="459841"/>
                  </a:lnTo>
                  <a:lnTo>
                    <a:pt x="232321" y="459841"/>
                  </a:lnTo>
                  <a:lnTo>
                    <a:pt x="231927" y="458571"/>
                  </a:lnTo>
                  <a:lnTo>
                    <a:pt x="230047" y="457301"/>
                  </a:lnTo>
                  <a:lnTo>
                    <a:pt x="223647" y="457301"/>
                  </a:lnTo>
                  <a:lnTo>
                    <a:pt x="220268" y="459841"/>
                  </a:lnTo>
                  <a:lnTo>
                    <a:pt x="216877" y="463651"/>
                  </a:lnTo>
                  <a:lnTo>
                    <a:pt x="207467" y="466191"/>
                  </a:lnTo>
                  <a:lnTo>
                    <a:pt x="200634" y="467461"/>
                  </a:lnTo>
                  <a:lnTo>
                    <a:pt x="195427" y="468731"/>
                  </a:lnTo>
                  <a:lnTo>
                    <a:pt x="190893" y="468731"/>
                  </a:lnTo>
                  <a:lnTo>
                    <a:pt x="185254" y="470001"/>
                  </a:lnTo>
                  <a:lnTo>
                    <a:pt x="180352" y="470001"/>
                  </a:lnTo>
                  <a:lnTo>
                    <a:pt x="173189" y="472541"/>
                  </a:lnTo>
                  <a:lnTo>
                    <a:pt x="168313" y="473811"/>
                  </a:lnTo>
                  <a:lnTo>
                    <a:pt x="170561" y="471271"/>
                  </a:lnTo>
                  <a:lnTo>
                    <a:pt x="172072" y="470001"/>
                  </a:lnTo>
                  <a:lnTo>
                    <a:pt x="174320" y="467461"/>
                  </a:lnTo>
                  <a:lnTo>
                    <a:pt x="175831" y="466191"/>
                  </a:lnTo>
                  <a:lnTo>
                    <a:pt x="182994" y="461111"/>
                  </a:lnTo>
                  <a:lnTo>
                    <a:pt x="185254" y="459841"/>
                  </a:lnTo>
                  <a:lnTo>
                    <a:pt x="187883" y="458571"/>
                  </a:lnTo>
                  <a:lnTo>
                    <a:pt x="191655" y="456031"/>
                  </a:lnTo>
                  <a:lnTo>
                    <a:pt x="195795" y="454761"/>
                  </a:lnTo>
                  <a:lnTo>
                    <a:pt x="199555" y="453491"/>
                  </a:lnTo>
                  <a:lnTo>
                    <a:pt x="201434" y="452221"/>
                  </a:lnTo>
                  <a:lnTo>
                    <a:pt x="208597" y="449681"/>
                  </a:lnTo>
                  <a:lnTo>
                    <a:pt x="213487" y="448411"/>
                  </a:lnTo>
                  <a:lnTo>
                    <a:pt x="214985" y="448411"/>
                  </a:lnTo>
                  <a:lnTo>
                    <a:pt x="218376" y="447141"/>
                  </a:lnTo>
                  <a:lnTo>
                    <a:pt x="231190" y="444601"/>
                  </a:lnTo>
                  <a:lnTo>
                    <a:pt x="247002" y="442061"/>
                  </a:lnTo>
                  <a:lnTo>
                    <a:pt x="250393" y="440791"/>
                  </a:lnTo>
                  <a:lnTo>
                    <a:pt x="250393" y="429361"/>
                  </a:lnTo>
                  <a:lnTo>
                    <a:pt x="243230" y="423011"/>
                  </a:lnTo>
                  <a:lnTo>
                    <a:pt x="236080" y="421741"/>
                  </a:lnTo>
                  <a:lnTo>
                    <a:pt x="230047" y="421741"/>
                  </a:lnTo>
                  <a:lnTo>
                    <a:pt x="227418" y="420471"/>
                  </a:lnTo>
                  <a:lnTo>
                    <a:pt x="215366" y="416661"/>
                  </a:lnTo>
                  <a:lnTo>
                    <a:pt x="210845" y="416661"/>
                  </a:lnTo>
                  <a:lnTo>
                    <a:pt x="208597" y="417931"/>
                  </a:lnTo>
                  <a:lnTo>
                    <a:pt x="205955" y="419201"/>
                  </a:lnTo>
                  <a:lnTo>
                    <a:pt x="205206" y="420471"/>
                  </a:lnTo>
                  <a:lnTo>
                    <a:pt x="203695" y="424281"/>
                  </a:lnTo>
                  <a:lnTo>
                    <a:pt x="191655" y="428091"/>
                  </a:lnTo>
                  <a:lnTo>
                    <a:pt x="184124" y="430631"/>
                  </a:lnTo>
                  <a:lnTo>
                    <a:pt x="178854" y="431901"/>
                  </a:lnTo>
                  <a:lnTo>
                    <a:pt x="167589" y="435711"/>
                  </a:lnTo>
                  <a:lnTo>
                    <a:pt x="159359" y="438251"/>
                  </a:lnTo>
                  <a:lnTo>
                    <a:pt x="150152" y="439521"/>
                  </a:lnTo>
                  <a:lnTo>
                    <a:pt x="135928" y="443331"/>
                  </a:lnTo>
                  <a:lnTo>
                    <a:pt x="122021" y="445871"/>
                  </a:lnTo>
                  <a:lnTo>
                    <a:pt x="110032" y="448411"/>
                  </a:lnTo>
                  <a:lnTo>
                    <a:pt x="100444" y="449681"/>
                  </a:lnTo>
                  <a:lnTo>
                    <a:pt x="85458" y="449681"/>
                  </a:lnTo>
                  <a:lnTo>
                    <a:pt x="78689" y="443331"/>
                  </a:lnTo>
                  <a:lnTo>
                    <a:pt x="77558" y="444601"/>
                  </a:lnTo>
                  <a:lnTo>
                    <a:pt x="78320" y="447141"/>
                  </a:lnTo>
                  <a:lnTo>
                    <a:pt x="79819" y="454761"/>
                  </a:lnTo>
                  <a:lnTo>
                    <a:pt x="80949" y="457301"/>
                  </a:lnTo>
                  <a:lnTo>
                    <a:pt x="82829" y="459841"/>
                  </a:lnTo>
                  <a:lnTo>
                    <a:pt x="85458" y="462381"/>
                  </a:lnTo>
                  <a:lnTo>
                    <a:pt x="89230" y="464921"/>
                  </a:lnTo>
                  <a:lnTo>
                    <a:pt x="93002" y="466191"/>
                  </a:lnTo>
                  <a:lnTo>
                    <a:pt x="117843" y="466191"/>
                  </a:lnTo>
                  <a:lnTo>
                    <a:pt x="128016" y="464921"/>
                  </a:lnTo>
                  <a:lnTo>
                    <a:pt x="134416" y="463651"/>
                  </a:lnTo>
                  <a:lnTo>
                    <a:pt x="158508" y="458571"/>
                  </a:lnTo>
                  <a:lnTo>
                    <a:pt x="156781" y="462381"/>
                  </a:lnTo>
                  <a:lnTo>
                    <a:pt x="153149" y="464921"/>
                  </a:lnTo>
                  <a:lnTo>
                    <a:pt x="146545" y="470001"/>
                  </a:lnTo>
                  <a:lnTo>
                    <a:pt x="135928" y="475081"/>
                  </a:lnTo>
                  <a:lnTo>
                    <a:pt x="134797" y="476351"/>
                  </a:lnTo>
                  <a:lnTo>
                    <a:pt x="132524" y="477621"/>
                  </a:lnTo>
                  <a:lnTo>
                    <a:pt x="129895" y="478891"/>
                  </a:lnTo>
                  <a:lnTo>
                    <a:pt x="128384" y="480161"/>
                  </a:lnTo>
                  <a:lnTo>
                    <a:pt x="125755" y="480161"/>
                  </a:lnTo>
                  <a:lnTo>
                    <a:pt x="123494" y="478891"/>
                  </a:lnTo>
                  <a:lnTo>
                    <a:pt x="117475" y="478891"/>
                  </a:lnTo>
                  <a:lnTo>
                    <a:pt x="113703" y="480161"/>
                  </a:lnTo>
                  <a:lnTo>
                    <a:pt x="112204" y="483971"/>
                  </a:lnTo>
                  <a:lnTo>
                    <a:pt x="111074" y="483971"/>
                  </a:lnTo>
                  <a:lnTo>
                    <a:pt x="112953" y="495401"/>
                  </a:lnTo>
                  <a:lnTo>
                    <a:pt x="113017" y="497941"/>
                  </a:lnTo>
                  <a:lnTo>
                    <a:pt x="113703" y="510641"/>
                  </a:lnTo>
                  <a:lnTo>
                    <a:pt x="114084" y="511911"/>
                  </a:lnTo>
                  <a:lnTo>
                    <a:pt x="118224" y="514451"/>
                  </a:lnTo>
                  <a:lnTo>
                    <a:pt x="120484" y="516991"/>
                  </a:lnTo>
                  <a:lnTo>
                    <a:pt x="123875" y="516991"/>
                  </a:lnTo>
                  <a:lnTo>
                    <a:pt x="125006" y="515721"/>
                  </a:lnTo>
                  <a:lnTo>
                    <a:pt x="132524" y="508101"/>
                  </a:lnTo>
                  <a:lnTo>
                    <a:pt x="135928" y="506831"/>
                  </a:lnTo>
                  <a:lnTo>
                    <a:pt x="155130" y="497941"/>
                  </a:lnTo>
                  <a:lnTo>
                    <a:pt x="161899" y="494131"/>
                  </a:lnTo>
                  <a:lnTo>
                    <a:pt x="167170" y="490321"/>
                  </a:lnTo>
                  <a:lnTo>
                    <a:pt x="168313" y="490321"/>
                  </a:lnTo>
                  <a:lnTo>
                    <a:pt x="181483" y="485241"/>
                  </a:lnTo>
                  <a:lnTo>
                    <a:pt x="183743" y="483971"/>
                  </a:lnTo>
                  <a:lnTo>
                    <a:pt x="192354" y="480161"/>
                  </a:lnTo>
                  <a:lnTo>
                    <a:pt x="195237" y="478891"/>
                  </a:lnTo>
                  <a:lnTo>
                    <a:pt x="203644" y="475081"/>
                  </a:lnTo>
                  <a:lnTo>
                    <a:pt x="207543" y="473811"/>
                  </a:lnTo>
                  <a:lnTo>
                    <a:pt x="211429" y="472541"/>
                  </a:lnTo>
                  <a:lnTo>
                    <a:pt x="221018" y="471271"/>
                  </a:lnTo>
                  <a:lnTo>
                    <a:pt x="219138" y="476351"/>
                  </a:lnTo>
                  <a:lnTo>
                    <a:pt x="218008" y="477621"/>
                  </a:lnTo>
                  <a:lnTo>
                    <a:pt x="211607" y="483971"/>
                  </a:lnTo>
                  <a:lnTo>
                    <a:pt x="203504" y="490321"/>
                  </a:lnTo>
                  <a:lnTo>
                    <a:pt x="195973" y="496671"/>
                  </a:lnTo>
                  <a:lnTo>
                    <a:pt x="187883" y="501751"/>
                  </a:lnTo>
                  <a:lnTo>
                    <a:pt x="178092" y="506831"/>
                  </a:lnTo>
                  <a:lnTo>
                    <a:pt x="153111" y="520801"/>
                  </a:lnTo>
                  <a:lnTo>
                    <a:pt x="134505" y="529691"/>
                  </a:lnTo>
                  <a:lnTo>
                    <a:pt x="116027" y="536041"/>
                  </a:lnTo>
                  <a:lnTo>
                    <a:pt x="91490" y="542391"/>
                  </a:lnTo>
                  <a:lnTo>
                    <a:pt x="66649" y="547471"/>
                  </a:lnTo>
                  <a:lnTo>
                    <a:pt x="62484" y="548741"/>
                  </a:lnTo>
                  <a:lnTo>
                    <a:pt x="59867" y="548741"/>
                  </a:lnTo>
                  <a:lnTo>
                    <a:pt x="52705" y="551281"/>
                  </a:lnTo>
                  <a:lnTo>
                    <a:pt x="49326" y="552551"/>
                  </a:lnTo>
                  <a:lnTo>
                    <a:pt x="44805" y="552551"/>
                  </a:lnTo>
                  <a:lnTo>
                    <a:pt x="39535" y="553821"/>
                  </a:lnTo>
                  <a:lnTo>
                    <a:pt x="32385" y="556361"/>
                  </a:lnTo>
                  <a:lnTo>
                    <a:pt x="22961" y="557631"/>
                  </a:lnTo>
                  <a:lnTo>
                    <a:pt x="18440" y="557631"/>
                  </a:lnTo>
                  <a:lnTo>
                    <a:pt x="16941" y="556361"/>
                  </a:lnTo>
                  <a:lnTo>
                    <a:pt x="15443" y="553821"/>
                  </a:lnTo>
                  <a:lnTo>
                    <a:pt x="11671" y="553821"/>
                  </a:lnTo>
                  <a:lnTo>
                    <a:pt x="9029" y="552551"/>
                  </a:lnTo>
                  <a:lnTo>
                    <a:pt x="4140" y="555091"/>
                  </a:lnTo>
                  <a:lnTo>
                    <a:pt x="3009" y="555091"/>
                  </a:lnTo>
                  <a:lnTo>
                    <a:pt x="0" y="558901"/>
                  </a:lnTo>
                  <a:lnTo>
                    <a:pt x="368" y="565251"/>
                  </a:lnTo>
                  <a:lnTo>
                    <a:pt x="2628" y="566521"/>
                  </a:lnTo>
                  <a:lnTo>
                    <a:pt x="10909" y="569061"/>
                  </a:lnTo>
                  <a:lnTo>
                    <a:pt x="24091" y="572871"/>
                  </a:lnTo>
                  <a:lnTo>
                    <a:pt x="34264" y="577951"/>
                  </a:lnTo>
                  <a:lnTo>
                    <a:pt x="41795" y="580491"/>
                  </a:lnTo>
                  <a:lnTo>
                    <a:pt x="48564" y="583031"/>
                  </a:lnTo>
                  <a:lnTo>
                    <a:pt x="57226" y="583031"/>
                  </a:lnTo>
                  <a:lnTo>
                    <a:pt x="70027" y="579221"/>
                  </a:lnTo>
                  <a:lnTo>
                    <a:pt x="72656" y="577951"/>
                  </a:lnTo>
                  <a:lnTo>
                    <a:pt x="92760" y="567791"/>
                  </a:lnTo>
                  <a:lnTo>
                    <a:pt x="98247" y="566521"/>
                  </a:lnTo>
                  <a:lnTo>
                    <a:pt x="104673" y="563981"/>
                  </a:lnTo>
                  <a:lnTo>
                    <a:pt x="113703" y="561441"/>
                  </a:lnTo>
                  <a:lnTo>
                    <a:pt x="119735" y="558901"/>
                  </a:lnTo>
                  <a:lnTo>
                    <a:pt x="121615" y="558901"/>
                  </a:lnTo>
                  <a:lnTo>
                    <a:pt x="124917" y="557631"/>
                  </a:lnTo>
                  <a:lnTo>
                    <a:pt x="138163" y="552551"/>
                  </a:lnTo>
                  <a:lnTo>
                    <a:pt x="150698" y="548741"/>
                  </a:lnTo>
                  <a:lnTo>
                    <a:pt x="160261" y="546201"/>
                  </a:lnTo>
                  <a:lnTo>
                    <a:pt x="167919" y="544931"/>
                  </a:lnTo>
                  <a:lnTo>
                    <a:pt x="174713" y="550011"/>
                  </a:lnTo>
                  <a:lnTo>
                    <a:pt x="176961" y="552551"/>
                  </a:lnTo>
                  <a:lnTo>
                    <a:pt x="176834" y="561441"/>
                  </a:lnTo>
                  <a:lnTo>
                    <a:pt x="176580" y="563981"/>
                  </a:lnTo>
                  <a:lnTo>
                    <a:pt x="175450" y="571601"/>
                  </a:lnTo>
                  <a:lnTo>
                    <a:pt x="175082" y="575411"/>
                  </a:lnTo>
                  <a:lnTo>
                    <a:pt x="174713" y="580491"/>
                  </a:lnTo>
                  <a:lnTo>
                    <a:pt x="156387" y="585571"/>
                  </a:lnTo>
                  <a:lnTo>
                    <a:pt x="135445" y="590651"/>
                  </a:lnTo>
                  <a:lnTo>
                    <a:pt x="117195" y="595731"/>
                  </a:lnTo>
                  <a:lnTo>
                    <a:pt x="106934" y="597001"/>
                  </a:lnTo>
                  <a:lnTo>
                    <a:pt x="103162" y="598271"/>
                  </a:lnTo>
                  <a:lnTo>
                    <a:pt x="91122" y="598271"/>
                  </a:lnTo>
                  <a:lnTo>
                    <a:pt x="87731" y="597001"/>
                  </a:lnTo>
                  <a:lnTo>
                    <a:pt x="86220" y="597001"/>
                  </a:lnTo>
                  <a:lnTo>
                    <a:pt x="85090" y="598271"/>
                  </a:lnTo>
                  <a:lnTo>
                    <a:pt x="84721" y="598271"/>
                  </a:lnTo>
                  <a:lnTo>
                    <a:pt x="84721" y="603351"/>
                  </a:lnTo>
                  <a:lnTo>
                    <a:pt x="87731" y="604621"/>
                  </a:lnTo>
                  <a:lnTo>
                    <a:pt x="93370" y="607161"/>
                  </a:lnTo>
                  <a:lnTo>
                    <a:pt x="98640" y="608431"/>
                  </a:lnTo>
                  <a:lnTo>
                    <a:pt x="102793" y="609701"/>
                  </a:lnTo>
                  <a:lnTo>
                    <a:pt x="105803" y="609701"/>
                  </a:lnTo>
                  <a:lnTo>
                    <a:pt x="116344" y="613511"/>
                  </a:lnTo>
                  <a:lnTo>
                    <a:pt x="120484" y="613511"/>
                  </a:lnTo>
                  <a:lnTo>
                    <a:pt x="130035" y="612241"/>
                  </a:lnTo>
                  <a:lnTo>
                    <a:pt x="143256" y="610971"/>
                  </a:lnTo>
                  <a:lnTo>
                    <a:pt x="158178" y="607161"/>
                  </a:lnTo>
                  <a:lnTo>
                    <a:pt x="172821" y="604621"/>
                  </a:lnTo>
                  <a:lnTo>
                    <a:pt x="172821" y="614781"/>
                  </a:lnTo>
                  <a:lnTo>
                    <a:pt x="172440" y="622401"/>
                  </a:lnTo>
                  <a:lnTo>
                    <a:pt x="172072" y="627481"/>
                  </a:lnTo>
                  <a:lnTo>
                    <a:pt x="172072" y="643991"/>
                  </a:lnTo>
                  <a:lnTo>
                    <a:pt x="171691" y="654151"/>
                  </a:lnTo>
                  <a:lnTo>
                    <a:pt x="171691" y="656691"/>
                  </a:lnTo>
                  <a:lnTo>
                    <a:pt x="172072" y="660501"/>
                  </a:lnTo>
                  <a:lnTo>
                    <a:pt x="172440" y="666851"/>
                  </a:lnTo>
                  <a:lnTo>
                    <a:pt x="172720" y="674471"/>
                  </a:lnTo>
                  <a:lnTo>
                    <a:pt x="172999" y="687171"/>
                  </a:lnTo>
                  <a:lnTo>
                    <a:pt x="173126" y="693521"/>
                  </a:lnTo>
                  <a:lnTo>
                    <a:pt x="173189" y="712571"/>
                  </a:lnTo>
                  <a:lnTo>
                    <a:pt x="172440" y="716381"/>
                  </a:lnTo>
                  <a:lnTo>
                    <a:pt x="168681" y="725271"/>
                  </a:lnTo>
                  <a:lnTo>
                    <a:pt x="169811" y="725271"/>
                  </a:lnTo>
                  <a:lnTo>
                    <a:pt x="193535" y="687171"/>
                  </a:lnTo>
                  <a:lnTo>
                    <a:pt x="200685" y="647801"/>
                  </a:lnTo>
                  <a:lnTo>
                    <a:pt x="200304" y="627481"/>
                  </a:lnTo>
                  <a:lnTo>
                    <a:pt x="200304" y="621131"/>
                  </a:lnTo>
                  <a:lnTo>
                    <a:pt x="200621" y="614781"/>
                  </a:lnTo>
                  <a:lnTo>
                    <a:pt x="200685" y="604621"/>
                  </a:lnTo>
                  <a:lnTo>
                    <a:pt x="201066" y="598271"/>
                  </a:lnTo>
                  <a:lnTo>
                    <a:pt x="205206" y="597001"/>
                  </a:lnTo>
                  <a:lnTo>
                    <a:pt x="213106" y="594461"/>
                  </a:lnTo>
                  <a:lnTo>
                    <a:pt x="224028" y="593191"/>
                  </a:lnTo>
                  <a:lnTo>
                    <a:pt x="231190" y="591921"/>
                  </a:lnTo>
                  <a:lnTo>
                    <a:pt x="243992" y="591921"/>
                  </a:lnTo>
                  <a:lnTo>
                    <a:pt x="258292" y="590651"/>
                  </a:lnTo>
                  <a:lnTo>
                    <a:pt x="263563" y="589381"/>
                  </a:lnTo>
                  <a:lnTo>
                    <a:pt x="263563" y="579221"/>
                  </a:lnTo>
                  <a:lnTo>
                    <a:pt x="259422" y="575411"/>
                  </a:lnTo>
                  <a:lnTo>
                    <a:pt x="251891" y="572871"/>
                  </a:lnTo>
                  <a:lnTo>
                    <a:pt x="242709" y="570331"/>
                  </a:lnTo>
                  <a:lnTo>
                    <a:pt x="236270" y="567791"/>
                  </a:lnTo>
                  <a:lnTo>
                    <a:pt x="229552" y="565251"/>
                  </a:lnTo>
                  <a:lnTo>
                    <a:pt x="219506" y="560171"/>
                  </a:lnTo>
                  <a:lnTo>
                    <a:pt x="216115" y="558901"/>
                  </a:lnTo>
                  <a:lnTo>
                    <a:pt x="213487" y="556361"/>
                  </a:lnTo>
                  <a:lnTo>
                    <a:pt x="211607" y="555091"/>
                  </a:lnTo>
                  <a:lnTo>
                    <a:pt x="210845" y="556361"/>
                  </a:lnTo>
                  <a:lnTo>
                    <a:pt x="214617" y="560171"/>
                  </a:lnTo>
                  <a:lnTo>
                    <a:pt x="216509" y="563981"/>
                  </a:lnTo>
                  <a:lnTo>
                    <a:pt x="219138" y="572871"/>
                  </a:lnTo>
                  <a:lnTo>
                    <a:pt x="215747" y="572871"/>
                  </a:lnTo>
                  <a:lnTo>
                    <a:pt x="213868" y="574141"/>
                  </a:lnTo>
                  <a:lnTo>
                    <a:pt x="206336" y="574141"/>
                  </a:lnTo>
                  <a:lnTo>
                    <a:pt x="203695" y="575411"/>
                  </a:lnTo>
                  <a:lnTo>
                    <a:pt x="200685" y="575411"/>
                  </a:lnTo>
                  <a:lnTo>
                    <a:pt x="200685" y="566521"/>
                  </a:lnTo>
                  <a:lnTo>
                    <a:pt x="199936" y="562711"/>
                  </a:lnTo>
                  <a:lnTo>
                    <a:pt x="196532" y="555091"/>
                  </a:lnTo>
                  <a:lnTo>
                    <a:pt x="195795" y="552551"/>
                  </a:lnTo>
                  <a:lnTo>
                    <a:pt x="189763" y="546201"/>
                  </a:lnTo>
                  <a:lnTo>
                    <a:pt x="188264" y="544931"/>
                  </a:lnTo>
                  <a:lnTo>
                    <a:pt x="187121" y="543661"/>
                  </a:lnTo>
                  <a:lnTo>
                    <a:pt x="183362" y="539851"/>
                  </a:lnTo>
                  <a:lnTo>
                    <a:pt x="208876" y="534771"/>
                  </a:lnTo>
                  <a:lnTo>
                    <a:pt x="230428" y="530961"/>
                  </a:lnTo>
                  <a:lnTo>
                    <a:pt x="270713" y="525881"/>
                  </a:lnTo>
                  <a:lnTo>
                    <a:pt x="267335" y="528421"/>
                  </a:lnTo>
                  <a:lnTo>
                    <a:pt x="266954" y="529691"/>
                  </a:lnTo>
                  <a:lnTo>
                    <a:pt x="263944" y="530961"/>
                  </a:lnTo>
                  <a:lnTo>
                    <a:pt x="258292" y="532231"/>
                  </a:lnTo>
                  <a:lnTo>
                    <a:pt x="253771" y="534771"/>
                  </a:lnTo>
                  <a:lnTo>
                    <a:pt x="251142" y="534771"/>
                  </a:lnTo>
                  <a:lnTo>
                    <a:pt x="247002" y="537311"/>
                  </a:lnTo>
                  <a:lnTo>
                    <a:pt x="237591" y="539851"/>
                  </a:lnTo>
                  <a:lnTo>
                    <a:pt x="235318" y="539851"/>
                  </a:lnTo>
                  <a:lnTo>
                    <a:pt x="232321" y="541121"/>
                  </a:lnTo>
                  <a:lnTo>
                    <a:pt x="232321" y="542391"/>
                  </a:lnTo>
                  <a:lnTo>
                    <a:pt x="260756" y="538581"/>
                  </a:lnTo>
                  <a:lnTo>
                    <a:pt x="282816" y="536041"/>
                  </a:lnTo>
                  <a:lnTo>
                    <a:pt x="298437" y="534771"/>
                  </a:lnTo>
                  <a:lnTo>
                    <a:pt x="325691" y="534771"/>
                  </a:lnTo>
                  <a:lnTo>
                    <a:pt x="326821" y="533501"/>
                  </a:lnTo>
                  <a:lnTo>
                    <a:pt x="328714" y="533501"/>
                  </a:lnTo>
                  <a:lnTo>
                    <a:pt x="331343" y="529691"/>
                  </a:lnTo>
                  <a:lnTo>
                    <a:pt x="332460" y="528421"/>
                  </a:lnTo>
                  <a:lnTo>
                    <a:pt x="332460" y="525881"/>
                  </a:lnTo>
                  <a:lnTo>
                    <a:pt x="332460" y="523341"/>
                  </a:lnTo>
                  <a:close/>
                </a:path>
                <a:path w="1379220" h="4149090">
                  <a:moveTo>
                    <a:pt x="340385" y="1307922"/>
                  </a:moveTo>
                  <a:lnTo>
                    <a:pt x="340309" y="1307452"/>
                  </a:lnTo>
                  <a:lnTo>
                    <a:pt x="337743" y="1304531"/>
                  </a:lnTo>
                  <a:lnTo>
                    <a:pt x="326072" y="1298498"/>
                  </a:lnTo>
                  <a:lnTo>
                    <a:pt x="302628" y="1285798"/>
                  </a:lnTo>
                  <a:lnTo>
                    <a:pt x="296621" y="1282611"/>
                  </a:lnTo>
                  <a:lnTo>
                    <a:pt x="292925" y="1280807"/>
                  </a:lnTo>
                  <a:lnTo>
                    <a:pt x="292188" y="1280807"/>
                  </a:lnTo>
                  <a:lnTo>
                    <a:pt x="291426" y="1281188"/>
                  </a:lnTo>
                  <a:lnTo>
                    <a:pt x="290677" y="1281938"/>
                  </a:lnTo>
                  <a:lnTo>
                    <a:pt x="287655" y="1281938"/>
                  </a:lnTo>
                  <a:lnTo>
                    <a:pt x="283908" y="1285697"/>
                  </a:lnTo>
                  <a:lnTo>
                    <a:pt x="282384" y="1286459"/>
                  </a:lnTo>
                  <a:lnTo>
                    <a:pt x="280517" y="1287576"/>
                  </a:lnTo>
                  <a:lnTo>
                    <a:pt x="275615" y="1287957"/>
                  </a:lnTo>
                  <a:lnTo>
                    <a:pt x="263563" y="1287957"/>
                  </a:lnTo>
                  <a:lnTo>
                    <a:pt x="253174" y="1288592"/>
                  </a:lnTo>
                  <a:lnTo>
                    <a:pt x="235280" y="1290167"/>
                  </a:lnTo>
                  <a:lnTo>
                    <a:pt x="214477" y="1292250"/>
                  </a:lnTo>
                  <a:lnTo>
                    <a:pt x="195414" y="1294358"/>
                  </a:lnTo>
                  <a:lnTo>
                    <a:pt x="183362" y="1295869"/>
                  </a:lnTo>
                  <a:lnTo>
                    <a:pt x="175844" y="1296619"/>
                  </a:lnTo>
                  <a:lnTo>
                    <a:pt x="135547" y="1301889"/>
                  </a:lnTo>
                  <a:lnTo>
                    <a:pt x="93408" y="1306182"/>
                  </a:lnTo>
                  <a:lnTo>
                    <a:pt x="69646" y="1307922"/>
                  </a:lnTo>
                  <a:lnTo>
                    <a:pt x="59715" y="1307579"/>
                  </a:lnTo>
                  <a:lnTo>
                    <a:pt x="50673" y="1306652"/>
                  </a:lnTo>
                  <a:lnTo>
                    <a:pt x="43116" y="1305217"/>
                  </a:lnTo>
                  <a:lnTo>
                    <a:pt x="37655" y="1303401"/>
                  </a:lnTo>
                  <a:lnTo>
                    <a:pt x="33134" y="1301140"/>
                  </a:lnTo>
                  <a:lnTo>
                    <a:pt x="27482" y="1298879"/>
                  </a:lnTo>
                  <a:lnTo>
                    <a:pt x="24091" y="1297000"/>
                  </a:lnTo>
                  <a:lnTo>
                    <a:pt x="27127" y="1306182"/>
                  </a:lnTo>
                  <a:lnTo>
                    <a:pt x="31623" y="1313992"/>
                  </a:lnTo>
                  <a:lnTo>
                    <a:pt x="68237" y="1342466"/>
                  </a:lnTo>
                  <a:lnTo>
                    <a:pt x="86601" y="1347444"/>
                  </a:lnTo>
                  <a:lnTo>
                    <a:pt x="90741" y="1347444"/>
                  </a:lnTo>
                  <a:lnTo>
                    <a:pt x="96761" y="1345946"/>
                  </a:lnTo>
                  <a:lnTo>
                    <a:pt x="110324" y="1341043"/>
                  </a:lnTo>
                  <a:lnTo>
                    <a:pt x="124815" y="1336636"/>
                  </a:lnTo>
                  <a:lnTo>
                    <a:pt x="144437" y="1331493"/>
                  </a:lnTo>
                  <a:lnTo>
                    <a:pt x="164693" y="1326692"/>
                  </a:lnTo>
                  <a:lnTo>
                    <a:pt x="181114" y="1323352"/>
                  </a:lnTo>
                  <a:lnTo>
                    <a:pt x="185623" y="1322222"/>
                  </a:lnTo>
                  <a:lnTo>
                    <a:pt x="189014" y="1321854"/>
                  </a:lnTo>
                  <a:lnTo>
                    <a:pt x="190144" y="1321473"/>
                  </a:lnTo>
                  <a:lnTo>
                    <a:pt x="201434" y="1319212"/>
                  </a:lnTo>
                  <a:lnTo>
                    <a:pt x="202565" y="1319212"/>
                  </a:lnTo>
                  <a:lnTo>
                    <a:pt x="211226" y="1318463"/>
                  </a:lnTo>
                  <a:lnTo>
                    <a:pt x="218770" y="1318082"/>
                  </a:lnTo>
                  <a:lnTo>
                    <a:pt x="222148" y="1317713"/>
                  </a:lnTo>
                  <a:lnTo>
                    <a:pt x="236829" y="1315821"/>
                  </a:lnTo>
                  <a:lnTo>
                    <a:pt x="244360" y="1315821"/>
                  </a:lnTo>
                  <a:lnTo>
                    <a:pt x="251891" y="1315072"/>
                  </a:lnTo>
                  <a:lnTo>
                    <a:pt x="268084" y="1315072"/>
                  </a:lnTo>
                  <a:lnTo>
                    <a:pt x="261683" y="1321854"/>
                  </a:lnTo>
                  <a:lnTo>
                    <a:pt x="258292" y="1324864"/>
                  </a:lnTo>
                  <a:lnTo>
                    <a:pt x="252272" y="1328254"/>
                  </a:lnTo>
                  <a:lnTo>
                    <a:pt x="250012" y="1329753"/>
                  </a:lnTo>
                  <a:lnTo>
                    <a:pt x="248132" y="1330883"/>
                  </a:lnTo>
                  <a:lnTo>
                    <a:pt x="247751" y="1330883"/>
                  </a:lnTo>
                  <a:lnTo>
                    <a:pt x="242481" y="1334655"/>
                  </a:lnTo>
                  <a:lnTo>
                    <a:pt x="237591" y="1335773"/>
                  </a:lnTo>
                  <a:lnTo>
                    <a:pt x="239090" y="1336903"/>
                  </a:lnTo>
                  <a:lnTo>
                    <a:pt x="240220" y="1336535"/>
                  </a:lnTo>
                  <a:lnTo>
                    <a:pt x="241731" y="1336154"/>
                  </a:lnTo>
                  <a:lnTo>
                    <a:pt x="243611" y="1335773"/>
                  </a:lnTo>
                  <a:lnTo>
                    <a:pt x="245122" y="1335405"/>
                  </a:lnTo>
                  <a:lnTo>
                    <a:pt x="254152" y="1333525"/>
                  </a:lnTo>
                  <a:lnTo>
                    <a:pt x="267335" y="1330134"/>
                  </a:lnTo>
                  <a:lnTo>
                    <a:pt x="269595" y="1329753"/>
                  </a:lnTo>
                  <a:lnTo>
                    <a:pt x="275983" y="1329753"/>
                  </a:lnTo>
                  <a:lnTo>
                    <a:pt x="311010" y="1325232"/>
                  </a:lnTo>
                  <a:lnTo>
                    <a:pt x="335114" y="1325232"/>
                  </a:lnTo>
                  <a:lnTo>
                    <a:pt x="340385" y="1321473"/>
                  </a:lnTo>
                  <a:lnTo>
                    <a:pt x="340385" y="1315072"/>
                  </a:lnTo>
                  <a:lnTo>
                    <a:pt x="340385" y="1307922"/>
                  </a:lnTo>
                  <a:close/>
                </a:path>
                <a:path w="1379220" h="4149090">
                  <a:moveTo>
                    <a:pt x="341871" y="1742122"/>
                  </a:moveTo>
                  <a:lnTo>
                    <a:pt x="339991" y="1737982"/>
                  </a:lnTo>
                  <a:lnTo>
                    <a:pt x="336994" y="1735721"/>
                  </a:lnTo>
                  <a:lnTo>
                    <a:pt x="328917" y="1730070"/>
                  </a:lnTo>
                  <a:lnTo>
                    <a:pt x="325691" y="1727809"/>
                  </a:lnTo>
                  <a:lnTo>
                    <a:pt x="323799" y="1726311"/>
                  </a:lnTo>
                  <a:lnTo>
                    <a:pt x="322300" y="1724431"/>
                  </a:lnTo>
                  <a:lnTo>
                    <a:pt x="311010" y="1717268"/>
                  </a:lnTo>
                  <a:lnTo>
                    <a:pt x="308584" y="1715757"/>
                  </a:lnTo>
                  <a:lnTo>
                    <a:pt x="304977" y="1713509"/>
                  </a:lnTo>
                  <a:lnTo>
                    <a:pt x="304609" y="1713128"/>
                  </a:lnTo>
                  <a:lnTo>
                    <a:pt x="303098" y="1711998"/>
                  </a:lnTo>
                  <a:lnTo>
                    <a:pt x="302336" y="1711617"/>
                  </a:lnTo>
                  <a:lnTo>
                    <a:pt x="298945" y="1711617"/>
                  </a:lnTo>
                  <a:lnTo>
                    <a:pt x="293306" y="1713509"/>
                  </a:lnTo>
                  <a:lnTo>
                    <a:pt x="291795" y="1715757"/>
                  </a:lnTo>
                  <a:lnTo>
                    <a:pt x="284645" y="1715757"/>
                  </a:lnTo>
                  <a:lnTo>
                    <a:pt x="282003" y="1715389"/>
                  </a:lnTo>
                  <a:lnTo>
                    <a:pt x="270344" y="1715389"/>
                  </a:lnTo>
                  <a:lnTo>
                    <a:pt x="267322" y="1715757"/>
                  </a:lnTo>
                  <a:lnTo>
                    <a:pt x="261683" y="1718030"/>
                  </a:lnTo>
                  <a:lnTo>
                    <a:pt x="241871" y="1725803"/>
                  </a:lnTo>
                  <a:lnTo>
                    <a:pt x="229666" y="1730451"/>
                  </a:lnTo>
                  <a:lnTo>
                    <a:pt x="225094" y="1732356"/>
                  </a:lnTo>
                  <a:lnTo>
                    <a:pt x="221018" y="1733461"/>
                  </a:lnTo>
                  <a:lnTo>
                    <a:pt x="220256" y="1733842"/>
                  </a:lnTo>
                  <a:lnTo>
                    <a:pt x="217995" y="1734591"/>
                  </a:lnTo>
                  <a:lnTo>
                    <a:pt x="215353" y="1732711"/>
                  </a:lnTo>
                  <a:lnTo>
                    <a:pt x="210477" y="1724799"/>
                  </a:lnTo>
                  <a:lnTo>
                    <a:pt x="208584" y="1722539"/>
                  </a:lnTo>
                  <a:lnTo>
                    <a:pt x="200672" y="1715389"/>
                  </a:lnTo>
                  <a:lnTo>
                    <a:pt x="196532" y="1711248"/>
                  </a:lnTo>
                  <a:lnTo>
                    <a:pt x="195402" y="1711617"/>
                  </a:lnTo>
                  <a:lnTo>
                    <a:pt x="195783" y="1715389"/>
                  </a:lnTo>
                  <a:lnTo>
                    <a:pt x="196049" y="1717268"/>
                  </a:lnTo>
                  <a:lnTo>
                    <a:pt x="196164" y="1723669"/>
                  </a:lnTo>
                  <a:lnTo>
                    <a:pt x="195402" y="1727441"/>
                  </a:lnTo>
                  <a:lnTo>
                    <a:pt x="194665" y="1736102"/>
                  </a:lnTo>
                  <a:lnTo>
                    <a:pt x="194081" y="1742122"/>
                  </a:lnTo>
                  <a:lnTo>
                    <a:pt x="197942" y="1783918"/>
                  </a:lnTo>
                  <a:lnTo>
                    <a:pt x="211975" y="1829104"/>
                  </a:lnTo>
                  <a:lnTo>
                    <a:pt x="233819" y="1852066"/>
                  </a:lnTo>
                  <a:lnTo>
                    <a:pt x="239090" y="1852066"/>
                  </a:lnTo>
                  <a:lnTo>
                    <a:pt x="242468" y="1848307"/>
                  </a:lnTo>
                  <a:lnTo>
                    <a:pt x="242468" y="1843024"/>
                  </a:lnTo>
                  <a:lnTo>
                    <a:pt x="242100" y="1841906"/>
                  </a:lnTo>
                  <a:lnTo>
                    <a:pt x="241731" y="1841157"/>
                  </a:lnTo>
                  <a:lnTo>
                    <a:pt x="237197" y="1833994"/>
                  </a:lnTo>
                  <a:lnTo>
                    <a:pt x="235699" y="1829473"/>
                  </a:lnTo>
                  <a:lnTo>
                    <a:pt x="235318" y="1827961"/>
                  </a:lnTo>
                  <a:lnTo>
                    <a:pt x="234569" y="1826463"/>
                  </a:lnTo>
                  <a:lnTo>
                    <a:pt x="229882" y="1810639"/>
                  </a:lnTo>
                  <a:lnTo>
                    <a:pt x="227266" y="1798091"/>
                  </a:lnTo>
                  <a:lnTo>
                    <a:pt x="226174" y="1783918"/>
                  </a:lnTo>
                  <a:lnTo>
                    <a:pt x="226110" y="1780463"/>
                  </a:lnTo>
                  <a:lnTo>
                    <a:pt x="225907" y="1762074"/>
                  </a:lnTo>
                  <a:lnTo>
                    <a:pt x="226288" y="1760575"/>
                  </a:lnTo>
                  <a:lnTo>
                    <a:pt x="261543" y="1738693"/>
                  </a:lnTo>
                  <a:lnTo>
                    <a:pt x="289166" y="1730070"/>
                  </a:lnTo>
                  <a:lnTo>
                    <a:pt x="291795" y="1730070"/>
                  </a:lnTo>
                  <a:lnTo>
                    <a:pt x="296316" y="1731581"/>
                  </a:lnTo>
                  <a:lnTo>
                    <a:pt x="301586" y="1734591"/>
                  </a:lnTo>
                  <a:lnTo>
                    <a:pt x="301523" y="1738693"/>
                  </a:lnTo>
                  <a:lnTo>
                    <a:pt x="283121" y="1780463"/>
                  </a:lnTo>
                  <a:lnTo>
                    <a:pt x="253009" y="1812912"/>
                  </a:lnTo>
                  <a:lnTo>
                    <a:pt x="244729" y="1815541"/>
                  </a:lnTo>
                  <a:lnTo>
                    <a:pt x="245872" y="1818932"/>
                  </a:lnTo>
                  <a:lnTo>
                    <a:pt x="247002" y="1820443"/>
                  </a:lnTo>
                  <a:lnTo>
                    <a:pt x="248500" y="1821942"/>
                  </a:lnTo>
                  <a:lnTo>
                    <a:pt x="251879" y="1824964"/>
                  </a:lnTo>
                  <a:lnTo>
                    <a:pt x="253009" y="1827593"/>
                  </a:lnTo>
                  <a:lnTo>
                    <a:pt x="258673" y="1831365"/>
                  </a:lnTo>
                  <a:lnTo>
                    <a:pt x="259410" y="1831733"/>
                  </a:lnTo>
                  <a:lnTo>
                    <a:pt x="269963" y="1831733"/>
                  </a:lnTo>
                  <a:lnTo>
                    <a:pt x="271843" y="1832114"/>
                  </a:lnTo>
                  <a:lnTo>
                    <a:pt x="276364" y="1832483"/>
                  </a:lnTo>
                  <a:lnTo>
                    <a:pt x="285394" y="1832483"/>
                  </a:lnTo>
                  <a:lnTo>
                    <a:pt x="291426" y="1832114"/>
                  </a:lnTo>
                  <a:lnTo>
                    <a:pt x="297827" y="1832114"/>
                  </a:lnTo>
                  <a:lnTo>
                    <a:pt x="305346" y="1832864"/>
                  </a:lnTo>
                  <a:lnTo>
                    <a:pt x="310616" y="1833232"/>
                  </a:lnTo>
                  <a:lnTo>
                    <a:pt x="312889" y="1833613"/>
                  </a:lnTo>
                  <a:lnTo>
                    <a:pt x="323049" y="1833613"/>
                  </a:lnTo>
                  <a:lnTo>
                    <a:pt x="325412" y="1832114"/>
                  </a:lnTo>
                  <a:lnTo>
                    <a:pt x="327190" y="1830984"/>
                  </a:lnTo>
                  <a:lnTo>
                    <a:pt x="327075" y="1824964"/>
                  </a:lnTo>
                  <a:lnTo>
                    <a:pt x="325488" y="1819630"/>
                  </a:lnTo>
                  <a:lnTo>
                    <a:pt x="320040" y="1814652"/>
                  </a:lnTo>
                  <a:lnTo>
                    <a:pt x="310349" y="1810042"/>
                  </a:lnTo>
                  <a:lnTo>
                    <a:pt x="295935" y="1805381"/>
                  </a:lnTo>
                  <a:lnTo>
                    <a:pt x="299339" y="1801228"/>
                  </a:lnTo>
                  <a:lnTo>
                    <a:pt x="303847" y="1796338"/>
                  </a:lnTo>
                  <a:lnTo>
                    <a:pt x="312889" y="1786928"/>
                  </a:lnTo>
                  <a:lnTo>
                    <a:pt x="315391" y="1783626"/>
                  </a:lnTo>
                  <a:lnTo>
                    <a:pt x="323049" y="1774126"/>
                  </a:lnTo>
                  <a:lnTo>
                    <a:pt x="325691" y="1771497"/>
                  </a:lnTo>
                  <a:lnTo>
                    <a:pt x="333146" y="1762734"/>
                  </a:lnTo>
                  <a:lnTo>
                    <a:pt x="338162" y="1755914"/>
                  </a:lnTo>
                  <a:lnTo>
                    <a:pt x="340982" y="1750580"/>
                  </a:lnTo>
                  <a:lnTo>
                    <a:pt x="341871" y="1746262"/>
                  </a:lnTo>
                  <a:lnTo>
                    <a:pt x="341871" y="1742122"/>
                  </a:lnTo>
                  <a:close/>
                </a:path>
                <a:path w="1379220" h="4149090">
                  <a:moveTo>
                    <a:pt x="356565" y="1927085"/>
                  </a:moveTo>
                  <a:lnTo>
                    <a:pt x="352425" y="1919935"/>
                  </a:lnTo>
                  <a:lnTo>
                    <a:pt x="347154" y="1916163"/>
                  </a:lnTo>
                  <a:lnTo>
                    <a:pt x="343395" y="1913153"/>
                  </a:lnTo>
                  <a:lnTo>
                    <a:pt x="305739" y="1902612"/>
                  </a:lnTo>
                  <a:lnTo>
                    <a:pt x="305739" y="1904111"/>
                  </a:lnTo>
                  <a:lnTo>
                    <a:pt x="308368" y="1905622"/>
                  </a:lnTo>
                  <a:lnTo>
                    <a:pt x="309130" y="1906003"/>
                  </a:lnTo>
                  <a:lnTo>
                    <a:pt x="311378" y="1908632"/>
                  </a:lnTo>
                  <a:lnTo>
                    <a:pt x="331343" y="1928583"/>
                  </a:lnTo>
                  <a:lnTo>
                    <a:pt x="335851" y="1933486"/>
                  </a:lnTo>
                  <a:lnTo>
                    <a:pt x="339991" y="1937626"/>
                  </a:lnTo>
                  <a:lnTo>
                    <a:pt x="344131" y="1942147"/>
                  </a:lnTo>
                  <a:lnTo>
                    <a:pt x="347154" y="1944027"/>
                  </a:lnTo>
                  <a:lnTo>
                    <a:pt x="354685" y="1944027"/>
                  </a:lnTo>
                  <a:lnTo>
                    <a:pt x="356565" y="1940636"/>
                  </a:lnTo>
                  <a:lnTo>
                    <a:pt x="356565" y="1927085"/>
                  </a:lnTo>
                  <a:close/>
                </a:path>
                <a:path w="1379220" h="4149090">
                  <a:moveTo>
                    <a:pt x="707567" y="1300010"/>
                  </a:moveTo>
                  <a:lnTo>
                    <a:pt x="682142" y="1332445"/>
                  </a:lnTo>
                  <a:lnTo>
                    <a:pt x="670445" y="1351775"/>
                  </a:lnTo>
                  <a:lnTo>
                    <a:pt x="665848" y="1359103"/>
                  </a:lnTo>
                  <a:lnTo>
                    <a:pt x="661149" y="1366304"/>
                  </a:lnTo>
                  <a:lnTo>
                    <a:pt x="656361" y="1373428"/>
                  </a:lnTo>
                  <a:lnTo>
                    <a:pt x="651459" y="1380210"/>
                  </a:lnTo>
                  <a:lnTo>
                    <a:pt x="648830" y="1382090"/>
                  </a:lnTo>
                  <a:lnTo>
                    <a:pt x="639419" y="1382090"/>
                  </a:lnTo>
                  <a:lnTo>
                    <a:pt x="612787" y="1340167"/>
                  </a:lnTo>
                  <a:lnTo>
                    <a:pt x="611936" y="1316951"/>
                  </a:lnTo>
                  <a:lnTo>
                    <a:pt x="612305" y="1313929"/>
                  </a:lnTo>
                  <a:lnTo>
                    <a:pt x="614197" y="1301140"/>
                  </a:lnTo>
                  <a:lnTo>
                    <a:pt x="614934" y="1293977"/>
                  </a:lnTo>
                  <a:lnTo>
                    <a:pt x="615327" y="1289469"/>
                  </a:lnTo>
                  <a:lnTo>
                    <a:pt x="615213" y="1276743"/>
                  </a:lnTo>
                  <a:lnTo>
                    <a:pt x="614756" y="1270304"/>
                  </a:lnTo>
                  <a:lnTo>
                    <a:pt x="613727" y="1263383"/>
                  </a:lnTo>
                  <a:lnTo>
                    <a:pt x="611936" y="1254442"/>
                  </a:lnTo>
                  <a:lnTo>
                    <a:pt x="610793" y="1249553"/>
                  </a:lnTo>
                  <a:lnTo>
                    <a:pt x="606666" y="1242402"/>
                  </a:lnTo>
                  <a:lnTo>
                    <a:pt x="606285" y="1241640"/>
                  </a:lnTo>
                  <a:lnTo>
                    <a:pt x="604024" y="1237881"/>
                  </a:lnTo>
                  <a:lnTo>
                    <a:pt x="601764" y="1235621"/>
                  </a:lnTo>
                  <a:lnTo>
                    <a:pt x="598385" y="1231480"/>
                  </a:lnTo>
                  <a:lnTo>
                    <a:pt x="598385" y="1231099"/>
                  </a:lnTo>
                  <a:lnTo>
                    <a:pt x="594982" y="1228090"/>
                  </a:lnTo>
                  <a:lnTo>
                    <a:pt x="589343" y="1221689"/>
                  </a:lnTo>
                  <a:lnTo>
                    <a:pt x="587082" y="1219809"/>
                  </a:lnTo>
                  <a:lnTo>
                    <a:pt x="587082" y="1219428"/>
                  </a:lnTo>
                  <a:lnTo>
                    <a:pt x="582942" y="1219047"/>
                  </a:lnTo>
                  <a:lnTo>
                    <a:pt x="582942" y="1219809"/>
                  </a:lnTo>
                  <a:lnTo>
                    <a:pt x="586333" y="1227340"/>
                  </a:lnTo>
                  <a:lnTo>
                    <a:pt x="587451" y="1230731"/>
                  </a:lnTo>
                  <a:lnTo>
                    <a:pt x="587451" y="1242402"/>
                  </a:lnTo>
                  <a:lnTo>
                    <a:pt x="587082" y="1245412"/>
                  </a:lnTo>
                  <a:lnTo>
                    <a:pt x="584835" y="1267002"/>
                  </a:lnTo>
                  <a:lnTo>
                    <a:pt x="583184" y="1284236"/>
                  </a:lnTo>
                  <a:lnTo>
                    <a:pt x="582155" y="1297038"/>
                  </a:lnTo>
                  <a:lnTo>
                    <a:pt x="581812" y="1305280"/>
                  </a:lnTo>
                  <a:lnTo>
                    <a:pt x="582206" y="1315389"/>
                  </a:lnTo>
                  <a:lnTo>
                    <a:pt x="591731" y="1359103"/>
                  </a:lnTo>
                  <a:lnTo>
                    <a:pt x="616826" y="1395272"/>
                  </a:lnTo>
                  <a:lnTo>
                    <a:pt x="649681" y="1417916"/>
                  </a:lnTo>
                  <a:lnTo>
                    <a:pt x="666534" y="1422006"/>
                  </a:lnTo>
                  <a:lnTo>
                    <a:pt x="673303" y="1422006"/>
                  </a:lnTo>
                  <a:lnTo>
                    <a:pt x="678205" y="1417104"/>
                  </a:lnTo>
                  <a:lnTo>
                    <a:pt x="678205" y="1407693"/>
                  </a:lnTo>
                  <a:lnTo>
                    <a:pt x="677824" y="1406944"/>
                  </a:lnTo>
                  <a:lnTo>
                    <a:pt x="676313" y="1401292"/>
                  </a:lnTo>
                  <a:lnTo>
                    <a:pt x="676313" y="1397901"/>
                  </a:lnTo>
                  <a:lnTo>
                    <a:pt x="677214" y="1388745"/>
                  </a:lnTo>
                  <a:lnTo>
                    <a:pt x="686104" y="1350086"/>
                  </a:lnTo>
                  <a:lnTo>
                    <a:pt x="699985" y="1315085"/>
                  </a:lnTo>
                  <a:lnTo>
                    <a:pt x="707567" y="1300010"/>
                  </a:lnTo>
                  <a:close/>
                </a:path>
                <a:path w="1379220" h="4149090">
                  <a:moveTo>
                    <a:pt x="707567" y="531736"/>
                  </a:moveTo>
                  <a:lnTo>
                    <a:pt x="682142" y="564172"/>
                  </a:lnTo>
                  <a:lnTo>
                    <a:pt x="670445" y="583501"/>
                  </a:lnTo>
                  <a:lnTo>
                    <a:pt x="665848" y="590829"/>
                  </a:lnTo>
                  <a:lnTo>
                    <a:pt x="661149" y="598043"/>
                  </a:lnTo>
                  <a:lnTo>
                    <a:pt x="656361" y="605155"/>
                  </a:lnTo>
                  <a:lnTo>
                    <a:pt x="651459" y="611936"/>
                  </a:lnTo>
                  <a:lnTo>
                    <a:pt x="648830" y="613816"/>
                  </a:lnTo>
                  <a:lnTo>
                    <a:pt x="639419" y="613816"/>
                  </a:lnTo>
                  <a:lnTo>
                    <a:pt x="612787" y="571893"/>
                  </a:lnTo>
                  <a:lnTo>
                    <a:pt x="611936" y="548678"/>
                  </a:lnTo>
                  <a:lnTo>
                    <a:pt x="612305" y="545655"/>
                  </a:lnTo>
                  <a:lnTo>
                    <a:pt x="614197" y="532866"/>
                  </a:lnTo>
                  <a:lnTo>
                    <a:pt x="614934" y="525703"/>
                  </a:lnTo>
                  <a:lnTo>
                    <a:pt x="615327" y="521195"/>
                  </a:lnTo>
                  <a:lnTo>
                    <a:pt x="615213" y="508469"/>
                  </a:lnTo>
                  <a:lnTo>
                    <a:pt x="614756" y="502043"/>
                  </a:lnTo>
                  <a:lnTo>
                    <a:pt x="613727" y="495122"/>
                  </a:lnTo>
                  <a:lnTo>
                    <a:pt x="611936" y="486168"/>
                  </a:lnTo>
                  <a:lnTo>
                    <a:pt x="610793" y="481279"/>
                  </a:lnTo>
                  <a:lnTo>
                    <a:pt x="606666" y="474129"/>
                  </a:lnTo>
                  <a:lnTo>
                    <a:pt x="606285" y="473367"/>
                  </a:lnTo>
                  <a:lnTo>
                    <a:pt x="604024" y="469607"/>
                  </a:lnTo>
                  <a:lnTo>
                    <a:pt x="601764" y="467347"/>
                  </a:lnTo>
                  <a:lnTo>
                    <a:pt x="598385" y="463207"/>
                  </a:lnTo>
                  <a:lnTo>
                    <a:pt x="598385" y="462826"/>
                  </a:lnTo>
                  <a:lnTo>
                    <a:pt x="594982" y="459816"/>
                  </a:lnTo>
                  <a:lnTo>
                    <a:pt x="589343" y="453415"/>
                  </a:lnTo>
                  <a:lnTo>
                    <a:pt x="587082" y="451535"/>
                  </a:lnTo>
                  <a:lnTo>
                    <a:pt x="587082" y="451154"/>
                  </a:lnTo>
                  <a:lnTo>
                    <a:pt x="582942" y="450773"/>
                  </a:lnTo>
                  <a:lnTo>
                    <a:pt x="582942" y="451535"/>
                  </a:lnTo>
                  <a:lnTo>
                    <a:pt x="586333" y="459066"/>
                  </a:lnTo>
                  <a:lnTo>
                    <a:pt x="587451" y="462457"/>
                  </a:lnTo>
                  <a:lnTo>
                    <a:pt x="587451" y="474129"/>
                  </a:lnTo>
                  <a:lnTo>
                    <a:pt x="587082" y="477139"/>
                  </a:lnTo>
                  <a:lnTo>
                    <a:pt x="584835" y="498729"/>
                  </a:lnTo>
                  <a:lnTo>
                    <a:pt x="583184" y="515975"/>
                  </a:lnTo>
                  <a:lnTo>
                    <a:pt x="582155" y="528764"/>
                  </a:lnTo>
                  <a:lnTo>
                    <a:pt x="581812" y="537006"/>
                  </a:lnTo>
                  <a:lnTo>
                    <a:pt x="582206" y="547116"/>
                  </a:lnTo>
                  <a:lnTo>
                    <a:pt x="591731" y="590829"/>
                  </a:lnTo>
                  <a:lnTo>
                    <a:pt x="616826" y="626999"/>
                  </a:lnTo>
                  <a:lnTo>
                    <a:pt x="649681" y="649643"/>
                  </a:lnTo>
                  <a:lnTo>
                    <a:pt x="666534" y="653732"/>
                  </a:lnTo>
                  <a:lnTo>
                    <a:pt x="673303" y="653732"/>
                  </a:lnTo>
                  <a:lnTo>
                    <a:pt x="678205" y="648830"/>
                  </a:lnTo>
                  <a:lnTo>
                    <a:pt x="678205" y="639419"/>
                  </a:lnTo>
                  <a:lnTo>
                    <a:pt x="677824" y="638670"/>
                  </a:lnTo>
                  <a:lnTo>
                    <a:pt x="676313" y="633018"/>
                  </a:lnTo>
                  <a:lnTo>
                    <a:pt x="676313" y="629627"/>
                  </a:lnTo>
                  <a:lnTo>
                    <a:pt x="677214" y="620471"/>
                  </a:lnTo>
                  <a:lnTo>
                    <a:pt x="686104" y="581812"/>
                  </a:lnTo>
                  <a:lnTo>
                    <a:pt x="699985" y="546823"/>
                  </a:lnTo>
                  <a:lnTo>
                    <a:pt x="707567" y="531736"/>
                  </a:lnTo>
                  <a:close/>
                </a:path>
                <a:path w="1379220" h="4149090">
                  <a:moveTo>
                    <a:pt x="728294" y="2849727"/>
                  </a:moveTo>
                  <a:lnTo>
                    <a:pt x="716610" y="2812821"/>
                  </a:lnTo>
                  <a:lnTo>
                    <a:pt x="711073" y="2805671"/>
                  </a:lnTo>
                  <a:lnTo>
                    <a:pt x="710819" y="2805341"/>
                  </a:lnTo>
                  <a:lnTo>
                    <a:pt x="703618" y="2800121"/>
                  </a:lnTo>
                  <a:lnTo>
                    <a:pt x="703351" y="2800032"/>
                  </a:lnTo>
                  <a:lnTo>
                    <a:pt x="703351" y="2833916"/>
                  </a:lnTo>
                  <a:lnTo>
                    <a:pt x="703173" y="2839186"/>
                  </a:lnTo>
                  <a:lnTo>
                    <a:pt x="693026" y="2885744"/>
                  </a:lnTo>
                  <a:lnTo>
                    <a:pt x="678154" y="2924962"/>
                  </a:lnTo>
                  <a:lnTo>
                    <a:pt x="661631" y="2951010"/>
                  </a:lnTo>
                  <a:lnTo>
                    <a:pt x="655243" y="2951010"/>
                  </a:lnTo>
                  <a:lnTo>
                    <a:pt x="618718" y="2921635"/>
                  </a:lnTo>
                  <a:lnTo>
                    <a:pt x="612686" y="2909963"/>
                  </a:lnTo>
                  <a:lnTo>
                    <a:pt x="617855" y="2900934"/>
                  </a:lnTo>
                  <a:lnTo>
                    <a:pt x="622147" y="2893631"/>
                  </a:lnTo>
                  <a:lnTo>
                    <a:pt x="633031" y="2875330"/>
                  </a:lnTo>
                  <a:lnTo>
                    <a:pt x="638733" y="2865920"/>
                  </a:lnTo>
                  <a:lnTo>
                    <a:pt x="643750" y="2857436"/>
                  </a:lnTo>
                  <a:lnTo>
                    <a:pt x="652310" y="2842780"/>
                  </a:lnTo>
                  <a:lnTo>
                    <a:pt x="657567" y="2833916"/>
                  </a:lnTo>
                  <a:lnTo>
                    <a:pt x="658736" y="2831947"/>
                  </a:lnTo>
                  <a:lnTo>
                    <a:pt x="661454" y="2827515"/>
                  </a:lnTo>
                  <a:lnTo>
                    <a:pt x="663702" y="2823845"/>
                  </a:lnTo>
                  <a:lnTo>
                    <a:pt x="668108" y="2816999"/>
                  </a:lnTo>
                  <a:lnTo>
                    <a:pt x="672934" y="2809811"/>
                  </a:lnTo>
                  <a:lnTo>
                    <a:pt x="678967" y="2806801"/>
                  </a:lnTo>
                  <a:lnTo>
                    <a:pt x="681964" y="2805671"/>
                  </a:lnTo>
                  <a:lnTo>
                    <a:pt x="685368" y="2805671"/>
                  </a:lnTo>
                  <a:lnTo>
                    <a:pt x="703351" y="2833916"/>
                  </a:lnTo>
                  <a:lnTo>
                    <a:pt x="703351" y="2800032"/>
                  </a:lnTo>
                  <a:lnTo>
                    <a:pt x="694156" y="2796730"/>
                  </a:lnTo>
                  <a:lnTo>
                    <a:pt x="681596" y="2794749"/>
                  </a:lnTo>
                  <a:lnTo>
                    <a:pt x="685165" y="2783827"/>
                  </a:lnTo>
                  <a:lnTo>
                    <a:pt x="687476" y="2775267"/>
                  </a:lnTo>
                  <a:lnTo>
                    <a:pt x="688733" y="2768168"/>
                  </a:lnTo>
                  <a:lnTo>
                    <a:pt x="689127" y="2761996"/>
                  </a:lnTo>
                  <a:lnTo>
                    <a:pt x="688327" y="2753601"/>
                  </a:lnTo>
                  <a:lnTo>
                    <a:pt x="670293" y="2718689"/>
                  </a:lnTo>
                  <a:lnTo>
                    <a:pt x="662762" y="2713799"/>
                  </a:lnTo>
                  <a:lnTo>
                    <a:pt x="655993" y="2713799"/>
                  </a:lnTo>
                  <a:lnTo>
                    <a:pt x="655243" y="2714548"/>
                  </a:lnTo>
                  <a:lnTo>
                    <a:pt x="655243" y="2716809"/>
                  </a:lnTo>
                  <a:lnTo>
                    <a:pt x="655612" y="2717190"/>
                  </a:lnTo>
                  <a:lnTo>
                    <a:pt x="659384" y="2718689"/>
                  </a:lnTo>
                  <a:lnTo>
                    <a:pt x="665403" y="2720581"/>
                  </a:lnTo>
                  <a:lnTo>
                    <a:pt x="669925" y="2730360"/>
                  </a:lnTo>
                  <a:lnTo>
                    <a:pt x="669925" y="2740901"/>
                  </a:lnTo>
                  <a:lnTo>
                    <a:pt x="669544" y="2747645"/>
                  </a:lnTo>
                  <a:lnTo>
                    <a:pt x="668362" y="2754414"/>
                  </a:lnTo>
                  <a:lnTo>
                    <a:pt x="666267" y="2761411"/>
                  </a:lnTo>
                  <a:lnTo>
                    <a:pt x="663143" y="2768777"/>
                  </a:lnTo>
                  <a:lnTo>
                    <a:pt x="662012" y="2771025"/>
                  </a:lnTo>
                  <a:lnTo>
                    <a:pt x="660882" y="2774416"/>
                  </a:lnTo>
                  <a:lnTo>
                    <a:pt x="658990" y="2778556"/>
                  </a:lnTo>
                  <a:lnTo>
                    <a:pt x="657123" y="2783827"/>
                  </a:lnTo>
                  <a:lnTo>
                    <a:pt x="654113" y="2789097"/>
                  </a:lnTo>
                  <a:lnTo>
                    <a:pt x="619658" y="2812453"/>
                  </a:lnTo>
                  <a:lnTo>
                    <a:pt x="581761" y="2825115"/>
                  </a:lnTo>
                  <a:lnTo>
                    <a:pt x="569023" y="2827515"/>
                  </a:lnTo>
                  <a:lnTo>
                    <a:pt x="566750" y="2827515"/>
                  </a:lnTo>
                  <a:lnTo>
                    <a:pt x="564121" y="2827134"/>
                  </a:lnTo>
                  <a:lnTo>
                    <a:pt x="560730" y="2826372"/>
                  </a:lnTo>
                  <a:lnTo>
                    <a:pt x="557339" y="2826004"/>
                  </a:lnTo>
                  <a:lnTo>
                    <a:pt x="551688" y="2824873"/>
                  </a:lnTo>
                  <a:lnTo>
                    <a:pt x="544537" y="2824124"/>
                  </a:lnTo>
                  <a:lnTo>
                    <a:pt x="544918" y="2827134"/>
                  </a:lnTo>
                  <a:lnTo>
                    <a:pt x="545287" y="2827515"/>
                  </a:lnTo>
                  <a:lnTo>
                    <a:pt x="547547" y="2829395"/>
                  </a:lnTo>
                  <a:lnTo>
                    <a:pt x="550557" y="2832023"/>
                  </a:lnTo>
                  <a:lnTo>
                    <a:pt x="591235" y="2848978"/>
                  </a:lnTo>
                  <a:lnTo>
                    <a:pt x="595630" y="2848800"/>
                  </a:lnTo>
                  <a:lnTo>
                    <a:pt x="599884" y="2847797"/>
                  </a:lnTo>
                  <a:lnTo>
                    <a:pt x="605840" y="2845320"/>
                  </a:lnTo>
                  <a:lnTo>
                    <a:pt x="615327" y="2840685"/>
                  </a:lnTo>
                  <a:lnTo>
                    <a:pt x="616458" y="2840304"/>
                  </a:lnTo>
                  <a:lnTo>
                    <a:pt x="618718" y="2839186"/>
                  </a:lnTo>
                  <a:lnTo>
                    <a:pt x="622096" y="2837675"/>
                  </a:lnTo>
                  <a:lnTo>
                    <a:pt x="623608" y="2836926"/>
                  </a:lnTo>
                  <a:lnTo>
                    <a:pt x="626237" y="2835783"/>
                  </a:lnTo>
                  <a:lnTo>
                    <a:pt x="629627" y="2833916"/>
                  </a:lnTo>
                  <a:lnTo>
                    <a:pt x="621258" y="2847352"/>
                  </a:lnTo>
                  <a:lnTo>
                    <a:pt x="598741" y="2880652"/>
                  </a:lnTo>
                  <a:lnTo>
                    <a:pt x="575030" y="2902445"/>
                  </a:lnTo>
                  <a:lnTo>
                    <a:pt x="570522" y="2906204"/>
                  </a:lnTo>
                  <a:lnTo>
                    <a:pt x="570522" y="2912224"/>
                  </a:lnTo>
                  <a:lnTo>
                    <a:pt x="572401" y="2922016"/>
                  </a:lnTo>
                  <a:lnTo>
                    <a:pt x="574294" y="2937827"/>
                  </a:lnTo>
                  <a:lnTo>
                    <a:pt x="574294" y="2938957"/>
                  </a:lnTo>
                  <a:lnTo>
                    <a:pt x="576160" y="2944609"/>
                  </a:lnTo>
                  <a:lnTo>
                    <a:pt x="578802" y="2947238"/>
                  </a:lnTo>
                  <a:lnTo>
                    <a:pt x="582193" y="2947238"/>
                  </a:lnTo>
                  <a:lnTo>
                    <a:pt x="587438" y="2945765"/>
                  </a:lnTo>
                  <a:lnTo>
                    <a:pt x="593153" y="2940520"/>
                  </a:lnTo>
                  <a:lnTo>
                    <a:pt x="600341" y="2930258"/>
                  </a:lnTo>
                  <a:lnTo>
                    <a:pt x="610057" y="2913735"/>
                  </a:lnTo>
                  <a:lnTo>
                    <a:pt x="611187" y="2915996"/>
                  </a:lnTo>
                  <a:lnTo>
                    <a:pt x="611555" y="2917875"/>
                  </a:lnTo>
                  <a:lnTo>
                    <a:pt x="611936" y="2919374"/>
                  </a:lnTo>
                  <a:lnTo>
                    <a:pt x="613067" y="2922765"/>
                  </a:lnTo>
                  <a:lnTo>
                    <a:pt x="613816" y="2924276"/>
                  </a:lnTo>
                  <a:lnTo>
                    <a:pt x="615327" y="2927667"/>
                  </a:lnTo>
                  <a:lnTo>
                    <a:pt x="616458" y="2930677"/>
                  </a:lnTo>
                  <a:lnTo>
                    <a:pt x="617207" y="2932557"/>
                  </a:lnTo>
                  <a:lnTo>
                    <a:pt x="621360" y="2943479"/>
                  </a:lnTo>
                  <a:lnTo>
                    <a:pt x="624357" y="2949879"/>
                  </a:lnTo>
                  <a:lnTo>
                    <a:pt x="628497" y="2958909"/>
                  </a:lnTo>
                  <a:lnTo>
                    <a:pt x="635533" y="2974937"/>
                  </a:lnTo>
                  <a:lnTo>
                    <a:pt x="639521" y="2983065"/>
                  </a:lnTo>
                  <a:lnTo>
                    <a:pt x="642785" y="2988716"/>
                  </a:lnTo>
                  <a:lnTo>
                    <a:pt x="645071" y="2991294"/>
                  </a:lnTo>
                  <a:lnTo>
                    <a:pt x="649579" y="2993555"/>
                  </a:lnTo>
                  <a:lnTo>
                    <a:pt x="655243" y="2993555"/>
                  </a:lnTo>
                  <a:lnTo>
                    <a:pt x="663892" y="2990545"/>
                  </a:lnTo>
                  <a:lnTo>
                    <a:pt x="668413" y="2987154"/>
                  </a:lnTo>
                  <a:lnTo>
                    <a:pt x="675982" y="2981604"/>
                  </a:lnTo>
                  <a:lnTo>
                    <a:pt x="682434" y="2974924"/>
                  </a:lnTo>
                  <a:lnTo>
                    <a:pt x="688746" y="2965970"/>
                  </a:lnTo>
                  <a:lnTo>
                    <a:pt x="695909" y="2953639"/>
                  </a:lnTo>
                  <a:lnTo>
                    <a:pt x="697179" y="2951010"/>
                  </a:lnTo>
                  <a:lnTo>
                    <a:pt x="709066" y="2926613"/>
                  </a:lnTo>
                  <a:lnTo>
                    <a:pt x="719289" y="2898864"/>
                  </a:lnTo>
                  <a:lnTo>
                    <a:pt x="725932" y="2872536"/>
                  </a:lnTo>
                  <a:lnTo>
                    <a:pt x="728294" y="2849727"/>
                  </a:lnTo>
                  <a:close/>
                </a:path>
                <a:path w="1379220" h="4149090">
                  <a:moveTo>
                    <a:pt x="757656" y="1624279"/>
                  </a:moveTo>
                  <a:lnTo>
                    <a:pt x="728281" y="1603565"/>
                  </a:lnTo>
                  <a:lnTo>
                    <a:pt x="727329" y="1603184"/>
                  </a:lnTo>
                  <a:lnTo>
                    <a:pt x="726401" y="1602816"/>
                  </a:lnTo>
                  <a:lnTo>
                    <a:pt x="726008" y="1602435"/>
                  </a:lnTo>
                  <a:lnTo>
                    <a:pt x="721499" y="1599425"/>
                  </a:lnTo>
                  <a:lnTo>
                    <a:pt x="718108" y="1599425"/>
                  </a:lnTo>
                  <a:lnTo>
                    <a:pt x="716229" y="1599806"/>
                  </a:lnTo>
                  <a:lnTo>
                    <a:pt x="712089" y="1601304"/>
                  </a:lnTo>
                  <a:lnTo>
                    <a:pt x="699287" y="1602435"/>
                  </a:lnTo>
                  <a:lnTo>
                    <a:pt x="692137" y="1603184"/>
                  </a:lnTo>
                  <a:lnTo>
                    <a:pt x="690626" y="1603184"/>
                  </a:lnTo>
                  <a:lnTo>
                    <a:pt x="673735" y="1602028"/>
                  </a:lnTo>
                  <a:lnTo>
                    <a:pt x="658202" y="1598803"/>
                  </a:lnTo>
                  <a:lnTo>
                    <a:pt x="645147" y="1593811"/>
                  </a:lnTo>
                  <a:lnTo>
                    <a:pt x="635647" y="1587373"/>
                  </a:lnTo>
                  <a:lnTo>
                    <a:pt x="635279" y="1588884"/>
                  </a:lnTo>
                  <a:lnTo>
                    <a:pt x="635279" y="1593405"/>
                  </a:lnTo>
                  <a:lnTo>
                    <a:pt x="637908" y="1597914"/>
                  </a:lnTo>
                  <a:lnTo>
                    <a:pt x="672045" y="1625282"/>
                  </a:lnTo>
                  <a:lnTo>
                    <a:pt x="691007" y="1630680"/>
                  </a:lnTo>
                  <a:lnTo>
                    <a:pt x="691375" y="1631061"/>
                  </a:lnTo>
                  <a:lnTo>
                    <a:pt x="658990" y="1662684"/>
                  </a:lnTo>
                  <a:lnTo>
                    <a:pt x="655993" y="1665312"/>
                  </a:lnTo>
                  <a:lnTo>
                    <a:pt x="649211" y="1671332"/>
                  </a:lnTo>
                  <a:lnTo>
                    <a:pt x="650328" y="1672475"/>
                  </a:lnTo>
                  <a:lnTo>
                    <a:pt x="672782" y="1659928"/>
                  </a:lnTo>
                  <a:lnTo>
                    <a:pt x="694677" y="1650301"/>
                  </a:lnTo>
                  <a:lnTo>
                    <a:pt x="714730" y="1644142"/>
                  </a:lnTo>
                  <a:lnTo>
                    <a:pt x="731672" y="1641970"/>
                  </a:lnTo>
                  <a:lnTo>
                    <a:pt x="747852" y="1641970"/>
                  </a:lnTo>
                  <a:lnTo>
                    <a:pt x="751255" y="1641221"/>
                  </a:lnTo>
                  <a:lnTo>
                    <a:pt x="755015" y="1637080"/>
                  </a:lnTo>
                  <a:lnTo>
                    <a:pt x="756894" y="1635188"/>
                  </a:lnTo>
                  <a:lnTo>
                    <a:pt x="757656" y="1632559"/>
                  </a:lnTo>
                  <a:lnTo>
                    <a:pt x="757656" y="1624279"/>
                  </a:lnTo>
                  <a:close/>
                </a:path>
                <a:path w="1379220" h="4149090">
                  <a:moveTo>
                    <a:pt x="787019" y="1807273"/>
                  </a:moveTo>
                  <a:lnTo>
                    <a:pt x="753351" y="1787309"/>
                  </a:lnTo>
                  <a:lnTo>
                    <a:pt x="748614" y="1785810"/>
                  </a:lnTo>
                  <a:lnTo>
                    <a:pt x="743712" y="1783918"/>
                  </a:lnTo>
                  <a:lnTo>
                    <a:pt x="740702" y="1783168"/>
                  </a:lnTo>
                  <a:lnTo>
                    <a:pt x="735812" y="1783168"/>
                  </a:lnTo>
                  <a:lnTo>
                    <a:pt x="727900" y="1785048"/>
                  </a:lnTo>
                  <a:lnTo>
                    <a:pt x="723379" y="1787309"/>
                  </a:lnTo>
                  <a:lnTo>
                    <a:pt x="716597" y="1787309"/>
                  </a:lnTo>
                  <a:lnTo>
                    <a:pt x="670293" y="1777517"/>
                  </a:lnTo>
                  <a:lnTo>
                    <a:pt x="636778" y="1753425"/>
                  </a:lnTo>
                  <a:lnTo>
                    <a:pt x="626237" y="1712010"/>
                  </a:lnTo>
                  <a:lnTo>
                    <a:pt x="626999" y="1709369"/>
                  </a:lnTo>
                  <a:lnTo>
                    <a:pt x="630377" y="1701469"/>
                  </a:lnTo>
                  <a:lnTo>
                    <a:pt x="630377" y="1700707"/>
                  </a:lnTo>
                  <a:lnTo>
                    <a:pt x="631139" y="1699209"/>
                  </a:lnTo>
                  <a:lnTo>
                    <a:pt x="630008" y="1698066"/>
                  </a:lnTo>
                  <a:lnTo>
                    <a:pt x="623430" y="1709077"/>
                  </a:lnTo>
                  <a:lnTo>
                    <a:pt x="618858" y="1719249"/>
                  </a:lnTo>
                  <a:lnTo>
                    <a:pt x="616191" y="1728990"/>
                  </a:lnTo>
                  <a:lnTo>
                    <a:pt x="615327" y="1738744"/>
                  </a:lnTo>
                  <a:lnTo>
                    <a:pt x="616813" y="1752396"/>
                  </a:lnTo>
                  <a:lnTo>
                    <a:pt x="639419" y="1789188"/>
                  </a:lnTo>
                  <a:lnTo>
                    <a:pt x="681583" y="1813293"/>
                  </a:lnTo>
                  <a:lnTo>
                    <a:pt x="734161" y="1823085"/>
                  </a:lnTo>
                  <a:lnTo>
                    <a:pt x="751992" y="1823834"/>
                  </a:lnTo>
                  <a:lnTo>
                    <a:pt x="765733" y="1822843"/>
                  </a:lnTo>
                  <a:lnTo>
                    <a:pt x="776846" y="1820164"/>
                  </a:lnTo>
                  <a:lnTo>
                    <a:pt x="784301" y="1816201"/>
                  </a:lnTo>
                  <a:lnTo>
                    <a:pt x="787019" y="1811413"/>
                  </a:lnTo>
                  <a:lnTo>
                    <a:pt x="787019" y="1807273"/>
                  </a:lnTo>
                  <a:close/>
                </a:path>
                <a:path w="1379220" h="4149090">
                  <a:moveTo>
                    <a:pt x="807351" y="4110507"/>
                  </a:moveTo>
                  <a:lnTo>
                    <a:pt x="805853" y="4105427"/>
                  </a:lnTo>
                  <a:lnTo>
                    <a:pt x="803960" y="4102887"/>
                  </a:lnTo>
                  <a:lnTo>
                    <a:pt x="797560" y="4092727"/>
                  </a:lnTo>
                  <a:lnTo>
                    <a:pt x="787107" y="4055897"/>
                  </a:lnTo>
                  <a:lnTo>
                    <a:pt x="779348" y="4016527"/>
                  </a:lnTo>
                  <a:lnTo>
                    <a:pt x="776859" y="3992397"/>
                  </a:lnTo>
                  <a:lnTo>
                    <a:pt x="774966" y="3992397"/>
                  </a:lnTo>
                  <a:lnTo>
                    <a:pt x="774865" y="4008907"/>
                  </a:lnTo>
                  <a:lnTo>
                    <a:pt x="774598" y="4015257"/>
                  </a:lnTo>
                  <a:lnTo>
                    <a:pt x="774217" y="4021607"/>
                  </a:lnTo>
                  <a:lnTo>
                    <a:pt x="774128" y="4045737"/>
                  </a:lnTo>
                  <a:lnTo>
                    <a:pt x="773468" y="4054627"/>
                  </a:lnTo>
                  <a:lnTo>
                    <a:pt x="773087" y="4060977"/>
                  </a:lnTo>
                  <a:lnTo>
                    <a:pt x="772706" y="4074947"/>
                  </a:lnTo>
                  <a:lnTo>
                    <a:pt x="771956" y="4083837"/>
                  </a:lnTo>
                  <a:lnTo>
                    <a:pt x="741616" y="4118127"/>
                  </a:lnTo>
                  <a:lnTo>
                    <a:pt x="687235" y="4125747"/>
                  </a:lnTo>
                  <a:lnTo>
                    <a:pt x="677113" y="4125747"/>
                  </a:lnTo>
                  <a:lnTo>
                    <a:pt x="667791" y="4124477"/>
                  </a:lnTo>
                  <a:lnTo>
                    <a:pt x="659536" y="4121937"/>
                  </a:lnTo>
                  <a:lnTo>
                    <a:pt x="652589" y="4120667"/>
                  </a:lnTo>
                  <a:lnTo>
                    <a:pt x="646188" y="4116857"/>
                  </a:lnTo>
                  <a:lnTo>
                    <a:pt x="642010" y="4113047"/>
                  </a:lnTo>
                  <a:lnTo>
                    <a:pt x="639724" y="4106697"/>
                  </a:lnTo>
                  <a:lnTo>
                    <a:pt x="639038" y="4097807"/>
                  </a:lnTo>
                  <a:lnTo>
                    <a:pt x="639038" y="4095267"/>
                  </a:lnTo>
                  <a:lnTo>
                    <a:pt x="639419" y="4092727"/>
                  </a:lnTo>
                  <a:lnTo>
                    <a:pt x="643178" y="4093997"/>
                  </a:lnTo>
                  <a:lnTo>
                    <a:pt x="656361" y="4093997"/>
                  </a:lnTo>
                  <a:lnTo>
                    <a:pt x="657491" y="4092727"/>
                  </a:lnTo>
                  <a:lnTo>
                    <a:pt x="660882" y="4088917"/>
                  </a:lnTo>
                  <a:lnTo>
                    <a:pt x="660882" y="4073677"/>
                  </a:lnTo>
                  <a:lnTo>
                    <a:pt x="660730" y="4071137"/>
                  </a:lnTo>
                  <a:lnTo>
                    <a:pt x="660133" y="4060977"/>
                  </a:lnTo>
                  <a:lnTo>
                    <a:pt x="661263" y="4058437"/>
                  </a:lnTo>
                  <a:lnTo>
                    <a:pt x="662012" y="4055897"/>
                  </a:lnTo>
                  <a:lnTo>
                    <a:pt x="663524" y="4052087"/>
                  </a:lnTo>
                  <a:lnTo>
                    <a:pt x="665403" y="4048277"/>
                  </a:lnTo>
                  <a:lnTo>
                    <a:pt x="671055" y="4038117"/>
                  </a:lnTo>
                  <a:lnTo>
                    <a:pt x="674433" y="4031767"/>
                  </a:lnTo>
                  <a:lnTo>
                    <a:pt x="681964" y="4021607"/>
                  </a:lnTo>
                  <a:lnTo>
                    <a:pt x="682472" y="4020337"/>
                  </a:lnTo>
                  <a:lnTo>
                    <a:pt x="683475" y="4017797"/>
                  </a:lnTo>
                  <a:lnTo>
                    <a:pt x="683475" y="4013987"/>
                  </a:lnTo>
                  <a:lnTo>
                    <a:pt x="682332" y="4008907"/>
                  </a:lnTo>
                  <a:lnTo>
                    <a:pt x="678865" y="4003827"/>
                  </a:lnTo>
                  <a:lnTo>
                    <a:pt x="672985" y="3998747"/>
                  </a:lnTo>
                  <a:lnTo>
                    <a:pt x="664654" y="3993667"/>
                  </a:lnTo>
                  <a:lnTo>
                    <a:pt x="664718" y="3983507"/>
                  </a:lnTo>
                  <a:lnTo>
                    <a:pt x="664794" y="3980967"/>
                  </a:lnTo>
                  <a:lnTo>
                    <a:pt x="666064" y="3958107"/>
                  </a:lnTo>
                  <a:lnTo>
                    <a:pt x="666534" y="3950487"/>
                  </a:lnTo>
                  <a:lnTo>
                    <a:pt x="678281" y="3945407"/>
                  </a:lnTo>
                  <a:lnTo>
                    <a:pt x="692505" y="3939057"/>
                  </a:lnTo>
                  <a:lnTo>
                    <a:pt x="699477" y="3935247"/>
                  </a:lnTo>
                  <a:lnTo>
                    <a:pt x="706450" y="3931437"/>
                  </a:lnTo>
                  <a:lnTo>
                    <a:pt x="717359" y="3923817"/>
                  </a:lnTo>
                  <a:lnTo>
                    <a:pt x="723760" y="3920007"/>
                  </a:lnTo>
                  <a:lnTo>
                    <a:pt x="728662" y="3911117"/>
                  </a:lnTo>
                  <a:lnTo>
                    <a:pt x="728662" y="3898417"/>
                  </a:lnTo>
                  <a:lnTo>
                    <a:pt x="726401" y="3894607"/>
                  </a:lnTo>
                  <a:lnTo>
                    <a:pt x="719620" y="3890797"/>
                  </a:lnTo>
                  <a:lnTo>
                    <a:pt x="712470" y="3885717"/>
                  </a:lnTo>
                  <a:lnTo>
                    <a:pt x="709079" y="3879367"/>
                  </a:lnTo>
                  <a:lnTo>
                    <a:pt x="708329" y="3875557"/>
                  </a:lnTo>
                  <a:lnTo>
                    <a:pt x="708329" y="3902227"/>
                  </a:lnTo>
                  <a:lnTo>
                    <a:pt x="708329" y="3906037"/>
                  </a:lnTo>
                  <a:lnTo>
                    <a:pt x="706818" y="3907307"/>
                  </a:lnTo>
                  <a:lnTo>
                    <a:pt x="701548" y="3909847"/>
                  </a:lnTo>
                  <a:lnTo>
                    <a:pt x="694131" y="3913657"/>
                  </a:lnTo>
                  <a:lnTo>
                    <a:pt x="685126" y="3917467"/>
                  </a:lnTo>
                  <a:lnTo>
                    <a:pt x="676605" y="3921277"/>
                  </a:lnTo>
                  <a:lnTo>
                    <a:pt x="670674" y="3923817"/>
                  </a:lnTo>
                  <a:lnTo>
                    <a:pt x="679780" y="3885717"/>
                  </a:lnTo>
                  <a:lnTo>
                    <a:pt x="693648" y="3864127"/>
                  </a:lnTo>
                  <a:lnTo>
                    <a:pt x="697026" y="3864127"/>
                  </a:lnTo>
                  <a:lnTo>
                    <a:pt x="698157" y="3866667"/>
                  </a:lnTo>
                  <a:lnTo>
                    <a:pt x="700049" y="3873017"/>
                  </a:lnTo>
                  <a:lnTo>
                    <a:pt x="703719" y="3883177"/>
                  </a:lnTo>
                  <a:lnTo>
                    <a:pt x="706297" y="3892067"/>
                  </a:lnTo>
                  <a:lnTo>
                    <a:pt x="707821" y="3898417"/>
                  </a:lnTo>
                  <a:lnTo>
                    <a:pt x="708329" y="3902227"/>
                  </a:lnTo>
                  <a:lnTo>
                    <a:pt x="708329" y="3875557"/>
                  </a:lnTo>
                  <a:lnTo>
                    <a:pt x="707580" y="3871747"/>
                  </a:lnTo>
                  <a:lnTo>
                    <a:pt x="709079" y="3867937"/>
                  </a:lnTo>
                  <a:lnTo>
                    <a:pt x="709460" y="3865397"/>
                  </a:lnTo>
                  <a:lnTo>
                    <a:pt x="709460" y="3864127"/>
                  </a:lnTo>
                  <a:lnTo>
                    <a:pt x="709460" y="3857777"/>
                  </a:lnTo>
                  <a:lnTo>
                    <a:pt x="702678" y="3850157"/>
                  </a:lnTo>
                  <a:lnTo>
                    <a:pt x="692886" y="3850157"/>
                  </a:lnTo>
                  <a:lnTo>
                    <a:pt x="689114" y="3851427"/>
                  </a:lnTo>
                  <a:lnTo>
                    <a:pt x="683844" y="3856507"/>
                  </a:lnTo>
                  <a:lnTo>
                    <a:pt x="676706" y="3861587"/>
                  </a:lnTo>
                  <a:lnTo>
                    <a:pt x="651891" y="3900957"/>
                  </a:lnTo>
                  <a:lnTo>
                    <a:pt x="644690" y="3928897"/>
                  </a:lnTo>
                  <a:lnTo>
                    <a:pt x="619226" y="3933977"/>
                  </a:lnTo>
                  <a:lnTo>
                    <a:pt x="606831" y="3935247"/>
                  </a:lnTo>
                  <a:lnTo>
                    <a:pt x="583819" y="3935247"/>
                  </a:lnTo>
                  <a:lnTo>
                    <a:pt x="574370" y="3933977"/>
                  </a:lnTo>
                  <a:lnTo>
                    <a:pt x="566762" y="3932707"/>
                  </a:lnTo>
                  <a:lnTo>
                    <a:pt x="561479" y="3930167"/>
                  </a:lnTo>
                  <a:lnTo>
                    <a:pt x="555078" y="3927627"/>
                  </a:lnTo>
                  <a:lnTo>
                    <a:pt x="552818" y="3926357"/>
                  </a:lnTo>
                  <a:lnTo>
                    <a:pt x="554329" y="3931437"/>
                  </a:lnTo>
                  <a:lnTo>
                    <a:pt x="561098" y="3937787"/>
                  </a:lnTo>
                  <a:lnTo>
                    <a:pt x="562991" y="3940327"/>
                  </a:lnTo>
                  <a:lnTo>
                    <a:pt x="594982" y="3961917"/>
                  </a:lnTo>
                  <a:lnTo>
                    <a:pt x="604393" y="3963187"/>
                  </a:lnTo>
                  <a:lnTo>
                    <a:pt x="616775" y="3963187"/>
                  </a:lnTo>
                  <a:lnTo>
                    <a:pt x="633298" y="3960647"/>
                  </a:lnTo>
                  <a:lnTo>
                    <a:pt x="640918" y="3958107"/>
                  </a:lnTo>
                  <a:lnTo>
                    <a:pt x="640918" y="3966997"/>
                  </a:lnTo>
                  <a:lnTo>
                    <a:pt x="640181" y="3975887"/>
                  </a:lnTo>
                  <a:lnTo>
                    <a:pt x="640181" y="4050817"/>
                  </a:lnTo>
                  <a:lnTo>
                    <a:pt x="639800" y="4052087"/>
                  </a:lnTo>
                  <a:lnTo>
                    <a:pt x="639800" y="4054627"/>
                  </a:lnTo>
                  <a:lnTo>
                    <a:pt x="638289" y="4058437"/>
                  </a:lnTo>
                  <a:lnTo>
                    <a:pt x="637171" y="4060977"/>
                  </a:lnTo>
                  <a:lnTo>
                    <a:pt x="636409" y="4062247"/>
                  </a:lnTo>
                  <a:lnTo>
                    <a:pt x="634530" y="4066057"/>
                  </a:lnTo>
                  <a:lnTo>
                    <a:pt x="633399" y="4067327"/>
                  </a:lnTo>
                  <a:lnTo>
                    <a:pt x="632269" y="4071137"/>
                  </a:lnTo>
                  <a:lnTo>
                    <a:pt x="630770" y="4071137"/>
                  </a:lnTo>
                  <a:lnTo>
                    <a:pt x="623887" y="4069867"/>
                  </a:lnTo>
                  <a:lnTo>
                    <a:pt x="618426" y="4067327"/>
                  </a:lnTo>
                  <a:lnTo>
                    <a:pt x="612546" y="4064787"/>
                  </a:lnTo>
                  <a:lnTo>
                    <a:pt x="604393" y="4060977"/>
                  </a:lnTo>
                  <a:lnTo>
                    <a:pt x="599122" y="4058437"/>
                  </a:lnTo>
                  <a:lnTo>
                    <a:pt x="596874" y="4055897"/>
                  </a:lnTo>
                  <a:lnTo>
                    <a:pt x="596874" y="4050817"/>
                  </a:lnTo>
                  <a:lnTo>
                    <a:pt x="600646" y="4045737"/>
                  </a:lnTo>
                  <a:lnTo>
                    <a:pt x="608926" y="4038117"/>
                  </a:lnTo>
                  <a:lnTo>
                    <a:pt x="616013" y="4031767"/>
                  </a:lnTo>
                  <a:lnTo>
                    <a:pt x="623036" y="4027957"/>
                  </a:lnTo>
                  <a:lnTo>
                    <a:pt x="630631" y="4022877"/>
                  </a:lnTo>
                  <a:lnTo>
                    <a:pt x="639419" y="4020337"/>
                  </a:lnTo>
                  <a:lnTo>
                    <a:pt x="639800" y="4025417"/>
                  </a:lnTo>
                  <a:lnTo>
                    <a:pt x="639800" y="4039387"/>
                  </a:lnTo>
                  <a:lnTo>
                    <a:pt x="640130" y="4048277"/>
                  </a:lnTo>
                  <a:lnTo>
                    <a:pt x="640181" y="4050817"/>
                  </a:lnTo>
                  <a:lnTo>
                    <a:pt x="640181" y="3975887"/>
                  </a:lnTo>
                  <a:lnTo>
                    <a:pt x="639927" y="3980967"/>
                  </a:lnTo>
                  <a:lnTo>
                    <a:pt x="639800" y="3986047"/>
                  </a:lnTo>
                  <a:lnTo>
                    <a:pt x="639419" y="3993667"/>
                  </a:lnTo>
                  <a:lnTo>
                    <a:pt x="598385" y="4019067"/>
                  </a:lnTo>
                  <a:lnTo>
                    <a:pt x="575792" y="4053357"/>
                  </a:lnTo>
                  <a:lnTo>
                    <a:pt x="575792" y="4060977"/>
                  </a:lnTo>
                  <a:lnTo>
                    <a:pt x="580301" y="4063517"/>
                  </a:lnTo>
                  <a:lnTo>
                    <a:pt x="590105" y="4064787"/>
                  </a:lnTo>
                  <a:lnTo>
                    <a:pt x="593483" y="4064787"/>
                  </a:lnTo>
                  <a:lnTo>
                    <a:pt x="596112" y="4066057"/>
                  </a:lnTo>
                  <a:lnTo>
                    <a:pt x="613435" y="4078757"/>
                  </a:lnTo>
                  <a:lnTo>
                    <a:pt x="619937" y="4082567"/>
                  </a:lnTo>
                  <a:lnTo>
                    <a:pt x="625106" y="4086377"/>
                  </a:lnTo>
                  <a:lnTo>
                    <a:pt x="622858" y="4093997"/>
                  </a:lnTo>
                  <a:lnTo>
                    <a:pt x="622096" y="4097807"/>
                  </a:lnTo>
                  <a:lnTo>
                    <a:pt x="622096" y="4111777"/>
                  </a:lnTo>
                  <a:lnTo>
                    <a:pt x="623227" y="4118127"/>
                  </a:lnTo>
                  <a:lnTo>
                    <a:pt x="626237" y="4121937"/>
                  </a:lnTo>
                  <a:lnTo>
                    <a:pt x="631736" y="4129557"/>
                  </a:lnTo>
                  <a:lnTo>
                    <a:pt x="667334" y="4147337"/>
                  </a:lnTo>
                  <a:lnTo>
                    <a:pt x="676643" y="4148607"/>
                  </a:lnTo>
                  <a:lnTo>
                    <a:pt x="721652" y="4148607"/>
                  </a:lnTo>
                  <a:lnTo>
                    <a:pt x="771588" y="4139717"/>
                  </a:lnTo>
                  <a:lnTo>
                    <a:pt x="789698" y="4133367"/>
                  </a:lnTo>
                  <a:lnTo>
                    <a:pt x="795985" y="4130827"/>
                  </a:lnTo>
                  <a:lnTo>
                    <a:pt x="800188" y="4127017"/>
                  </a:lnTo>
                  <a:lnTo>
                    <a:pt x="801827" y="4125747"/>
                  </a:lnTo>
                  <a:lnTo>
                    <a:pt x="805091" y="4123207"/>
                  </a:lnTo>
                  <a:lnTo>
                    <a:pt x="807351" y="4118127"/>
                  </a:lnTo>
                  <a:lnTo>
                    <a:pt x="807351" y="4110507"/>
                  </a:lnTo>
                  <a:close/>
                </a:path>
                <a:path w="1379220" h="4149090">
                  <a:moveTo>
                    <a:pt x="817130" y="1610728"/>
                  </a:moveTo>
                  <a:lnTo>
                    <a:pt x="812253" y="1600555"/>
                  </a:lnTo>
                  <a:lnTo>
                    <a:pt x="808863" y="1596783"/>
                  </a:lnTo>
                  <a:lnTo>
                    <a:pt x="804075" y="1591398"/>
                  </a:lnTo>
                  <a:lnTo>
                    <a:pt x="800569" y="1586153"/>
                  </a:lnTo>
                  <a:lnTo>
                    <a:pt x="799249" y="1583232"/>
                  </a:lnTo>
                  <a:lnTo>
                    <a:pt x="797623" y="1579626"/>
                  </a:lnTo>
                  <a:lnTo>
                    <a:pt x="794550" y="1570431"/>
                  </a:lnTo>
                  <a:lnTo>
                    <a:pt x="793788" y="1570812"/>
                  </a:lnTo>
                  <a:lnTo>
                    <a:pt x="793038" y="1576832"/>
                  </a:lnTo>
                  <a:lnTo>
                    <a:pt x="792657" y="1578775"/>
                  </a:lnTo>
                  <a:lnTo>
                    <a:pt x="791908" y="1583232"/>
                  </a:lnTo>
                  <a:lnTo>
                    <a:pt x="784593" y="1578775"/>
                  </a:lnTo>
                  <a:lnTo>
                    <a:pt x="777697" y="1575562"/>
                  </a:lnTo>
                  <a:lnTo>
                    <a:pt x="770953" y="1573542"/>
                  </a:lnTo>
                  <a:lnTo>
                    <a:pt x="764057" y="1572691"/>
                  </a:lnTo>
                  <a:lnTo>
                    <a:pt x="763663" y="1574203"/>
                  </a:lnTo>
                  <a:lnTo>
                    <a:pt x="766305" y="1575701"/>
                  </a:lnTo>
                  <a:lnTo>
                    <a:pt x="772706" y="1582483"/>
                  </a:lnTo>
                  <a:lnTo>
                    <a:pt x="774598" y="1584363"/>
                  </a:lnTo>
                  <a:lnTo>
                    <a:pt x="777976" y="1589633"/>
                  </a:lnTo>
                  <a:lnTo>
                    <a:pt x="781367" y="1594535"/>
                  </a:lnTo>
                  <a:lnTo>
                    <a:pt x="788898" y="1603565"/>
                  </a:lnTo>
                  <a:lnTo>
                    <a:pt x="790028" y="1604327"/>
                  </a:lnTo>
                  <a:lnTo>
                    <a:pt x="790778" y="1605826"/>
                  </a:lnTo>
                  <a:lnTo>
                    <a:pt x="792289" y="1607324"/>
                  </a:lnTo>
                  <a:lnTo>
                    <a:pt x="799820" y="1616748"/>
                  </a:lnTo>
                  <a:lnTo>
                    <a:pt x="804722" y="1620139"/>
                  </a:lnTo>
                  <a:lnTo>
                    <a:pt x="814133" y="1620139"/>
                  </a:lnTo>
                  <a:lnTo>
                    <a:pt x="817130" y="1617878"/>
                  </a:lnTo>
                  <a:lnTo>
                    <a:pt x="817130" y="1610728"/>
                  </a:lnTo>
                  <a:close/>
                </a:path>
                <a:path w="1379220" h="4149090">
                  <a:moveTo>
                    <a:pt x="825804" y="88900"/>
                  </a:moveTo>
                  <a:lnTo>
                    <a:pt x="825677" y="77470"/>
                  </a:lnTo>
                  <a:lnTo>
                    <a:pt x="825423" y="74930"/>
                  </a:lnTo>
                  <a:lnTo>
                    <a:pt x="820140" y="59690"/>
                  </a:lnTo>
                  <a:lnTo>
                    <a:pt x="818642" y="54610"/>
                  </a:lnTo>
                  <a:lnTo>
                    <a:pt x="816762" y="52070"/>
                  </a:lnTo>
                  <a:lnTo>
                    <a:pt x="811860" y="48260"/>
                  </a:lnTo>
                  <a:lnTo>
                    <a:pt x="806907" y="43180"/>
                  </a:lnTo>
                  <a:lnTo>
                    <a:pt x="802411" y="40640"/>
                  </a:lnTo>
                  <a:lnTo>
                    <a:pt x="796988" y="38100"/>
                  </a:lnTo>
                  <a:lnTo>
                    <a:pt x="789279" y="35560"/>
                  </a:lnTo>
                  <a:lnTo>
                    <a:pt x="780618" y="34290"/>
                  </a:lnTo>
                  <a:lnTo>
                    <a:pt x="774204" y="33020"/>
                  </a:lnTo>
                  <a:lnTo>
                    <a:pt x="763295" y="33020"/>
                  </a:lnTo>
                  <a:lnTo>
                    <a:pt x="761034" y="34290"/>
                  </a:lnTo>
                  <a:lnTo>
                    <a:pt x="770496" y="39370"/>
                  </a:lnTo>
                  <a:lnTo>
                    <a:pt x="776008" y="43180"/>
                  </a:lnTo>
                  <a:lnTo>
                    <a:pt x="779665" y="46990"/>
                  </a:lnTo>
                  <a:lnTo>
                    <a:pt x="791540" y="66040"/>
                  </a:lnTo>
                  <a:lnTo>
                    <a:pt x="791540" y="68580"/>
                  </a:lnTo>
                  <a:lnTo>
                    <a:pt x="788720" y="74930"/>
                  </a:lnTo>
                  <a:lnTo>
                    <a:pt x="781138" y="81280"/>
                  </a:lnTo>
                  <a:lnTo>
                    <a:pt x="770089" y="87630"/>
                  </a:lnTo>
                  <a:lnTo>
                    <a:pt x="756894" y="90170"/>
                  </a:lnTo>
                  <a:lnTo>
                    <a:pt x="757262" y="92710"/>
                  </a:lnTo>
                  <a:lnTo>
                    <a:pt x="786638" y="92710"/>
                  </a:lnTo>
                  <a:lnTo>
                    <a:pt x="794918" y="95250"/>
                  </a:lnTo>
                  <a:lnTo>
                    <a:pt x="806589" y="96520"/>
                  </a:lnTo>
                  <a:lnTo>
                    <a:pt x="809993" y="96520"/>
                  </a:lnTo>
                  <a:lnTo>
                    <a:pt x="816394" y="95250"/>
                  </a:lnTo>
                  <a:lnTo>
                    <a:pt x="821664" y="93980"/>
                  </a:lnTo>
                  <a:lnTo>
                    <a:pt x="825804" y="88900"/>
                  </a:lnTo>
                  <a:close/>
                </a:path>
                <a:path w="1379220" h="4149090">
                  <a:moveTo>
                    <a:pt x="832205" y="977239"/>
                  </a:moveTo>
                  <a:lnTo>
                    <a:pt x="830326" y="976490"/>
                  </a:lnTo>
                  <a:lnTo>
                    <a:pt x="825855" y="982789"/>
                  </a:lnTo>
                  <a:lnTo>
                    <a:pt x="822032" y="987653"/>
                  </a:lnTo>
                  <a:lnTo>
                    <a:pt x="787425" y="1017739"/>
                  </a:lnTo>
                  <a:lnTo>
                    <a:pt x="741883" y="1040828"/>
                  </a:lnTo>
                  <a:lnTo>
                    <a:pt x="703808" y="1046899"/>
                  </a:lnTo>
                  <a:lnTo>
                    <a:pt x="683920" y="1044727"/>
                  </a:lnTo>
                  <a:lnTo>
                    <a:pt x="670623" y="1037729"/>
                  </a:lnTo>
                  <a:lnTo>
                    <a:pt x="663194" y="1025144"/>
                  </a:lnTo>
                  <a:lnTo>
                    <a:pt x="660882" y="1006233"/>
                  </a:lnTo>
                  <a:lnTo>
                    <a:pt x="661377" y="993140"/>
                  </a:lnTo>
                  <a:lnTo>
                    <a:pt x="662901" y="977722"/>
                  </a:lnTo>
                  <a:lnTo>
                    <a:pt x="665492" y="960170"/>
                  </a:lnTo>
                  <a:lnTo>
                    <a:pt x="669163" y="940714"/>
                  </a:lnTo>
                  <a:lnTo>
                    <a:pt x="670674" y="931303"/>
                  </a:lnTo>
                  <a:lnTo>
                    <a:pt x="670674" y="926782"/>
                  </a:lnTo>
                  <a:lnTo>
                    <a:pt x="669937" y="917295"/>
                  </a:lnTo>
                  <a:lnTo>
                    <a:pt x="667651" y="908443"/>
                  </a:lnTo>
                  <a:lnTo>
                    <a:pt x="663676" y="899998"/>
                  </a:lnTo>
                  <a:lnTo>
                    <a:pt x="655231" y="888009"/>
                  </a:lnTo>
                  <a:lnTo>
                    <a:pt x="651090" y="882738"/>
                  </a:lnTo>
                  <a:lnTo>
                    <a:pt x="640181" y="868045"/>
                  </a:lnTo>
                  <a:lnTo>
                    <a:pt x="639800" y="866914"/>
                  </a:lnTo>
                  <a:lnTo>
                    <a:pt x="639800" y="859383"/>
                  </a:lnTo>
                  <a:lnTo>
                    <a:pt x="642048" y="857123"/>
                  </a:lnTo>
                  <a:lnTo>
                    <a:pt x="664273" y="844423"/>
                  </a:lnTo>
                  <a:lnTo>
                    <a:pt x="679704" y="836422"/>
                  </a:lnTo>
                  <a:lnTo>
                    <a:pt x="685736" y="833780"/>
                  </a:lnTo>
                  <a:lnTo>
                    <a:pt x="687997" y="829640"/>
                  </a:lnTo>
                  <a:lnTo>
                    <a:pt x="687997" y="814959"/>
                  </a:lnTo>
                  <a:lnTo>
                    <a:pt x="686485" y="810437"/>
                  </a:lnTo>
                  <a:lnTo>
                    <a:pt x="655116" y="784352"/>
                  </a:lnTo>
                  <a:lnTo>
                    <a:pt x="631507" y="777303"/>
                  </a:lnTo>
                  <a:lnTo>
                    <a:pt x="628878" y="777303"/>
                  </a:lnTo>
                  <a:lnTo>
                    <a:pt x="627748" y="777684"/>
                  </a:lnTo>
                  <a:lnTo>
                    <a:pt x="636638" y="784390"/>
                  </a:lnTo>
                  <a:lnTo>
                    <a:pt x="644080" y="795388"/>
                  </a:lnTo>
                  <a:lnTo>
                    <a:pt x="649185" y="808926"/>
                  </a:lnTo>
                  <a:lnTo>
                    <a:pt x="651090" y="823239"/>
                  </a:lnTo>
                  <a:lnTo>
                    <a:pt x="650595" y="830986"/>
                  </a:lnTo>
                  <a:lnTo>
                    <a:pt x="648830" y="837501"/>
                  </a:lnTo>
                  <a:lnTo>
                    <a:pt x="645375" y="843953"/>
                  </a:lnTo>
                  <a:lnTo>
                    <a:pt x="639800" y="851484"/>
                  </a:lnTo>
                  <a:lnTo>
                    <a:pt x="634530" y="857885"/>
                  </a:lnTo>
                  <a:lnTo>
                    <a:pt x="631901" y="862774"/>
                  </a:lnTo>
                  <a:lnTo>
                    <a:pt x="631901" y="867295"/>
                  </a:lnTo>
                  <a:lnTo>
                    <a:pt x="637425" y="881697"/>
                  </a:lnTo>
                  <a:lnTo>
                    <a:pt x="639610" y="888568"/>
                  </a:lnTo>
                  <a:lnTo>
                    <a:pt x="640651" y="894600"/>
                  </a:lnTo>
                  <a:lnTo>
                    <a:pt x="640918" y="901179"/>
                  </a:lnTo>
                  <a:lnTo>
                    <a:pt x="640588" y="913663"/>
                  </a:lnTo>
                  <a:lnTo>
                    <a:pt x="637819" y="950531"/>
                  </a:lnTo>
                  <a:lnTo>
                    <a:pt x="635609" y="985354"/>
                  </a:lnTo>
                  <a:lnTo>
                    <a:pt x="638048" y="1027658"/>
                  </a:lnTo>
                  <a:lnTo>
                    <a:pt x="668832" y="1068832"/>
                  </a:lnTo>
                  <a:lnTo>
                    <a:pt x="699287" y="1075512"/>
                  </a:lnTo>
                  <a:lnTo>
                    <a:pt x="714476" y="1074280"/>
                  </a:lnTo>
                  <a:lnTo>
                    <a:pt x="730402" y="1070673"/>
                  </a:lnTo>
                  <a:lnTo>
                    <a:pt x="746671" y="1064882"/>
                  </a:lnTo>
                  <a:lnTo>
                    <a:pt x="762927" y="1057059"/>
                  </a:lnTo>
                  <a:lnTo>
                    <a:pt x="762927" y="1055928"/>
                  </a:lnTo>
                  <a:lnTo>
                    <a:pt x="777468" y="1046467"/>
                  </a:lnTo>
                  <a:lnTo>
                    <a:pt x="809612" y="1015644"/>
                  </a:lnTo>
                  <a:lnTo>
                    <a:pt x="827671" y="986269"/>
                  </a:lnTo>
                  <a:lnTo>
                    <a:pt x="832205" y="977239"/>
                  </a:lnTo>
                  <a:close/>
                </a:path>
                <a:path w="1379220" h="4149090">
                  <a:moveTo>
                    <a:pt x="836345" y="1332395"/>
                  </a:moveTo>
                  <a:lnTo>
                    <a:pt x="818870" y="1282509"/>
                  </a:lnTo>
                  <a:lnTo>
                    <a:pt x="782002" y="1257249"/>
                  </a:lnTo>
                  <a:lnTo>
                    <a:pt x="774598" y="1256334"/>
                  </a:lnTo>
                  <a:lnTo>
                    <a:pt x="768197" y="1256334"/>
                  </a:lnTo>
                  <a:lnTo>
                    <a:pt x="765937" y="1256703"/>
                  </a:lnTo>
                  <a:lnTo>
                    <a:pt x="759155" y="1260475"/>
                  </a:lnTo>
                  <a:lnTo>
                    <a:pt x="752386" y="1263865"/>
                  </a:lnTo>
                  <a:lnTo>
                    <a:pt x="792048" y="1291767"/>
                  </a:lnTo>
                  <a:lnTo>
                    <a:pt x="798690" y="1316951"/>
                  </a:lnTo>
                  <a:lnTo>
                    <a:pt x="798309" y="1319212"/>
                  </a:lnTo>
                  <a:lnTo>
                    <a:pt x="797941" y="1322222"/>
                  </a:lnTo>
                  <a:lnTo>
                    <a:pt x="790105" y="1324305"/>
                  </a:lnTo>
                  <a:lnTo>
                    <a:pt x="783590" y="1325562"/>
                  </a:lnTo>
                  <a:lnTo>
                    <a:pt x="777557" y="1326197"/>
                  </a:lnTo>
                  <a:lnTo>
                    <a:pt x="771207" y="1326362"/>
                  </a:lnTo>
                  <a:lnTo>
                    <a:pt x="767067" y="1326362"/>
                  </a:lnTo>
                  <a:lnTo>
                    <a:pt x="766686" y="1327873"/>
                  </a:lnTo>
                  <a:lnTo>
                    <a:pt x="769327" y="1329004"/>
                  </a:lnTo>
                  <a:lnTo>
                    <a:pt x="770458" y="1329753"/>
                  </a:lnTo>
                  <a:lnTo>
                    <a:pt x="771956" y="1330121"/>
                  </a:lnTo>
                  <a:lnTo>
                    <a:pt x="773087" y="1330502"/>
                  </a:lnTo>
                  <a:lnTo>
                    <a:pt x="774966" y="1331264"/>
                  </a:lnTo>
                  <a:lnTo>
                    <a:pt x="776859" y="1332395"/>
                  </a:lnTo>
                  <a:lnTo>
                    <a:pt x="791070" y="1339646"/>
                  </a:lnTo>
                  <a:lnTo>
                    <a:pt x="798830" y="1343787"/>
                  </a:lnTo>
                  <a:lnTo>
                    <a:pt x="802855" y="1346365"/>
                  </a:lnTo>
                  <a:lnTo>
                    <a:pt x="805853" y="1348955"/>
                  </a:lnTo>
                  <a:lnTo>
                    <a:pt x="812622" y="1354607"/>
                  </a:lnTo>
                  <a:lnTo>
                    <a:pt x="815632" y="1356487"/>
                  </a:lnTo>
                  <a:lnTo>
                    <a:pt x="818654" y="1356487"/>
                  </a:lnTo>
                  <a:lnTo>
                    <a:pt x="825868" y="1354734"/>
                  </a:lnTo>
                  <a:lnTo>
                    <a:pt x="831456" y="1349806"/>
                  </a:lnTo>
                  <a:lnTo>
                    <a:pt x="835063" y="1342199"/>
                  </a:lnTo>
                  <a:lnTo>
                    <a:pt x="836345" y="1332395"/>
                  </a:lnTo>
                  <a:close/>
                </a:path>
                <a:path w="1379220" h="4149090">
                  <a:moveTo>
                    <a:pt x="836345" y="564121"/>
                  </a:moveTo>
                  <a:lnTo>
                    <a:pt x="818870" y="514248"/>
                  </a:lnTo>
                  <a:lnTo>
                    <a:pt x="782002" y="488975"/>
                  </a:lnTo>
                  <a:lnTo>
                    <a:pt x="774598" y="488048"/>
                  </a:lnTo>
                  <a:lnTo>
                    <a:pt x="768197" y="488048"/>
                  </a:lnTo>
                  <a:lnTo>
                    <a:pt x="765937" y="488429"/>
                  </a:lnTo>
                  <a:lnTo>
                    <a:pt x="759155" y="492201"/>
                  </a:lnTo>
                  <a:lnTo>
                    <a:pt x="752386" y="495592"/>
                  </a:lnTo>
                  <a:lnTo>
                    <a:pt x="792048" y="523506"/>
                  </a:lnTo>
                  <a:lnTo>
                    <a:pt x="798690" y="548678"/>
                  </a:lnTo>
                  <a:lnTo>
                    <a:pt x="798309" y="550938"/>
                  </a:lnTo>
                  <a:lnTo>
                    <a:pt x="797941" y="553948"/>
                  </a:lnTo>
                  <a:lnTo>
                    <a:pt x="790105" y="556031"/>
                  </a:lnTo>
                  <a:lnTo>
                    <a:pt x="783590" y="557301"/>
                  </a:lnTo>
                  <a:lnTo>
                    <a:pt x="777557" y="557923"/>
                  </a:lnTo>
                  <a:lnTo>
                    <a:pt x="771207" y="558088"/>
                  </a:lnTo>
                  <a:lnTo>
                    <a:pt x="767067" y="558088"/>
                  </a:lnTo>
                  <a:lnTo>
                    <a:pt x="766686" y="559600"/>
                  </a:lnTo>
                  <a:lnTo>
                    <a:pt x="769327" y="560730"/>
                  </a:lnTo>
                  <a:lnTo>
                    <a:pt x="770458" y="561479"/>
                  </a:lnTo>
                  <a:lnTo>
                    <a:pt x="771956" y="561848"/>
                  </a:lnTo>
                  <a:lnTo>
                    <a:pt x="773087" y="562229"/>
                  </a:lnTo>
                  <a:lnTo>
                    <a:pt x="774966" y="562991"/>
                  </a:lnTo>
                  <a:lnTo>
                    <a:pt x="776859" y="564121"/>
                  </a:lnTo>
                  <a:lnTo>
                    <a:pt x="791070" y="571373"/>
                  </a:lnTo>
                  <a:lnTo>
                    <a:pt x="798830" y="575513"/>
                  </a:lnTo>
                  <a:lnTo>
                    <a:pt x="802855" y="578104"/>
                  </a:lnTo>
                  <a:lnTo>
                    <a:pt x="805853" y="580682"/>
                  </a:lnTo>
                  <a:lnTo>
                    <a:pt x="812622" y="586333"/>
                  </a:lnTo>
                  <a:lnTo>
                    <a:pt x="815632" y="588213"/>
                  </a:lnTo>
                  <a:lnTo>
                    <a:pt x="818654" y="588213"/>
                  </a:lnTo>
                  <a:lnTo>
                    <a:pt x="825868" y="586460"/>
                  </a:lnTo>
                  <a:lnTo>
                    <a:pt x="831456" y="581533"/>
                  </a:lnTo>
                  <a:lnTo>
                    <a:pt x="835063" y="573925"/>
                  </a:lnTo>
                  <a:lnTo>
                    <a:pt x="836345" y="564121"/>
                  </a:lnTo>
                  <a:close/>
                </a:path>
                <a:path w="1379220" h="4149090">
                  <a:moveTo>
                    <a:pt x="838225" y="214630"/>
                  </a:moveTo>
                  <a:lnTo>
                    <a:pt x="832231" y="191770"/>
                  </a:lnTo>
                  <a:lnTo>
                    <a:pt x="816241" y="172720"/>
                  </a:lnTo>
                  <a:lnTo>
                    <a:pt x="814501" y="171665"/>
                  </a:lnTo>
                  <a:lnTo>
                    <a:pt x="814501" y="203200"/>
                  </a:lnTo>
                  <a:lnTo>
                    <a:pt x="813536" y="210820"/>
                  </a:lnTo>
                  <a:lnTo>
                    <a:pt x="789736" y="241300"/>
                  </a:lnTo>
                  <a:lnTo>
                    <a:pt x="754253" y="252730"/>
                  </a:lnTo>
                  <a:lnTo>
                    <a:pt x="742581" y="252730"/>
                  </a:lnTo>
                  <a:lnTo>
                    <a:pt x="713257" y="227330"/>
                  </a:lnTo>
                  <a:lnTo>
                    <a:pt x="706437" y="204470"/>
                  </a:lnTo>
                  <a:lnTo>
                    <a:pt x="706437" y="200660"/>
                  </a:lnTo>
                  <a:lnTo>
                    <a:pt x="707186" y="195580"/>
                  </a:lnTo>
                  <a:lnTo>
                    <a:pt x="708596" y="191770"/>
                  </a:lnTo>
                  <a:lnTo>
                    <a:pt x="709066" y="190500"/>
                  </a:lnTo>
                  <a:lnTo>
                    <a:pt x="712177" y="189230"/>
                  </a:lnTo>
                  <a:lnTo>
                    <a:pt x="717016" y="186690"/>
                  </a:lnTo>
                  <a:lnTo>
                    <a:pt x="719429" y="185420"/>
                  </a:lnTo>
                  <a:lnTo>
                    <a:pt x="728675" y="182880"/>
                  </a:lnTo>
                  <a:lnTo>
                    <a:pt x="737692" y="179070"/>
                  </a:lnTo>
                  <a:lnTo>
                    <a:pt x="750239" y="176530"/>
                  </a:lnTo>
                  <a:lnTo>
                    <a:pt x="760666" y="173990"/>
                  </a:lnTo>
                  <a:lnTo>
                    <a:pt x="769670" y="172720"/>
                  </a:lnTo>
                  <a:lnTo>
                    <a:pt x="785952" y="172720"/>
                  </a:lnTo>
                  <a:lnTo>
                    <a:pt x="814501" y="203200"/>
                  </a:lnTo>
                  <a:lnTo>
                    <a:pt x="814501" y="171665"/>
                  </a:lnTo>
                  <a:lnTo>
                    <a:pt x="793267" y="158750"/>
                  </a:lnTo>
                  <a:lnTo>
                    <a:pt x="766305" y="153670"/>
                  </a:lnTo>
                  <a:lnTo>
                    <a:pt x="740803" y="156210"/>
                  </a:lnTo>
                  <a:lnTo>
                    <a:pt x="713359" y="162560"/>
                  </a:lnTo>
                  <a:lnTo>
                    <a:pt x="685558" y="172720"/>
                  </a:lnTo>
                  <a:lnTo>
                    <a:pt x="658990" y="186690"/>
                  </a:lnTo>
                  <a:lnTo>
                    <a:pt x="662660" y="139700"/>
                  </a:lnTo>
                  <a:lnTo>
                    <a:pt x="662762" y="135890"/>
                  </a:lnTo>
                  <a:lnTo>
                    <a:pt x="662762" y="133350"/>
                  </a:lnTo>
                  <a:lnTo>
                    <a:pt x="663130" y="127000"/>
                  </a:lnTo>
                  <a:lnTo>
                    <a:pt x="663892" y="119380"/>
                  </a:lnTo>
                  <a:lnTo>
                    <a:pt x="670052" y="114300"/>
                  </a:lnTo>
                  <a:lnTo>
                    <a:pt x="676198" y="109220"/>
                  </a:lnTo>
                  <a:lnTo>
                    <a:pt x="705688" y="85090"/>
                  </a:lnTo>
                  <a:lnTo>
                    <a:pt x="710196" y="80010"/>
                  </a:lnTo>
                  <a:lnTo>
                    <a:pt x="712838" y="77470"/>
                  </a:lnTo>
                  <a:lnTo>
                    <a:pt x="713600" y="76200"/>
                  </a:lnTo>
                  <a:lnTo>
                    <a:pt x="717740" y="72390"/>
                  </a:lnTo>
                  <a:lnTo>
                    <a:pt x="719607" y="68580"/>
                  </a:lnTo>
                  <a:lnTo>
                    <a:pt x="719607" y="59690"/>
                  </a:lnTo>
                  <a:lnTo>
                    <a:pt x="715860" y="54610"/>
                  </a:lnTo>
                  <a:lnTo>
                    <a:pt x="709066" y="52070"/>
                  </a:lnTo>
                  <a:lnTo>
                    <a:pt x="706056" y="52070"/>
                  </a:lnTo>
                  <a:lnTo>
                    <a:pt x="703059" y="49530"/>
                  </a:lnTo>
                  <a:lnTo>
                    <a:pt x="700786" y="48260"/>
                  </a:lnTo>
                  <a:lnTo>
                    <a:pt x="697776" y="45720"/>
                  </a:lnTo>
                  <a:lnTo>
                    <a:pt x="692124" y="43129"/>
                  </a:lnTo>
                  <a:lnTo>
                    <a:pt x="692124" y="62230"/>
                  </a:lnTo>
                  <a:lnTo>
                    <a:pt x="692124" y="67310"/>
                  </a:lnTo>
                  <a:lnTo>
                    <a:pt x="689876" y="71120"/>
                  </a:lnTo>
                  <a:lnTo>
                    <a:pt x="686104" y="73660"/>
                  </a:lnTo>
                  <a:lnTo>
                    <a:pt x="680834" y="77470"/>
                  </a:lnTo>
                  <a:lnTo>
                    <a:pt x="669544" y="83820"/>
                  </a:lnTo>
                  <a:lnTo>
                    <a:pt x="664273" y="86360"/>
                  </a:lnTo>
                  <a:lnTo>
                    <a:pt x="666470" y="71120"/>
                  </a:lnTo>
                  <a:lnTo>
                    <a:pt x="667994" y="58420"/>
                  </a:lnTo>
                  <a:lnTo>
                    <a:pt x="668883" y="50800"/>
                  </a:lnTo>
                  <a:lnTo>
                    <a:pt x="670293" y="35560"/>
                  </a:lnTo>
                  <a:lnTo>
                    <a:pt x="671042" y="31750"/>
                  </a:lnTo>
                  <a:lnTo>
                    <a:pt x="673684" y="30480"/>
                  </a:lnTo>
                  <a:lnTo>
                    <a:pt x="681647" y="43180"/>
                  </a:lnTo>
                  <a:lnTo>
                    <a:pt x="687425" y="52070"/>
                  </a:lnTo>
                  <a:lnTo>
                    <a:pt x="690943" y="58420"/>
                  </a:lnTo>
                  <a:lnTo>
                    <a:pt x="692124" y="62230"/>
                  </a:lnTo>
                  <a:lnTo>
                    <a:pt x="692124" y="43129"/>
                  </a:lnTo>
                  <a:lnTo>
                    <a:pt x="689495" y="41910"/>
                  </a:lnTo>
                  <a:lnTo>
                    <a:pt x="685723" y="38100"/>
                  </a:lnTo>
                  <a:lnTo>
                    <a:pt x="681532" y="30480"/>
                  </a:lnTo>
                  <a:lnTo>
                    <a:pt x="680834" y="29210"/>
                  </a:lnTo>
                  <a:lnTo>
                    <a:pt x="680834" y="25400"/>
                  </a:lnTo>
                  <a:lnTo>
                    <a:pt x="678573" y="17780"/>
                  </a:lnTo>
                  <a:lnTo>
                    <a:pt x="674065" y="15240"/>
                  </a:lnTo>
                  <a:lnTo>
                    <a:pt x="669912" y="15240"/>
                  </a:lnTo>
                  <a:lnTo>
                    <a:pt x="649579" y="55880"/>
                  </a:lnTo>
                  <a:lnTo>
                    <a:pt x="640181" y="99060"/>
                  </a:lnTo>
                  <a:lnTo>
                    <a:pt x="624547" y="106680"/>
                  </a:lnTo>
                  <a:lnTo>
                    <a:pt x="611416" y="111760"/>
                  </a:lnTo>
                  <a:lnTo>
                    <a:pt x="598919" y="114300"/>
                  </a:lnTo>
                  <a:lnTo>
                    <a:pt x="575030" y="114300"/>
                  </a:lnTo>
                  <a:lnTo>
                    <a:pt x="570509" y="113030"/>
                  </a:lnTo>
                  <a:lnTo>
                    <a:pt x="558838" y="113030"/>
                  </a:lnTo>
                  <a:lnTo>
                    <a:pt x="600036" y="139700"/>
                  </a:lnTo>
                  <a:lnTo>
                    <a:pt x="610793" y="140970"/>
                  </a:lnTo>
                  <a:lnTo>
                    <a:pt x="619074" y="140970"/>
                  </a:lnTo>
                  <a:lnTo>
                    <a:pt x="622846" y="139700"/>
                  </a:lnTo>
                  <a:lnTo>
                    <a:pt x="626986" y="139700"/>
                  </a:lnTo>
                  <a:lnTo>
                    <a:pt x="636778" y="135890"/>
                  </a:lnTo>
                  <a:lnTo>
                    <a:pt x="636778" y="265430"/>
                  </a:lnTo>
                  <a:lnTo>
                    <a:pt x="636778" y="269240"/>
                  </a:lnTo>
                  <a:lnTo>
                    <a:pt x="636409" y="270510"/>
                  </a:lnTo>
                  <a:lnTo>
                    <a:pt x="624865" y="270510"/>
                  </a:lnTo>
                  <a:lnTo>
                    <a:pt x="606793" y="262890"/>
                  </a:lnTo>
                  <a:lnTo>
                    <a:pt x="598754" y="257810"/>
                  </a:lnTo>
                  <a:lnTo>
                    <a:pt x="608533" y="251460"/>
                  </a:lnTo>
                  <a:lnTo>
                    <a:pt x="613803" y="247650"/>
                  </a:lnTo>
                  <a:lnTo>
                    <a:pt x="621118" y="242570"/>
                  </a:lnTo>
                  <a:lnTo>
                    <a:pt x="622947" y="241300"/>
                  </a:lnTo>
                  <a:lnTo>
                    <a:pt x="628103" y="237490"/>
                  </a:lnTo>
                  <a:lnTo>
                    <a:pt x="634898" y="232410"/>
                  </a:lnTo>
                  <a:lnTo>
                    <a:pt x="635647" y="241300"/>
                  </a:lnTo>
                  <a:lnTo>
                    <a:pt x="635901" y="243840"/>
                  </a:lnTo>
                  <a:lnTo>
                    <a:pt x="636028" y="257810"/>
                  </a:lnTo>
                  <a:lnTo>
                    <a:pt x="636409" y="262890"/>
                  </a:lnTo>
                  <a:lnTo>
                    <a:pt x="636409" y="264160"/>
                  </a:lnTo>
                  <a:lnTo>
                    <a:pt x="636778" y="265430"/>
                  </a:lnTo>
                  <a:lnTo>
                    <a:pt x="636778" y="135890"/>
                  </a:lnTo>
                  <a:lnTo>
                    <a:pt x="635114" y="185420"/>
                  </a:lnTo>
                  <a:lnTo>
                    <a:pt x="634898" y="203200"/>
                  </a:lnTo>
                  <a:lnTo>
                    <a:pt x="628497" y="207010"/>
                  </a:lnTo>
                  <a:lnTo>
                    <a:pt x="622477" y="210820"/>
                  </a:lnTo>
                  <a:lnTo>
                    <a:pt x="618705" y="214630"/>
                  </a:lnTo>
                  <a:lnTo>
                    <a:pt x="610539" y="220980"/>
                  </a:lnTo>
                  <a:lnTo>
                    <a:pt x="605574" y="226060"/>
                  </a:lnTo>
                  <a:lnTo>
                    <a:pt x="601827" y="228600"/>
                  </a:lnTo>
                  <a:lnTo>
                    <a:pt x="597255" y="232410"/>
                  </a:lnTo>
                  <a:lnTo>
                    <a:pt x="593852" y="234950"/>
                  </a:lnTo>
                  <a:lnTo>
                    <a:pt x="591223" y="237490"/>
                  </a:lnTo>
                  <a:lnTo>
                    <a:pt x="589711" y="238760"/>
                  </a:lnTo>
                  <a:lnTo>
                    <a:pt x="585571" y="242570"/>
                  </a:lnTo>
                  <a:lnTo>
                    <a:pt x="575030" y="242570"/>
                  </a:lnTo>
                  <a:lnTo>
                    <a:pt x="570141" y="241300"/>
                  </a:lnTo>
                  <a:lnTo>
                    <a:pt x="569379" y="243840"/>
                  </a:lnTo>
                  <a:lnTo>
                    <a:pt x="569379" y="251460"/>
                  </a:lnTo>
                  <a:lnTo>
                    <a:pt x="570509" y="257810"/>
                  </a:lnTo>
                  <a:lnTo>
                    <a:pt x="573532" y="262890"/>
                  </a:lnTo>
                  <a:lnTo>
                    <a:pt x="577672" y="265430"/>
                  </a:lnTo>
                  <a:lnTo>
                    <a:pt x="583692" y="265430"/>
                  </a:lnTo>
                  <a:lnTo>
                    <a:pt x="587082" y="264160"/>
                  </a:lnTo>
                  <a:lnTo>
                    <a:pt x="591985" y="262890"/>
                  </a:lnTo>
                  <a:lnTo>
                    <a:pt x="595744" y="265430"/>
                  </a:lnTo>
                  <a:lnTo>
                    <a:pt x="604024" y="271780"/>
                  </a:lnTo>
                  <a:lnTo>
                    <a:pt x="615188" y="281940"/>
                  </a:lnTo>
                  <a:lnTo>
                    <a:pt x="621296" y="287020"/>
                  </a:lnTo>
                  <a:lnTo>
                    <a:pt x="624509" y="290830"/>
                  </a:lnTo>
                  <a:lnTo>
                    <a:pt x="626986" y="293370"/>
                  </a:lnTo>
                  <a:lnTo>
                    <a:pt x="636778" y="307340"/>
                  </a:lnTo>
                  <a:lnTo>
                    <a:pt x="638657" y="308610"/>
                  </a:lnTo>
                  <a:lnTo>
                    <a:pt x="642810" y="309880"/>
                  </a:lnTo>
                  <a:lnTo>
                    <a:pt x="643559" y="309880"/>
                  </a:lnTo>
                  <a:lnTo>
                    <a:pt x="648284" y="308610"/>
                  </a:lnTo>
                  <a:lnTo>
                    <a:pt x="652780" y="302260"/>
                  </a:lnTo>
                  <a:lnTo>
                    <a:pt x="656158" y="294640"/>
                  </a:lnTo>
                  <a:lnTo>
                    <a:pt x="657491" y="285750"/>
                  </a:lnTo>
                  <a:lnTo>
                    <a:pt x="657491" y="283210"/>
                  </a:lnTo>
                  <a:lnTo>
                    <a:pt x="657123" y="281940"/>
                  </a:lnTo>
                  <a:lnTo>
                    <a:pt x="657517" y="270510"/>
                  </a:lnTo>
                  <a:lnTo>
                    <a:pt x="657999" y="256540"/>
                  </a:lnTo>
                  <a:lnTo>
                    <a:pt x="658101" y="252730"/>
                  </a:lnTo>
                  <a:lnTo>
                    <a:pt x="658228" y="243840"/>
                  </a:lnTo>
                  <a:lnTo>
                    <a:pt x="658241" y="232410"/>
                  </a:lnTo>
                  <a:lnTo>
                    <a:pt x="658342" y="219710"/>
                  </a:lnTo>
                  <a:lnTo>
                    <a:pt x="658622" y="215900"/>
                  </a:lnTo>
                  <a:lnTo>
                    <a:pt x="660501" y="214630"/>
                  </a:lnTo>
                  <a:lnTo>
                    <a:pt x="661263" y="214630"/>
                  </a:lnTo>
                  <a:lnTo>
                    <a:pt x="664641" y="212090"/>
                  </a:lnTo>
                  <a:lnTo>
                    <a:pt x="669544" y="208280"/>
                  </a:lnTo>
                  <a:lnTo>
                    <a:pt x="673684" y="207010"/>
                  </a:lnTo>
                  <a:lnTo>
                    <a:pt x="693254" y="196850"/>
                  </a:lnTo>
                  <a:lnTo>
                    <a:pt x="694766" y="196850"/>
                  </a:lnTo>
                  <a:lnTo>
                    <a:pt x="698919" y="194310"/>
                  </a:lnTo>
                  <a:lnTo>
                    <a:pt x="700036" y="194310"/>
                  </a:lnTo>
                  <a:lnTo>
                    <a:pt x="704189" y="191770"/>
                  </a:lnTo>
                  <a:lnTo>
                    <a:pt x="702297" y="198120"/>
                  </a:lnTo>
                  <a:lnTo>
                    <a:pt x="702043" y="200660"/>
                  </a:lnTo>
                  <a:lnTo>
                    <a:pt x="712838" y="251460"/>
                  </a:lnTo>
                  <a:lnTo>
                    <a:pt x="755523" y="279400"/>
                  </a:lnTo>
                  <a:lnTo>
                    <a:pt x="771575" y="280670"/>
                  </a:lnTo>
                  <a:lnTo>
                    <a:pt x="778446" y="279400"/>
                  </a:lnTo>
                  <a:lnTo>
                    <a:pt x="786688" y="278130"/>
                  </a:lnTo>
                  <a:lnTo>
                    <a:pt x="824826" y="252730"/>
                  </a:lnTo>
                  <a:lnTo>
                    <a:pt x="837514" y="222250"/>
                  </a:lnTo>
                  <a:lnTo>
                    <a:pt x="838225" y="214630"/>
                  </a:lnTo>
                  <a:close/>
                </a:path>
                <a:path w="1379220" h="4149090">
                  <a:moveTo>
                    <a:pt x="839355" y="2198713"/>
                  </a:moveTo>
                  <a:lnTo>
                    <a:pt x="822794" y="2164423"/>
                  </a:lnTo>
                  <a:lnTo>
                    <a:pt x="819962" y="2160613"/>
                  </a:lnTo>
                  <a:lnTo>
                    <a:pt x="817130" y="2156803"/>
                  </a:lnTo>
                  <a:lnTo>
                    <a:pt x="811860" y="2155533"/>
                  </a:lnTo>
                  <a:lnTo>
                    <a:pt x="804430" y="2149183"/>
                  </a:lnTo>
                  <a:lnTo>
                    <a:pt x="802347" y="2147913"/>
                  </a:lnTo>
                  <a:lnTo>
                    <a:pt x="798169" y="2145373"/>
                  </a:lnTo>
                  <a:lnTo>
                    <a:pt x="792543" y="2141563"/>
                  </a:lnTo>
                  <a:lnTo>
                    <a:pt x="787019" y="2139023"/>
                  </a:lnTo>
                  <a:lnTo>
                    <a:pt x="787019" y="2131403"/>
                  </a:lnTo>
                  <a:lnTo>
                    <a:pt x="786892" y="2121243"/>
                  </a:lnTo>
                  <a:lnTo>
                    <a:pt x="786638" y="2116163"/>
                  </a:lnTo>
                  <a:lnTo>
                    <a:pt x="786269" y="2107273"/>
                  </a:lnTo>
                  <a:lnTo>
                    <a:pt x="782967" y="2045042"/>
                  </a:lnTo>
                  <a:lnTo>
                    <a:pt x="782612" y="2036152"/>
                  </a:lnTo>
                  <a:lnTo>
                    <a:pt x="782548" y="2033612"/>
                  </a:lnTo>
                  <a:lnTo>
                    <a:pt x="782497" y="2028532"/>
                  </a:lnTo>
                  <a:lnTo>
                    <a:pt x="788835" y="2027262"/>
                  </a:lnTo>
                  <a:lnTo>
                    <a:pt x="797890" y="2024722"/>
                  </a:lnTo>
                  <a:lnTo>
                    <a:pt x="806589" y="2022182"/>
                  </a:lnTo>
                  <a:lnTo>
                    <a:pt x="811860" y="2020912"/>
                  </a:lnTo>
                  <a:lnTo>
                    <a:pt x="816762" y="2018372"/>
                  </a:lnTo>
                  <a:lnTo>
                    <a:pt x="820902" y="2014562"/>
                  </a:lnTo>
                  <a:lnTo>
                    <a:pt x="820902" y="2008212"/>
                  </a:lnTo>
                  <a:lnTo>
                    <a:pt x="817524" y="2003132"/>
                  </a:lnTo>
                  <a:lnTo>
                    <a:pt x="814133" y="2000592"/>
                  </a:lnTo>
                  <a:lnTo>
                    <a:pt x="808482" y="1996782"/>
                  </a:lnTo>
                  <a:lnTo>
                    <a:pt x="805459" y="1992972"/>
                  </a:lnTo>
                  <a:lnTo>
                    <a:pt x="801712" y="1987892"/>
                  </a:lnTo>
                  <a:lnTo>
                    <a:pt x="801712" y="1986622"/>
                  </a:lnTo>
                  <a:lnTo>
                    <a:pt x="797560" y="1982812"/>
                  </a:lnTo>
                  <a:lnTo>
                    <a:pt x="793419" y="1976462"/>
                  </a:lnTo>
                  <a:lnTo>
                    <a:pt x="791908" y="1976462"/>
                  </a:lnTo>
                  <a:lnTo>
                    <a:pt x="792670" y="1979002"/>
                  </a:lnTo>
                  <a:lnTo>
                    <a:pt x="793038" y="1981542"/>
                  </a:lnTo>
                  <a:lnTo>
                    <a:pt x="794918" y="1987892"/>
                  </a:lnTo>
                  <a:lnTo>
                    <a:pt x="795680" y="1992972"/>
                  </a:lnTo>
                  <a:lnTo>
                    <a:pt x="795680" y="1996782"/>
                  </a:lnTo>
                  <a:lnTo>
                    <a:pt x="794918" y="1998052"/>
                  </a:lnTo>
                  <a:lnTo>
                    <a:pt x="793800" y="2000592"/>
                  </a:lnTo>
                  <a:lnTo>
                    <a:pt x="782497" y="2000592"/>
                  </a:lnTo>
                  <a:lnTo>
                    <a:pt x="780618" y="1980272"/>
                  </a:lnTo>
                  <a:lnTo>
                    <a:pt x="780237" y="1977732"/>
                  </a:lnTo>
                  <a:lnTo>
                    <a:pt x="779487" y="1971382"/>
                  </a:lnTo>
                  <a:lnTo>
                    <a:pt x="779487" y="1967572"/>
                  </a:lnTo>
                  <a:lnTo>
                    <a:pt x="780618" y="1966302"/>
                  </a:lnTo>
                  <a:lnTo>
                    <a:pt x="787019" y="1966302"/>
                  </a:lnTo>
                  <a:lnTo>
                    <a:pt x="785139" y="1952332"/>
                  </a:lnTo>
                  <a:lnTo>
                    <a:pt x="783247" y="1948522"/>
                  </a:lnTo>
                  <a:lnTo>
                    <a:pt x="774966" y="1944712"/>
                  </a:lnTo>
                  <a:lnTo>
                    <a:pt x="773468" y="1945982"/>
                  </a:lnTo>
                  <a:lnTo>
                    <a:pt x="771956" y="1945982"/>
                  </a:lnTo>
                  <a:lnTo>
                    <a:pt x="761225" y="1985352"/>
                  </a:lnTo>
                  <a:lnTo>
                    <a:pt x="761034" y="2006942"/>
                  </a:lnTo>
                  <a:lnTo>
                    <a:pt x="745223" y="2010752"/>
                  </a:lnTo>
                  <a:lnTo>
                    <a:pt x="731380" y="2015832"/>
                  </a:lnTo>
                  <a:lnTo>
                    <a:pt x="718248" y="2022182"/>
                  </a:lnTo>
                  <a:lnTo>
                    <a:pt x="704557" y="2028532"/>
                  </a:lnTo>
                  <a:lnTo>
                    <a:pt x="692238" y="2034882"/>
                  </a:lnTo>
                  <a:lnTo>
                    <a:pt x="684276" y="2039962"/>
                  </a:lnTo>
                  <a:lnTo>
                    <a:pt x="677506" y="2045042"/>
                  </a:lnTo>
                  <a:lnTo>
                    <a:pt x="668794" y="2053932"/>
                  </a:lnTo>
                  <a:lnTo>
                    <a:pt x="665365" y="2056472"/>
                  </a:lnTo>
                  <a:lnTo>
                    <a:pt x="662609" y="2060282"/>
                  </a:lnTo>
                  <a:lnTo>
                    <a:pt x="659091" y="2065362"/>
                  </a:lnTo>
                  <a:lnTo>
                    <a:pt x="653351" y="2075522"/>
                  </a:lnTo>
                  <a:lnTo>
                    <a:pt x="645883" y="2088222"/>
                  </a:lnTo>
                  <a:lnTo>
                    <a:pt x="635469" y="2109813"/>
                  </a:lnTo>
                  <a:lnTo>
                    <a:pt x="625602" y="2131403"/>
                  </a:lnTo>
                  <a:lnTo>
                    <a:pt x="619836" y="2145373"/>
                  </a:lnTo>
                  <a:lnTo>
                    <a:pt x="617207" y="2152993"/>
                  </a:lnTo>
                  <a:lnTo>
                    <a:pt x="615696" y="2155533"/>
                  </a:lnTo>
                  <a:lnTo>
                    <a:pt x="611187" y="2164423"/>
                  </a:lnTo>
                  <a:lnTo>
                    <a:pt x="609663" y="2164423"/>
                  </a:lnTo>
                  <a:lnTo>
                    <a:pt x="606882" y="2158073"/>
                  </a:lnTo>
                  <a:lnTo>
                    <a:pt x="605155" y="2151723"/>
                  </a:lnTo>
                  <a:lnTo>
                    <a:pt x="604266" y="2145373"/>
                  </a:lnTo>
                  <a:lnTo>
                    <a:pt x="604024" y="2136483"/>
                  </a:lnTo>
                  <a:lnTo>
                    <a:pt x="604786" y="2121243"/>
                  </a:lnTo>
                  <a:lnTo>
                    <a:pt x="607034" y="2104732"/>
                  </a:lnTo>
                  <a:lnTo>
                    <a:pt x="610692" y="2088222"/>
                  </a:lnTo>
                  <a:lnTo>
                    <a:pt x="615696" y="2071712"/>
                  </a:lnTo>
                  <a:lnTo>
                    <a:pt x="621626" y="2055202"/>
                  </a:lnTo>
                  <a:lnTo>
                    <a:pt x="629246" y="2032342"/>
                  </a:lnTo>
                  <a:lnTo>
                    <a:pt x="633768" y="2022182"/>
                  </a:lnTo>
                  <a:lnTo>
                    <a:pt x="634149" y="2020912"/>
                  </a:lnTo>
                  <a:lnTo>
                    <a:pt x="636409" y="2012022"/>
                  </a:lnTo>
                  <a:lnTo>
                    <a:pt x="637908" y="2004402"/>
                  </a:lnTo>
                  <a:lnTo>
                    <a:pt x="637908" y="2000592"/>
                  </a:lnTo>
                  <a:lnTo>
                    <a:pt x="621728" y="1948522"/>
                  </a:lnTo>
                  <a:lnTo>
                    <a:pt x="614565" y="1933282"/>
                  </a:lnTo>
                  <a:lnTo>
                    <a:pt x="609663" y="1933282"/>
                  </a:lnTo>
                  <a:lnTo>
                    <a:pt x="611187" y="1939632"/>
                  </a:lnTo>
                  <a:lnTo>
                    <a:pt x="611936" y="1945982"/>
                  </a:lnTo>
                  <a:lnTo>
                    <a:pt x="611936" y="1952332"/>
                  </a:lnTo>
                  <a:lnTo>
                    <a:pt x="611555" y="1953602"/>
                  </a:lnTo>
                  <a:lnTo>
                    <a:pt x="611555" y="1954872"/>
                  </a:lnTo>
                  <a:lnTo>
                    <a:pt x="610793" y="1959952"/>
                  </a:lnTo>
                  <a:lnTo>
                    <a:pt x="610057" y="1966302"/>
                  </a:lnTo>
                  <a:lnTo>
                    <a:pt x="607631" y="1985352"/>
                  </a:lnTo>
                  <a:lnTo>
                    <a:pt x="605345" y="1999322"/>
                  </a:lnTo>
                  <a:lnTo>
                    <a:pt x="602208" y="2013292"/>
                  </a:lnTo>
                  <a:lnTo>
                    <a:pt x="597255" y="2033612"/>
                  </a:lnTo>
                  <a:lnTo>
                    <a:pt x="590054" y="2064092"/>
                  </a:lnTo>
                  <a:lnTo>
                    <a:pt x="586232" y="2080602"/>
                  </a:lnTo>
                  <a:lnTo>
                    <a:pt x="584542" y="2089492"/>
                  </a:lnTo>
                  <a:lnTo>
                    <a:pt x="583704" y="2098382"/>
                  </a:lnTo>
                  <a:lnTo>
                    <a:pt x="582574" y="2109813"/>
                  </a:lnTo>
                  <a:lnTo>
                    <a:pt x="582180" y="2111083"/>
                  </a:lnTo>
                  <a:lnTo>
                    <a:pt x="581812" y="2116163"/>
                  </a:lnTo>
                  <a:lnTo>
                    <a:pt x="581431" y="2118703"/>
                  </a:lnTo>
                  <a:lnTo>
                    <a:pt x="581431" y="2121243"/>
                  </a:lnTo>
                  <a:lnTo>
                    <a:pt x="582180" y="2126323"/>
                  </a:lnTo>
                  <a:lnTo>
                    <a:pt x="582180" y="2128863"/>
                  </a:lnTo>
                  <a:lnTo>
                    <a:pt x="582574" y="2132673"/>
                  </a:lnTo>
                  <a:lnTo>
                    <a:pt x="582891" y="2141563"/>
                  </a:lnTo>
                  <a:lnTo>
                    <a:pt x="582942" y="2145373"/>
                  </a:lnTo>
                  <a:lnTo>
                    <a:pt x="584441" y="2152993"/>
                  </a:lnTo>
                  <a:lnTo>
                    <a:pt x="586028" y="2161883"/>
                  </a:lnTo>
                  <a:lnTo>
                    <a:pt x="587794" y="2169503"/>
                  </a:lnTo>
                  <a:lnTo>
                    <a:pt x="590334" y="2177123"/>
                  </a:lnTo>
                  <a:lnTo>
                    <a:pt x="594245" y="2184743"/>
                  </a:lnTo>
                  <a:lnTo>
                    <a:pt x="598449" y="2193633"/>
                  </a:lnTo>
                  <a:lnTo>
                    <a:pt x="601624" y="2198713"/>
                  </a:lnTo>
                  <a:lnTo>
                    <a:pt x="604875" y="2202523"/>
                  </a:lnTo>
                  <a:lnTo>
                    <a:pt x="609295" y="2207603"/>
                  </a:lnTo>
                  <a:lnTo>
                    <a:pt x="615696" y="2215223"/>
                  </a:lnTo>
                  <a:lnTo>
                    <a:pt x="620217" y="2217763"/>
                  </a:lnTo>
                  <a:lnTo>
                    <a:pt x="629246" y="2217763"/>
                  </a:lnTo>
                  <a:lnTo>
                    <a:pt x="632637" y="2212683"/>
                  </a:lnTo>
                  <a:lnTo>
                    <a:pt x="632637" y="2205063"/>
                  </a:lnTo>
                  <a:lnTo>
                    <a:pt x="631888" y="2197443"/>
                  </a:lnTo>
                  <a:lnTo>
                    <a:pt x="630770" y="2189823"/>
                  </a:lnTo>
                  <a:lnTo>
                    <a:pt x="630377" y="2186013"/>
                  </a:lnTo>
                  <a:lnTo>
                    <a:pt x="630504" y="2182203"/>
                  </a:lnTo>
                  <a:lnTo>
                    <a:pt x="631012" y="2177123"/>
                  </a:lnTo>
                  <a:lnTo>
                    <a:pt x="631139" y="2172043"/>
                  </a:lnTo>
                  <a:lnTo>
                    <a:pt x="639343" y="2130133"/>
                  </a:lnTo>
                  <a:lnTo>
                    <a:pt x="652246" y="2092032"/>
                  </a:lnTo>
                  <a:lnTo>
                    <a:pt x="674433" y="2053932"/>
                  </a:lnTo>
                  <a:lnTo>
                    <a:pt x="685355" y="2051392"/>
                  </a:lnTo>
                  <a:lnTo>
                    <a:pt x="697280" y="2047582"/>
                  </a:lnTo>
                  <a:lnTo>
                    <a:pt x="707097" y="2045042"/>
                  </a:lnTo>
                  <a:lnTo>
                    <a:pt x="714794" y="2043772"/>
                  </a:lnTo>
                  <a:lnTo>
                    <a:pt x="731291" y="2039962"/>
                  </a:lnTo>
                  <a:lnTo>
                    <a:pt x="738073" y="2038692"/>
                  </a:lnTo>
                  <a:lnTo>
                    <a:pt x="739952" y="2038692"/>
                  </a:lnTo>
                  <a:lnTo>
                    <a:pt x="751255" y="2036152"/>
                  </a:lnTo>
                  <a:lnTo>
                    <a:pt x="754646" y="2034882"/>
                  </a:lnTo>
                  <a:lnTo>
                    <a:pt x="757275" y="2034882"/>
                  </a:lnTo>
                  <a:lnTo>
                    <a:pt x="759155" y="2033612"/>
                  </a:lnTo>
                  <a:lnTo>
                    <a:pt x="760666" y="2131403"/>
                  </a:lnTo>
                  <a:lnTo>
                    <a:pt x="758393" y="2130514"/>
                  </a:lnTo>
                  <a:lnTo>
                    <a:pt x="758393" y="2154263"/>
                  </a:lnTo>
                  <a:lnTo>
                    <a:pt x="758393" y="2156803"/>
                  </a:lnTo>
                  <a:lnTo>
                    <a:pt x="753516" y="2169503"/>
                  </a:lnTo>
                  <a:lnTo>
                    <a:pt x="751624" y="2172043"/>
                  </a:lnTo>
                  <a:lnTo>
                    <a:pt x="746721" y="2177123"/>
                  </a:lnTo>
                  <a:lnTo>
                    <a:pt x="736942" y="2180933"/>
                  </a:lnTo>
                  <a:lnTo>
                    <a:pt x="723011" y="2180933"/>
                  </a:lnTo>
                  <a:lnTo>
                    <a:pt x="717359" y="2179663"/>
                  </a:lnTo>
                  <a:lnTo>
                    <a:pt x="707948" y="2174583"/>
                  </a:lnTo>
                  <a:lnTo>
                    <a:pt x="701179" y="2170773"/>
                  </a:lnTo>
                  <a:lnTo>
                    <a:pt x="695515" y="2164423"/>
                  </a:lnTo>
                  <a:lnTo>
                    <a:pt x="695515" y="2156803"/>
                  </a:lnTo>
                  <a:lnTo>
                    <a:pt x="696645" y="2155533"/>
                  </a:lnTo>
                  <a:lnTo>
                    <a:pt x="698538" y="2152993"/>
                  </a:lnTo>
                  <a:lnTo>
                    <a:pt x="702551" y="2151723"/>
                  </a:lnTo>
                  <a:lnTo>
                    <a:pt x="708926" y="2149183"/>
                  </a:lnTo>
                  <a:lnTo>
                    <a:pt x="716800" y="2147913"/>
                  </a:lnTo>
                  <a:lnTo>
                    <a:pt x="734466" y="2147913"/>
                  </a:lnTo>
                  <a:lnTo>
                    <a:pt x="743483" y="2149183"/>
                  </a:lnTo>
                  <a:lnTo>
                    <a:pt x="751586" y="2151723"/>
                  </a:lnTo>
                  <a:lnTo>
                    <a:pt x="758024" y="2152993"/>
                  </a:lnTo>
                  <a:lnTo>
                    <a:pt x="758393" y="2154263"/>
                  </a:lnTo>
                  <a:lnTo>
                    <a:pt x="758393" y="2130514"/>
                  </a:lnTo>
                  <a:lnTo>
                    <a:pt x="754189" y="2128863"/>
                  </a:lnTo>
                  <a:lnTo>
                    <a:pt x="747572" y="2127593"/>
                  </a:lnTo>
                  <a:lnTo>
                    <a:pt x="740537" y="2126323"/>
                  </a:lnTo>
                  <a:lnTo>
                    <a:pt x="732802" y="2126323"/>
                  </a:lnTo>
                  <a:lnTo>
                    <a:pt x="691007" y="2136483"/>
                  </a:lnTo>
                  <a:lnTo>
                    <a:pt x="673303" y="2158073"/>
                  </a:lnTo>
                  <a:lnTo>
                    <a:pt x="673303" y="2163153"/>
                  </a:lnTo>
                  <a:lnTo>
                    <a:pt x="677443" y="2168233"/>
                  </a:lnTo>
                  <a:lnTo>
                    <a:pt x="681964" y="2170773"/>
                  </a:lnTo>
                  <a:lnTo>
                    <a:pt x="690016" y="2174583"/>
                  </a:lnTo>
                  <a:lnTo>
                    <a:pt x="694956" y="2177123"/>
                  </a:lnTo>
                  <a:lnTo>
                    <a:pt x="698487" y="2180933"/>
                  </a:lnTo>
                  <a:lnTo>
                    <a:pt x="711390" y="2198713"/>
                  </a:lnTo>
                  <a:lnTo>
                    <a:pt x="718350" y="2206333"/>
                  </a:lnTo>
                  <a:lnTo>
                    <a:pt x="724801" y="2208873"/>
                  </a:lnTo>
                  <a:lnTo>
                    <a:pt x="732421" y="2210143"/>
                  </a:lnTo>
                  <a:lnTo>
                    <a:pt x="738886" y="2210143"/>
                  </a:lnTo>
                  <a:lnTo>
                    <a:pt x="771817" y="2183473"/>
                  </a:lnTo>
                  <a:lnTo>
                    <a:pt x="782878" y="2160613"/>
                  </a:lnTo>
                  <a:lnTo>
                    <a:pt x="791540" y="2165693"/>
                  </a:lnTo>
                  <a:lnTo>
                    <a:pt x="793800" y="2166963"/>
                  </a:lnTo>
                  <a:lnTo>
                    <a:pt x="801712" y="2175853"/>
                  </a:lnTo>
                  <a:lnTo>
                    <a:pt x="798309" y="2180933"/>
                  </a:lnTo>
                  <a:lnTo>
                    <a:pt x="795680" y="2182203"/>
                  </a:lnTo>
                  <a:lnTo>
                    <a:pt x="786269" y="2186013"/>
                  </a:lnTo>
                  <a:lnTo>
                    <a:pt x="785139" y="2186013"/>
                  </a:lnTo>
                  <a:lnTo>
                    <a:pt x="780618" y="2187283"/>
                  </a:lnTo>
                  <a:lnTo>
                    <a:pt x="780999" y="2188553"/>
                  </a:lnTo>
                  <a:lnTo>
                    <a:pt x="799071" y="2188553"/>
                  </a:lnTo>
                  <a:lnTo>
                    <a:pt x="801712" y="2189823"/>
                  </a:lnTo>
                  <a:lnTo>
                    <a:pt x="804341" y="2189823"/>
                  </a:lnTo>
                  <a:lnTo>
                    <a:pt x="805091" y="2191093"/>
                  </a:lnTo>
                  <a:lnTo>
                    <a:pt x="807351" y="2191093"/>
                  </a:lnTo>
                  <a:lnTo>
                    <a:pt x="811860" y="2193633"/>
                  </a:lnTo>
                  <a:lnTo>
                    <a:pt x="816762" y="2194903"/>
                  </a:lnTo>
                  <a:lnTo>
                    <a:pt x="822401" y="2197443"/>
                  </a:lnTo>
                  <a:lnTo>
                    <a:pt x="824674" y="2198713"/>
                  </a:lnTo>
                  <a:lnTo>
                    <a:pt x="828065" y="2199983"/>
                  </a:lnTo>
                  <a:lnTo>
                    <a:pt x="829945" y="2201253"/>
                  </a:lnTo>
                  <a:lnTo>
                    <a:pt x="836345" y="2201253"/>
                  </a:lnTo>
                  <a:lnTo>
                    <a:pt x="839355" y="2198713"/>
                  </a:lnTo>
                  <a:close/>
                </a:path>
                <a:path w="1379220" h="4149090">
                  <a:moveTo>
                    <a:pt x="842365" y="3963187"/>
                  </a:moveTo>
                  <a:lnTo>
                    <a:pt x="830694" y="3925087"/>
                  </a:lnTo>
                  <a:lnTo>
                    <a:pt x="801712" y="3903497"/>
                  </a:lnTo>
                  <a:lnTo>
                    <a:pt x="795312" y="3902227"/>
                  </a:lnTo>
                  <a:lnTo>
                    <a:pt x="787019" y="3902227"/>
                  </a:lnTo>
                  <a:lnTo>
                    <a:pt x="784771" y="3903497"/>
                  </a:lnTo>
                  <a:lnTo>
                    <a:pt x="780999" y="3911117"/>
                  </a:lnTo>
                  <a:lnTo>
                    <a:pt x="777976" y="3918737"/>
                  </a:lnTo>
                  <a:lnTo>
                    <a:pt x="777976" y="3923817"/>
                  </a:lnTo>
                  <a:lnTo>
                    <a:pt x="779868" y="3923817"/>
                  </a:lnTo>
                  <a:lnTo>
                    <a:pt x="781748" y="3920007"/>
                  </a:lnTo>
                  <a:lnTo>
                    <a:pt x="785507" y="3914927"/>
                  </a:lnTo>
                  <a:lnTo>
                    <a:pt x="786638" y="3913657"/>
                  </a:lnTo>
                  <a:lnTo>
                    <a:pt x="790778" y="3911117"/>
                  </a:lnTo>
                  <a:lnTo>
                    <a:pt x="794550" y="3913657"/>
                  </a:lnTo>
                  <a:lnTo>
                    <a:pt x="808863" y="3951757"/>
                  </a:lnTo>
                  <a:lnTo>
                    <a:pt x="808863" y="3954297"/>
                  </a:lnTo>
                  <a:lnTo>
                    <a:pt x="806983" y="3956837"/>
                  </a:lnTo>
                  <a:lnTo>
                    <a:pt x="804341" y="3958107"/>
                  </a:lnTo>
                  <a:lnTo>
                    <a:pt x="802830" y="3958107"/>
                  </a:lnTo>
                  <a:lnTo>
                    <a:pt x="793038" y="3959377"/>
                  </a:lnTo>
                  <a:lnTo>
                    <a:pt x="785139" y="3960647"/>
                  </a:lnTo>
                  <a:lnTo>
                    <a:pt x="784771" y="3961917"/>
                  </a:lnTo>
                  <a:lnTo>
                    <a:pt x="793038" y="3963187"/>
                  </a:lnTo>
                  <a:lnTo>
                    <a:pt x="794550" y="3964457"/>
                  </a:lnTo>
                  <a:lnTo>
                    <a:pt x="801319" y="3965727"/>
                  </a:lnTo>
                  <a:lnTo>
                    <a:pt x="804722" y="3966997"/>
                  </a:lnTo>
                  <a:lnTo>
                    <a:pt x="808113" y="3969537"/>
                  </a:lnTo>
                  <a:lnTo>
                    <a:pt x="811123" y="3970807"/>
                  </a:lnTo>
                  <a:lnTo>
                    <a:pt x="811491" y="3972077"/>
                  </a:lnTo>
                  <a:lnTo>
                    <a:pt x="815632" y="3974617"/>
                  </a:lnTo>
                  <a:lnTo>
                    <a:pt x="816013" y="3974617"/>
                  </a:lnTo>
                  <a:lnTo>
                    <a:pt x="817524" y="3975887"/>
                  </a:lnTo>
                  <a:lnTo>
                    <a:pt x="826554" y="3978427"/>
                  </a:lnTo>
                  <a:lnTo>
                    <a:pt x="831443" y="3978427"/>
                  </a:lnTo>
                  <a:lnTo>
                    <a:pt x="837095" y="3975887"/>
                  </a:lnTo>
                  <a:lnTo>
                    <a:pt x="838974" y="3973347"/>
                  </a:lnTo>
                  <a:lnTo>
                    <a:pt x="840486" y="3970807"/>
                  </a:lnTo>
                  <a:lnTo>
                    <a:pt x="842365" y="3963187"/>
                  </a:lnTo>
                  <a:close/>
                </a:path>
                <a:path w="1379220" h="4149090">
                  <a:moveTo>
                    <a:pt x="846505" y="3549091"/>
                  </a:moveTo>
                  <a:lnTo>
                    <a:pt x="842746" y="3545332"/>
                  </a:lnTo>
                  <a:lnTo>
                    <a:pt x="836307" y="3542322"/>
                  </a:lnTo>
                  <a:lnTo>
                    <a:pt x="831456" y="3540048"/>
                  </a:lnTo>
                  <a:lnTo>
                    <a:pt x="812622" y="3530638"/>
                  </a:lnTo>
                  <a:lnTo>
                    <a:pt x="809993" y="3529139"/>
                  </a:lnTo>
                  <a:lnTo>
                    <a:pt x="807161" y="3527628"/>
                  </a:lnTo>
                  <a:lnTo>
                    <a:pt x="801344" y="3524516"/>
                  </a:lnTo>
                  <a:lnTo>
                    <a:pt x="795020" y="3520948"/>
                  </a:lnTo>
                  <a:lnTo>
                    <a:pt x="789978" y="3517798"/>
                  </a:lnTo>
                  <a:lnTo>
                    <a:pt x="785139" y="3514445"/>
                  </a:lnTo>
                  <a:lnTo>
                    <a:pt x="783259" y="3513315"/>
                  </a:lnTo>
                  <a:lnTo>
                    <a:pt x="779119" y="3509175"/>
                  </a:lnTo>
                  <a:lnTo>
                    <a:pt x="774217" y="3504806"/>
                  </a:lnTo>
                  <a:lnTo>
                    <a:pt x="774217" y="3525748"/>
                  </a:lnTo>
                  <a:lnTo>
                    <a:pt x="757923" y="3525774"/>
                  </a:lnTo>
                  <a:lnTo>
                    <a:pt x="747852" y="3525977"/>
                  </a:lnTo>
                  <a:lnTo>
                    <a:pt x="740321" y="3526536"/>
                  </a:lnTo>
                  <a:lnTo>
                    <a:pt x="731672" y="3527628"/>
                  </a:lnTo>
                  <a:lnTo>
                    <a:pt x="731672" y="3523869"/>
                  </a:lnTo>
                  <a:lnTo>
                    <a:pt x="731291" y="3518598"/>
                  </a:lnTo>
                  <a:lnTo>
                    <a:pt x="731012" y="3513315"/>
                  </a:lnTo>
                  <a:lnTo>
                    <a:pt x="731100" y="3502114"/>
                  </a:lnTo>
                  <a:lnTo>
                    <a:pt x="734695" y="3473793"/>
                  </a:lnTo>
                  <a:lnTo>
                    <a:pt x="737323" y="3473793"/>
                  </a:lnTo>
                  <a:lnTo>
                    <a:pt x="747115" y="3483572"/>
                  </a:lnTo>
                  <a:lnTo>
                    <a:pt x="752767" y="3491865"/>
                  </a:lnTo>
                  <a:lnTo>
                    <a:pt x="754265" y="3493744"/>
                  </a:lnTo>
                  <a:lnTo>
                    <a:pt x="756526" y="3497135"/>
                  </a:lnTo>
                  <a:lnTo>
                    <a:pt x="761619" y="3503879"/>
                  </a:lnTo>
                  <a:lnTo>
                    <a:pt x="765937" y="3510445"/>
                  </a:lnTo>
                  <a:lnTo>
                    <a:pt x="769962" y="3517519"/>
                  </a:lnTo>
                  <a:lnTo>
                    <a:pt x="774217" y="3525748"/>
                  </a:lnTo>
                  <a:lnTo>
                    <a:pt x="774217" y="3504806"/>
                  </a:lnTo>
                  <a:lnTo>
                    <a:pt x="771956" y="3502774"/>
                  </a:lnTo>
                  <a:lnTo>
                    <a:pt x="761415" y="3492614"/>
                  </a:lnTo>
                  <a:lnTo>
                    <a:pt x="759155" y="3489985"/>
                  </a:lnTo>
                  <a:lnTo>
                    <a:pt x="750874" y="3480562"/>
                  </a:lnTo>
                  <a:lnTo>
                    <a:pt x="746734" y="3476040"/>
                  </a:lnTo>
                  <a:lnTo>
                    <a:pt x="746734" y="3473793"/>
                  </a:lnTo>
                  <a:lnTo>
                    <a:pt x="746734" y="3471519"/>
                  </a:lnTo>
                  <a:lnTo>
                    <a:pt x="745972" y="3470021"/>
                  </a:lnTo>
                  <a:lnTo>
                    <a:pt x="740702" y="3462109"/>
                  </a:lnTo>
                  <a:lnTo>
                    <a:pt x="737704" y="3460978"/>
                  </a:lnTo>
                  <a:lnTo>
                    <a:pt x="733183" y="3460978"/>
                  </a:lnTo>
                  <a:lnTo>
                    <a:pt x="710971" y="3500361"/>
                  </a:lnTo>
                  <a:lnTo>
                    <a:pt x="710971" y="3635692"/>
                  </a:lnTo>
                  <a:lnTo>
                    <a:pt x="710869" y="3650424"/>
                  </a:lnTo>
                  <a:lnTo>
                    <a:pt x="710590" y="3659035"/>
                  </a:lnTo>
                  <a:lnTo>
                    <a:pt x="709841" y="3660927"/>
                  </a:lnTo>
                  <a:lnTo>
                    <a:pt x="709079" y="3663937"/>
                  </a:lnTo>
                  <a:lnTo>
                    <a:pt x="705319" y="3666198"/>
                  </a:lnTo>
                  <a:lnTo>
                    <a:pt x="696277" y="3666198"/>
                  </a:lnTo>
                  <a:lnTo>
                    <a:pt x="685736" y="3663937"/>
                  </a:lnTo>
                  <a:lnTo>
                    <a:pt x="682358" y="3662045"/>
                  </a:lnTo>
                  <a:lnTo>
                    <a:pt x="674446" y="3657155"/>
                  </a:lnTo>
                  <a:lnTo>
                    <a:pt x="670293" y="3652634"/>
                  </a:lnTo>
                  <a:lnTo>
                    <a:pt x="670293" y="3648494"/>
                  </a:lnTo>
                  <a:lnTo>
                    <a:pt x="698169" y="3618001"/>
                  </a:lnTo>
                  <a:lnTo>
                    <a:pt x="702678" y="3614978"/>
                  </a:lnTo>
                  <a:lnTo>
                    <a:pt x="709841" y="3614978"/>
                  </a:lnTo>
                  <a:lnTo>
                    <a:pt x="710209" y="3616490"/>
                  </a:lnTo>
                  <a:lnTo>
                    <a:pt x="710514" y="3624770"/>
                  </a:lnTo>
                  <a:lnTo>
                    <a:pt x="710590" y="3631234"/>
                  </a:lnTo>
                  <a:lnTo>
                    <a:pt x="710971" y="3635692"/>
                  </a:lnTo>
                  <a:lnTo>
                    <a:pt x="710971" y="3500361"/>
                  </a:lnTo>
                  <a:lnTo>
                    <a:pt x="710298" y="3503536"/>
                  </a:lnTo>
                  <a:lnTo>
                    <a:pt x="708761" y="3515576"/>
                  </a:lnTo>
                  <a:lnTo>
                    <a:pt x="707580" y="3531019"/>
                  </a:lnTo>
                  <a:lnTo>
                    <a:pt x="698919" y="3533279"/>
                  </a:lnTo>
                  <a:lnTo>
                    <a:pt x="695528" y="3534029"/>
                  </a:lnTo>
                  <a:lnTo>
                    <a:pt x="689876" y="3535540"/>
                  </a:lnTo>
                  <a:lnTo>
                    <a:pt x="680097" y="3538550"/>
                  </a:lnTo>
                  <a:lnTo>
                    <a:pt x="672553" y="3540048"/>
                  </a:lnTo>
                  <a:lnTo>
                    <a:pt x="665416" y="3541560"/>
                  </a:lnTo>
                  <a:lnTo>
                    <a:pt x="658253" y="3543452"/>
                  </a:lnTo>
                  <a:lnTo>
                    <a:pt x="651827" y="3545332"/>
                  </a:lnTo>
                  <a:lnTo>
                    <a:pt x="641070" y="3548354"/>
                  </a:lnTo>
                  <a:lnTo>
                    <a:pt x="594868" y="3557828"/>
                  </a:lnTo>
                  <a:lnTo>
                    <a:pt x="580694" y="3559264"/>
                  </a:lnTo>
                  <a:lnTo>
                    <a:pt x="573913" y="3559264"/>
                  </a:lnTo>
                  <a:lnTo>
                    <a:pt x="567893" y="3558133"/>
                  </a:lnTo>
                  <a:lnTo>
                    <a:pt x="564121" y="3555873"/>
                  </a:lnTo>
                  <a:lnTo>
                    <a:pt x="558850" y="3552482"/>
                  </a:lnTo>
                  <a:lnTo>
                    <a:pt x="556590" y="3551732"/>
                  </a:lnTo>
                  <a:lnTo>
                    <a:pt x="584669" y="3581323"/>
                  </a:lnTo>
                  <a:lnTo>
                    <a:pt x="603275" y="3587127"/>
                  </a:lnTo>
                  <a:lnTo>
                    <a:pt x="608545" y="3587127"/>
                  </a:lnTo>
                  <a:lnTo>
                    <a:pt x="618718" y="3585997"/>
                  </a:lnTo>
                  <a:lnTo>
                    <a:pt x="620979" y="3585235"/>
                  </a:lnTo>
                  <a:lnTo>
                    <a:pt x="623620" y="3584867"/>
                  </a:lnTo>
                  <a:lnTo>
                    <a:pt x="644309" y="3577336"/>
                  </a:lnTo>
                  <a:lnTo>
                    <a:pt x="653732" y="3573564"/>
                  </a:lnTo>
                  <a:lnTo>
                    <a:pt x="656374" y="3572433"/>
                  </a:lnTo>
                  <a:lnTo>
                    <a:pt x="664286" y="3569805"/>
                  </a:lnTo>
                  <a:lnTo>
                    <a:pt x="664654" y="3569805"/>
                  </a:lnTo>
                  <a:lnTo>
                    <a:pt x="675246" y="3565639"/>
                  </a:lnTo>
                  <a:lnTo>
                    <a:pt x="682739" y="3562629"/>
                  </a:lnTo>
                  <a:lnTo>
                    <a:pt x="689876" y="3560064"/>
                  </a:lnTo>
                  <a:lnTo>
                    <a:pt x="692416" y="3559264"/>
                  </a:lnTo>
                  <a:lnTo>
                    <a:pt x="697839" y="3557562"/>
                  </a:lnTo>
                  <a:lnTo>
                    <a:pt x="707948" y="3554742"/>
                  </a:lnTo>
                  <a:lnTo>
                    <a:pt x="708037" y="3575685"/>
                  </a:lnTo>
                  <a:lnTo>
                    <a:pt x="708266" y="3582847"/>
                  </a:lnTo>
                  <a:lnTo>
                    <a:pt x="708710" y="3592017"/>
                  </a:lnTo>
                  <a:lnTo>
                    <a:pt x="705688" y="3591268"/>
                  </a:lnTo>
                  <a:lnTo>
                    <a:pt x="703059" y="3591268"/>
                  </a:lnTo>
                  <a:lnTo>
                    <a:pt x="669175" y="3614229"/>
                  </a:lnTo>
                  <a:lnTo>
                    <a:pt x="654875" y="3645484"/>
                  </a:lnTo>
                  <a:lnTo>
                    <a:pt x="654875" y="3652253"/>
                  </a:lnTo>
                  <a:lnTo>
                    <a:pt x="657872" y="3656774"/>
                  </a:lnTo>
                  <a:lnTo>
                    <a:pt x="663524" y="3659035"/>
                  </a:lnTo>
                  <a:lnTo>
                    <a:pt x="666153" y="3659797"/>
                  </a:lnTo>
                  <a:lnTo>
                    <a:pt x="667283" y="3660927"/>
                  </a:lnTo>
                  <a:lnTo>
                    <a:pt x="694385" y="3690112"/>
                  </a:lnTo>
                  <a:lnTo>
                    <a:pt x="703059" y="3691420"/>
                  </a:lnTo>
                  <a:lnTo>
                    <a:pt x="705688" y="3691420"/>
                  </a:lnTo>
                  <a:lnTo>
                    <a:pt x="707580" y="3691039"/>
                  </a:lnTo>
                  <a:lnTo>
                    <a:pt x="711339" y="3688778"/>
                  </a:lnTo>
                  <a:lnTo>
                    <a:pt x="708164" y="3700576"/>
                  </a:lnTo>
                  <a:lnTo>
                    <a:pt x="674446" y="3739235"/>
                  </a:lnTo>
                  <a:lnTo>
                    <a:pt x="632129" y="3759250"/>
                  </a:lnTo>
                  <a:lnTo>
                    <a:pt x="614197" y="3763708"/>
                  </a:lnTo>
                  <a:lnTo>
                    <a:pt x="614578" y="3765600"/>
                  </a:lnTo>
                  <a:lnTo>
                    <a:pt x="617588" y="3765981"/>
                  </a:lnTo>
                  <a:lnTo>
                    <a:pt x="621360" y="3765981"/>
                  </a:lnTo>
                  <a:lnTo>
                    <a:pt x="666051" y="3759860"/>
                  </a:lnTo>
                  <a:lnTo>
                    <a:pt x="704507" y="3743287"/>
                  </a:lnTo>
                  <a:lnTo>
                    <a:pt x="734758" y="3715461"/>
                  </a:lnTo>
                  <a:lnTo>
                    <a:pt x="744562" y="3688778"/>
                  </a:lnTo>
                  <a:lnTo>
                    <a:pt x="744994" y="3687153"/>
                  </a:lnTo>
                  <a:lnTo>
                    <a:pt x="746366" y="3671087"/>
                  </a:lnTo>
                  <a:lnTo>
                    <a:pt x="746112" y="3666198"/>
                  </a:lnTo>
                  <a:lnTo>
                    <a:pt x="745871" y="3661448"/>
                  </a:lnTo>
                  <a:lnTo>
                    <a:pt x="744423" y="3650424"/>
                  </a:lnTo>
                  <a:lnTo>
                    <a:pt x="742073" y="3638626"/>
                  </a:lnTo>
                  <a:lnTo>
                    <a:pt x="735660" y="3614978"/>
                  </a:lnTo>
                  <a:lnTo>
                    <a:pt x="733933" y="3608578"/>
                  </a:lnTo>
                  <a:lnTo>
                    <a:pt x="733018" y="3592017"/>
                  </a:lnTo>
                  <a:lnTo>
                    <a:pt x="732586" y="3581323"/>
                  </a:lnTo>
                  <a:lnTo>
                    <a:pt x="731850" y="3554742"/>
                  </a:lnTo>
                  <a:lnTo>
                    <a:pt x="731672" y="3547592"/>
                  </a:lnTo>
                  <a:lnTo>
                    <a:pt x="741095" y="3545332"/>
                  </a:lnTo>
                  <a:lnTo>
                    <a:pt x="750074" y="3543681"/>
                  </a:lnTo>
                  <a:lnTo>
                    <a:pt x="758723" y="3542665"/>
                  </a:lnTo>
                  <a:lnTo>
                    <a:pt x="767080" y="3542322"/>
                  </a:lnTo>
                  <a:lnTo>
                    <a:pt x="771588" y="3542322"/>
                  </a:lnTo>
                  <a:lnTo>
                    <a:pt x="789660" y="3543820"/>
                  </a:lnTo>
                  <a:lnTo>
                    <a:pt x="794169" y="3545700"/>
                  </a:lnTo>
                  <a:lnTo>
                    <a:pt x="797572" y="3547211"/>
                  </a:lnTo>
                  <a:lnTo>
                    <a:pt x="799858" y="3548354"/>
                  </a:lnTo>
                  <a:lnTo>
                    <a:pt x="805472" y="3550221"/>
                  </a:lnTo>
                  <a:lnTo>
                    <a:pt x="809244" y="3552101"/>
                  </a:lnTo>
                  <a:lnTo>
                    <a:pt x="810374" y="3552863"/>
                  </a:lnTo>
                  <a:lnTo>
                    <a:pt x="817905" y="3556774"/>
                  </a:lnTo>
                  <a:lnTo>
                    <a:pt x="824992" y="3559860"/>
                  </a:lnTo>
                  <a:lnTo>
                    <a:pt x="831164" y="3561905"/>
                  </a:lnTo>
                  <a:lnTo>
                    <a:pt x="835964" y="3562642"/>
                  </a:lnTo>
                  <a:lnTo>
                    <a:pt x="837501" y="3562629"/>
                  </a:lnTo>
                  <a:lnTo>
                    <a:pt x="840105" y="3561892"/>
                  </a:lnTo>
                  <a:lnTo>
                    <a:pt x="842746" y="3560394"/>
                  </a:lnTo>
                  <a:lnTo>
                    <a:pt x="845769" y="3558883"/>
                  </a:lnTo>
                  <a:lnTo>
                    <a:pt x="846442" y="3557828"/>
                  </a:lnTo>
                  <a:lnTo>
                    <a:pt x="846505" y="3549091"/>
                  </a:lnTo>
                  <a:close/>
                </a:path>
                <a:path w="1379220" h="4149090">
                  <a:moveTo>
                    <a:pt x="846505" y="3164954"/>
                  </a:moveTo>
                  <a:lnTo>
                    <a:pt x="842746" y="3161195"/>
                  </a:lnTo>
                  <a:lnTo>
                    <a:pt x="836307" y="3158185"/>
                  </a:lnTo>
                  <a:lnTo>
                    <a:pt x="831456" y="3155912"/>
                  </a:lnTo>
                  <a:lnTo>
                    <a:pt x="812622" y="3146501"/>
                  </a:lnTo>
                  <a:lnTo>
                    <a:pt x="809993" y="3145002"/>
                  </a:lnTo>
                  <a:lnTo>
                    <a:pt x="807161" y="3143491"/>
                  </a:lnTo>
                  <a:lnTo>
                    <a:pt x="801344" y="3140379"/>
                  </a:lnTo>
                  <a:lnTo>
                    <a:pt x="795020" y="3136811"/>
                  </a:lnTo>
                  <a:lnTo>
                    <a:pt x="789978" y="3133674"/>
                  </a:lnTo>
                  <a:lnTo>
                    <a:pt x="785139" y="3130308"/>
                  </a:lnTo>
                  <a:lnTo>
                    <a:pt x="783259" y="3129178"/>
                  </a:lnTo>
                  <a:lnTo>
                    <a:pt x="779119" y="3125038"/>
                  </a:lnTo>
                  <a:lnTo>
                    <a:pt x="774217" y="3120669"/>
                  </a:lnTo>
                  <a:lnTo>
                    <a:pt x="774217" y="3141611"/>
                  </a:lnTo>
                  <a:lnTo>
                    <a:pt x="757923" y="3141649"/>
                  </a:lnTo>
                  <a:lnTo>
                    <a:pt x="747852" y="3141853"/>
                  </a:lnTo>
                  <a:lnTo>
                    <a:pt x="740321" y="3142411"/>
                  </a:lnTo>
                  <a:lnTo>
                    <a:pt x="731672" y="3143491"/>
                  </a:lnTo>
                  <a:lnTo>
                    <a:pt x="731672" y="3139732"/>
                  </a:lnTo>
                  <a:lnTo>
                    <a:pt x="731291" y="3134461"/>
                  </a:lnTo>
                  <a:lnTo>
                    <a:pt x="731012" y="3129178"/>
                  </a:lnTo>
                  <a:lnTo>
                    <a:pt x="731100" y="3117977"/>
                  </a:lnTo>
                  <a:lnTo>
                    <a:pt x="734695" y="3089656"/>
                  </a:lnTo>
                  <a:lnTo>
                    <a:pt x="737323" y="3089656"/>
                  </a:lnTo>
                  <a:lnTo>
                    <a:pt x="747115" y="3099435"/>
                  </a:lnTo>
                  <a:lnTo>
                    <a:pt x="752767" y="3107728"/>
                  </a:lnTo>
                  <a:lnTo>
                    <a:pt x="754265" y="3109607"/>
                  </a:lnTo>
                  <a:lnTo>
                    <a:pt x="756526" y="3112998"/>
                  </a:lnTo>
                  <a:lnTo>
                    <a:pt x="761619" y="3119742"/>
                  </a:lnTo>
                  <a:lnTo>
                    <a:pt x="765937" y="3126321"/>
                  </a:lnTo>
                  <a:lnTo>
                    <a:pt x="769962" y="3133382"/>
                  </a:lnTo>
                  <a:lnTo>
                    <a:pt x="774217" y="3141611"/>
                  </a:lnTo>
                  <a:lnTo>
                    <a:pt x="774217" y="3120669"/>
                  </a:lnTo>
                  <a:lnTo>
                    <a:pt x="771956" y="3118637"/>
                  </a:lnTo>
                  <a:lnTo>
                    <a:pt x="761415" y="3108477"/>
                  </a:lnTo>
                  <a:lnTo>
                    <a:pt x="759155" y="3105848"/>
                  </a:lnTo>
                  <a:lnTo>
                    <a:pt x="750874" y="3096425"/>
                  </a:lnTo>
                  <a:lnTo>
                    <a:pt x="746734" y="3091904"/>
                  </a:lnTo>
                  <a:lnTo>
                    <a:pt x="746734" y="3089656"/>
                  </a:lnTo>
                  <a:lnTo>
                    <a:pt x="746734" y="3087382"/>
                  </a:lnTo>
                  <a:lnTo>
                    <a:pt x="745972" y="3085884"/>
                  </a:lnTo>
                  <a:lnTo>
                    <a:pt x="740702" y="3077972"/>
                  </a:lnTo>
                  <a:lnTo>
                    <a:pt x="737704" y="3076841"/>
                  </a:lnTo>
                  <a:lnTo>
                    <a:pt x="733183" y="3076841"/>
                  </a:lnTo>
                  <a:lnTo>
                    <a:pt x="710971" y="3116224"/>
                  </a:lnTo>
                  <a:lnTo>
                    <a:pt x="710971" y="3251555"/>
                  </a:lnTo>
                  <a:lnTo>
                    <a:pt x="710869" y="3266300"/>
                  </a:lnTo>
                  <a:lnTo>
                    <a:pt x="710590" y="3274898"/>
                  </a:lnTo>
                  <a:lnTo>
                    <a:pt x="709841" y="3276790"/>
                  </a:lnTo>
                  <a:lnTo>
                    <a:pt x="709079" y="3279800"/>
                  </a:lnTo>
                  <a:lnTo>
                    <a:pt x="705319" y="3282061"/>
                  </a:lnTo>
                  <a:lnTo>
                    <a:pt x="696277" y="3282061"/>
                  </a:lnTo>
                  <a:lnTo>
                    <a:pt x="685736" y="3279800"/>
                  </a:lnTo>
                  <a:lnTo>
                    <a:pt x="682358" y="3277908"/>
                  </a:lnTo>
                  <a:lnTo>
                    <a:pt x="674446" y="3273018"/>
                  </a:lnTo>
                  <a:lnTo>
                    <a:pt x="670293" y="3268497"/>
                  </a:lnTo>
                  <a:lnTo>
                    <a:pt x="670293" y="3264357"/>
                  </a:lnTo>
                  <a:lnTo>
                    <a:pt x="698169" y="3233864"/>
                  </a:lnTo>
                  <a:lnTo>
                    <a:pt x="702678" y="3230842"/>
                  </a:lnTo>
                  <a:lnTo>
                    <a:pt x="709841" y="3230842"/>
                  </a:lnTo>
                  <a:lnTo>
                    <a:pt x="710209" y="3232353"/>
                  </a:lnTo>
                  <a:lnTo>
                    <a:pt x="710514" y="3240633"/>
                  </a:lnTo>
                  <a:lnTo>
                    <a:pt x="710590" y="3247098"/>
                  </a:lnTo>
                  <a:lnTo>
                    <a:pt x="710971" y="3251555"/>
                  </a:lnTo>
                  <a:lnTo>
                    <a:pt x="710971" y="3116224"/>
                  </a:lnTo>
                  <a:lnTo>
                    <a:pt x="710298" y="3119399"/>
                  </a:lnTo>
                  <a:lnTo>
                    <a:pt x="708761" y="3131451"/>
                  </a:lnTo>
                  <a:lnTo>
                    <a:pt x="707580" y="3146882"/>
                  </a:lnTo>
                  <a:lnTo>
                    <a:pt x="698919" y="3149142"/>
                  </a:lnTo>
                  <a:lnTo>
                    <a:pt x="695528" y="3149892"/>
                  </a:lnTo>
                  <a:lnTo>
                    <a:pt x="689876" y="3151403"/>
                  </a:lnTo>
                  <a:lnTo>
                    <a:pt x="680097" y="3154413"/>
                  </a:lnTo>
                  <a:lnTo>
                    <a:pt x="672553" y="3155912"/>
                  </a:lnTo>
                  <a:lnTo>
                    <a:pt x="665416" y="3157423"/>
                  </a:lnTo>
                  <a:lnTo>
                    <a:pt x="658253" y="3159315"/>
                  </a:lnTo>
                  <a:lnTo>
                    <a:pt x="651827" y="3161207"/>
                  </a:lnTo>
                  <a:lnTo>
                    <a:pt x="641070" y="3164217"/>
                  </a:lnTo>
                  <a:lnTo>
                    <a:pt x="594868" y="3173704"/>
                  </a:lnTo>
                  <a:lnTo>
                    <a:pt x="580694" y="3175127"/>
                  </a:lnTo>
                  <a:lnTo>
                    <a:pt x="573913" y="3175127"/>
                  </a:lnTo>
                  <a:lnTo>
                    <a:pt x="567893" y="3173996"/>
                  </a:lnTo>
                  <a:lnTo>
                    <a:pt x="564121" y="3171736"/>
                  </a:lnTo>
                  <a:lnTo>
                    <a:pt x="558850" y="3168345"/>
                  </a:lnTo>
                  <a:lnTo>
                    <a:pt x="556590" y="3167596"/>
                  </a:lnTo>
                  <a:lnTo>
                    <a:pt x="584669" y="3197187"/>
                  </a:lnTo>
                  <a:lnTo>
                    <a:pt x="603275" y="3202990"/>
                  </a:lnTo>
                  <a:lnTo>
                    <a:pt x="608545" y="3202990"/>
                  </a:lnTo>
                  <a:lnTo>
                    <a:pt x="618718" y="3201860"/>
                  </a:lnTo>
                  <a:lnTo>
                    <a:pt x="620979" y="3201111"/>
                  </a:lnTo>
                  <a:lnTo>
                    <a:pt x="623620" y="3200730"/>
                  </a:lnTo>
                  <a:lnTo>
                    <a:pt x="644309" y="3193199"/>
                  </a:lnTo>
                  <a:lnTo>
                    <a:pt x="653732" y="3189427"/>
                  </a:lnTo>
                  <a:lnTo>
                    <a:pt x="656374" y="3188297"/>
                  </a:lnTo>
                  <a:lnTo>
                    <a:pt x="664286" y="3185668"/>
                  </a:lnTo>
                  <a:lnTo>
                    <a:pt x="664654" y="3185668"/>
                  </a:lnTo>
                  <a:lnTo>
                    <a:pt x="675246" y="3181515"/>
                  </a:lnTo>
                  <a:lnTo>
                    <a:pt x="682739" y="3178505"/>
                  </a:lnTo>
                  <a:lnTo>
                    <a:pt x="689876" y="3175927"/>
                  </a:lnTo>
                  <a:lnTo>
                    <a:pt x="692416" y="3175127"/>
                  </a:lnTo>
                  <a:lnTo>
                    <a:pt x="697839" y="3173425"/>
                  </a:lnTo>
                  <a:lnTo>
                    <a:pt x="707948" y="3170605"/>
                  </a:lnTo>
                  <a:lnTo>
                    <a:pt x="708037" y="3191548"/>
                  </a:lnTo>
                  <a:lnTo>
                    <a:pt x="708266" y="3198711"/>
                  </a:lnTo>
                  <a:lnTo>
                    <a:pt x="708710" y="3207880"/>
                  </a:lnTo>
                  <a:lnTo>
                    <a:pt x="705688" y="3207131"/>
                  </a:lnTo>
                  <a:lnTo>
                    <a:pt x="703059" y="3207131"/>
                  </a:lnTo>
                  <a:lnTo>
                    <a:pt x="669175" y="3230092"/>
                  </a:lnTo>
                  <a:lnTo>
                    <a:pt x="654875" y="3261347"/>
                  </a:lnTo>
                  <a:lnTo>
                    <a:pt x="654875" y="3268116"/>
                  </a:lnTo>
                  <a:lnTo>
                    <a:pt x="657872" y="3272637"/>
                  </a:lnTo>
                  <a:lnTo>
                    <a:pt x="663524" y="3274898"/>
                  </a:lnTo>
                  <a:lnTo>
                    <a:pt x="666153" y="3275660"/>
                  </a:lnTo>
                  <a:lnTo>
                    <a:pt x="667283" y="3276790"/>
                  </a:lnTo>
                  <a:lnTo>
                    <a:pt x="694385" y="3305975"/>
                  </a:lnTo>
                  <a:lnTo>
                    <a:pt x="703059" y="3307283"/>
                  </a:lnTo>
                  <a:lnTo>
                    <a:pt x="705688" y="3307283"/>
                  </a:lnTo>
                  <a:lnTo>
                    <a:pt x="707580" y="3306902"/>
                  </a:lnTo>
                  <a:lnTo>
                    <a:pt x="711339" y="3304641"/>
                  </a:lnTo>
                  <a:lnTo>
                    <a:pt x="708164" y="3316452"/>
                  </a:lnTo>
                  <a:lnTo>
                    <a:pt x="674446" y="3355098"/>
                  </a:lnTo>
                  <a:lnTo>
                    <a:pt x="632129" y="3375114"/>
                  </a:lnTo>
                  <a:lnTo>
                    <a:pt x="614197" y="3379571"/>
                  </a:lnTo>
                  <a:lnTo>
                    <a:pt x="614578" y="3381464"/>
                  </a:lnTo>
                  <a:lnTo>
                    <a:pt x="617588" y="3381832"/>
                  </a:lnTo>
                  <a:lnTo>
                    <a:pt x="621360" y="3381832"/>
                  </a:lnTo>
                  <a:lnTo>
                    <a:pt x="666051" y="3375723"/>
                  </a:lnTo>
                  <a:lnTo>
                    <a:pt x="704507" y="3359150"/>
                  </a:lnTo>
                  <a:lnTo>
                    <a:pt x="734758" y="3331324"/>
                  </a:lnTo>
                  <a:lnTo>
                    <a:pt x="744562" y="3304641"/>
                  </a:lnTo>
                  <a:lnTo>
                    <a:pt x="744994" y="3303016"/>
                  </a:lnTo>
                  <a:lnTo>
                    <a:pt x="746366" y="3286950"/>
                  </a:lnTo>
                  <a:lnTo>
                    <a:pt x="746112" y="3282061"/>
                  </a:lnTo>
                  <a:lnTo>
                    <a:pt x="745871" y="3277311"/>
                  </a:lnTo>
                  <a:lnTo>
                    <a:pt x="744423" y="3266300"/>
                  </a:lnTo>
                  <a:lnTo>
                    <a:pt x="742073" y="3254502"/>
                  </a:lnTo>
                  <a:lnTo>
                    <a:pt x="735660" y="3230842"/>
                  </a:lnTo>
                  <a:lnTo>
                    <a:pt x="733933" y="3224441"/>
                  </a:lnTo>
                  <a:lnTo>
                    <a:pt x="733018" y="3207880"/>
                  </a:lnTo>
                  <a:lnTo>
                    <a:pt x="732586" y="3197187"/>
                  </a:lnTo>
                  <a:lnTo>
                    <a:pt x="731850" y="3170605"/>
                  </a:lnTo>
                  <a:lnTo>
                    <a:pt x="731672" y="3163455"/>
                  </a:lnTo>
                  <a:lnTo>
                    <a:pt x="741095" y="3161195"/>
                  </a:lnTo>
                  <a:lnTo>
                    <a:pt x="750074" y="3159556"/>
                  </a:lnTo>
                  <a:lnTo>
                    <a:pt x="758723" y="3158540"/>
                  </a:lnTo>
                  <a:lnTo>
                    <a:pt x="767080" y="3158185"/>
                  </a:lnTo>
                  <a:lnTo>
                    <a:pt x="771588" y="3158185"/>
                  </a:lnTo>
                  <a:lnTo>
                    <a:pt x="789660" y="3159683"/>
                  </a:lnTo>
                  <a:lnTo>
                    <a:pt x="794169" y="3161563"/>
                  </a:lnTo>
                  <a:lnTo>
                    <a:pt x="797572" y="3163074"/>
                  </a:lnTo>
                  <a:lnTo>
                    <a:pt x="799858" y="3164217"/>
                  </a:lnTo>
                  <a:lnTo>
                    <a:pt x="805472" y="3166084"/>
                  </a:lnTo>
                  <a:lnTo>
                    <a:pt x="809244" y="3167964"/>
                  </a:lnTo>
                  <a:lnTo>
                    <a:pt x="810374" y="3168726"/>
                  </a:lnTo>
                  <a:lnTo>
                    <a:pt x="817905" y="3172637"/>
                  </a:lnTo>
                  <a:lnTo>
                    <a:pt x="824992" y="3175736"/>
                  </a:lnTo>
                  <a:lnTo>
                    <a:pt x="831164" y="3177768"/>
                  </a:lnTo>
                  <a:lnTo>
                    <a:pt x="835964" y="3178505"/>
                  </a:lnTo>
                  <a:lnTo>
                    <a:pt x="837501" y="3178505"/>
                  </a:lnTo>
                  <a:lnTo>
                    <a:pt x="840105" y="3177756"/>
                  </a:lnTo>
                  <a:lnTo>
                    <a:pt x="842746" y="3176257"/>
                  </a:lnTo>
                  <a:lnTo>
                    <a:pt x="845769" y="3174746"/>
                  </a:lnTo>
                  <a:lnTo>
                    <a:pt x="846442" y="3173704"/>
                  </a:lnTo>
                  <a:lnTo>
                    <a:pt x="846505" y="3164954"/>
                  </a:lnTo>
                  <a:close/>
                </a:path>
                <a:path w="1379220" h="4149090">
                  <a:moveTo>
                    <a:pt x="846886" y="1577213"/>
                  </a:moveTo>
                  <a:lnTo>
                    <a:pt x="843876" y="1571942"/>
                  </a:lnTo>
                  <a:lnTo>
                    <a:pt x="837095" y="1565529"/>
                  </a:lnTo>
                  <a:lnTo>
                    <a:pt x="830694" y="1559140"/>
                  </a:lnTo>
                  <a:lnTo>
                    <a:pt x="816394" y="1552359"/>
                  </a:lnTo>
                  <a:lnTo>
                    <a:pt x="811860" y="1550847"/>
                  </a:lnTo>
                  <a:lnTo>
                    <a:pt x="799820" y="1549349"/>
                  </a:lnTo>
                  <a:lnTo>
                    <a:pt x="799820" y="1550847"/>
                  </a:lnTo>
                  <a:lnTo>
                    <a:pt x="802081" y="1552359"/>
                  </a:lnTo>
                  <a:lnTo>
                    <a:pt x="802830" y="1553108"/>
                  </a:lnTo>
                  <a:lnTo>
                    <a:pt x="804722" y="1555750"/>
                  </a:lnTo>
                  <a:lnTo>
                    <a:pt x="809993" y="1562531"/>
                  </a:lnTo>
                  <a:lnTo>
                    <a:pt x="814501" y="1568551"/>
                  </a:lnTo>
                  <a:lnTo>
                    <a:pt x="817524" y="1572310"/>
                  </a:lnTo>
                  <a:lnTo>
                    <a:pt x="823163" y="1579841"/>
                  </a:lnTo>
                  <a:lnTo>
                    <a:pt x="827303" y="1585112"/>
                  </a:lnTo>
                  <a:lnTo>
                    <a:pt x="829564" y="1588135"/>
                  </a:lnTo>
                  <a:lnTo>
                    <a:pt x="833335" y="1593405"/>
                  </a:lnTo>
                  <a:lnTo>
                    <a:pt x="836345" y="1595653"/>
                  </a:lnTo>
                  <a:lnTo>
                    <a:pt x="844245" y="1595653"/>
                  </a:lnTo>
                  <a:lnTo>
                    <a:pt x="846886" y="1590763"/>
                  </a:lnTo>
                  <a:lnTo>
                    <a:pt x="846886" y="1577213"/>
                  </a:lnTo>
                  <a:close/>
                </a:path>
                <a:path w="1379220" h="4149090">
                  <a:moveTo>
                    <a:pt x="847267" y="2765387"/>
                  </a:moveTo>
                  <a:lnTo>
                    <a:pt x="842746" y="2755595"/>
                  </a:lnTo>
                  <a:lnTo>
                    <a:pt x="838974" y="2751442"/>
                  </a:lnTo>
                  <a:lnTo>
                    <a:pt x="834364" y="2746222"/>
                  </a:lnTo>
                  <a:lnTo>
                    <a:pt x="831164" y="2741231"/>
                  </a:lnTo>
                  <a:lnTo>
                    <a:pt x="829729" y="2737891"/>
                  </a:lnTo>
                  <a:lnTo>
                    <a:pt x="828395" y="2734767"/>
                  </a:lnTo>
                  <a:lnTo>
                    <a:pt x="825055" y="2725089"/>
                  </a:lnTo>
                  <a:lnTo>
                    <a:pt x="824293" y="2725470"/>
                  </a:lnTo>
                  <a:lnTo>
                    <a:pt x="823556" y="2731490"/>
                  </a:lnTo>
                  <a:lnTo>
                    <a:pt x="823163" y="2733383"/>
                  </a:lnTo>
                  <a:lnTo>
                    <a:pt x="822032" y="2737891"/>
                  </a:lnTo>
                  <a:lnTo>
                    <a:pt x="814933" y="2733281"/>
                  </a:lnTo>
                  <a:lnTo>
                    <a:pt x="808151" y="2730042"/>
                  </a:lnTo>
                  <a:lnTo>
                    <a:pt x="801446" y="2727998"/>
                  </a:lnTo>
                  <a:lnTo>
                    <a:pt x="794550" y="2726982"/>
                  </a:lnTo>
                  <a:lnTo>
                    <a:pt x="794169" y="2728099"/>
                  </a:lnTo>
                  <a:lnTo>
                    <a:pt x="796810" y="2729979"/>
                  </a:lnTo>
                  <a:lnTo>
                    <a:pt x="803211" y="2736761"/>
                  </a:lnTo>
                  <a:lnTo>
                    <a:pt x="804722" y="2738653"/>
                  </a:lnTo>
                  <a:lnTo>
                    <a:pt x="808482" y="2743924"/>
                  </a:lnTo>
                  <a:lnTo>
                    <a:pt x="811491" y="2748813"/>
                  </a:lnTo>
                  <a:lnTo>
                    <a:pt x="819404" y="2758224"/>
                  </a:lnTo>
                  <a:lnTo>
                    <a:pt x="820153" y="2758986"/>
                  </a:lnTo>
                  <a:lnTo>
                    <a:pt x="822413" y="2761996"/>
                  </a:lnTo>
                  <a:lnTo>
                    <a:pt x="829945" y="2771406"/>
                  </a:lnTo>
                  <a:lnTo>
                    <a:pt x="834834" y="2775178"/>
                  </a:lnTo>
                  <a:lnTo>
                    <a:pt x="844245" y="2775178"/>
                  </a:lnTo>
                  <a:lnTo>
                    <a:pt x="847267" y="2772905"/>
                  </a:lnTo>
                  <a:lnTo>
                    <a:pt x="847267" y="2765387"/>
                  </a:lnTo>
                  <a:close/>
                </a:path>
                <a:path w="1379220" h="4149090">
                  <a:moveTo>
                    <a:pt x="849147" y="2863278"/>
                  </a:moveTo>
                  <a:lnTo>
                    <a:pt x="837476" y="2823743"/>
                  </a:lnTo>
                  <a:lnTo>
                    <a:pt x="827011" y="2809735"/>
                  </a:lnTo>
                  <a:lnTo>
                    <a:pt x="795312" y="2780817"/>
                  </a:lnTo>
                  <a:lnTo>
                    <a:pt x="760285" y="2765755"/>
                  </a:lnTo>
                  <a:lnTo>
                    <a:pt x="758786" y="2765755"/>
                  </a:lnTo>
                  <a:lnTo>
                    <a:pt x="757275" y="2766504"/>
                  </a:lnTo>
                  <a:lnTo>
                    <a:pt x="766826" y="2774289"/>
                  </a:lnTo>
                  <a:lnTo>
                    <a:pt x="776668" y="2783840"/>
                  </a:lnTo>
                  <a:lnTo>
                    <a:pt x="801497" y="2817596"/>
                  </a:lnTo>
                  <a:lnTo>
                    <a:pt x="811872" y="2840304"/>
                  </a:lnTo>
                  <a:lnTo>
                    <a:pt x="809294" y="2844444"/>
                  </a:lnTo>
                  <a:lnTo>
                    <a:pt x="776185" y="2864650"/>
                  </a:lnTo>
                  <a:lnTo>
                    <a:pt x="756894" y="2868930"/>
                  </a:lnTo>
                  <a:lnTo>
                    <a:pt x="756894" y="2870809"/>
                  </a:lnTo>
                  <a:lnTo>
                    <a:pt x="787349" y="2869450"/>
                  </a:lnTo>
                  <a:lnTo>
                    <a:pt x="798677" y="2869069"/>
                  </a:lnTo>
                  <a:lnTo>
                    <a:pt x="807351" y="2868930"/>
                  </a:lnTo>
                  <a:lnTo>
                    <a:pt x="810742" y="2869298"/>
                  </a:lnTo>
                  <a:lnTo>
                    <a:pt x="817524" y="2872308"/>
                  </a:lnTo>
                  <a:lnTo>
                    <a:pt x="819785" y="2873819"/>
                  </a:lnTo>
                  <a:lnTo>
                    <a:pt x="824674" y="2877578"/>
                  </a:lnTo>
                  <a:lnTo>
                    <a:pt x="831075" y="2882862"/>
                  </a:lnTo>
                  <a:lnTo>
                    <a:pt x="834466" y="2884741"/>
                  </a:lnTo>
                  <a:lnTo>
                    <a:pt x="844245" y="2884741"/>
                  </a:lnTo>
                  <a:lnTo>
                    <a:pt x="849147" y="2876829"/>
                  </a:lnTo>
                  <a:lnTo>
                    <a:pt x="849147" y="2868930"/>
                  </a:lnTo>
                  <a:lnTo>
                    <a:pt x="849147" y="2863278"/>
                  </a:lnTo>
                  <a:close/>
                </a:path>
                <a:path w="1379220" h="4149090">
                  <a:moveTo>
                    <a:pt x="855916" y="2488565"/>
                  </a:moveTo>
                  <a:lnTo>
                    <a:pt x="854417" y="2488565"/>
                  </a:lnTo>
                  <a:lnTo>
                    <a:pt x="846683" y="2505456"/>
                  </a:lnTo>
                  <a:lnTo>
                    <a:pt x="833475" y="2524810"/>
                  </a:lnTo>
                  <a:lnTo>
                    <a:pt x="799820" y="2559354"/>
                  </a:lnTo>
                  <a:lnTo>
                    <a:pt x="753541" y="2582811"/>
                  </a:lnTo>
                  <a:lnTo>
                    <a:pt x="741451" y="2584958"/>
                  </a:lnTo>
                  <a:lnTo>
                    <a:pt x="735812" y="2584958"/>
                  </a:lnTo>
                  <a:lnTo>
                    <a:pt x="730542" y="2583065"/>
                  </a:lnTo>
                  <a:lnTo>
                    <a:pt x="722630" y="2575166"/>
                  </a:lnTo>
                  <a:lnTo>
                    <a:pt x="721499" y="2571394"/>
                  </a:lnTo>
                  <a:lnTo>
                    <a:pt x="721550" y="2558605"/>
                  </a:lnTo>
                  <a:lnTo>
                    <a:pt x="725639" y="2519438"/>
                  </a:lnTo>
                  <a:lnTo>
                    <a:pt x="728281" y="2507386"/>
                  </a:lnTo>
                  <a:lnTo>
                    <a:pt x="729030" y="2502116"/>
                  </a:lnTo>
                  <a:lnTo>
                    <a:pt x="729030" y="2497226"/>
                  </a:lnTo>
                  <a:lnTo>
                    <a:pt x="728218" y="2490825"/>
                  </a:lnTo>
                  <a:lnTo>
                    <a:pt x="725881" y="2484755"/>
                  </a:lnTo>
                  <a:lnTo>
                    <a:pt x="722198" y="2479167"/>
                  </a:lnTo>
                  <a:lnTo>
                    <a:pt x="721423" y="2478392"/>
                  </a:lnTo>
                  <a:lnTo>
                    <a:pt x="717359" y="2474264"/>
                  </a:lnTo>
                  <a:lnTo>
                    <a:pt x="712063" y="2471178"/>
                  </a:lnTo>
                  <a:lnTo>
                    <a:pt x="705497" y="2468791"/>
                  </a:lnTo>
                  <a:lnTo>
                    <a:pt x="698080" y="2467267"/>
                  </a:lnTo>
                  <a:lnTo>
                    <a:pt x="690245" y="2466721"/>
                  </a:lnTo>
                  <a:lnTo>
                    <a:pt x="681355" y="2467419"/>
                  </a:lnTo>
                  <a:lnTo>
                    <a:pt x="672744" y="2469781"/>
                  </a:lnTo>
                  <a:lnTo>
                    <a:pt x="663562" y="2474188"/>
                  </a:lnTo>
                  <a:lnTo>
                    <a:pt x="652983" y="2481034"/>
                  </a:lnTo>
                  <a:lnTo>
                    <a:pt x="655993" y="2477262"/>
                  </a:lnTo>
                  <a:lnTo>
                    <a:pt x="657123" y="2476131"/>
                  </a:lnTo>
                  <a:lnTo>
                    <a:pt x="658990" y="2473502"/>
                  </a:lnTo>
                  <a:lnTo>
                    <a:pt x="662762" y="2468613"/>
                  </a:lnTo>
                  <a:lnTo>
                    <a:pt x="665022" y="2465971"/>
                  </a:lnTo>
                  <a:lnTo>
                    <a:pt x="671855" y="2457348"/>
                  </a:lnTo>
                  <a:lnTo>
                    <a:pt x="678192" y="2449538"/>
                  </a:lnTo>
                  <a:lnTo>
                    <a:pt x="689114" y="2436228"/>
                  </a:lnTo>
                  <a:lnTo>
                    <a:pt x="694385" y="2430195"/>
                  </a:lnTo>
                  <a:lnTo>
                    <a:pt x="698525" y="2425306"/>
                  </a:lnTo>
                  <a:lnTo>
                    <a:pt x="701167" y="2422296"/>
                  </a:lnTo>
                  <a:lnTo>
                    <a:pt x="711073" y="2410206"/>
                  </a:lnTo>
                  <a:lnTo>
                    <a:pt x="716838" y="2403271"/>
                  </a:lnTo>
                  <a:lnTo>
                    <a:pt x="720699" y="2398890"/>
                  </a:lnTo>
                  <a:lnTo>
                    <a:pt x="724890" y="2394432"/>
                  </a:lnTo>
                  <a:lnTo>
                    <a:pt x="736942" y="2380881"/>
                  </a:lnTo>
                  <a:lnTo>
                    <a:pt x="739571" y="2377109"/>
                  </a:lnTo>
                  <a:lnTo>
                    <a:pt x="746721" y="2368080"/>
                  </a:lnTo>
                  <a:lnTo>
                    <a:pt x="749363" y="2362047"/>
                  </a:lnTo>
                  <a:lnTo>
                    <a:pt x="749363" y="2356027"/>
                  </a:lnTo>
                  <a:lnTo>
                    <a:pt x="747941" y="2349474"/>
                  </a:lnTo>
                  <a:lnTo>
                    <a:pt x="722261" y="2320633"/>
                  </a:lnTo>
                  <a:lnTo>
                    <a:pt x="712838" y="2315743"/>
                  </a:lnTo>
                  <a:lnTo>
                    <a:pt x="706437" y="2315743"/>
                  </a:lnTo>
                  <a:lnTo>
                    <a:pt x="703427" y="2317991"/>
                  </a:lnTo>
                  <a:lnTo>
                    <a:pt x="703427" y="2320633"/>
                  </a:lnTo>
                  <a:lnTo>
                    <a:pt x="705319" y="2322512"/>
                  </a:lnTo>
                  <a:lnTo>
                    <a:pt x="708698" y="2324023"/>
                  </a:lnTo>
                  <a:lnTo>
                    <a:pt x="711720" y="2328913"/>
                  </a:lnTo>
                  <a:lnTo>
                    <a:pt x="712838" y="2333802"/>
                  </a:lnTo>
                  <a:lnTo>
                    <a:pt x="712838" y="2340584"/>
                  </a:lnTo>
                  <a:lnTo>
                    <a:pt x="711047" y="2353056"/>
                  </a:lnTo>
                  <a:lnTo>
                    <a:pt x="704138" y="2368308"/>
                  </a:lnTo>
                  <a:lnTo>
                    <a:pt x="689813" y="2390406"/>
                  </a:lnTo>
                  <a:lnTo>
                    <a:pt x="661365" y="2429497"/>
                  </a:lnTo>
                  <a:lnTo>
                    <a:pt x="656793" y="2435898"/>
                  </a:lnTo>
                  <a:lnTo>
                    <a:pt x="651433" y="2443492"/>
                  </a:lnTo>
                  <a:lnTo>
                    <a:pt x="644690" y="2453170"/>
                  </a:lnTo>
                  <a:lnTo>
                    <a:pt x="638898" y="2461272"/>
                  </a:lnTo>
                  <a:lnTo>
                    <a:pt x="628002" y="2476779"/>
                  </a:lnTo>
                  <a:lnTo>
                    <a:pt x="622312" y="2484805"/>
                  </a:lnTo>
                  <a:lnTo>
                    <a:pt x="614845" y="2495359"/>
                  </a:lnTo>
                  <a:lnTo>
                    <a:pt x="609015" y="2503716"/>
                  </a:lnTo>
                  <a:lnTo>
                    <a:pt x="603897" y="2511374"/>
                  </a:lnTo>
                  <a:lnTo>
                    <a:pt x="597992" y="2520569"/>
                  </a:lnTo>
                  <a:lnTo>
                    <a:pt x="594245" y="2526588"/>
                  </a:lnTo>
                  <a:lnTo>
                    <a:pt x="591223" y="2530729"/>
                  </a:lnTo>
                  <a:lnTo>
                    <a:pt x="590092" y="2532621"/>
                  </a:lnTo>
                  <a:lnTo>
                    <a:pt x="584441" y="2540901"/>
                  </a:lnTo>
                  <a:lnTo>
                    <a:pt x="579932" y="2547683"/>
                  </a:lnTo>
                  <a:lnTo>
                    <a:pt x="577672" y="2551442"/>
                  </a:lnTo>
                  <a:lnTo>
                    <a:pt x="576160" y="2553703"/>
                  </a:lnTo>
                  <a:lnTo>
                    <a:pt x="575411" y="2554452"/>
                  </a:lnTo>
                  <a:lnTo>
                    <a:pt x="571639" y="2558605"/>
                  </a:lnTo>
                  <a:lnTo>
                    <a:pt x="570141" y="2560485"/>
                  </a:lnTo>
                  <a:lnTo>
                    <a:pt x="568261" y="2560485"/>
                  </a:lnTo>
                  <a:lnTo>
                    <a:pt x="566737" y="2559735"/>
                  </a:lnTo>
                  <a:lnTo>
                    <a:pt x="566000" y="2561983"/>
                  </a:lnTo>
                  <a:lnTo>
                    <a:pt x="565619" y="2563876"/>
                  </a:lnTo>
                  <a:lnTo>
                    <a:pt x="565619" y="2565006"/>
                  </a:lnTo>
                  <a:lnTo>
                    <a:pt x="581431" y="2604528"/>
                  </a:lnTo>
                  <a:lnTo>
                    <a:pt x="586701" y="2604528"/>
                  </a:lnTo>
                  <a:lnTo>
                    <a:pt x="590092" y="2601518"/>
                  </a:lnTo>
                  <a:lnTo>
                    <a:pt x="591604" y="2597378"/>
                  </a:lnTo>
                  <a:lnTo>
                    <a:pt x="596125" y="2585923"/>
                  </a:lnTo>
                  <a:lnTo>
                    <a:pt x="599592" y="2577795"/>
                  </a:lnTo>
                  <a:lnTo>
                    <a:pt x="603872" y="2568905"/>
                  </a:lnTo>
                  <a:lnTo>
                    <a:pt x="608139" y="2560485"/>
                  </a:lnTo>
                  <a:lnTo>
                    <a:pt x="610425" y="2555964"/>
                  </a:lnTo>
                  <a:lnTo>
                    <a:pt x="630339" y="2522550"/>
                  </a:lnTo>
                  <a:lnTo>
                    <a:pt x="656412" y="2491054"/>
                  </a:lnTo>
                  <a:lnTo>
                    <a:pt x="685355" y="2478392"/>
                  </a:lnTo>
                  <a:lnTo>
                    <a:pt x="687984" y="2478392"/>
                  </a:lnTo>
                  <a:lnTo>
                    <a:pt x="692505" y="2480284"/>
                  </a:lnTo>
                  <a:lnTo>
                    <a:pt x="694016" y="2482164"/>
                  </a:lnTo>
                  <a:lnTo>
                    <a:pt x="696595" y="2484755"/>
                  </a:lnTo>
                  <a:lnTo>
                    <a:pt x="696696" y="2485021"/>
                  </a:lnTo>
                  <a:lnTo>
                    <a:pt x="697776" y="2490076"/>
                  </a:lnTo>
                  <a:lnTo>
                    <a:pt x="697750" y="2505456"/>
                  </a:lnTo>
                  <a:lnTo>
                    <a:pt x="697407" y="2510028"/>
                  </a:lnTo>
                  <a:lnTo>
                    <a:pt x="696277" y="2522080"/>
                  </a:lnTo>
                  <a:lnTo>
                    <a:pt x="695515" y="2527719"/>
                  </a:lnTo>
                  <a:lnTo>
                    <a:pt x="694156" y="2543733"/>
                  </a:lnTo>
                  <a:lnTo>
                    <a:pt x="702437" y="2580970"/>
                  </a:lnTo>
                  <a:lnTo>
                    <a:pt x="737552" y="2605151"/>
                  </a:lnTo>
                  <a:lnTo>
                    <a:pt x="752754" y="2606802"/>
                  </a:lnTo>
                  <a:lnTo>
                    <a:pt x="764565" y="2605468"/>
                  </a:lnTo>
                  <a:lnTo>
                    <a:pt x="777278" y="2601760"/>
                  </a:lnTo>
                  <a:lnTo>
                    <a:pt x="789762" y="2596146"/>
                  </a:lnTo>
                  <a:lnTo>
                    <a:pt x="800950" y="2589098"/>
                  </a:lnTo>
                  <a:lnTo>
                    <a:pt x="805853" y="2584958"/>
                  </a:lnTo>
                  <a:lnTo>
                    <a:pt x="812952" y="2578963"/>
                  </a:lnTo>
                  <a:lnTo>
                    <a:pt x="840486" y="2540152"/>
                  </a:lnTo>
                  <a:lnTo>
                    <a:pt x="853617" y="2503665"/>
                  </a:lnTo>
                  <a:lnTo>
                    <a:pt x="855916" y="2488565"/>
                  </a:lnTo>
                  <a:close/>
                </a:path>
                <a:path w="1379220" h="4149090">
                  <a:moveTo>
                    <a:pt x="877392" y="2732621"/>
                  </a:moveTo>
                  <a:lnTo>
                    <a:pt x="874369" y="2726601"/>
                  </a:lnTo>
                  <a:lnTo>
                    <a:pt x="867981" y="2720581"/>
                  </a:lnTo>
                  <a:lnTo>
                    <a:pt x="861580" y="2714167"/>
                  </a:lnTo>
                  <a:lnTo>
                    <a:pt x="854417" y="2710789"/>
                  </a:lnTo>
                  <a:lnTo>
                    <a:pt x="847267" y="2707017"/>
                  </a:lnTo>
                  <a:lnTo>
                    <a:pt x="843127" y="2705887"/>
                  </a:lnTo>
                  <a:lnTo>
                    <a:pt x="830694" y="2704007"/>
                  </a:lnTo>
                  <a:lnTo>
                    <a:pt x="830694" y="2705519"/>
                  </a:lnTo>
                  <a:lnTo>
                    <a:pt x="832573" y="2707017"/>
                  </a:lnTo>
                  <a:lnTo>
                    <a:pt x="833335" y="2707767"/>
                  </a:lnTo>
                  <a:lnTo>
                    <a:pt x="835596" y="2710408"/>
                  </a:lnTo>
                  <a:lnTo>
                    <a:pt x="852779" y="2733383"/>
                  </a:lnTo>
                  <a:lnTo>
                    <a:pt x="860069" y="2743162"/>
                  </a:lnTo>
                  <a:lnTo>
                    <a:pt x="863828" y="2748445"/>
                  </a:lnTo>
                  <a:lnTo>
                    <a:pt x="866851" y="2750693"/>
                  </a:lnTo>
                  <a:lnTo>
                    <a:pt x="874369" y="2750693"/>
                  </a:lnTo>
                  <a:lnTo>
                    <a:pt x="877392" y="2745803"/>
                  </a:lnTo>
                  <a:lnTo>
                    <a:pt x="877392" y="2732621"/>
                  </a:lnTo>
                  <a:close/>
                </a:path>
                <a:path w="1379220" h="4149090">
                  <a:moveTo>
                    <a:pt x="1348892" y="3139351"/>
                  </a:moveTo>
                  <a:lnTo>
                    <a:pt x="1344752" y="3132950"/>
                  </a:lnTo>
                  <a:lnTo>
                    <a:pt x="1340231" y="3130689"/>
                  </a:lnTo>
                  <a:lnTo>
                    <a:pt x="1333830" y="3127311"/>
                  </a:lnTo>
                  <a:lnTo>
                    <a:pt x="1331569" y="3125800"/>
                  </a:lnTo>
                  <a:lnTo>
                    <a:pt x="1325537" y="3121660"/>
                  </a:lnTo>
                  <a:lnTo>
                    <a:pt x="1322158" y="3119018"/>
                  </a:lnTo>
                  <a:lnTo>
                    <a:pt x="1321396" y="3118637"/>
                  </a:lnTo>
                  <a:lnTo>
                    <a:pt x="1318018" y="3117138"/>
                  </a:lnTo>
                  <a:lnTo>
                    <a:pt x="1316126" y="3116008"/>
                  </a:lnTo>
                  <a:lnTo>
                    <a:pt x="1314996" y="3115627"/>
                  </a:lnTo>
                  <a:lnTo>
                    <a:pt x="1311986" y="3113748"/>
                  </a:lnTo>
                  <a:lnTo>
                    <a:pt x="1299552" y="3113748"/>
                  </a:lnTo>
                  <a:lnTo>
                    <a:pt x="1297305" y="3115259"/>
                  </a:lnTo>
                  <a:lnTo>
                    <a:pt x="1290535" y="3124670"/>
                  </a:lnTo>
                  <a:lnTo>
                    <a:pt x="1261745" y="3131502"/>
                  </a:lnTo>
                  <a:lnTo>
                    <a:pt x="1240358" y="3137001"/>
                  </a:lnTo>
                  <a:lnTo>
                    <a:pt x="1222222" y="3142361"/>
                  </a:lnTo>
                  <a:lnTo>
                    <a:pt x="1203172" y="3148774"/>
                  </a:lnTo>
                  <a:lnTo>
                    <a:pt x="1166050" y="3162008"/>
                  </a:lnTo>
                  <a:lnTo>
                    <a:pt x="1162888" y="3163074"/>
                  </a:lnTo>
                  <a:lnTo>
                    <a:pt x="1155357" y="3165335"/>
                  </a:lnTo>
                  <a:lnTo>
                    <a:pt x="1150454" y="3167215"/>
                  </a:lnTo>
                  <a:lnTo>
                    <a:pt x="1148575" y="3167964"/>
                  </a:lnTo>
                  <a:lnTo>
                    <a:pt x="1138783" y="3171685"/>
                  </a:lnTo>
                  <a:lnTo>
                    <a:pt x="1131214" y="3173996"/>
                  </a:lnTo>
                  <a:lnTo>
                    <a:pt x="1124699" y="3175177"/>
                  </a:lnTo>
                  <a:lnTo>
                    <a:pt x="1118069" y="3175508"/>
                  </a:lnTo>
                  <a:lnTo>
                    <a:pt x="1112799" y="3175508"/>
                  </a:lnTo>
                  <a:lnTo>
                    <a:pt x="1111669" y="3175127"/>
                  </a:lnTo>
                  <a:lnTo>
                    <a:pt x="1104900" y="3172485"/>
                  </a:lnTo>
                  <a:lnTo>
                    <a:pt x="1101128" y="3171355"/>
                  </a:lnTo>
                  <a:lnTo>
                    <a:pt x="1092098" y="3165716"/>
                  </a:lnTo>
                  <a:lnTo>
                    <a:pt x="1089837" y="3163824"/>
                  </a:lnTo>
                  <a:lnTo>
                    <a:pt x="1088707" y="3162693"/>
                  </a:lnTo>
                  <a:lnTo>
                    <a:pt x="1085697" y="3162693"/>
                  </a:lnTo>
                  <a:lnTo>
                    <a:pt x="1085697" y="3164586"/>
                  </a:lnTo>
                  <a:lnTo>
                    <a:pt x="1084567" y="3165716"/>
                  </a:lnTo>
                  <a:lnTo>
                    <a:pt x="1086446" y="3172485"/>
                  </a:lnTo>
                  <a:lnTo>
                    <a:pt x="1116152" y="3202190"/>
                  </a:lnTo>
                  <a:lnTo>
                    <a:pt x="1134643" y="3207512"/>
                  </a:lnTo>
                  <a:lnTo>
                    <a:pt x="1141806" y="3207512"/>
                  </a:lnTo>
                  <a:lnTo>
                    <a:pt x="1144816" y="3206381"/>
                  </a:lnTo>
                  <a:lnTo>
                    <a:pt x="1156119" y="3199219"/>
                  </a:lnTo>
                  <a:lnTo>
                    <a:pt x="1164767" y="3194240"/>
                  </a:lnTo>
                  <a:lnTo>
                    <a:pt x="1178229" y="3187027"/>
                  </a:lnTo>
                  <a:lnTo>
                    <a:pt x="1192110" y="3179902"/>
                  </a:lnTo>
                  <a:lnTo>
                    <a:pt x="1201254" y="3175508"/>
                  </a:lnTo>
                  <a:lnTo>
                    <a:pt x="1202042" y="3175127"/>
                  </a:lnTo>
                  <a:lnTo>
                    <a:pt x="1238770" y="3158706"/>
                  </a:lnTo>
                  <a:lnTo>
                    <a:pt x="1267929" y="3148774"/>
                  </a:lnTo>
                  <a:lnTo>
                    <a:pt x="1272832" y="3146882"/>
                  </a:lnTo>
                  <a:lnTo>
                    <a:pt x="1270190" y="3149142"/>
                  </a:lnTo>
                  <a:lnTo>
                    <a:pt x="1269822" y="3149142"/>
                  </a:lnTo>
                  <a:lnTo>
                    <a:pt x="1267929" y="3151403"/>
                  </a:lnTo>
                  <a:lnTo>
                    <a:pt x="1265301" y="3154413"/>
                  </a:lnTo>
                  <a:lnTo>
                    <a:pt x="1260398" y="3159315"/>
                  </a:lnTo>
                  <a:lnTo>
                    <a:pt x="1239037" y="3184817"/>
                  </a:lnTo>
                  <a:lnTo>
                    <a:pt x="1222514" y="3215132"/>
                  </a:lnTo>
                  <a:lnTo>
                    <a:pt x="1211846" y="3247847"/>
                  </a:lnTo>
                  <a:lnTo>
                    <a:pt x="1208062" y="3280549"/>
                  </a:lnTo>
                  <a:lnTo>
                    <a:pt x="1210373" y="3301898"/>
                  </a:lnTo>
                  <a:lnTo>
                    <a:pt x="1228407" y="3337953"/>
                  </a:lnTo>
                  <a:lnTo>
                    <a:pt x="1259789" y="3362261"/>
                  </a:lnTo>
                  <a:lnTo>
                    <a:pt x="1275461" y="3369030"/>
                  </a:lnTo>
                  <a:lnTo>
                    <a:pt x="1279232" y="3370542"/>
                  </a:lnTo>
                  <a:lnTo>
                    <a:pt x="1292783" y="3372802"/>
                  </a:lnTo>
                  <a:lnTo>
                    <a:pt x="1304455" y="3372802"/>
                  </a:lnTo>
                  <a:lnTo>
                    <a:pt x="1310119" y="3367900"/>
                  </a:lnTo>
                  <a:lnTo>
                    <a:pt x="1310119" y="3358489"/>
                  </a:lnTo>
                  <a:lnTo>
                    <a:pt x="1280744" y="3332137"/>
                  </a:lnTo>
                  <a:lnTo>
                    <a:pt x="1273200" y="3330257"/>
                  </a:lnTo>
                  <a:lnTo>
                    <a:pt x="1260767" y="3324301"/>
                  </a:lnTo>
                  <a:lnTo>
                    <a:pt x="1236738" y="3288347"/>
                  </a:lnTo>
                  <a:lnTo>
                    <a:pt x="1236306" y="3276409"/>
                  </a:lnTo>
                  <a:lnTo>
                    <a:pt x="1239964" y="3236696"/>
                  </a:lnTo>
                  <a:lnTo>
                    <a:pt x="1266177" y="3174898"/>
                  </a:lnTo>
                  <a:lnTo>
                    <a:pt x="1306626" y="3151784"/>
                  </a:lnTo>
                  <a:lnTo>
                    <a:pt x="1332699" y="3149523"/>
                  </a:lnTo>
                  <a:lnTo>
                    <a:pt x="1343621" y="3149523"/>
                  </a:lnTo>
                  <a:lnTo>
                    <a:pt x="1348892" y="3148012"/>
                  </a:lnTo>
                  <a:lnTo>
                    <a:pt x="1348892" y="3146882"/>
                  </a:lnTo>
                  <a:lnTo>
                    <a:pt x="1348892" y="3139351"/>
                  </a:lnTo>
                  <a:close/>
                </a:path>
                <a:path w="1379220" h="4149090">
                  <a:moveTo>
                    <a:pt x="1349641" y="2744393"/>
                  </a:moveTo>
                  <a:lnTo>
                    <a:pt x="1344764" y="2734233"/>
                  </a:lnTo>
                  <a:lnTo>
                    <a:pt x="1341361" y="2730423"/>
                  </a:lnTo>
                  <a:lnTo>
                    <a:pt x="1336852" y="2726613"/>
                  </a:lnTo>
                  <a:lnTo>
                    <a:pt x="1333881" y="2721533"/>
                  </a:lnTo>
                  <a:lnTo>
                    <a:pt x="1331899" y="2717723"/>
                  </a:lnTo>
                  <a:lnTo>
                    <a:pt x="1331252" y="2716453"/>
                  </a:lnTo>
                  <a:lnTo>
                    <a:pt x="1327810" y="2707563"/>
                  </a:lnTo>
                  <a:lnTo>
                    <a:pt x="1327810" y="2706293"/>
                  </a:lnTo>
                  <a:lnTo>
                    <a:pt x="1327061" y="2705023"/>
                  </a:lnTo>
                  <a:lnTo>
                    <a:pt x="1326680" y="2705023"/>
                  </a:lnTo>
                  <a:lnTo>
                    <a:pt x="1325930" y="2711373"/>
                  </a:lnTo>
                  <a:lnTo>
                    <a:pt x="1325549" y="2713913"/>
                  </a:lnTo>
                  <a:lnTo>
                    <a:pt x="1324800" y="2717723"/>
                  </a:lnTo>
                  <a:lnTo>
                    <a:pt x="1317536" y="2713913"/>
                  </a:lnTo>
                  <a:lnTo>
                    <a:pt x="1310767" y="2710103"/>
                  </a:lnTo>
                  <a:lnTo>
                    <a:pt x="1297305" y="2707563"/>
                  </a:lnTo>
                  <a:lnTo>
                    <a:pt x="1297305" y="2708833"/>
                  </a:lnTo>
                  <a:lnTo>
                    <a:pt x="1299565" y="2710103"/>
                  </a:lnTo>
                  <a:lnTo>
                    <a:pt x="1307846" y="2718993"/>
                  </a:lnTo>
                  <a:lnTo>
                    <a:pt x="1314627" y="2729153"/>
                  </a:lnTo>
                  <a:lnTo>
                    <a:pt x="1322158" y="2738043"/>
                  </a:lnTo>
                  <a:lnTo>
                    <a:pt x="1322920" y="2738043"/>
                  </a:lnTo>
                  <a:lnTo>
                    <a:pt x="1325181" y="2741853"/>
                  </a:lnTo>
                  <a:lnTo>
                    <a:pt x="1332699" y="2750743"/>
                  </a:lnTo>
                  <a:lnTo>
                    <a:pt x="1337602" y="2754553"/>
                  </a:lnTo>
                  <a:lnTo>
                    <a:pt x="1347012" y="2754553"/>
                  </a:lnTo>
                  <a:lnTo>
                    <a:pt x="1349641" y="2752013"/>
                  </a:lnTo>
                  <a:lnTo>
                    <a:pt x="1349641" y="2744393"/>
                  </a:lnTo>
                  <a:close/>
                </a:path>
                <a:path w="1379220" h="4149090">
                  <a:moveTo>
                    <a:pt x="1358315" y="2805353"/>
                  </a:moveTo>
                  <a:lnTo>
                    <a:pt x="1352283" y="2800273"/>
                  </a:lnTo>
                  <a:lnTo>
                    <a:pt x="1342123" y="2799003"/>
                  </a:lnTo>
                  <a:lnTo>
                    <a:pt x="1340231" y="2797733"/>
                  </a:lnTo>
                  <a:lnTo>
                    <a:pt x="1330820" y="2791383"/>
                  </a:lnTo>
                  <a:lnTo>
                    <a:pt x="1328191" y="2790113"/>
                  </a:lnTo>
                  <a:lnTo>
                    <a:pt x="1317650" y="2790113"/>
                  </a:lnTo>
                  <a:lnTo>
                    <a:pt x="1311249" y="2788843"/>
                  </a:lnTo>
                  <a:lnTo>
                    <a:pt x="1307109" y="2785745"/>
                  </a:lnTo>
                  <a:lnTo>
                    <a:pt x="1307109" y="2792653"/>
                  </a:lnTo>
                  <a:lnTo>
                    <a:pt x="1307109" y="2793923"/>
                  </a:lnTo>
                  <a:lnTo>
                    <a:pt x="1289773" y="2797733"/>
                  </a:lnTo>
                  <a:lnTo>
                    <a:pt x="1290535" y="2792653"/>
                  </a:lnTo>
                  <a:lnTo>
                    <a:pt x="1290904" y="2792653"/>
                  </a:lnTo>
                  <a:lnTo>
                    <a:pt x="1290904" y="2788843"/>
                  </a:lnTo>
                  <a:lnTo>
                    <a:pt x="1291666" y="2785033"/>
                  </a:lnTo>
                  <a:lnTo>
                    <a:pt x="1291666" y="2783763"/>
                  </a:lnTo>
                  <a:lnTo>
                    <a:pt x="1292415" y="2779953"/>
                  </a:lnTo>
                  <a:lnTo>
                    <a:pt x="1297305" y="2782493"/>
                  </a:lnTo>
                  <a:lnTo>
                    <a:pt x="1302207" y="2786303"/>
                  </a:lnTo>
                  <a:lnTo>
                    <a:pt x="1307109" y="2792653"/>
                  </a:lnTo>
                  <a:lnTo>
                    <a:pt x="1307109" y="2785745"/>
                  </a:lnTo>
                  <a:lnTo>
                    <a:pt x="1304467" y="2783763"/>
                  </a:lnTo>
                  <a:lnTo>
                    <a:pt x="1299044" y="2779953"/>
                  </a:lnTo>
                  <a:lnTo>
                    <a:pt x="1295438" y="2777413"/>
                  </a:lnTo>
                  <a:lnTo>
                    <a:pt x="1293545" y="2774873"/>
                  </a:lnTo>
                  <a:lnTo>
                    <a:pt x="1293545" y="2768523"/>
                  </a:lnTo>
                  <a:lnTo>
                    <a:pt x="1293926" y="2762173"/>
                  </a:lnTo>
                  <a:lnTo>
                    <a:pt x="1294676" y="2754553"/>
                  </a:lnTo>
                  <a:lnTo>
                    <a:pt x="1294676" y="2745663"/>
                  </a:lnTo>
                  <a:lnTo>
                    <a:pt x="1293926" y="2741853"/>
                  </a:lnTo>
                  <a:lnTo>
                    <a:pt x="1292034" y="2739313"/>
                  </a:lnTo>
                  <a:lnTo>
                    <a:pt x="1291666" y="2738043"/>
                  </a:lnTo>
                  <a:lnTo>
                    <a:pt x="1289024" y="2734233"/>
                  </a:lnTo>
                  <a:lnTo>
                    <a:pt x="1283754" y="2727883"/>
                  </a:lnTo>
                  <a:lnTo>
                    <a:pt x="1278102" y="2721533"/>
                  </a:lnTo>
                  <a:lnTo>
                    <a:pt x="1267561" y="2713913"/>
                  </a:lnTo>
                  <a:lnTo>
                    <a:pt x="1265313" y="2711373"/>
                  </a:lnTo>
                  <a:lnTo>
                    <a:pt x="1257020" y="2705023"/>
                  </a:lnTo>
                  <a:lnTo>
                    <a:pt x="1255141" y="2703753"/>
                  </a:lnTo>
                  <a:lnTo>
                    <a:pt x="1249108" y="2703753"/>
                  </a:lnTo>
                  <a:lnTo>
                    <a:pt x="1244968" y="2705023"/>
                  </a:lnTo>
                  <a:lnTo>
                    <a:pt x="1241971" y="2708833"/>
                  </a:lnTo>
                  <a:lnTo>
                    <a:pt x="1242707" y="2711373"/>
                  </a:lnTo>
                  <a:lnTo>
                    <a:pt x="1248371" y="2711373"/>
                  </a:lnTo>
                  <a:lnTo>
                    <a:pt x="1254010" y="2713913"/>
                  </a:lnTo>
                  <a:lnTo>
                    <a:pt x="1263777" y="2757093"/>
                  </a:lnTo>
                  <a:lnTo>
                    <a:pt x="1263662" y="2764713"/>
                  </a:lnTo>
                  <a:lnTo>
                    <a:pt x="1263319" y="2769793"/>
                  </a:lnTo>
                  <a:lnTo>
                    <a:pt x="1262545" y="2777413"/>
                  </a:lnTo>
                  <a:lnTo>
                    <a:pt x="1260932" y="2795193"/>
                  </a:lnTo>
                  <a:lnTo>
                    <a:pt x="1260284" y="2802813"/>
                  </a:lnTo>
                  <a:lnTo>
                    <a:pt x="1260043" y="2805353"/>
                  </a:lnTo>
                  <a:lnTo>
                    <a:pt x="1255890" y="2807043"/>
                  </a:lnTo>
                  <a:lnTo>
                    <a:pt x="1255890" y="2826943"/>
                  </a:lnTo>
                  <a:lnTo>
                    <a:pt x="1252791" y="2847263"/>
                  </a:lnTo>
                  <a:lnTo>
                    <a:pt x="1250340" y="2861233"/>
                  </a:lnTo>
                  <a:lnTo>
                    <a:pt x="1247736" y="2871393"/>
                  </a:lnTo>
                  <a:lnTo>
                    <a:pt x="1244231" y="2884093"/>
                  </a:lnTo>
                  <a:lnTo>
                    <a:pt x="1235417" y="2881553"/>
                  </a:lnTo>
                  <a:lnTo>
                    <a:pt x="1226654" y="2876473"/>
                  </a:lnTo>
                  <a:lnTo>
                    <a:pt x="1217269" y="2868853"/>
                  </a:lnTo>
                  <a:lnTo>
                    <a:pt x="1206576" y="2859963"/>
                  </a:lnTo>
                  <a:lnTo>
                    <a:pt x="1204683" y="2858693"/>
                  </a:lnTo>
                  <a:lnTo>
                    <a:pt x="1202042" y="2856153"/>
                  </a:lnTo>
                  <a:lnTo>
                    <a:pt x="1200912" y="2854883"/>
                  </a:lnTo>
                  <a:lnTo>
                    <a:pt x="1198664" y="2852343"/>
                  </a:lnTo>
                  <a:lnTo>
                    <a:pt x="1214488" y="2844723"/>
                  </a:lnTo>
                  <a:lnTo>
                    <a:pt x="1226997" y="2838373"/>
                  </a:lnTo>
                  <a:lnTo>
                    <a:pt x="1239634" y="2833293"/>
                  </a:lnTo>
                  <a:lnTo>
                    <a:pt x="1242885" y="2832023"/>
                  </a:lnTo>
                  <a:lnTo>
                    <a:pt x="1255890" y="2826943"/>
                  </a:lnTo>
                  <a:lnTo>
                    <a:pt x="1255890" y="2807043"/>
                  </a:lnTo>
                  <a:lnTo>
                    <a:pt x="1250619" y="2809163"/>
                  </a:lnTo>
                  <a:lnTo>
                    <a:pt x="1246860" y="2809163"/>
                  </a:lnTo>
                  <a:lnTo>
                    <a:pt x="1238948" y="2811703"/>
                  </a:lnTo>
                  <a:lnTo>
                    <a:pt x="1225765" y="2816783"/>
                  </a:lnTo>
                  <a:lnTo>
                    <a:pt x="1220495" y="2818053"/>
                  </a:lnTo>
                  <a:lnTo>
                    <a:pt x="1209205" y="2821863"/>
                  </a:lnTo>
                  <a:lnTo>
                    <a:pt x="1201674" y="2825673"/>
                  </a:lnTo>
                  <a:lnTo>
                    <a:pt x="1198283" y="2825673"/>
                  </a:lnTo>
                  <a:lnTo>
                    <a:pt x="1193774" y="2828213"/>
                  </a:lnTo>
                  <a:lnTo>
                    <a:pt x="1190002" y="2829483"/>
                  </a:lnTo>
                  <a:lnTo>
                    <a:pt x="1182090" y="2832023"/>
                  </a:lnTo>
                  <a:lnTo>
                    <a:pt x="1179830" y="2825673"/>
                  </a:lnTo>
                  <a:lnTo>
                    <a:pt x="1179461" y="2824403"/>
                  </a:lnTo>
                  <a:lnTo>
                    <a:pt x="1176070" y="2809163"/>
                  </a:lnTo>
                  <a:lnTo>
                    <a:pt x="1175321" y="2806623"/>
                  </a:lnTo>
                  <a:lnTo>
                    <a:pt x="1170800" y="2795193"/>
                  </a:lnTo>
                  <a:lnTo>
                    <a:pt x="1169657" y="2786303"/>
                  </a:lnTo>
                  <a:lnTo>
                    <a:pt x="1167409" y="2781223"/>
                  </a:lnTo>
                  <a:lnTo>
                    <a:pt x="1162138" y="2781223"/>
                  </a:lnTo>
                  <a:lnTo>
                    <a:pt x="1159116" y="2785033"/>
                  </a:lnTo>
                  <a:lnTo>
                    <a:pt x="1151216" y="2844723"/>
                  </a:lnTo>
                  <a:lnTo>
                    <a:pt x="1137666" y="2851073"/>
                  </a:lnTo>
                  <a:lnTo>
                    <a:pt x="1123353" y="2856153"/>
                  </a:lnTo>
                  <a:lnTo>
                    <a:pt x="1114183" y="2859963"/>
                  </a:lnTo>
                  <a:lnTo>
                    <a:pt x="1106741" y="2862503"/>
                  </a:lnTo>
                  <a:lnTo>
                    <a:pt x="1100645" y="2865043"/>
                  </a:lnTo>
                  <a:lnTo>
                    <a:pt x="1095502" y="2866313"/>
                  </a:lnTo>
                  <a:lnTo>
                    <a:pt x="1086459" y="2867583"/>
                  </a:lnTo>
                  <a:lnTo>
                    <a:pt x="1077417" y="2870123"/>
                  </a:lnTo>
                  <a:lnTo>
                    <a:pt x="1067625" y="2870123"/>
                  </a:lnTo>
                  <a:lnTo>
                    <a:pt x="1063866" y="2868853"/>
                  </a:lnTo>
                  <a:lnTo>
                    <a:pt x="1061224" y="2867583"/>
                  </a:lnTo>
                  <a:lnTo>
                    <a:pt x="1059345" y="2867583"/>
                  </a:lnTo>
                  <a:lnTo>
                    <a:pt x="1057846" y="2866313"/>
                  </a:lnTo>
                  <a:lnTo>
                    <a:pt x="1055954" y="2866313"/>
                  </a:lnTo>
                  <a:lnTo>
                    <a:pt x="1054823" y="2867583"/>
                  </a:lnTo>
                  <a:lnTo>
                    <a:pt x="1054823" y="2870123"/>
                  </a:lnTo>
                  <a:lnTo>
                    <a:pt x="1091692" y="2889173"/>
                  </a:lnTo>
                  <a:lnTo>
                    <a:pt x="1102271" y="2890443"/>
                  </a:lnTo>
                  <a:lnTo>
                    <a:pt x="1112139" y="2890443"/>
                  </a:lnTo>
                  <a:lnTo>
                    <a:pt x="1122781" y="2887903"/>
                  </a:lnTo>
                  <a:lnTo>
                    <a:pt x="1144435" y="2880283"/>
                  </a:lnTo>
                  <a:lnTo>
                    <a:pt x="1148207" y="2879013"/>
                  </a:lnTo>
                  <a:lnTo>
                    <a:pt x="1148969" y="2877743"/>
                  </a:lnTo>
                  <a:lnTo>
                    <a:pt x="1152347" y="2876473"/>
                  </a:lnTo>
                  <a:lnTo>
                    <a:pt x="1152347" y="2881553"/>
                  </a:lnTo>
                  <a:lnTo>
                    <a:pt x="1152715" y="2882823"/>
                  </a:lnTo>
                  <a:lnTo>
                    <a:pt x="1152779" y="2887903"/>
                  </a:lnTo>
                  <a:lnTo>
                    <a:pt x="1153109" y="2894253"/>
                  </a:lnTo>
                  <a:lnTo>
                    <a:pt x="1153477" y="2899333"/>
                  </a:lnTo>
                  <a:lnTo>
                    <a:pt x="1154607" y="2906953"/>
                  </a:lnTo>
                  <a:lnTo>
                    <a:pt x="1154976" y="2910763"/>
                  </a:lnTo>
                  <a:lnTo>
                    <a:pt x="1172298" y="2953943"/>
                  </a:lnTo>
                  <a:lnTo>
                    <a:pt x="1203934" y="2975533"/>
                  </a:lnTo>
                  <a:lnTo>
                    <a:pt x="1241844" y="2981883"/>
                  </a:lnTo>
                  <a:lnTo>
                    <a:pt x="1283233" y="2981883"/>
                  </a:lnTo>
                  <a:lnTo>
                    <a:pt x="1294549" y="2980613"/>
                  </a:lnTo>
                  <a:lnTo>
                    <a:pt x="1302575" y="2978073"/>
                  </a:lnTo>
                  <a:lnTo>
                    <a:pt x="1308608" y="2976803"/>
                  </a:lnTo>
                  <a:lnTo>
                    <a:pt x="1312379" y="2972993"/>
                  </a:lnTo>
                  <a:lnTo>
                    <a:pt x="1312379" y="2962833"/>
                  </a:lnTo>
                  <a:lnTo>
                    <a:pt x="1306715" y="2957753"/>
                  </a:lnTo>
                  <a:lnTo>
                    <a:pt x="1303070" y="2956483"/>
                  </a:lnTo>
                  <a:lnTo>
                    <a:pt x="1295806" y="2953943"/>
                  </a:lnTo>
                  <a:lnTo>
                    <a:pt x="1285748" y="2951403"/>
                  </a:lnTo>
                  <a:lnTo>
                    <a:pt x="1278293" y="2948863"/>
                  </a:lnTo>
                  <a:lnTo>
                    <a:pt x="1271981" y="2947593"/>
                  </a:lnTo>
                  <a:lnTo>
                    <a:pt x="1265313" y="2946323"/>
                  </a:lnTo>
                  <a:lnTo>
                    <a:pt x="1260779" y="2951403"/>
                  </a:lnTo>
                  <a:lnTo>
                    <a:pt x="1258519" y="2951403"/>
                  </a:lnTo>
                  <a:lnTo>
                    <a:pt x="1254010" y="2952673"/>
                  </a:lnTo>
                  <a:lnTo>
                    <a:pt x="1247241" y="2955213"/>
                  </a:lnTo>
                  <a:lnTo>
                    <a:pt x="1239329" y="2956483"/>
                  </a:lnTo>
                  <a:lnTo>
                    <a:pt x="1231036" y="2956483"/>
                  </a:lnTo>
                  <a:lnTo>
                    <a:pt x="1210144" y="2953943"/>
                  </a:lnTo>
                  <a:lnTo>
                    <a:pt x="1180553" y="2922193"/>
                  </a:lnTo>
                  <a:lnTo>
                    <a:pt x="1178369" y="2894253"/>
                  </a:lnTo>
                  <a:lnTo>
                    <a:pt x="1178471" y="2886633"/>
                  </a:lnTo>
                  <a:lnTo>
                    <a:pt x="1179042" y="2876473"/>
                  </a:lnTo>
                  <a:lnTo>
                    <a:pt x="1179436" y="2870123"/>
                  </a:lnTo>
                  <a:lnTo>
                    <a:pt x="1179830" y="2863773"/>
                  </a:lnTo>
                  <a:lnTo>
                    <a:pt x="1182090" y="2862503"/>
                  </a:lnTo>
                  <a:lnTo>
                    <a:pt x="1185481" y="2859963"/>
                  </a:lnTo>
                  <a:lnTo>
                    <a:pt x="1186230" y="2858693"/>
                  </a:lnTo>
                  <a:lnTo>
                    <a:pt x="1191133" y="2856153"/>
                  </a:lnTo>
                  <a:lnTo>
                    <a:pt x="1193012" y="2856153"/>
                  </a:lnTo>
                  <a:lnTo>
                    <a:pt x="1194511" y="2854883"/>
                  </a:lnTo>
                  <a:lnTo>
                    <a:pt x="1198283" y="2859963"/>
                  </a:lnTo>
                  <a:lnTo>
                    <a:pt x="1198664" y="2859963"/>
                  </a:lnTo>
                  <a:lnTo>
                    <a:pt x="1202042" y="2863773"/>
                  </a:lnTo>
                  <a:lnTo>
                    <a:pt x="1204683" y="2867583"/>
                  </a:lnTo>
                  <a:lnTo>
                    <a:pt x="1206182" y="2868853"/>
                  </a:lnTo>
                  <a:lnTo>
                    <a:pt x="1207312" y="2870123"/>
                  </a:lnTo>
                  <a:lnTo>
                    <a:pt x="1208722" y="2872663"/>
                  </a:lnTo>
                  <a:lnTo>
                    <a:pt x="1211834" y="2876473"/>
                  </a:lnTo>
                  <a:lnTo>
                    <a:pt x="1216634" y="2882823"/>
                  </a:lnTo>
                  <a:lnTo>
                    <a:pt x="1223137" y="2890443"/>
                  </a:lnTo>
                  <a:lnTo>
                    <a:pt x="1227658" y="2896793"/>
                  </a:lnTo>
                  <a:lnTo>
                    <a:pt x="1231036" y="2903143"/>
                  </a:lnTo>
                  <a:lnTo>
                    <a:pt x="1232928" y="2908223"/>
                  </a:lnTo>
                  <a:lnTo>
                    <a:pt x="1235938" y="2918383"/>
                  </a:lnTo>
                  <a:lnTo>
                    <a:pt x="1239329" y="2922193"/>
                  </a:lnTo>
                  <a:lnTo>
                    <a:pt x="1241577" y="2923463"/>
                  </a:lnTo>
                  <a:lnTo>
                    <a:pt x="1243101" y="2924733"/>
                  </a:lnTo>
                  <a:lnTo>
                    <a:pt x="1246860" y="2924733"/>
                  </a:lnTo>
                  <a:lnTo>
                    <a:pt x="1248740" y="2923463"/>
                  </a:lnTo>
                  <a:lnTo>
                    <a:pt x="1250238" y="2922193"/>
                  </a:lnTo>
                  <a:lnTo>
                    <a:pt x="1257401" y="2914573"/>
                  </a:lnTo>
                  <a:lnTo>
                    <a:pt x="1257782" y="2913303"/>
                  </a:lnTo>
                  <a:lnTo>
                    <a:pt x="1260043" y="2909493"/>
                  </a:lnTo>
                  <a:lnTo>
                    <a:pt x="1263802" y="2901873"/>
                  </a:lnTo>
                  <a:lnTo>
                    <a:pt x="1267193" y="2896793"/>
                  </a:lnTo>
                  <a:lnTo>
                    <a:pt x="1270571" y="2884093"/>
                  </a:lnTo>
                  <a:lnTo>
                    <a:pt x="1273949" y="2871393"/>
                  </a:lnTo>
                  <a:lnTo>
                    <a:pt x="1278051" y="2856153"/>
                  </a:lnTo>
                  <a:lnTo>
                    <a:pt x="1280693" y="2844723"/>
                  </a:lnTo>
                  <a:lnTo>
                    <a:pt x="1283004" y="2832023"/>
                  </a:lnTo>
                  <a:lnTo>
                    <a:pt x="1283652" y="2826943"/>
                  </a:lnTo>
                  <a:lnTo>
                    <a:pt x="1284135" y="2823133"/>
                  </a:lnTo>
                  <a:lnTo>
                    <a:pt x="1286027" y="2816783"/>
                  </a:lnTo>
                  <a:lnTo>
                    <a:pt x="1292034" y="2814243"/>
                  </a:lnTo>
                  <a:lnTo>
                    <a:pt x="1304086" y="2812973"/>
                  </a:lnTo>
                  <a:lnTo>
                    <a:pt x="1305217" y="2811703"/>
                  </a:lnTo>
                  <a:lnTo>
                    <a:pt x="1313116" y="2811703"/>
                  </a:lnTo>
                  <a:lnTo>
                    <a:pt x="1328191" y="2814243"/>
                  </a:lnTo>
                  <a:lnTo>
                    <a:pt x="1334960" y="2816783"/>
                  </a:lnTo>
                  <a:lnTo>
                    <a:pt x="1345133" y="2819323"/>
                  </a:lnTo>
                  <a:lnTo>
                    <a:pt x="1352664" y="2819323"/>
                  </a:lnTo>
                  <a:lnTo>
                    <a:pt x="1358315" y="2815513"/>
                  </a:lnTo>
                  <a:lnTo>
                    <a:pt x="1358315" y="2811703"/>
                  </a:lnTo>
                  <a:lnTo>
                    <a:pt x="1358315" y="2805353"/>
                  </a:lnTo>
                  <a:close/>
                </a:path>
                <a:path w="1379220" h="4149090">
                  <a:moveTo>
                    <a:pt x="1378635" y="2716453"/>
                  </a:moveTo>
                  <a:lnTo>
                    <a:pt x="1348511" y="2687243"/>
                  </a:lnTo>
                  <a:lnTo>
                    <a:pt x="1332331" y="2684703"/>
                  </a:lnTo>
                  <a:lnTo>
                    <a:pt x="1332331" y="2685973"/>
                  </a:lnTo>
                  <a:lnTo>
                    <a:pt x="1336065" y="2689783"/>
                  </a:lnTo>
                  <a:lnTo>
                    <a:pt x="1342491" y="2697403"/>
                  </a:lnTo>
                  <a:lnTo>
                    <a:pt x="1351178" y="2708833"/>
                  </a:lnTo>
                  <a:lnTo>
                    <a:pt x="1361706" y="2722803"/>
                  </a:lnTo>
                  <a:lnTo>
                    <a:pt x="1365453" y="2726613"/>
                  </a:lnTo>
                  <a:lnTo>
                    <a:pt x="1368475" y="2729153"/>
                  </a:lnTo>
                  <a:lnTo>
                    <a:pt x="1375994" y="2729153"/>
                  </a:lnTo>
                  <a:lnTo>
                    <a:pt x="1378635" y="2724073"/>
                  </a:lnTo>
                  <a:lnTo>
                    <a:pt x="1378635" y="271645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4" name="object 14" descr="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04856" y="3459556"/>
              <a:ext cx="96009" cy="98653"/>
            </a:xfrm>
            <a:prstGeom prst="rect">
              <a:avLst/>
            </a:prstGeom>
          </p:spPr>
        </p:pic>
        <p:pic>
          <p:nvPicPr>
            <p:cNvPr id="15" name="object 15" descr="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8564371" y="421285"/>
              <a:ext cx="1596720" cy="9530257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8656674" y="513592"/>
              <a:ext cx="1412240" cy="9345930"/>
            </a:xfrm>
            <a:custGeom>
              <a:avLst/>
              <a:gdLst/>
              <a:ahLst/>
              <a:cxnLst/>
              <a:rect l="l" t="t" r="r" b="b"/>
              <a:pathLst>
                <a:path w="1412240" h="9345930">
                  <a:moveTo>
                    <a:pt x="706056" y="0"/>
                  </a:moveTo>
                  <a:lnTo>
                    <a:pt x="659801" y="3136"/>
                  </a:lnTo>
                  <a:lnTo>
                    <a:pt x="615421" y="12286"/>
                  </a:lnTo>
                  <a:lnTo>
                    <a:pt x="573351" y="27055"/>
                  </a:lnTo>
                  <a:lnTo>
                    <a:pt x="534027" y="47051"/>
                  </a:lnTo>
                  <a:lnTo>
                    <a:pt x="497885" y="71883"/>
                  </a:lnTo>
                  <a:lnTo>
                    <a:pt x="465361" y="101158"/>
                  </a:lnTo>
                  <a:lnTo>
                    <a:pt x="436892" y="134483"/>
                  </a:lnTo>
                  <a:lnTo>
                    <a:pt x="412913" y="171467"/>
                  </a:lnTo>
                  <a:lnTo>
                    <a:pt x="393859" y="211716"/>
                  </a:lnTo>
                  <a:lnTo>
                    <a:pt x="380168" y="254839"/>
                  </a:lnTo>
                  <a:lnTo>
                    <a:pt x="372275" y="300443"/>
                  </a:lnTo>
                  <a:lnTo>
                    <a:pt x="362516" y="333216"/>
                  </a:lnTo>
                  <a:lnTo>
                    <a:pt x="342268" y="359462"/>
                  </a:lnTo>
                  <a:lnTo>
                    <a:pt x="314071" y="376890"/>
                  </a:lnTo>
                  <a:lnTo>
                    <a:pt x="280466" y="383209"/>
                  </a:lnTo>
                  <a:lnTo>
                    <a:pt x="0" y="383209"/>
                  </a:lnTo>
                  <a:lnTo>
                    <a:pt x="0" y="8919337"/>
                  </a:lnTo>
                  <a:lnTo>
                    <a:pt x="278180" y="8919337"/>
                  </a:lnTo>
                  <a:lnTo>
                    <a:pt x="314023" y="8926556"/>
                  </a:lnTo>
                  <a:lnTo>
                    <a:pt x="343325" y="8946254"/>
                  </a:lnTo>
                  <a:lnTo>
                    <a:pt x="363130" y="8975486"/>
                  </a:lnTo>
                  <a:lnTo>
                    <a:pt x="370484" y="9011310"/>
                  </a:lnTo>
                  <a:lnTo>
                    <a:pt x="374299" y="9060649"/>
                  </a:lnTo>
                  <a:lnTo>
                    <a:pt x="385021" y="9107763"/>
                  </a:lnTo>
                  <a:lnTo>
                    <a:pt x="402128" y="9152130"/>
                  </a:lnTo>
                  <a:lnTo>
                    <a:pt x="425097" y="9193230"/>
                  </a:lnTo>
                  <a:lnTo>
                    <a:pt x="453403" y="9230541"/>
                  </a:lnTo>
                  <a:lnTo>
                    <a:pt x="486525" y="9263541"/>
                  </a:lnTo>
                  <a:lnTo>
                    <a:pt x="523939" y="9291711"/>
                  </a:lnTo>
                  <a:lnTo>
                    <a:pt x="565122" y="9314527"/>
                  </a:lnTo>
                  <a:lnTo>
                    <a:pt x="609551" y="9331470"/>
                  </a:lnTo>
                  <a:lnTo>
                    <a:pt x="656704" y="9342018"/>
                  </a:lnTo>
                  <a:lnTo>
                    <a:pt x="706056" y="9345650"/>
                  </a:lnTo>
                  <a:lnTo>
                    <a:pt x="755408" y="9342018"/>
                  </a:lnTo>
                  <a:lnTo>
                    <a:pt x="802561" y="9331470"/>
                  </a:lnTo>
                  <a:lnTo>
                    <a:pt x="846990" y="9314527"/>
                  </a:lnTo>
                  <a:lnTo>
                    <a:pt x="888173" y="9291711"/>
                  </a:lnTo>
                  <a:lnTo>
                    <a:pt x="925587" y="9263541"/>
                  </a:lnTo>
                  <a:lnTo>
                    <a:pt x="958709" y="9230541"/>
                  </a:lnTo>
                  <a:lnTo>
                    <a:pt x="987015" y="9193230"/>
                  </a:lnTo>
                  <a:lnTo>
                    <a:pt x="1009984" y="9152130"/>
                  </a:lnTo>
                  <a:lnTo>
                    <a:pt x="1027091" y="9107763"/>
                  </a:lnTo>
                  <a:lnTo>
                    <a:pt x="1037813" y="9060649"/>
                  </a:lnTo>
                  <a:lnTo>
                    <a:pt x="1041628" y="9011310"/>
                  </a:lnTo>
                  <a:lnTo>
                    <a:pt x="1048982" y="8975486"/>
                  </a:lnTo>
                  <a:lnTo>
                    <a:pt x="1068787" y="8946254"/>
                  </a:lnTo>
                  <a:lnTo>
                    <a:pt x="1098089" y="8926556"/>
                  </a:lnTo>
                  <a:lnTo>
                    <a:pt x="1133932" y="8919337"/>
                  </a:lnTo>
                  <a:lnTo>
                    <a:pt x="1412113" y="8919337"/>
                  </a:lnTo>
                  <a:lnTo>
                    <a:pt x="1412113" y="383209"/>
                  </a:lnTo>
                  <a:lnTo>
                    <a:pt x="1131646" y="383209"/>
                  </a:lnTo>
                  <a:lnTo>
                    <a:pt x="1098041" y="376890"/>
                  </a:lnTo>
                  <a:lnTo>
                    <a:pt x="1069844" y="359462"/>
                  </a:lnTo>
                  <a:lnTo>
                    <a:pt x="1049596" y="333216"/>
                  </a:lnTo>
                  <a:lnTo>
                    <a:pt x="1039837" y="300443"/>
                  </a:lnTo>
                  <a:lnTo>
                    <a:pt x="1031944" y="254839"/>
                  </a:lnTo>
                  <a:lnTo>
                    <a:pt x="1018253" y="211716"/>
                  </a:lnTo>
                  <a:lnTo>
                    <a:pt x="999199" y="171467"/>
                  </a:lnTo>
                  <a:lnTo>
                    <a:pt x="975220" y="134483"/>
                  </a:lnTo>
                  <a:lnTo>
                    <a:pt x="946751" y="101158"/>
                  </a:lnTo>
                  <a:lnTo>
                    <a:pt x="914227" y="71883"/>
                  </a:lnTo>
                  <a:lnTo>
                    <a:pt x="878085" y="47051"/>
                  </a:lnTo>
                  <a:lnTo>
                    <a:pt x="838761" y="27055"/>
                  </a:lnTo>
                  <a:lnTo>
                    <a:pt x="796691" y="12286"/>
                  </a:lnTo>
                  <a:lnTo>
                    <a:pt x="752311" y="3136"/>
                  </a:lnTo>
                  <a:lnTo>
                    <a:pt x="706056" y="0"/>
                  </a:lnTo>
                  <a:close/>
                </a:path>
              </a:pathLst>
            </a:custGeom>
            <a:solidFill>
              <a:srgbClr val="B02E2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7" name="object 17" descr="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207385" y="636753"/>
              <a:ext cx="310680" cy="310692"/>
            </a:xfrm>
            <a:prstGeom prst="rect">
              <a:avLst/>
            </a:prstGeom>
          </p:spPr>
        </p:pic>
        <p:pic>
          <p:nvPicPr>
            <p:cNvPr id="18" name="object 18" descr="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9207385" y="9373629"/>
              <a:ext cx="310680" cy="310692"/>
            </a:xfrm>
            <a:prstGeom prst="rect">
              <a:avLst/>
            </a:prstGeom>
          </p:spPr>
        </p:pic>
        <p:pic>
          <p:nvPicPr>
            <p:cNvPr id="19" name="object 19" descr="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8875750" y="1002208"/>
              <a:ext cx="1079512" cy="1044181"/>
            </a:xfrm>
            <a:prstGeom prst="rect">
              <a:avLst/>
            </a:prstGeom>
          </p:spPr>
        </p:pic>
        <p:pic>
          <p:nvPicPr>
            <p:cNvPr id="20" name="object 20" descr="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8732608" y="8269961"/>
              <a:ext cx="1079525" cy="1044193"/>
            </a:xfrm>
            <a:prstGeom prst="rect">
              <a:avLst/>
            </a:prstGeom>
          </p:spPr>
        </p:pic>
        <p:pic>
          <p:nvPicPr>
            <p:cNvPr id="21" name="object 21" descr="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8937401" y="1729854"/>
              <a:ext cx="861039" cy="2312884"/>
            </a:xfrm>
            <a:prstGeom prst="rect">
              <a:avLst/>
            </a:prstGeom>
          </p:spPr>
        </p:pic>
        <p:sp>
          <p:nvSpPr>
            <p:cNvPr id="22" name="object 22" descr=""/>
            <p:cNvSpPr/>
            <p:nvPr/>
          </p:nvSpPr>
          <p:spPr>
            <a:xfrm>
              <a:off x="8939314" y="4111396"/>
              <a:ext cx="792480" cy="4284980"/>
            </a:xfrm>
            <a:custGeom>
              <a:avLst/>
              <a:gdLst/>
              <a:ahLst/>
              <a:cxnLst/>
              <a:rect l="l" t="t" r="r" b="b"/>
              <a:pathLst>
                <a:path w="792479" h="4284980">
                  <a:moveTo>
                    <a:pt x="343649" y="4010926"/>
                  </a:moveTo>
                  <a:lnTo>
                    <a:pt x="323113" y="3966489"/>
                  </a:lnTo>
                  <a:lnTo>
                    <a:pt x="290195" y="3931704"/>
                  </a:lnTo>
                  <a:lnTo>
                    <a:pt x="273697" y="3914546"/>
                  </a:lnTo>
                  <a:lnTo>
                    <a:pt x="262750" y="3904729"/>
                  </a:lnTo>
                  <a:lnTo>
                    <a:pt x="255016" y="3900284"/>
                  </a:lnTo>
                  <a:lnTo>
                    <a:pt x="248183" y="3899243"/>
                  </a:lnTo>
                  <a:lnTo>
                    <a:pt x="240893" y="3900449"/>
                  </a:lnTo>
                  <a:lnTo>
                    <a:pt x="234950" y="3903891"/>
                  </a:lnTo>
                  <a:lnTo>
                    <a:pt x="230606" y="3909314"/>
                  </a:lnTo>
                  <a:lnTo>
                    <a:pt x="228142" y="3916426"/>
                  </a:lnTo>
                  <a:lnTo>
                    <a:pt x="238861" y="3929684"/>
                  </a:lnTo>
                  <a:lnTo>
                    <a:pt x="246634" y="3943743"/>
                  </a:lnTo>
                  <a:lnTo>
                    <a:pt x="251358" y="3958704"/>
                  </a:lnTo>
                  <a:lnTo>
                    <a:pt x="252958" y="3974655"/>
                  </a:lnTo>
                  <a:lnTo>
                    <a:pt x="251574" y="3988498"/>
                  </a:lnTo>
                  <a:lnTo>
                    <a:pt x="247586" y="4003764"/>
                  </a:lnTo>
                  <a:lnTo>
                    <a:pt x="241287" y="4019753"/>
                  </a:lnTo>
                  <a:lnTo>
                    <a:pt x="232918" y="4035742"/>
                  </a:lnTo>
                  <a:lnTo>
                    <a:pt x="228066" y="4043464"/>
                  </a:lnTo>
                  <a:lnTo>
                    <a:pt x="223494" y="4051020"/>
                  </a:lnTo>
                  <a:lnTo>
                    <a:pt x="219087" y="4058564"/>
                  </a:lnTo>
                  <a:lnTo>
                    <a:pt x="206146" y="4081691"/>
                  </a:lnTo>
                  <a:lnTo>
                    <a:pt x="199390" y="4092778"/>
                  </a:lnTo>
                  <a:lnTo>
                    <a:pt x="191033" y="4104944"/>
                  </a:lnTo>
                  <a:lnTo>
                    <a:pt x="177558" y="4123563"/>
                  </a:lnTo>
                  <a:lnTo>
                    <a:pt x="145745" y="4169232"/>
                  </a:lnTo>
                  <a:lnTo>
                    <a:pt x="114325" y="4211904"/>
                  </a:lnTo>
                  <a:lnTo>
                    <a:pt x="86207" y="4242460"/>
                  </a:lnTo>
                  <a:lnTo>
                    <a:pt x="44869" y="4266768"/>
                  </a:lnTo>
                  <a:lnTo>
                    <a:pt x="40093" y="4266768"/>
                  </a:lnTo>
                  <a:lnTo>
                    <a:pt x="39128" y="4265815"/>
                  </a:lnTo>
                  <a:lnTo>
                    <a:pt x="38176" y="4261993"/>
                  </a:lnTo>
                  <a:lnTo>
                    <a:pt x="34353" y="4264850"/>
                  </a:lnTo>
                  <a:lnTo>
                    <a:pt x="38176" y="4274388"/>
                  </a:lnTo>
                  <a:lnTo>
                    <a:pt x="41046" y="4277258"/>
                  </a:lnTo>
                  <a:lnTo>
                    <a:pt x="52501" y="4277258"/>
                  </a:lnTo>
                  <a:lnTo>
                    <a:pt x="60134" y="4283938"/>
                  </a:lnTo>
                  <a:lnTo>
                    <a:pt x="62039" y="4284891"/>
                  </a:lnTo>
                  <a:lnTo>
                    <a:pt x="64909" y="4284891"/>
                  </a:lnTo>
                  <a:lnTo>
                    <a:pt x="113880" y="4266768"/>
                  </a:lnTo>
                  <a:lnTo>
                    <a:pt x="195694" y="4200893"/>
                  </a:lnTo>
                  <a:lnTo>
                    <a:pt x="223964" y="4170464"/>
                  </a:lnTo>
                  <a:lnTo>
                    <a:pt x="252958" y="4137888"/>
                  </a:lnTo>
                  <a:lnTo>
                    <a:pt x="261848" y="4126230"/>
                  </a:lnTo>
                  <a:lnTo>
                    <a:pt x="266801" y="4119867"/>
                  </a:lnTo>
                  <a:lnTo>
                    <a:pt x="269608" y="4116540"/>
                  </a:lnTo>
                  <a:lnTo>
                    <a:pt x="272046" y="4114025"/>
                  </a:lnTo>
                  <a:lnTo>
                    <a:pt x="281711" y="4103700"/>
                  </a:lnTo>
                  <a:lnTo>
                    <a:pt x="288404" y="4095889"/>
                  </a:lnTo>
                  <a:lnTo>
                    <a:pt x="295275" y="4086644"/>
                  </a:lnTo>
                  <a:lnTo>
                    <a:pt x="309930" y="4065574"/>
                  </a:lnTo>
                  <a:lnTo>
                    <a:pt x="314769" y="4059136"/>
                  </a:lnTo>
                  <a:lnTo>
                    <a:pt x="319963" y="4052684"/>
                  </a:lnTo>
                  <a:lnTo>
                    <a:pt x="325513" y="4046245"/>
                  </a:lnTo>
                  <a:lnTo>
                    <a:pt x="333984" y="4035221"/>
                  </a:lnTo>
                  <a:lnTo>
                    <a:pt x="339598" y="4026077"/>
                  </a:lnTo>
                  <a:lnTo>
                    <a:pt x="342696" y="4018191"/>
                  </a:lnTo>
                  <a:lnTo>
                    <a:pt x="343649" y="4010926"/>
                  </a:lnTo>
                  <a:close/>
                </a:path>
                <a:path w="792479" h="4284980">
                  <a:moveTo>
                    <a:pt x="367499" y="3154705"/>
                  </a:moveTo>
                  <a:lnTo>
                    <a:pt x="351409" y="3117786"/>
                  </a:lnTo>
                  <a:lnTo>
                    <a:pt x="332193" y="3106013"/>
                  </a:lnTo>
                  <a:lnTo>
                    <a:pt x="325513" y="3099346"/>
                  </a:lnTo>
                  <a:lnTo>
                    <a:pt x="315480" y="3089122"/>
                  </a:lnTo>
                  <a:lnTo>
                    <a:pt x="302488" y="3077743"/>
                  </a:lnTo>
                  <a:lnTo>
                    <a:pt x="299643" y="3075470"/>
                  </a:lnTo>
                  <a:lnTo>
                    <a:pt x="290741" y="3068332"/>
                  </a:lnTo>
                  <a:lnTo>
                    <a:pt x="284454" y="3064014"/>
                  </a:lnTo>
                  <a:lnTo>
                    <a:pt x="274358" y="3062795"/>
                  </a:lnTo>
                  <a:lnTo>
                    <a:pt x="268008" y="3061398"/>
                  </a:lnTo>
                  <a:lnTo>
                    <a:pt x="262724" y="3058922"/>
                  </a:lnTo>
                  <a:lnTo>
                    <a:pt x="255828" y="3054477"/>
                  </a:lnTo>
                  <a:lnTo>
                    <a:pt x="249135" y="3054477"/>
                  </a:lnTo>
                  <a:lnTo>
                    <a:pt x="244360" y="3055429"/>
                  </a:lnTo>
                  <a:lnTo>
                    <a:pt x="241503" y="3055429"/>
                  </a:lnTo>
                  <a:lnTo>
                    <a:pt x="207733" y="3064027"/>
                  </a:lnTo>
                  <a:lnTo>
                    <a:pt x="198678" y="3066173"/>
                  </a:lnTo>
                  <a:lnTo>
                    <a:pt x="194729" y="3066885"/>
                  </a:lnTo>
                  <a:lnTo>
                    <a:pt x="178663" y="3071444"/>
                  </a:lnTo>
                  <a:lnTo>
                    <a:pt x="168605" y="3074047"/>
                  </a:lnTo>
                  <a:lnTo>
                    <a:pt x="161569" y="3075203"/>
                  </a:lnTo>
                  <a:lnTo>
                    <a:pt x="154635" y="3075470"/>
                  </a:lnTo>
                  <a:lnTo>
                    <a:pt x="147002" y="3075470"/>
                  </a:lnTo>
                  <a:lnTo>
                    <a:pt x="141274" y="3074517"/>
                  </a:lnTo>
                  <a:lnTo>
                    <a:pt x="140322" y="3076422"/>
                  </a:lnTo>
                  <a:lnTo>
                    <a:pt x="148920" y="3085020"/>
                  </a:lnTo>
                  <a:lnTo>
                    <a:pt x="150812" y="3085973"/>
                  </a:lnTo>
                  <a:lnTo>
                    <a:pt x="158457" y="3088830"/>
                  </a:lnTo>
                  <a:lnTo>
                    <a:pt x="165303" y="3091726"/>
                  </a:lnTo>
                  <a:lnTo>
                    <a:pt x="170268" y="3094088"/>
                  </a:lnTo>
                  <a:lnTo>
                    <a:pt x="175780" y="3097161"/>
                  </a:lnTo>
                  <a:lnTo>
                    <a:pt x="184226" y="3102203"/>
                  </a:lnTo>
                  <a:lnTo>
                    <a:pt x="191884" y="3106864"/>
                  </a:lnTo>
                  <a:lnTo>
                    <a:pt x="201777" y="3112224"/>
                  </a:lnTo>
                  <a:lnTo>
                    <a:pt x="213639" y="3118307"/>
                  </a:lnTo>
                  <a:lnTo>
                    <a:pt x="227190" y="3125114"/>
                  </a:lnTo>
                  <a:lnTo>
                    <a:pt x="229095" y="3128937"/>
                  </a:lnTo>
                  <a:lnTo>
                    <a:pt x="230047" y="3132747"/>
                  </a:lnTo>
                  <a:lnTo>
                    <a:pt x="230047" y="3134652"/>
                  </a:lnTo>
                  <a:lnTo>
                    <a:pt x="224561" y="3149028"/>
                  </a:lnTo>
                  <a:lnTo>
                    <a:pt x="210489" y="3171533"/>
                  </a:lnTo>
                  <a:lnTo>
                    <a:pt x="191389" y="3197072"/>
                  </a:lnTo>
                  <a:lnTo>
                    <a:pt x="170865" y="3220567"/>
                  </a:lnTo>
                  <a:lnTo>
                    <a:pt x="173736" y="3223437"/>
                  </a:lnTo>
                  <a:lnTo>
                    <a:pt x="202514" y="3205276"/>
                  </a:lnTo>
                  <a:lnTo>
                    <a:pt x="207264" y="3203029"/>
                  </a:lnTo>
                  <a:lnTo>
                    <a:pt x="212204" y="3200247"/>
                  </a:lnTo>
                  <a:lnTo>
                    <a:pt x="219544" y="3195751"/>
                  </a:lnTo>
                  <a:lnTo>
                    <a:pt x="237642" y="3186239"/>
                  </a:lnTo>
                  <a:lnTo>
                    <a:pt x="256184" y="3178340"/>
                  </a:lnTo>
                  <a:lnTo>
                    <a:pt x="273113" y="3172942"/>
                  </a:lnTo>
                  <a:lnTo>
                    <a:pt x="286372" y="3170936"/>
                  </a:lnTo>
                  <a:lnTo>
                    <a:pt x="290195" y="3170936"/>
                  </a:lnTo>
                  <a:lnTo>
                    <a:pt x="296875" y="3171888"/>
                  </a:lnTo>
                  <a:lnTo>
                    <a:pt x="307365" y="3174758"/>
                  </a:lnTo>
                  <a:lnTo>
                    <a:pt x="316484" y="3176854"/>
                  </a:lnTo>
                  <a:lnTo>
                    <a:pt x="325869" y="3178695"/>
                  </a:lnTo>
                  <a:lnTo>
                    <a:pt x="334352" y="3179991"/>
                  </a:lnTo>
                  <a:lnTo>
                    <a:pt x="340779" y="3180473"/>
                  </a:lnTo>
                  <a:lnTo>
                    <a:pt x="353822" y="3179407"/>
                  </a:lnTo>
                  <a:lnTo>
                    <a:pt x="362026" y="3175470"/>
                  </a:lnTo>
                  <a:lnTo>
                    <a:pt x="364477" y="3170936"/>
                  </a:lnTo>
                  <a:lnTo>
                    <a:pt x="366280" y="3167596"/>
                  </a:lnTo>
                  <a:lnTo>
                    <a:pt x="367499" y="3154705"/>
                  </a:lnTo>
                  <a:close/>
                </a:path>
                <a:path w="792479" h="4284980">
                  <a:moveTo>
                    <a:pt x="702576" y="3942194"/>
                  </a:moveTo>
                  <a:lnTo>
                    <a:pt x="688886" y="3899243"/>
                  </a:lnTo>
                  <a:lnTo>
                    <a:pt x="670572" y="3876852"/>
                  </a:lnTo>
                  <a:lnTo>
                    <a:pt x="662965" y="3864991"/>
                  </a:lnTo>
                  <a:lnTo>
                    <a:pt x="658787" y="3855326"/>
                  </a:lnTo>
                  <a:lnTo>
                    <a:pt x="656069" y="3849014"/>
                  </a:lnTo>
                  <a:lnTo>
                    <a:pt x="647204" y="3823830"/>
                  </a:lnTo>
                  <a:lnTo>
                    <a:pt x="645299" y="3824782"/>
                  </a:lnTo>
                  <a:lnTo>
                    <a:pt x="643915" y="3834447"/>
                  </a:lnTo>
                  <a:lnTo>
                    <a:pt x="642785" y="3841127"/>
                  </a:lnTo>
                  <a:lnTo>
                    <a:pt x="641400" y="3847731"/>
                  </a:lnTo>
                  <a:lnTo>
                    <a:pt x="639572" y="3855326"/>
                  </a:lnTo>
                  <a:lnTo>
                    <a:pt x="621715" y="3844175"/>
                  </a:lnTo>
                  <a:lnTo>
                    <a:pt x="604837" y="3836238"/>
                  </a:lnTo>
                  <a:lnTo>
                    <a:pt x="588162" y="3831171"/>
                  </a:lnTo>
                  <a:lnTo>
                    <a:pt x="570852" y="3828605"/>
                  </a:lnTo>
                  <a:lnTo>
                    <a:pt x="570852" y="3831463"/>
                  </a:lnTo>
                  <a:lnTo>
                    <a:pt x="576580" y="3836238"/>
                  </a:lnTo>
                  <a:lnTo>
                    <a:pt x="586701" y="3846703"/>
                  </a:lnTo>
                  <a:lnTo>
                    <a:pt x="593877" y="3854856"/>
                  </a:lnTo>
                  <a:lnTo>
                    <a:pt x="599795" y="3862286"/>
                  </a:lnTo>
                  <a:lnTo>
                    <a:pt x="606171" y="3870604"/>
                  </a:lnTo>
                  <a:lnTo>
                    <a:pt x="610946" y="3878237"/>
                  </a:lnTo>
                  <a:lnTo>
                    <a:pt x="615226" y="3884320"/>
                  </a:lnTo>
                  <a:lnTo>
                    <a:pt x="621728" y="3892486"/>
                  </a:lnTo>
                  <a:lnTo>
                    <a:pt x="632891" y="3905923"/>
                  </a:lnTo>
                  <a:lnTo>
                    <a:pt x="634809" y="3907828"/>
                  </a:lnTo>
                  <a:lnTo>
                    <a:pt x="640524" y="3915473"/>
                  </a:lnTo>
                  <a:lnTo>
                    <a:pt x="653707" y="3930612"/>
                  </a:lnTo>
                  <a:lnTo>
                    <a:pt x="665111" y="3940645"/>
                  </a:lnTo>
                  <a:lnTo>
                    <a:pt x="675424" y="3946207"/>
                  </a:lnTo>
                  <a:lnTo>
                    <a:pt x="685393" y="3947922"/>
                  </a:lnTo>
                  <a:lnTo>
                    <a:pt x="695896" y="3947922"/>
                  </a:lnTo>
                  <a:lnTo>
                    <a:pt x="702576" y="3942194"/>
                  </a:lnTo>
                  <a:close/>
                </a:path>
                <a:path w="792479" h="4284980">
                  <a:moveTo>
                    <a:pt x="704481" y="2814091"/>
                  </a:moveTo>
                  <a:lnTo>
                    <a:pt x="693991" y="2802661"/>
                  </a:lnTo>
                  <a:lnTo>
                    <a:pt x="691134" y="2798851"/>
                  </a:lnTo>
                  <a:lnTo>
                    <a:pt x="688263" y="2795041"/>
                  </a:lnTo>
                  <a:lnTo>
                    <a:pt x="685393" y="2793771"/>
                  </a:lnTo>
                  <a:lnTo>
                    <a:pt x="676795" y="2791231"/>
                  </a:lnTo>
                  <a:lnTo>
                    <a:pt x="666064" y="2787421"/>
                  </a:lnTo>
                  <a:lnTo>
                    <a:pt x="658190" y="2784881"/>
                  </a:lnTo>
                  <a:lnTo>
                    <a:pt x="653173" y="2782341"/>
                  </a:lnTo>
                  <a:lnTo>
                    <a:pt x="651027" y="2782341"/>
                  </a:lnTo>
                  <a:lnTo>
                    <a:pt x="627443" y="2773451"/>
                  </a:lnTo>
                  <a:lnTo>
                    <a:pt x="611289" y="2767101"/>
                  </a:lnTo>
                  <a:lnTo>
                    <a:pt x="600684" y="2764561"/>
                  </a:lnTo>
                  <a:lnTo>
                    <a:pt x="589927" y="2764561"/>
                  </a:lnTo>
                  <a:lnTo>
                    <a:pt x="585152" y="2765831"/>
                  </a:lnTo>
                  <a:lnTo>
                    <a:pt x="578472" y="2772181"/>
                  </a:lnTo>
                  <a:lnTo>
                    <a:pt x="576580" y="2778531"/>
                  </a:lnTo>
                  <a:lnTo>
                    <a:pt x="565111" y="2786151"/>
                  </a:lnTo>
                  <a:lnTo>
                    <a:pt x="555561" y="2787421"/>
                  </a:lnTo>
                  <a:lnTo>
                    <a:pt x="534123" y="2791231"/>
                  </a:lnTo>
                  <a:lnTo>
                    <a:pt x="512254" y="2793771"/>
                  </a:lnTo>
                  <a:lnTo>
                    <a:pt x="463918" y="2796311"/>
                  </a:lnTo>
                  <a:lnTo>
                    <a:pt x="458546" y="2796311"/>
                  </a:lnTo>
                  <a:lnTo>
                    <a:pt x="452462" y="2797581"/>
                  </a:lnTo>
                  <a:lnTo>
                    <a:pt x="427253" y="2797581"/>
                  </a:lnTo>
                  <a:lnTo>
                    <a:pt x="417512" y="2798851"/>
                  </a:lnTo>
                  <a:lnTo>
                    <a:pt x="401878" y="2798851"/>
                  </a:lnTo>
                  <a:lnTo>
                    <a:pt x="335178" y="2792501"/>
                  </a:lnTo>
                  <a:lnTo>
                    <a:pt x="286372" y="2778531"/>
                  </a:lnTo>
                  <a:lnTo>
                    <a:pt x="265252" y="2740431"/>
                  </a:lnTo>
                  <a:lnTo>
                    <a:pt x="257733" y="2662961"/>
                  </a:lnTo>
                  <a:lnTo>
                    <a:pt x="258216" y="2635021"/>
                  </a:lnTo>
                  <a:lnTo>
                    <a:pt x="259410" y="2599461"/>
                  </a:lnTo>
                  <a:lnTo>
                    <a:pt x="260959" y="2566441"/>
                  </a:lnTo>
                  <a:lnTo>
                    <a:pt x="262509" y="2544851"/>
                  </a:lnTo>
                  <a:lnTo>
                    <a:pt x="272046" y="2547391"/>
                  </a:lnTo>
                  <a:lnTo>
                    <a:pt x="279692" y="2548661"/>
                  </a:lnTo>
                  <a:lnTo>
                    <a:pt x="294017" y="2552471"/>
                  </a:lnTo>
                  <a:lnTo>
                    <a:pt x="300697" y="2553741"/>
                  </a:lnTo>
                  <a:lnTo>
                    <a:pt x="302590" y="2555011"/>
                  </a:lnTo>
                  <a:lnTo>
                    <a:pt x="316674" y="2555011"/>
                  </a:lnTo>
                  <a:lnTo>
                    <a:pt x="326758" y="2556281"/>
                  </a:lnTo>
                  <a:lnTo>
                    <a:pt x="335051" y="2556281"/>
                  </a:lnTo>
                  <a:lnTo>
                    <a:pt x="342138" y="2555011"/>
                  </a:lnTo>
                  <a:lnTo>
                    <a:pt x="351650" y="2553741"/>
                  </a:lnTo>
                  <a:lnTo>
                    <a:pt x="363118" y="2552471"/>
                  </a:lnTo>
                  <a:lnTo>
                    <a:pt x="376097" y="2548661"/>
                  </a:lnTo>
                  <a:lnTo>
                    <a:pt x="383743" y="2547391"/>
                  </a:lnTo>
                  <a:lnTo>
                    <a:pt x="389470" y="2546121"/>
                  </a:lnTo>
                  <a:lnTo>
                    <a:pt x="393293" y="2544851"/>
                  </a:lnTo>
                  <a:lnTo>
                    <a:pt x="408343" y="2542311"/>
                  </a:lnTo>
                  <a:lnTo>
                    <a:pt x="422046" y="2538501"/>
                  </a:lnTo>
                  <a:lnTo>
                    <a:pt x="434505" y="2534691"/>
                  </a:lnTo>
                  <a:lnTo>
                    <a:pt x="445795" y="2529611"/>
                  </a:lnTo>
                  <a:lnTo>
                    <a:pt x="454787" y="2525801"/>
                  </a:lnTo>
                  <a:lnTo>
                    <a:pt x="457784" y="2524531"/>
                  </a:lnTo>
                  <a:lnTo>
                    <a:pt x="467982" y="2519451"/>
                  </a:lnTo>
                  <a:lnTo>
                    <a:pt x="476402" y="2516911"/>
                  </a:lnTo>
                  <a:lnTo>
                    <a:pt x="483019" y="2514371"/>
                  </a:lnTo>
                  <a:lnTo>
                    <a:pt x="502158" y="2506751"/>
                  </a:lnTo>
                  <a:lnTo>
                    <a:pt x="516547" y="2500401"/>
                  </a:lnTo>
                  <a:lnTo>
                    <a:pt x="526110" y="2497861"/>
                  </a:lnTo>
                  <a:lnTo>
                    <a:pt x="530745" y="2495321"/>
                  </a:lnTo>
                  <a:lnTo>
                    <a:pt x="548513" y="2488971"/>
                  </a:lnTo>
                  <a:lnTo>
                    <a:pt x="574776" y="2477541"/>
                  </a:lnTo>
                  <a:lnTo>
                    <a:pt x="599071" y="2468651"/>
                  </a:lnTo>
                  <a:lnTo>
                    <a:pt x="610933" y="2464841"/>
                  </a:lnTo>
                  <a:lnTo>
                    <a:pt x="623201" y="2459761"/>
                  </a:lnTo>
                  <a:lnTo>
                    <a:pt x="630262" y="2458491"/>
                  </a:lnTo>
                  <a:lnTo>
                    <a:pt x="634834" y="2455951"/>
                  </a:lnTo>
                  <a:lnTo>
                    <a:pt x="644347" y="2450871"/>
                  </a:lnTo>
                  <a:lnTo>
                    <a:pt x="648157" y="2444521"/>
                  </a:lnTo>
                  <a:lnTo>
                    <a:pt x="648157" y="2434361"/>
                  </a:lnTo>
                  <a:lnTo>
                    <a:pt x="620483" y="2411501"/>
                  </a:lnTo>
                  <a:lnTo>
                    <a:pt x="604774" y="2403881"/>
                  </a:lnTo>
                  <a:lnTo>
                    <a:pt x="589330" y="2398801"/>
                  </a:lnTo>
                  <a:lnTo>
                    <a:pt x="574433" y="2396261"/>
                  </a:lnTo>
                  <a:lnTo>
                    <a:pt x="560336" y="2394991"/>
                  </a:lnTo>
                  <a:lnTo>
                    <a:pt x="550113" y="2394991"/>
                  </a:lnTo>
                  <a:lnTo>
                    <a:pt x="542201" y="2398801"/>
                  </a:lnTo>
                  <a:lnTo>
                    <a:pt x="534301" y="2407691"/>
                  </a:lnTo>
                  <a:lnTo>
                    <a:pt x="524065" y="2421661"/>
                  </a:lnTo>
                  <a:lnTo>
                    <a:pt x="516420" y="2425471"/>
                  </a:lnTo>
                  <a:lnTo>
                    <a:pt x="511657" y="2428011"/>
                  </a:lnTo>
                  <a:lnTo>
                    <a:pt x="496379" y="2438171"/>
                  </a:lnTo>
                  <a:lnTo>
                    <a:pt x="489699" y="2441981"/>
                  </a:lnTo>
                  <a:lnTo>
                    <a:pt x="487781" y="2441981"/>
                  </a:lnTo>
                  <a:lnTo>
                    <a:pt x="479209" y="2445791"/>
                  </a:lnTo>
                  <a:lnTo>
                    <a:pt x="471563" y="2449601"/>
                  </a:lnTo>
                  <a:lnTo>
                    <a:pt x="442328" y="2464841"/>
                  </a:lnTo>
                  <a:lnTo>
                    <a:pt x="429018" y="2471191"/>
                  </a:lnTo>
                  <a:lnTo>
                    <a:pt x="388581" y="2487701"/>
                  </a:lnTo>
                  <a:lnTo>
                    <a:pt x="378015" y="2491511"/>
                  </a:lnTo>
                  <a:lnTo>
                    <a:pt x="372833" y="2494051"/>
                  </a:lnTo>
                  <a:lnTo>
                    <a:pt x="361670" y="2499131"/>
                  </a:lnTo>
                  <a:lnTo>
                    <a:pt x="344589" y="2504211"/>
                  </a:lnTo>
                  <a:lnTo>
                    <a:pt x="321691" y="2513101"/>
                  </a:lnTo>
                  <a:lnTo>
                    <a:pt x="304825" y="2519451"/>
                  </a:lnTo>
                  <a:lnTo>
                    <a:pt x="294132" y="2521991"/>
                  </a:lnTo>
                  <a:lnTo>
                    <a:pt x="285038" y="2524531"/>
                  </a:lnTo>
                  <a:lnTo>
                    <a:pt x="272999" y="2525801"/>
                  </a:lnTo>
                  <a:lnTo>
                    <a:pt x="265379" y="2524531"/>
                  </a:lnTo>
                  <a:lnTo>
                    <a:pt x="267525" y="2495321"/>
                  </a:lnTo>
                  <a:lnTo>
                    <a:pt x="269671" y="2472461"/>
                  </a:lnTo>
                  <a:lnTo>
                    <a:pt x="271818" y="2452141"/>
                  </a:lnTo>
                  <a:lnTo>
                    <a:pt x="273951" y="2434361"/>
                  </a:lnTo>
                  <a:lnTo>
                    <a:pt x="278384" y="2407691"/>
                  </a:lnTo>
                  <a:lnTo>
                    <a:pt x="280758" y="2392451"/>
                  </a:lnTo>
                  <a:lnTo>
                    <a:pt x="281876" y="2384831"/>
                  </a:lnTo>
                  <a:lnTo>
                    <a:pt x="282549" y="2377211"/>
                  </a:lnTo>
                  <a:lnTo>
                    <a:pt x="285419" y="2372131"/>
                  </a:lnTo>
                  <a:lnTo>
                    <a:pt x="288277" y="2364511"/>
                  </a:lnTo>
                  <a:lnTo>
                    <a:pt x="291147" y="2358161"/>
                  </a:lnTo>
                  <a:lnTo>
                    <a:pt x="295922" y="2345461"/>
                  </a:lnTo>
                  <a:lnTo>
                    <a:pt x="296875" y="2339111"/>
                  </a:lnTo>
                  <a:lnTo>
                    <a:pt x="296786" y="2332761"/>
                  </a:lnTo>
                  <a:lnTo>
                    <a:pt x="296164" y="2323871"/>
                  </a:lnTo>
                  <a:lnTo>
                    <a:pt x="294005" y="2314981"/>
                  </a:lnTo>
                  <a:lnTo>
                    <a:pt x="290436" y="2306091"/>
                  </a:lnTo>
                  <a:lnTo>
                    <a:pt x="285419" y="2298471"/>
                  </a:lnTo>
                  <a:lnTo>
                    <a:pt x="279692" y="2290851"/>
                  </a:lnTo>
                  <a:lnTo>
                    <a:pt x="275869" y="2284501"/>
                  </a:lnTo>
                  <a:lnTo>
                    <a:pt x="273951" y="2283231"/>
                  </a:lnTo>
                  <a:lnTo>
                    <a:pt x="269176" y="2275611"/>
                  </a:lnTo>
                  <a:lnTo>
                    <a:pt x="262153" y="2267991"/>
                  </a:lnTo>
                  <a:lnTo>
                    <a:pt x="251015" y="2260371"/>
                  </a:lnTo>
                  <a:lnTo>
                    <a:pt x="233870" y="2248941"/>
                  </a:lnTo>
                  <a:lnTo>
                    <a:pt x="232918" y="2245131"/>
                  </a:lnTo>
                  <a:lnTo>
                    <a:pt x="226237" y="2242591"/>
                  </a:lnTo>
                  <a:lnTo>
                    <a:pt x="224320" y="2241321"/>
                  </a:lnTo>
                  <a:lnTo>
                    <a:pt x="219544" y="2237511"/>
                  </a:lnTo>
                  <a:lnTo>
                    <a:pt x="201955" y="2226081"/>
                  </a:lnTo>
                  <a:lnTo>
                    <a:pt x="180352" y="2213381"/>
                  </a:lnTo>
                  <a:lnTo>
                    <a:pt x="175641" y="2212111"/>
                  </a:lnTo>
                  <a:lnTo>
                    <a:pt x="167284" y="2213381"/>
                  </a:lnTo>
                  <a:lnTo>
                    <a:pt x="159651" y="2217191"/>
                  </a:lnTo>
                  <a:lnTo>
                    <a:pt x="153098" y="2223541"/>
                  </a:lnTo>
                  <a:lnTo>
                    <a:pt x="147967" y="2231161"/>
                  </a:lnTo>
                  <a:lnTo>
                    <a:pt x="162153" y="2240051"/>
                  </a:lnTo>
                  <a:lnTo>
                    <a:pt x="172656" y="2248941"/>
                  </a:lnTo>
                  <a:lnTo>
                    <a:pt x="193205" y="2295931"/>
                  </a:lnTo>
                  <a:lnTo>
                    <a:pt x="200342" y="2349271"/>
                  </a:lnTo>
                  <a:lnTo>
                    <a:pt x="200418" y="2360701"/>
                  </a:lnTo>
                  <a:lnTo>
                    <a:pt x="200304" y="2367051"/>
                  </a:lnTo>
                  <a:lnTo>
                    <a:pt x="200050" y="2374671"/>
                  </a:lnTo>
                  <a:lnTo>
                    <a:pt x="199072" y="2398801"/>
                  </a:lnTo>
                  <a:lnTo>
                    <a:pt x="198081" y="2421661"/>
                  </a:lnTo>
                  <a:lnTo>
                    <a:pt x="196329" y="2476271"/>
                  </a:lnTo>
                  <a:lnTo>
                    <a:pt x="194627" y="2538501"/>
                  </a:lnTo>
                  <a:lnTo>
                    <a:pt x="193332" y="2594381"/>
                  </a:lnTo>
                  <a:lnTo>
                    <a:pt x="192824" y="2626131"/>
                  </a:lnTo>
                  <a:lnTo>
                    <a:pt x="194487" y="2675661"/>
                  </a:lnTo>
                  <a:lnTo>
                    <a:pt x="199631" y="2716301"/>
                  </a:lnTo>
                  <a:lnTo>
                    <a:pt x="221462" y="2774721"/>
                  </a:lnTo>
                  <a:lnTo>
                    <a:pt x="257022" y="2809011"/>
                  </a:lnTo>
                  <a:lnTo>
                    <a:pt x="305460" y="2840761"/>
                  </a:lnTo>
                  <a:lnTo>
                    <a:pt x="371690" y="2857271"/>
                  </a:lnTo>
                  <a:lnTo>
                    <a:pt x="415404" y="2862351"/>
                  </a:lnTo>
                  <a:lnTo>
                    <a:pt x="460108" y="2863621"/>
                  </a:lnTo>
                  <a:lnTo>
                    <a:pt x="486283" y="2863621"/>
                  </a:lnTo>
                  <a:lnTo>
                    <a:pt x="526338" y="2861081"/>
                  </a:lnTo>
                  <a:lnTo>
                    <a:pt x="597573" y="2854731"/>
                  </a:lnTo>
                  <a:lnTo>
                    <a:pt x="652094" y="2848381"/>
                  </a:lnTo>
                  <a:lnTo>
                    <a:pt x="690397" y="2836951"/>
                  </a:lnTo>
                  <a:lnTo>
                    <a:pt x="704481" y="2817901"/>
                  </a:lnTo>
                  <a:lnTo>
                    <a:pt x="704481" y="2814091"/>
                  </a:lnTo>
                  <a:close/>
                </a:path>
                <a:path w="792479" h="4284980">
                  <a:moveTo>
                    <a:pt x="704481" y="2050465"/>
                  </a:moveTo>
                  <a:lnTo>
                    <a:pt x="693991" y="2039035"/>
                  </a:lnTo>
                  <a:lnTo>
                    <a:pt x="691134" y="2035225"/>
                  </a:lnTo>
                  <a:lnTo>
                    <a:pt x="688263" y="2031415"/>
                  </a:lnTo>
                  <a:lnTo>
                    <a:pt x="685393" y="2030145"/>
                  </a:lnTo>
                  <a:lnTo>
                    <a:pt x="676795" y="2027605"/>
                  </a:lnTo>
                  <a:lnTo>
                    <a:pt x="666064" y="2023795"/>
                  </a:lnTo>
                  <a:lnTo>
                    <a:pt x="658190" y="2021255"/>
                  </a:lnTo>
                  <a:lnTo>
                    <a:pt x="653173" y="2018715"/>
                  </a:lnTo>
                  <a:lnTo>
                    <a:pt x="651027" y="2018715"/>
                  </a:lnTo>
                  <a:lnTo>
                    <a:pt x="627443" y="2009825"/>
                  </a:lnTo>
                  <a:lnTo>
                    <a:pt x="611289" y="2003475"/>
                  </a:lnTo>
                  <a:lnTo>
                    <a:pt x="600684" y="2000935"/>
                  </a:lnTo>
                  <a:lnTo>
                    <a:pt x="589927" y="2000935"/>
                  </a:lnTo>
                  <a:lnTo>
                    <a:pt x="585152" y="2002205"/>
                  </a:lnTo>
                  <a:lnTo>
                    <a:pt x="578472" y="2008555"/>
                  </a:lnTo>
                  <a:lnTo>
                    <a:pt x="576580" y="2014905"/>
                  </a:lnTo>
                  <a:lnTo>
                    <a:pt x="565111" y="2022525"/>
                  </a:lnTo>
                  <a:lnTo>
                    <a:pt x="555561" y="2023795"/>
                  </a:lnTo>
                  <a:lnTo>
                    <a:pt x="534123" y="2027605"/>
                  </a:lnTo>
                  <a:lnTo>
                    <a:pt x="512254" y="2030145"/>
                  </a:lnTo>
                  <a:lnTo>
                    <a:pt x="463918" y="2032685"/>
                  </a:lnTo>
                  <a:lnTo>
                    <a:pt x="458546" y="2032685"/>
                  </a:lnTo>
                  <a:lnTo>
                    <a:pt x="452462" y="2033955"/>
                  </a:lnTo>
                  <a:lnTo>
                    <a:pt x="427253" y="2033955"/>
                  </a:lnTo>
                  <a:lnTo>
                    <a:pt x="417512" y="2035225"/>
                  </a:lnTo>
                  <a:lnTo>
                    <a:pt x="401878" y="2035225"/>
                  </a:lnTo>
                  <a:lnTo>
                    <a:pt x="335178" y="2028875"/>
                  </a:lnTo>
                  <a:lnTo>
                    <a:pt x="286372" y="2014905"/>
                  </a:lnTo>
                  <a:lnTo>
                    <a:pt x="265252" y="1976805"/>
                  </a:lnTo>
                  <a:lnTo>
                    <a:pt x="257733" y="1899335"/>
                  </a:lnTo>
                  <a:lnTo>
                    <a:pt x="258216" y="1871395"/>
                  </a:lnTo>
                  <a:lnTo>
                    <a:pt x="259410" y="1835835"/>
                  </a:lnTo>
                  <a:lnTo>
                    <a:pt x="260959" y="1802815"/>
                  </a:lnTo>
                  <a:lnTo>
                    <a:pt x="262509" y="1781225"/>
                  </a:lnTo>
                  <a:lnTo>
                    <a:pt x="272046" y="1783765"/>
                  </a:lnTo>
                  <a:lnTo>
                    <a:pt x="279692" y="1785035"/>
                  </a:lnTo>
                  <a:lnTo>
                    <a:pt x="294017" y="1788845"/>
                  </a:lnTo>
                  <a:lnTo>
                    <a:pt x="300697" y="1790115"/>
                  </a:lnTo>
                  <a:lnTo>
                    <a:pt x="302590" y="1791385"/>
                  </a:lnTo>
                  <a:lnTo>
                    <a:pt x="316674" y="1791385"/>
                  </a:lnTo>
                  <a:lnTo>
                    <a:pt x="326758" y="1792655"/>
                  </a:lnTo>
                  <a:lnTo>
                    <a:pt x="335051" y="1792655"/>
                  </a:lnTo>
                  <a:lnTo>
                    <a:pt x="342138" y="1791385"/>
                  </a:lnTo>
                  <a:lnTo>
                    <a:pt x="351650" y="1790115"/>
                  </a:lnTo>
                  <a:lnTo>
                    <a:pt x="363118" y="1788845"/>
                  </a:lnTo>
                  <a:lnTo>
                    <a:pt x="376097" y="1785035"/>
                  </a:lnTo>
                  <a:lnTo>
                    <a:pt x="383743" y="1783765"/>
                  </a:lnTo>
                  <a:lnTo>
                    <a:pt x="389470" y="1782495"/>
                  </a:lnTo>
                  <a:lnTo>
                    <a:pt x="393293" y="1781225"/>
                  </a:lnTo>
                  <a:lnTo>
                    <a:pt x="408343" y="1778685"/>
                  </a:lnTo>
                  <a:lnTo>
                    <a:pt x="422046" y="1774875"/>
                  </a:lnTo>
                  <a:lnTo>
                    <a:pt x="434505" y="1771065"/>
                  </a:lnTo>
                  <a:lnTo>
                    <a:pt x="445795" y="1765985"/>
                  </a:lnTo>
                  <a:lnTo>
                    <a:pt x="454787" y="1762175"/>
                  </a:lnTo>
                  <a:lnTo>
                    <a:pt x="457784" y="1760905"/>
                  </a:lnTo>
                  <a:lnTo>
                    <a:pt x="467982" y="1755825"/>
                  </a:lnTo>
                  <a:lnTo>
                    <a:pt x="476402" y="1753285"/>
                  </a:lnTo>
                  <a:lnTo>
                    <a:pt x="483019" y="1750745"/>
                  </a:lnTo>
                  <a:lnTo>
                    <a:pt x="502158" y="1743125"/>
                  </a:lnTo>
                  <a:lnTo>
                    <a:pt x="516547" y="1736775"/>
                  </a:lnTo>
                  <a:lnTo>
                    <a:pt x="526110" y="1734235"/>
                  </a:lnTo>
                  <a:lnTo>
                    <a:pt x="530745" y="1731695"/>
                  </a:lnTo>
                  <a:lnTo>
                    <a:pt x="548513" y="1725345"/>
                  </a:lnTo>
                  <a:lnTo>
                    <a:pt x="574776" y="1713915"/>
                  </a:lnTo>
                  <a:lnTo>
                    <a:pt x="599071" y="1705025"/>
                  </a:lnTo>
                  <a:lnTo>
                    <a:pt x="610933" y="1701215"/>
                  </a:lnTo>
                  <a:lnTo>
                    <a:pt x="623201" y="1696135"/>
                  </a:lnTo>
                  <a:lnTo>
                    <a:pt x="630262" y="1694865"/>
                  </a:lnTo>
                  <a:lnTo>
                    <a:pt x="634834" y="1692325"/>
                  </a:lnTo>
                  <a:lnTo>
                    <a:pt x="644347" y="1687245"/>
                  </a:lnTo>
                  <a:lnTo>
                    <a:pt x="648157" y="1680895"/>
                  </a:lnTo>
                  <a:lnTo>
                    <a:pt x="648157" y="1670735"/>
                  </a:lnTo>
                  <a:lnTo>
                    <a:pt x="620483" y="1647875"/>
                  </a:lnTo>
                  <a:lnTo>
                    <a:pt x="604774" y="1640255"/>
                  </a:lnTo>
                  <a:lnTo>
                    <a:pt x="589330" y="1635175"/>
                  </a:lnTo>
                  <a:lnTo>
                    <a:pt x="574433" y="1632635"/>
                  </a:lnTo>
                  <a:lnTo>
                    <a:pt x="560336" y="1631365"/>
                  </a:lnTo>
                  <a:lnTo>
                    <a:pt x="550113" y="1631365"/>
                  </a:lnTo>
                  <a:lnTo>
                    <a:pt x="542201" y="1635175"/>
                  </a:lnTo>
                  <a:lnTo>
                    <a:pt x="534301" y="1644065"/>
                  </a:lnTo>
                  <a:lnTo>
                    <a:pt x="524065" y="1658035"/>
                  </a:lnTo>
                  <a:lnTo>
                    <a:pt x="516420" y="1661845"/>
                  </a:lnTo>
                  <a:lnTo>
                    <a:pt x="511657" y="1664385"/>
                  </a:lnTo>
                  <a:lnTo>
                    <a:pt x="507834" y="1665655"/>
                  </a:lnTo>
                  <a:lnTo>
                    <a:pt x="496379" y="1674545"/>
                  </a:lnTo>
                  <a:lnTo>
                    <a:pt x="489699" y="1678355"/>
                  </a:lnTo>
                  <a:lnTo>
                    <a:pt x="487781" y="1678355"/>
                  </a:lnTo>
                  <a:lnTo>
                    <a:pt x="479209" y="1682165"/>
                  </a:lnTo>
                  <a:lnTo>
                    <a:pt x="471563" y="1685975"/>
                  </a:lnTo>
                  <a:lnTo>
                    <a:pt x="442328" y="1701215"/>
                  </a:lnTo>
                  <a:lnTo>
                    <a:pt x="429018" y="1707565"/>
                  </a:lnTo>
                  <a:lnTo>
                    <a:pt x="388581" y="1724075"/>
                  </a:lnTo>
                  <a:lnTo>
                    <a:pt x="378015" y="1727885"/>
                  </a:lnTo>
                  <a:lnTo>
                    <a:pt x="372833" y="1730425"/>
                  </a:lnTo>
                  <a:lnTo>
                    <a:pt x="361670" y="1735505"/>
                  </a:lnTo>
                  <a:lnTo>
                    <a:pt x="344589" y="1740585"/>
                  </a:lnTo>
                  <a:lnTo>
                    <a:pt x="321691" y="1749475"/>
                  </a:lnTo>
                  <a:lnTo>
                    <a:pt x="304825" y="1755825"/>
                  </a:lnTo>
                  <a:lnTo>
                    <a:pt x="294132" y="1758365"/>
                  </a:lnTo>
                  <a:lnTo>
                    <a:pt x="285038" y="1760905"/>
                  </a:lnTo>
                  <a:lnTo>
                    <a:pt x="272999" y="1762175"/>
                  </a:lnTo>
                  <a:lnTo>
                    <a:pt x="265379" y="1760905"/>
                  </a:lnTo>
                  <a:lnTo>
                    <a:pt x="267525" y="1731695"/>
                  </a:lnTo>
                  <a:lnTo>
                    <a:pt x="269671" y="1708835"/>
                  </a:lnTo>
                  <a:lnTo>
                    <a:pt x="271818" y="1688515"/>
                  </a:lnTo>
                  <a:lnTo>
                    <a:pt x="273951" y="1670735"/>
                  </a:lnTo>
                  <a:lnTo>
                    <a:pt x="278384" y="1644065"/>
                  </a:lnTo>
                  <a:lnTo>
                    <a:pt x="280758" y="1628825"/>
                  </a:lnTo>
                  <a:lnTo>
                    <a:pt x="281876" y="1621205"/>
                  </a:lnTo>
                  <a:lnTo>
                    <a:pt x="282549" y="1613585"/>
                  </a:lnTo>
                  <a:lnTo>
                    <a:pt x="285419" y="1608505"/>
                  </a:lnTo>
                  <a:lnTo>
                    <a:pt x="288277" y="1600885"/>
                  </a:lnTo>
                  <a:lnTo>
                    <a:pt x="291147" y="1594535"/>
                  </a:lnTo>
                  <a:lnTo>
                    <a:pt x="295922" y="1581835"/>
                  </a:lnTo>
                  <a:lnTo>
                    <a:pt x="296875" y="1575485"/>
                  </a:lnTo>
                  <a:lnTo>
                    <a:pt x="296786" y="1569135"/>
                  </a:lnTo>
                  <a:lnTo>
                    <a:pt x="296164" y="1560245"/>
                  </a:lnTo>
                  <a:lnTo>
                    <a:pt x="294005" y="1551355"/>
                  </a:lnTo>
                  <a:lnTo>
                    <a:pt x="290436" y="1542465"/>
                  </a:lnTo>
                  <a:lnTo>
                    <a:pt x="285419" y="1534845"/>
                  </a:lnTo>
                  <a:lnTo>
                    <a:pt x="279692" y="1527225"/>
                  </a:lnTo>
                  <a:lnTo>
                    <a:pt x="275869" y="1520875"/>
                  </a:lnTo>
                  <a:lnTo>
                    <a:pt x="273951" y="1519605"/>
                  </a:lnTo>
                  <a:lnTo>
                    <a:pt x="269176" y="1511985"/>
                  </a:lnTo>
                  <a:lnTo>
                    <a:pt x="262153" y="1504365"/>
                  </a:lnTo>
                  <a:lnTo>
                    <a:pt x="251015" y="1496745"/>
                  </a:lnTo>
                  <a:lnTo>
                    <a:pt x="233870" y="1485315"/>
                  </a:lnTo>
                  <a:lnTo>
                    <a:pt x="232918" y="1481505"/>
                  </a:lnTo>
                  <a:lnTo>
                    <a:pt x="226237" y="1478965"/>
                  </a:lnTo>
                  <a:lnTo>
                    <a:pt x="224320" y="1477695"/>
                  </a:lnTo>
                  <a:lnTo>
                    <a:pt x="219544" y="1473885"/>
                  </a:lnTo>
                  <a:lnTo>
                    <a:pt x="201955" y="1462455"/>
                  </a:lnTo>
                  <a:lnTo>
                    <a:pt x="180352" y="1449755"/>
                  </a:lnTo>
                  <a:lnTo>
                    <a:pt x="175641" y="1448485"/>
                  </a:lnTo>
                  <a:lnTo>
                    <a:pt x="167284" y="1449755"/>
                  </a:lnTo>
                  <a:lnTo>
                    <a:pt x="159651" y="1453565"/>
                  </a:lnTo>
                  <a:lnTo>
                    <a:pt x="153098" y="1459915"/>
                  </a:lnTo>
                  <a:lnTo>
                    <a:pt x="147967" y="1467535"/>
                  </a:lnTo>
                  <a:lnTo>
                    <a:pt x="162153" y="1476425"/>
                  </a:lnTo>
                  <a:lnTo>
                    <a:pt x="172656" y="1485315"/>
                  </a:lnTo>
                  <a:lnTo>
                    <a:pt x="193205" y="1532305"/>
                  </a:lnTo>
                  <a:lnTo>
                    <a:pt x="200342" y="1585645"/>
                  </a:lnTo>
                  <a:lnTo>
                    <a:pt x="200418" y="1597075"/>
                  </a:lnTo>
                  <a:lnTo>
                    <a:pt x="200304" y="1603425"/>
                  </a:lnTo>
                  <a:lnTo>
                    <a:pt x="200050" y="1611045"/>
                  </a:lnTo>
                  <a:lnTo>
                    <a:pt x="199072" y="1635175"/>
                  </a:lnTo>
                  <a:lnTo>
                    <a:pt x="198081" y="1658035"/>
                  </a:lnTo>
                  <a:lnTo>
                    <a:pt x="196329" y="1712645"/>
                  </a:lnTo>
                  <a:lnTo>
                    <a:pt x="194627" y="1774875"/>
                  </a:lnTo>
                  <a:lnTo>
                    <a:pt x="193332" y="1830755"/>
                  </a:lnTo>
                  <a:lnTo>
                    <a:pt x="192824" y="1862505"/>
                  </a:lnTo>
                  <a:lnTo>
                    <a:pt x="194487" y="1912035"/>
                  </a:lnTo>
                  <a:lnTo>
                    <a:pt x="199631" y="1952675"/>
                  </a:lnTo>
                  <a:lnTo>
                    <a:pt x="221462" y="2011095"/>
                  </a:lnTo>
                  <a:lnTo>
                    <a:pt x="257022" y="2045385"/>
                  </a:lnTo>
                  <a:lnTo>
                    <a:pt x="305460" y="2077135"/>
                  </a:lnTo>
                  <a:lnTo>
                    <a:pt x="371690" y="2093645"/>
                  </a:lnTo>
                  <a:lnTo>
                    <a:pt x="415404" y="2098725"/>
                  </a:lnTo>
                  <a:lnTo>
                    <a:pt x="460108" y="2099995"/>
                  </a:lnTo>
                  <a:lnTo>
                    <a:pt x="486283" y="2099995"/>
                  </a:lnTo>
                  <a:lnTo>
                    <a:pt x="526338" y="2097455"/>
                  </a:lnTo>
                  <a:lnTo>
                    <a:pt x="597573" y="2091105"/>
                  </a:lnTo>
                  <a:lnTo>
                    <a:pt x="652094" y="2084755"/>
                  </a:lnTo>
                  <a:lnTo>
                    <a:pt x="690397" y="2073325"/>
                  </a:lnTo>
                  <a:lnTo>
                    <a:pt x="704481" y="2054275"/>
                  </a:lnTo>
                  <a:lnTo>
                    <a:pt x="704481" y="2050465"/>
                  </a:lnTo>
                  <a:close/>
                </a:path>
                <a:path w="792479" h="4284980">
                  <a:moveTo>
                    <a:pt x="712114" y="2353081"/>
                  </a:moveTo>
                  <a:lnTo>
                    <a:pt x="692073" y="2308631"/>
                  </a:lnTo>
                  <a:lnTo>
                    <a:pt x="680516" y="2295931"/>
                  </a:lnTo>
                  <a:lnTo>
                    <a:pt x="672617" y="2284501"/>
                  </a:lnTo>
                  <a:lnTo>
                    <a:pt x="668858" y="2275611"/>
                  </a:lnTo>
                  <a:lnTo>
                    <a:pt x="665632" y="2267991"/>
                  </a:lnTo>
                  <a:lnTo>
                    <a:pt x="656755" y="2243861"/>
                  </a:lnTo>
                  <a:lnTo>
                    <a:pt x="655802" y="2243861"/>
                  </a:lnTo>
                  <a:lnTo>
                    <a:pt x="654507" y="2254021"/>
                  </a:lnTo>
                  <a:lnTo>
                    <a:pt x="653288" y="2260371"/>
                  </a:lnTo>
                  <a:lnTo>
                    <a:pt x="651903" y="2267991"/>
                  </a:lnTo>
                  <a:lnTo>
                    <a:pt x="650074" y="2275611"/>
                  </a:lnTo>
                  <a:lnTo>
                    <a:pt x="631812" y="2264181"/>
                  </a:lnTo>
                  <a:lnTo>
                    <a:pt x="614984" y="2255291"/>
                  </a:lnTo>
                  <a:lnTo>
                    <a:pt x="598525" y="2250211"/>
                  </a:lnTo>
                  <a:lnTo>
                    <a:pt x="581342" y="2248941"/>
                  </a:lnTo>
                  <a:lnTo>
                    <a:pt x="580377" y="2251481"/>
                  </a:lnTo>
                  <a:lnTo>
                    <a:pt x="587070" y="2255291"/>
                  </a:lnTo>
                  <a:lnTo>
                    <a:pt x="596785" y="2266721"/>
                  </a:lnTo>
                  <a:lnTo>
                    <a:pt x="603897" y="2274341"/>
                  </a:lnTo>
                  <a:lnTo>
                    <a:pt x="609752" y="2281961"/>
                  </a:lnTo>
                  <a:lnTo>
                    <a:pt x="615708" y="2290851"/>
                  </a:lnTo>
                  <a:lnTo>
                    <a:pt x="620953" y="2297201"/>
                  </a:lnTo>
                  <a:lnTo>
                    <a:pt x="625487" y="2303551"/>
                  </a:lnTo>
                  <a:lnTo>
                    <a:pt x="631812" y="2311171"/>
                  </a:lnTo>
                  <a:lnTo>
                    <a:pt x="642429" y="2325141"/>
                  </a:lnTo>
                  <a:lnTo>
                    <a:pt x="645299" y="2327681"/>
                  </a:lnTo>
                  <a:lnTo>
                    <a:pt x="647204" y="2330221"/>
                  </a:lnTo>
                  <a:lnTo>
                    <a:pt x="651027" y="2334031"/>
                  </a:lnTo>
                  <a:lnTo>
                    <a:pt x="663676" y="2349271"/>
                  </a:lnTo>
                  <a:lnTo>
                    <a:pt x="674890" y="2359431"/>
                  </a:lnTo>
                  <a:lnTo>
                    <a:pt x="685393" y="2365781"/>
                  </a:lnTo>
                  <a:lnTo>
                    <a:pt x="695896" y="2367051"/>
                  </a:lnTo>
                  <a:lnTo>
                    <a:pt x="705434" y="2367051"/>
                  </a:lnTo>
                  <a:lnTo>
                    <a:pt x="712114" y="2360701"/>
                  </a:lnTo>
                  <a:lnTo>
                    <a:pt x="712114" y="2353081"/>
                  </a:lnTo>
                  <a:close/>
                </a:path>
                <a:path w="792479" h="4284980">
                  <a:moveTo>
                    <a:pt x="712114" y="1589455"/>
                  </a:moveTo>
                  <a:lnTo>
                    <a:pt x="692073" y="1545005"/>
                  </a:lnTo>
                  <a:lnTo>
                    <a:pt x="680516" y="1532305"/>
                  </a:lnTo>
                  <a:lnTo>
                    <a:pt x="672617" y="1520875"/>
                  </a:lnTo>
                  <a:lnTo>
                    <a:pt x="668858" y="1511985"/>
                  </a:lnTo>
                  <a:lnTo>
                    <a:pt x="665632" y="1504365"/>
                  </a:lnTo>
                  <a:lnTo>
                    <a:pt x="656755" y="1480235"/>
                  </a:lnTo>
                  <a:lnTo>
                    <a:pt x="655802" y="1480235"/>
                  </a:lnTo>
                  <a:lnTo>
                    <a:pt x="654507" y="1490395"/>
                  </a:lnTo>
                  <a:lnTo>
                    <a:pt x="653288" y="1496745"/>
                  </a:lnTo>
                  <a:lnTo>
                    <a:pt x="651903" y="1504365"/>
                  </a:lnTo>
                  <a:lnTo>
                    <a:pt x="650074" y="1511985"/>
                  </a:lnTo>
                  <a:lnTo>
                    <a:pt x="631812" y="1500555"/>
                  </a:lnTo>
                  <a:lnTo>
                    <a:pt x="614984" y="1491665"/>
                  </a:lnTo>
                  <a:lnTo>
                    <a:pt x="598525" y="1486585"/>
                  </a:lnTo>
                  <a:lnTo>
                    <a:pt x="581342" y="1485315"/>
                  </a:lnTo>
                  <a:lnTo>
                    <a:pt x="580377" y="1487855"/>
                  </a:lnTo>
                  <a:lnTo>
                    <a:pt x="587070" y="1491665"/>
                  </a:lnTo>
                  <a:lnTo>
                    <a:pt x="596785" y="1503095"/>
                  </a:lnTo>
                  <a:lnTo>
                    <a:pt x="603897" y="1510715"/>
                  </a:lnTo>
                  <a:lnTo>
                    <a:pt x="609752" y="1518335"/>
                  </a:lnTo>
                  <a:lnTo>
                    <a:pt x="615708" y="1527225"/>
                  </a:lnTo>
                  <a:lnTo>
                    <a:pt x="620953" y="1533575"/>
                  </a:lnTo>
                  <a:lnTo>
                    <a:pt x="625487" y="1539925"/>
                  </a:lnTo>
                  <a:lnTo>
                    <a:pt x="631812" y="1547545"/>
                  </a:lnTo>
                  <a:lnTo>
                    <a:pt x="642429" y="1561515"/>
                  </a:lnTo>
                  <a:lnTo>
                    <a:pt x="645299" y="1564055"/>
                  </a:lnTo>
                  <a:lnTo>
                    <a:pt x="647204" y="1566595"/>
                  </a:lnTo>
                  <a:lnTo>
                    <a:pt x="651027" y="1570405"/>
                  </a:lnTo>
                  <a:lnTo>
                    <a:pt x="663676" y="1585645"/>
                  </a:lnTo>
                  <a:lnTo>
                    <a:pt x="674890" y="1595805"/>
                  </a:lnTo>
                  <a:lnTo>
                    <a:pt x="685393" y="1602155"/>
                  </a:lnTo>
                  <a:lnTo>
                    <a:pt x="695896" y="1603425"/>
                  </a:lnTo>
                  <a:lnTo>
                    <a:pt x="705434" y="1603425"/>
                  </a:lnTo>
                  <a:lnTo>
                    <a:pt x="712114" y="1597075"/>
                  </a:lnTo>
                  <a:lnTo>
                    <a:pt x="712114" y="1589455"/>
                  </a:lnTo>
                  <a:close/>
                </a:path>
                <a:path w="792479" h="4284980">
                  <a:moveTo>
                    <a:pt x="759853" y="4228579"/>
                  </a:moveTo>
                  <a:lnTo>
                    <a:pt x="758812" y="4208932"/>
                  </a:lnTo>
                  <a:lnTo>
                    <a:pt x="755078" y="4190987"/>
                  </a:lnTo>
                  <a:lnTo>
                    <a:pt x="747763" y="4171785"/>
                  </a:lnTo>
                  <a:lnTo>
                    <a:pt x="735977" y="4148378"/>
                  </a:lnTo>
                  <a:lnTo>
                    <a:pt x="735025" y="4145534"/>
                  </a:lnTo>
                  <a:lnTo>
                    <a:pt x="733120" y="4142663"/>
                  </a:lnTo>
                  <a:lnTo>
                    <a:pt x="731215" y="4137888"/>
                  </a:lnTo>
                  <a:lnTo>
                    <a:pt x="727405" y="4137888"/>
                  </a:lnTo>
                  <a:lnTo>
                    <a:pt x="701535" y="4095953"/>
                  </a:lnTo>
                  <a:lnTo>
                    <a:pt x="674890" y="4063073"/>
                  </a:lnTo>
                  <a:lnTo>
                    <a:pt x="646099" y="4031792"/>
                  </a:lnTo>
                  <a:lnTo>
                    <a:pt x="611759" y="4000220"/>
                  </a:lnTo>
                  <a:lnTo>
                    <a:pt x="586117" y="3978478"/>
                  </a:lnTo>
                  <a:lnTo>
                    <a:pt x="575792" y="3969550"/>
                  </a:lnTo>
                  <a:lnTo>
                    <a:pt x="544118" y="3947922"/>
                  </a:lnTo>
                  <a:lnTo>
                    <a:pt x="505447" y="3925138"/>
                  </a:lnTo>
                  <a:lnTo>
                    <a:pt x="486829" y="3920248"/>
                  </a:lnTo>
                  <a:lnTo>
                    <a:pt x="492569" y="3925976"/>
                  </a:lnTo>
                  <a:lnTo>
                    <a:pt x="496379" y="3934561"/>
                  </a:lnTo>
                  <a:lnTo>
                    <a:pt x="502856" y="3944137"/>
                  </a:lnTo>
                  <a:lnTo>
                    <a:pt x="524040" y="3976179"/>
                  </a:lnTo>
                  <a:lnTo>
                    <a:pt x="532663" y="3988981"/>
                  </a:lnTo>
                  <a:lnTo>
                    <a:pt x="544995" y="4006354"/>
                  </a:lnTo>
                  <a:lnTo>
                    <a:pt x="561797" y="4029646"/>
                  </a:lnTo>
                  <a:lnTo>
                    <a:pt x="566077" y="4035742"/>
                  </a:lnTo>
                  <a:lnTo>
                    <a:pt x="576465" y="4052011"/>
                  </a:lnTo>
                  <a:lnTo>
                    <a:pt x="584809" y="4064978"/>
                  </a:lnTo>
                  <a:lnTo>
                    <a:pt x="591172" y="4074541"/>
                  </a:lnTo>
                  <a:lnTo>
                    <a:pt x="595668" y="4080624"/>
                  </a:lnTo>
                  <a:lnTo>
                    <a:pt x="600138" y="4087012"/>
                  </a:lnTo>
                  <a:lnTo>
                    <a:pt x="609257" y="4100309"/>
                  </a:lnTo>
                  <a:lnTo>
                    <a:pt x="623036" y="4120223"/>
                  </a:lnTo>
                  <a:lnTo>
                    <a:pt x="641477" y="4146486"/>
                  </a:lnTo>
                  <a:lnTo>
                    <a:pt x="646061" y="4153166"/>
                  </a:lnTo>
                  <a:lnTo>
                    <a:pt x="648766" y="4158411"/>
                  </a:lnTo>
                  <a:lnTo>
                    <a:pt x="650214" y="4163669"/>
                  </a:lnTo>
                  <a:lnTo>
                    <a:pt x="651027" y="4170349"/>
                  </a:lnTo>
                  <a:lnTo>
                    <a:pt x="632142" y="4178033"/>
                  </a:lnTo>
                  <a:lnTo>
                    <a:pt x="611657" y="4183951"/>
                  </a:lnTo>
                  <a:lnTo>
                    <a:pt x="590080" y="4188066"/>
                  </a:lnTo>
                  <a:lnTo>
                    <a:pt x="567982" y="4190390"/>
                  </a:lnTo>
                  <a:lnTo>
                    <a:pt x="568934" y="4194213"/>
                  </a:lnTo>
                  <a:lnTo>
                    <a:pt x="618731" y="4204284"/>
                  </a:lnTo>
                  <a:lnTo>
                    <a:pt x="654964" y="4222204"/>
                  </a:lnTo>
                  <a:lnTo>
                    <a:pt x="684517" y="4245864"/>
                  </a:lnTo>
                  <a:lnTo>
                    <a:pt x="704126" y="4259478"/>
                  </a:lnTo>
                  <a:lnTo>
                    <a:pt x="719632" y="4267187"/>
                  </a:lnTo>
                  <a:lnTo>
                    <a:pt x="732167" y="4269625"/>
                  </a:lnTo>
                  <a:lnTo>
                    <a:pt x="743737" y="4266831"/>
                  </a:lnTo>
                  <a:lnTo>
                    <a:pt x="752449" y="4258767"/>
                  </a:lnTo>
                  <a:lnTo>
                    <a:pt x="757948" y="4245864"/>
                  </a:lnTo>
                  <a:lnTo>
                    <a:pt x="759853" y="4228579"/>
                  </a:lnTo>
                  <a:close/>
                </a:path>
                <a:path w="792479" h="4284980">
                  <a:moveTo>
                    <a:pt x="759866" y="275882"/>
                  </a:moveTo>
                  <a:lnTo>
                    <a:pt x="755142" y="227139"/>
                  </a:lnTo>
                  <a:lnTo>
                    <a:pt x="741527" y="180619"/>
                  </a:lnTo>
                  <a:lnTo>
                    <a:pt x="719797" y="137363"/>
                  </a:lnTo>
                  <a:lnTo>
                    <a:pt x="690791" y="98437"/>
                  </a:lnTo>
                  <a:lnTo>
                    <a:pt x="655281" y="64897"/>
                  </a:lnTo>
                  <a:lnTo>
                    <a:pt x="614070" y="37769"/>
                  </a:lnTo>
                  <a:lnTo>
                    <a:pt x="567982" y="18135"/>
                  </a:lnTo>
                  <a:lnTo>
                    <a:pt x="516788" y="5130"/>
                  </a:lnTo>
                  <a:lnTo>
                    <a:pt x="473481" y="0"/>
                  </a:lnTo>
                  <a:lnTo>
                    <a:pt x="422668" y="2006"/>
                  </a:lnTo>
                  <a:lnTo>
                    <a:pt x="375627" y="8115"/>
                  </a:lnTo>
                  <a:lnTo>
                    <a:pt x="331444" y="18529"/>
                  </a:lnTo>
                  <a:lnTo>
                    <a:pt x="289242" y="33401"/>
                  </a:lnTo>
                  <a:lnTo>
                    <a:pt x="240080" y="58508"/>
                  </a:lnTo>
                  <a:lnTo>
                    <a:pt x="193065" y="91046"/>
                  </a:lnTo>
                  <a:lnTo>
                    <a:pt x="150698" y="129120"/>
                  </a:lnTo>
                  <a:lnTo>
                    <a:pt x="115506" y="170865"/>
                  </a:lnTo>
                  <a:lnTo>
                    <a:pt x="82689" y="226961"/>
                  </a:lnTo>
                  <a:lnTo>
                    <a:pt x="73507" y="278739"/>
                  </a:lnTo>
                  <a:lnTo>
                    <a:pt x="74206" y="297675"/>
                  </a:lnTo>
                  <a:lnTo>
                    <a:pt x="76962" y="312039"/>
                  </a:lnTo>
                  <a:lnTo>
                    <a:pt x="82765" y="324789"/>
                  </a:lnTo>
                  <a:lnTo>
                    <a:pt x="92595" y="338874"/>
                  </a:lnTo>
                  <a:lnTo>
                    <a:pt x="94500" y="340779"/>
                  </a:lnTo>
                  <a:lnTo>
                    <a:pt x="96418" y="344601"/>
                  </a:lnTo>
                  <a:lnTo>
                    <a:pt x="100228" y="349377"/>
                  </a:lnTo>
                  <a:lnTo>
                    <a:pt x="105956" y="357009"/>
                  </a:lnTo>
                  <a:lnTo>
                    <a:pt x="109778" y="363702"/>
                  </a:lnTo>
                  <a:lnTo>
                    <a:pt x="113601" y="367512"/>
                  </a:lnTo>
                  <a:lnTo>
                    <a:pt x="135674" y="407250"/>
                  </a:lnTo>
                  <a:lnTo>
                    <a:pt x="144741" y="460895"/>
                  </a:lnTo>
                  <a:lnTo>
                    <a:pt x="145338" y="472287"/>
                  </a:lnTo>
                  <a:lnTo>
                    <a:pt x="169303" y="503580"/>
                  </a:lnTo>
                  <a:lnTo>
                    <a:pt x="179463" y="504977"/>
                  </a:lnTo>
                  <a:lnTo>
                    <a:pt x="192722" y="503555"/>
                  </a:lnTo>
                  <a:lnTo>
                    <a:pt x="237705" y="482066"/>
                  </a:lnTo>
                  <a:lnTo>
                    <a:pt x="300101" y="423837"/>
                  </a:lnTo>
                  <a:lnTo>
                    <a:pt x="318058" y="402831"/>
                  </a:lnTo>
                  <a:lnTo>
                    <a:pt x="335013" y="383006"/>
                  </a:lnTo>
                  <a:lnTo>
                    <a:pt x="367512" y="339826"/>
                  </a:lnTo>
                  <a:lnTo>
                    <a:pt x="401332" y="285432"/>
                  </a:lnTo>
                  <a:lnTo>
                    <a:pt x="428256" y="230416"/>
                  </a:lnTo>
                  <a:lnTo>
                    <a:pt x="446049" y="180225"/>
                  </a:lnTo>
                  <a:lnTo>
                    <a:pt x="452488" y="140322"/>
                  </a:lnTo>
                  <a:lnTo>
                    <a:pt x="450011" y="117411"/>
                  </a:lnTo>
                  <a:lnTo>
                    <a:pt x="441972" y="94500"/>
                  </a:lnTo>
                  <a:lnTo>
                    <a:pt x="427507" y="69443"/>
                  </a:lnTo>
                  <a:lnTo>
                    <a:pt x="411365" y="47726"/>
                  </a:lnTo>
                  <a:lnTo>
                    <a:pt x="405701" y="40093"/>
                  </a:lnTo>
                  <a:lnTo>
                    <a:pt x="405701" y="116459"/>
                  </a:lnTo>
                  <a:lnTo>
                    <a:pt x="404558" y="131508"/>
                  </a:lnTo>
                  <a:lnTo>
                    <a:pt x="384708" y="186143"/>
                  </a:lnTo>
                  <a:lnTo>
                    <a:pt x="352475" y="243662"/>
                  </a:lnTo>
                  <a:lnTo>
                    <a:pt x="313105" y="299745"/>
                  </a:lnTo>
                  <a:lnTo>
                    <a:pt x="276948" y="343242"/>
                  </a:lnTo>
                  <a:lnTo>
                    <a:pt x="245084" y="375627"/>
                  </a:lnTo>
                  <a:lnTo>
                    <a:pt x="198551" y="402831"/>
                  </a:lnTo>
                  <a:lnTo>
                    <a:pt x="187706" y="400164"/>
                  </a:lnTo>
                  <a:lnTo>
                    <a:pt x="148920" y="369417"/>
                  </a:lnTo>
                  <a:lnTo>
                    <a:pt x="131191" y="328752"/>
                  </a:lnTo>
                  <a:lnTo>
                    <a:pt x="129819" y="314058"/>
                  </a:lnTo>
                  <a:lnTo>
                    <a:pt x="136334" y="276669"/>
                  </a:lnTo>
                  <a:lnTo>
                    <a:pt x="154762" y="233997"/>
                  </a:lnTo>
                  <a:lnTo>
                    <a:pt x="183388" y="189344"/>
                  </a:lnTo>
                  <a:lnTo>
                    <a:pt x="220510" y="146050"/>
                  </a:lnTo>
                  <a:lnTo>
                    <a:pt x="256616" y="112026"/>
                  </a:lnTo>
                  <a:lnTo>
                    <a:pt x="293179" y="85077"/>
                  </a:lnTo>
                  <a:lnTo>
                    <a:pt x="332054" y="64033"/>
                  </a:lnTo>
                  <a:lnTo>
                    <a:pt x="375158" y="47726"/>
                  </a:lnTo>
                  <a:lnTo>
                    <a:pt x="400862" y="85318"/>
                  </a:lnTo>
                  <a:lnTo>
                    <a:pt x="405701" y="116459"/>
                  </a:lnTo>
                  <a:lnTo>
                    <a:pt x="405701" y="40093"/>
                  </a:lnTo>
                  <a:lnTo>
                    <a:pt x="421919" y="37592"/>
                  </a:lnTo>
                  <a:lnTo>
                    <a:pt x="435292" y="35801"/>
                  </a:lnTo>
                  <a:lnTo>
                    <a:pt x="446506" y="34721"/>
                  </a:lnTo>
                  <a:lnTo>
                    <a:pt x="456285" y="34366"/>
                  </a:lnTo>
                  <a:lnTo>
                    <a:pt x="505904" y="39077"/>
                  </a:lnTo>
                  <a:lnTo>
                    <a:pt x="551865" y="52743"/>
                  </a:lnTo>
                  <a:lnTo>
                    <a:pt x="592277" y="74637"/>
                  </a:lnTo>
                  <a:lnTo>
                    <a:pt x="625259" y="104051"/>
                  </a:lnTo>
                  <a:lnTo>
                    <a:pt x="648398" y="135267"/>
                  </a:lnTo>
                  <a:lnTo>
                    <a:pt x="665822" y="170510"/>
                  </a:lnTo>
                  <a:lnTo>
                    <a:pt x="676795" y="208089"/>
                  </a:lnTo>
                  <a:lnTo>
                    <a:pt x="680618" y="246278"/>
                  </a:lnTo>
                  <a:lnTo>
                    <a:pt x="676376" y="289483"/>
                  </a:lnTo>
                  <a:lnTo>
                    <a:pt x="663790" y="331368"/>
                  </a:lnTo>
                  <a:lnTo>
                    <a:pt x="643039" y="371678"/>
                  </a:lnTo>
                  <a:lnTo>
                    <a:pt x="614311" y="410121"/>
                  </a:lnTo>
                  <a:lnTo>
                    <a:pt x="577786" y="446443"/>
                  </a:lnTo>
                  <a:lnTo>
                    <a:pt x="533641" y="480377"/>
                  </a:lnTo>
                  <a:lnTo>
                    <a:pt x="482079" y="511657"/>
                  </a:lnTo>
                  <a:lnTo>
                    <a:pt x="419785" y="539826"/>
                  </a:lnTo>
                  <a:lnTo>
                    <a:pt x="356069" y="562254"/>
                  </a:lnTo>
                  <a:lnTo>
                    <a:pt x="315010" y="573709"/>
                  </a:lnTo>
                  <a:lnTo>
                    <a:pt x="315010" y="578485"/>
                  </a:lnTo>
                  <a:lnTo>
                    <a:pt x="343166" y="574903"/>
                  </a:lnTo>
                  <a:lnTo>
                    <a:pt x="354203" y="573659"/>
                  </a:lnTo>
                  <a:lnTo>
                    <a:pt x="365607" y="572757"/>
                  </a:lnTo>
                  <a:lnTo>
                    <a:pt x="401878" y="569061"/>
                  </a:lnTo>
                  <a:lnTo>
                    <a:pt x="471576" y="556526"/>
                  </a:lnTo>
                  <a:lnTo>
                    <a:pt x="541718" y="537324"/>
                  </a:lnTo>
                  <a:lnTo>
                    <a:pt x="577342" y="522300"/>
                  </a:lnTo>
                  <a:lnTo>
                    <a:pt x="614756" y="503072"/>
                  </a:lnTo>
                  <a:lnTo>
                    <a:pt x="673582" y="459397"/>
                  </a:lnTo>
                  <a:lnTo>
                    <a:pt x="700532" y="432460"/>
                  </a:lnTo>
                  <a:lnTo>
                    <a:pt x="737704" y="377494"/>
                  </a:lnTo>
                  <a:lnTo>
                    <a:pt x="757250" y="311061"/>
                  </a:lnTo>
                  <a:lnTo>
                    <a:pt x="759866" y="275882"/>
                  </a:lnTo>
                  <a:close/>
                </a:path>
                <a:path w="792479" h="4284980">
                  <a:moveTo>
                    <a:pt x="769404" y="907770"/>
                  </a:moveTo>
                  <a:lnTo>
                    <a:pt x="768781" y="905230"/>
                  </a:lnTo>
                  <a:lnTo>
                    <a:pt x="766610" y="896340"/>
                  </a:lnTo>
                  <a:lnTo>
                    <a:pt x="758545" y="886180"/>
                  </a:lnTo>
                  <a:lnTo>
                    <a:pt x="745642" y="878560"/>
                  </a:lnTo>
                  <a:lnTo>
                    <a:pt x="728357" y="873480"/>
                  </a:lnTo>
                  <a:lnTo>
                    <a:pt x="722630" y="869670"/>
                  </a:lnTo>
                  <a:lnTo>
                    <a:pt x="716902" y="865860"/>
                  </a:lnTo>
                  <a:lnTo>
                    <a:pt x="705751" y="858240"/>
                  </a:lnTo>
                  <a:lnTo>
                    <a:pt x="697204" y="854430"/>
                  </a:lnTo>
                  <a:lnTo>
                    <a:pt x="689914" y="851890"/>
                  </a:lnTo>
                  <a:lnTo>
                    <a:pt x="682536" y="850620"/>
                  </a:lnTo>
                  <a:lnTo>
                    <a:pt x="675843" y="850620"/>
                  </a:lnTo>
                  <a:lnTo>
                    <a:pt x="666305" y="851890"/>
                  </a:lnTo>
                  <a:lnTo>
                    <a:pt x="656653" y="849350"/>
                  </a:lnTo>
                  <a:lnTo>
                    <a:pt x="649947" y="846810"/>
                  </a:lnTo>
                  <a:lnTo>
                    <a:pt x="643077" y="841730"/>
                  </a:lnTo>
                  <a:lnTo>
                    <a:pt x="639572" y="839546"/>
                  </a:lnTo>
                  <a:lnTo>
                    <a:pt x="639572" y="858240"/>
                  </a:lnTo>
                  <a:lnTo>
                    <a:pt x="639572" y="862050"/>
                  </a:lnTo>
                  <a:lnTo>
                    <a:pt x="630834" y="862050"/>
                  </a:lnTo>
                  <a:lnTo>
                    <a:pt x="623341" y="863320"/>
                  </a:lnTo>
                  <a:lnTo>
                    <a:pt x="612990" y="865860"/>
                  </a:lnTo>
                  <a:lnTo>
                    <a:pt x="595668" y="869670"/>
                  </a:lnTo>
                  <a:lnTo>
                    <a:pt x="597573" y="859510"/>
                  </a:lnTo>
                  <a:lnTo>
                    <a:pt x="598538" y="858240"/>
                  </a:lnTo>
                  <a:lnTo>
                    <a:pt x="598538" y="850620"/>
                  </a:lnTo>
                  <a:lnTo>
                    <a:pt x="599668" y="843000"/>
                  </a:lnTo>
                  <a:lnTo>
                    <a:pt x="601218" y="831570"/>
                  </a:lnTo>
                  <a:lnTo>
                    <a:pt x="602348" y="823950"/>
                  </a:lnTo>
                  <a:lnTo>
                    <a:pt x="611644" y="830300"/>
                  </a:lnTo>
                  <a:lnTo>
                    <a:pt x="620953" y="837920"/>
                  </a:lnTo>
                  <a:lnTo>
                    <a:pt x="639572" y="858240"/>
                  </a:lnTo>
                  <a:lnTo>
                    <a:pt x="639572" y="839546"/>
                  </a:lnTo>
                  <a:lnTo>
                    <a:pt x="632904" y="835380"/>
                  </a:lnTo>
                  <a:lnTo>
                    <a:pt x="619569" y="825220"/>
                  </a:lnTo>
                  <a:lnTo>
                    <a:pt x="618109" y="823950"/>
                  </a:lnTo>
                  <a:lnTo>
                    <a:pt x="612241" y="818870"/>
                  </a:lnTo>
                  <a:lnTo>
                    <a:pt x="608330" y="816330"/>
                  </a:lnTo>
                  <a:lnTo>
                    <a:pt x="605218" y="813790"/>
                  </a:lnTo>
                  <a:lnTo>
                    <a:pt x="605383" y="801090"/>
                  </a:lnTo>
                  <a:lnTo>
                    <a:pt x="605802" y="789660"/>
                  </a:lnTo>
                  <a:lnTo>
                    <a:pt x="606412" y="779500"/>
                  </a:lnTo>
                  <a:lnTo>
                    <a:pt x="607110" y="770610"/>
                  </a:lnTo>
                  <a:lnTo>
                    <a:pt x="608076" y="762990"/>
                  </a:lnTo>
                  <a:lnTo>
                    <a:pt x="608076" y="749020"/>
                  </a:lnTo>
                  <a:lnTo>
                    <a:pt x="589178" y="705840"/>
                  </a:lnTo>
                  <a:lnTo>
                    <a:pt x="580390" y="694410"/>
                  </a:lnTo>
                  <a:lnTo>
                    <a:pt x="543166" y="658850"/>
                  </a:lnTo>
                  <a:lnTo>
                    <a:pt x="536486" y="655040"/>
                  </a:lnTo>
                  <a:lnTo>
                    <a:pt x="533615" y="651230"/>
                  </a:lnTo>
                  <a:lnTo>
                    <a:pt x="520636" y="641070"/>
                  </a:lnTo>
                  <a:lnTo>
                    <a:pt x="512140" y="634720"/>
                  </a:lnTo>
                  <a:lnTo>
                    <a:pt x="506501" y="632180"/>
                  </a:lnTo>
                  <a:lnTo>
                    <a:pt x="494830" y="632180"/>
                  </a:lnTo>
                  <a:lnTo>
                    <a:pt x="487553" y="634720"/>
                  </a:lnTo>
                  <a:lnTo>
                    <a:pt x="480644" y="639800"/>
                  </a:lnTo>
                  <a:lnTo>
                    <a:pt x="474433" y="646150"/>
                  </a:lnTo>
                  <a:lnTo>
                    <a:pt x="476338" y="651230"/>
                  </a:lnTo>
                  <a:lnTo>
                    <a:pt x="483984" y="651230"/>
                  </a:lnTo>
                  <a:lnTo>
                    <a:pt x="490194" y="652500"/>
                  </a:lnTo>
                  <a:lnTo>
                    <a:pt x="521335" y="679170"/>
                  </a:lnTo>
                  <a:lnTo>
                    <a:pt x="529615" y="735050"/>
                  </a:lnTo>
                  <a:lnTo>
                    <a:pt x="529691" y="770610"/>
                  </a:lnTo>
                  <a:lnTo>
                    <a:pt x="529437" y="784580"/>
                  </a:lnTo>
                  <a:lnTo>
                    <a:pt x="528586" y="799820"/>
                  </a:lnTo>
                  <a:lnTo>
                    <a:pt x="526935" y="815060"/>
                  </a:lnTo>
                  <a:lnTo>
                    <a:pt x="521804" y="870940"/>
                  </a:lnTo>
                  <a:lnTo>
                    <a:pt x="520776" y="883640"/>
                  </a:lnTo>
                  <a:lnTo>
                    <a:pt x="520242" y="889990"/>
                  </a:lnTo>
                  <a:lnTo>
                    <a:pt x="509752" y="893419"/>
                  </a:lnTo>
                  <a:lnTo>
                    <a:pt x="509752" y="944600"/>
                  </a:lnTo>
                  <a:lnTo>
                    <a:pt x="501904" y="995400"/>
                  </a:lnTo>
                  <a:lnTo>
                    <a:pt x="495668" y="1030960"/>
                  </a:lnTo>
                  <a:lnTo>
                    <a:pt x="489077" y="1058900"/>
                  </a:lnTo>
                  <a:lnTo>
                    <a:pt x="480161" y="1089380"/>
                  </a:lnTo>
                  <a:lnTo>
                    <a:pt x="457860" y="1081760"/>
                  </a:lnTo>
                  <a:lnTo>
                    <a:pt x="435648" y="1070330"/>
                  </a:lnTo>
                  <a:lnTo>
                    <a:pt x="411835" y="1052550"/>
                  </a:lnTo>
                  <a:lnTo>
                    <a:pt x="384708" y="1027150"/>
                  </a:lnTo>
                  <a:lnTo>
                    <a:pt x="380758" y="1024610"/>
                  </a:lnTo>
                  <a:lnTo>
                    <a:pt x="376110" y="1020800"/>
                  </a:lnTo>
                  <a:lnTo>
                    <a:pt x="370738" y="1015720"/>
                  </a:lnTo>
                  <a:lnTo>
                    <a:pt x="364655" y="1010640"/>
                  </a:lnTo>
                  <a:lnTo>
                    <a:pt x="404774" y="989050"/>
                  </a:lnTo>
                  <a:lnTo>
                    <a:pt x="468553" y="959840"/>
                  </a:lnTo>
                  <a:lnTo>
                    <a:pt x="509752" y="944600"/>
                  </a:lnTo>
                  <a:lnTo>
                    <a:pt x="509752" y="893419"/>
                  </a:lnTo>
                  <a:lnTo>
                    <a:pt x="504647" y="895070"/>
                  </a:lnTo>
                  <a:lnTo>
                    <a:pt x="492086" y="900150"/>
                  </a:lnTo>
                  <a:lnTo>
                    <a:pt x="480250" y="903960"/>
                  </a:lnTo>
                  <a:lnTo>
                    <a:pt x="466801" y="907770"/>
                  </a:lnTo>
                  <a:lnTo>
                    <a:pt x="447268" y="914120"/>
                  </a:lnTo>
                  <a:lnTo>
                    <a:pt x="435889" y="916660"/>
                  </a:lnTo>
                  <a:lnTo>
                    <a:pt x="428269" y="919200"/>
                  </a:lnTo>
                  <a:lnTo>
                    <a:pt x="420027" y="923010"/>
                  </a:lnTo>
                  <a:lnTo>
                    <a:pt x="384340" y="935710"/>
                  </a:lnTo>
                  <a:lnTo>
                    <a:pt x="372084" y="940790"/>
                  </a:lnTo>
                  <a:lnTo>
                    <a:pt x="363689" y="943330"/>
                  </a:lnTo>
                  <a:lnTo>
                    <a:pt x="355269" y="947140"/>
                  </a:lnTo>
                  <a:lnTo>
                    <a:pt x="346392" y="949680"/>
                  </a:lnTo>
                  <a:lnTo>
                    <a:pt x="322656" y="958570"/>
                  </a:lnTo>
                  <a:lnTo>
                    <a:pt x="316801" y="939520"/>
                  </a:lnTo>
                  <a:lnTo>
                    <a:pt x="305701" y="897610"/>
                  </a:lnTo>
                  <a:lnTo>
                    <a:pt x="294017" y="865860"/>
                  </a:lnTo>
                  <a:lnTo>
                    <a:pt x="291325" y="850620"/>
                  </a:lnTo>
                  <a:lnTo>
                    <a:pt x="287566" y="839190"/>
                  </a:lnTo>
                  <a:lnTo>
                    <a:pt x="282740" y="832840"/>
                  </a:lnTo>
                  <a:lnTo>
                    <a:pt x="276834" y="831570"/>
                  </a:lnTo>
                  <a:lnTo>
                    <a:pt x="272059" y="831570"/>
                  </a:lnTo>
                  <a:lnTo>
                    <a:pt x="253314" y="892530"/>
                  </a:lnTo>
                  <a:lnTo>
                    <a:pt x="249339" y="931900"/>
                  </a:lnTo>
                  <a:lnTo>
                    <a:pt x="244373" y="991590"/>
                  </a:lnTo>
                  <a:lnTo>
                    <a:pt x="235775" y="994130"/>
                  </a:lnTo>
                  <a:lnTo>
                    <a:pt x="218605" y="1001750"/>
                  </a:lnTo>
                  <a:lnTo>
                    <a:pt x="210019" y="1004290"/>
                  </a:lnTo>
                  <a:lnTo>
                    <a:pt x="173736" y="1019530"/>
                  </a:lnTo>
                  <a:lnTo>
                    <a:pt x="116141" y="1041120"/>
                  </a:lnTo>
                  <a:lnTo>
                    <a:pt x="69799" y="1051280"/>
                  </a:lnTo>
                  <a:lnTo>
                    <a:pt x="55156" y="1052550"/>
                  </a:lnTo>
                  <a:lnTo>
                    <a:pt x="42951" y="1053820"/>
                  </a:lnTo>
                  <a:lnTo>
                    <a:pt x="35280" y="1052550"/>
                  </a:lnTo>
                  <a:lnTo>
                    <a:pt x="28155" y="1052550"/>
                  </a:lnTo>
                  <a:lnTo>
                    <a:pt x="21742" y="1051280"/>
                  </a:lnTo>
                  <a:lnTo>
                    <a:pt x="16230" y="1048740"/>
                  </a:lnTo>
                  <a:lnTo>
                    <a:pt x="11455" y="1046200"/>
                  </a:lnTo>
                  <a:lnTo>
                    <a:pt x="2857" y="1046200"/>
                  </a:lnTo>
                  <a:lnTo>
                    <a:pt x="0" y="1047470"/>
                  </a:lnTo>
                  <a:lnTo>
                    <a:pt x="0" y="1053820"/>
                  </a:lnTo>
                  <a:lnTo>
                    <a:pt x="35166" y="1080490"/>
                  </a:lnTo>
                  <a:lnTo>
                    <a:pt x="93459" y="1102080"/>
                  </a:lnTo>
                  <a:lnTo>
                    <a:pt x="120269" y="1105890"/>
                  </a:lnTo>
                  <a:lnTo>
                    <a:pt x="145300" y="1104620"/>
                  </a:lnTo>
                  <a:lnTo>
                    <a:pt x="172300" y="1099540"/>
                  </a:lnTo>
                  <a:lnTo>
                    <a:pt x="200012" y="1090650"/>
                  </a:lnTo>
                  <a:lnTo>
                    <a:pt x="227190" y="1080490"/>
                  </a:lnTo>
                  <a:lnTo>
                    <a:pt x="238658" y="1074140"/>
                  </a:lnTo>
                  <a:lnTo>
                    <a:pt x="247230" y="1071600"/>
                  </a:lnTo>
                  <a:lnTo>
                    <a:pt x="247230" y="1083030"/>
                  </a:lnTo>
                  <a:lnTo>
                    <a:pt x="248196" y="1085570"/>
                  </a:lnTo>
                  <a:lnTo>
                    <a:pt x="248196" y="1097000"/>
                  </a:lnTo>
                  <a:lnTo>
                    <a:pt x="248754" y="1107160"/>
                  </a:lnTo>
                  <a:lnTo>
                    <a:pt x="249529" y="1119860"/>
                  </a:lnTo>
                  <a:lnTo>
                    <a:pt x="250101" y="1127480"/>
                  </a:lnTo>
                  <a:lnTo>
                    <a:pt x="251358" y="1136370"/>
                  </a:lnTo>
                  <a:lnTo>
                    <a:pt x="252361" y="1143990"/>
                  </a:lnTo>
                  <a:lnTo>
                    <a:pt x="258089" y="1185900"/>
                  </a:lnTo>
                  <a:lnTo>
                    <a:pt x="279692" y="1240510"/>
                  </a:lnTo>
                  <a:lnTo>
                    <a:pt x="313575" y="1283690"/>
                  </a:lnTo>
                  <a:lnTo>
                    <a:pt x="355815" y="1312900"/>
                  </a:lnTo>
                  <a:lnTo>
                    <a:pt x="403847" y="1329410"/>
                  </a:lnTo>
                  <a:lnTo>
                    <a:pt x="474129" y="1337030"/>
                  </a:lnTo>
                  <a:lnTo>
                    <a:pt x="510717" y="1338300"/>
                  </a:lnTo>
                  <a:lnTo>
                    <a:pt x="545566" y="1338300"/>
                  </a:lnTo>
                  <a:lnTo>
                    <a:pt x="607758" y="1331950"/>
                  </a:lnTo>
                  <a:lnTo>
                    <a:pt x="646252" y="1317980"/>
                  </a:lnTo>
                  <a:lnTo>
                    <a:pt x="652945" y="1304010"/>
                  </a:lnTo>
                  <a:lnTo>
                    <a:pt x="650265" y="1292580"/>
                  </a:lnTo>
                  <a:lnTo>
                    <a:pt x="642315" y="1282420"/>
                  </a:lnTo>
                  <a:lnTo>
                    <a:pt x="629170" y="1274800"/>
                  </a:lnTo>
                  <a:lnTo>
                    <a:pt x="623087" y="1272260"/>
                  </a:lnTo>
                  <a:lnTo>
                    <a:pt x="610933" y="1267180"/>
                  </a:lnTo>
                  <a:lnTo>
                    <a:pt x="585431" y="1259560"/>
                  </a:lnTo>
                  <a:lnTo>
                    <a:pt x="566547" y="1254480"/>
                  </a:lnTo>
                  <a:lnTo>
                    <a:pt x="550519" y="1250670"/>
                  </a:lnTo>
                  <a:lnTo>
                    <a:pt x="533615" y="1248130"/>
                  </a:lnTo>
                  <a:lnTo>
                    <a:pt x="525919" y="1254480"/>
                  </a:lnTo>
                  <a:lnTo>
                    <a:pt x="519290" y="1259560"/>
                  </a:lnTo>
                  <a:lnTo>
                    <a:pt x="512673" y="1262100"/>
                  </a:lnTo>
                  <a:lnTo>
                    <a:pt x="504977" y="1265910"/>
                  </a:lnTo>
                  <a:lnTo>
                    <a:pt x="491578" y="1268450"/>
                  </a:lnTo>
                  <a:lnTo>
                    <a:pt x="446747" y="1272260"/>
                  </a:lnTo>
                  <a:lnTo>
                    <a:pt x="420166" y="1270990"/>
                  </a:lnTo>
                  <a:lnTo>
                    <a:pt x="393763" y="1267180"/>
                  </a:lnTo>
                  <a:lnTo>
                    <a:pt x="352247" y="1255750"/>
                  </a:lnTo>
                  <a:lnTo>
                    <a:pt x="327139" y="1224000"/>
                  </a:lnTo>
                  <a:lnTo>
                    <a:pt x="315963" y="1161770"/>
                  </a:lnTo>
                  <a:lnTo>
                    <a:pt x="313105" y="1113510"/>
                  </a:lnTo>
                  <a:lnTo>
                    <a:pt x="313156" y="1104620"/>
                  </a:lnTo>
                  <a:lnTo>
                    <a:pt x="315976" y="1053820"/>
                  </a:lnTo>
                  <a:lnTo>
                    <a:pt x="322656" y="1034770"/>
                  </a:lnTo>
                  <a:lnTo>
                    <a:pt x="328117" y="1029690"/>
                  </a:lnTo>
                  <a:lnTo>
                    <a:pt x="332676" y="1027150"/>
                  </a:lnTo>
                  <a:lnTo>
                    <a:pt x="337947" y="1023340"/>
                  </a:lnTo>
                  <a:lnTo>
                    <a:pt x="345567" y="1019530"/>
                  </a:lnTo>
                  <a:lnTo>
                    <a:pt x="347472" y="1019530"/>
                  </a:lnTo>
                  <a:lnTo>
                    <a:pt x="350342" y="1016990"/>
                  </a:lnTo>
                  <a:lnTo>
                    <a:pt x="354152" y="1015720"/>
                  </a:lnTo>
                  <a:lnTo>
                    <a:pt x="367969" y="1032230"/>
                  </a:lnTo>
                  <a:lnTo>
                    <a:pt x="373240" y="1038580"/>
                  </a:lnTo>
                  <a:lnTo>
                    <a:pt x="379933" y="1046200"/>
                  </a:lnTo>
                  <a:lnTo>
                    <a:pt x="383743" y="1052550"/>
                  </a:lnTo>
                  <a:lnTo>
                    <a:pt x="386613" y="1055090"/>
                  </a:lnTo>
                  <a:lnTo>
                    <a:pt x="390182" y="1060170"/>
                  </a:lnTo>
                  <a:lnTo>
                    <a:pt x="398056" y="1070330"/>
                  </a:lnTo>
                  <a:lnTo>
                    <a:pt x="410222" y="1085570"/>
                  </a:lnTo>
                  <a:lnTo>
                    <a:pt x="426694" y="1107160"/>
                  </a:lnTo>
                  <a:lnTo>
                    <a:pt x="447243" y="1140180"/>
                  </a:lnTo>
                  <a:lnTo>
                    <a:pt x="456069" y="1165580"/>
                  </a:lnTo>
                  <a:lnTo>
                    <a:pt x="459270" y="1174470"/>
                  </a:lnTo>
                  <a:lnTo>
                    <a:pt x="462661" y="1179550"/>
                  </a:lnTo>
                  <a:lnTo>
                    <a:pt x="467753" y="1184630"/>
                  </a:lnTo>
                  <a:lnTo>
                    <a:pt x="473481" y="1189710"/>
                  </a:lnTo>
                  <a:lnTo>
                    <a:pt x="477304" y="1192250"/>
                  </a:lnTo>
                  <a:lnTo>
                    <a:pt x="486841" y="1192250"/>
                  </a:lnTo>
                  <a:lnTo>
                    <a:pt x="491617" y="1189710"/>
                  </a:lnTo>
                  <a:lnTo>
                    <a:pt x="495427" y="1184630"/>
                  </a:lnTo>
                  <a:lnTo>
                    <a:pt x="506158" y="1173200"/>
                  </a:lnTo>
                  <a:lnTo>
                    <a:pt x="512495" y="1165580"/>
                  </a:lnTo>
                  <a:lnTo>
                    <a:pt x="516496" y="1160500"/>
                  </a:lnTo>
                  <a:lnTo>
                    <a:pt x="520242" y="1154150"/>
                  </a:lnTo>
                  <a:lnTo>
                    <a:pt x="523481" y="1147800"/>
                  </a:lnTo>
                  <a:lnTo>
                    <a:pt x="527519" y="1140180"/>
                  </a:lnTo>
                  <a:lnTo>
                    <a:pt x="532460" y="1131290"/>
                  </a:lnTo>
                  <a:lnTo>
                    <a:pt x="538391" y="1119860"/>
                  </a:lnTo>
                  <a:lnTo>
                    <a:pt x="546950" y="1089380"/>
                  </a:lnTo>
                  <a:lnTo>
                    <a:pt x="555523" y="1058900"/>
                  </a:lnTo>
                  <a:lnTo>
                    <a:pt x="565950" y="1019530"/>
                  </a:lnTo>
                  <a:lnTo>
                    <a:pt x="572617" y="989050"/>
                  </a:lnTo>
                  <a:lnTo>
                    <a:pt x="578472" y="958570"/>
                  </a:lnTo>
                  <a:lnTo>
                    <a:pt x="580339" y="944600"/>
                  </a:lnTo>
                  <a:lnTo>
                    <a:pt x="581939" y="935710"/>
                  </a:lnTo>
                  <a:lnTo>
                    <a:pt x="614045" y="910310"/>
                  </a:lnTo>
                  <a:lnTo>
                    <a:pt x="631939" y="909040"/>
                  </a:lnTo>
                  <a:lnTo>
                    <a:pt x="634809" y="907770"/>
                  </a:lnTo>
                  <a:lnTo>
                    <a:pt x="639572" y="906500"/>
                  </a:lnTo>
                  <a:lnTo>
                    <a:pt x="643394" y="906500"/>
                  </a:lnTo>
                  <a:lnTo>
                    <a:pt x="645299" y="905230"/>
                  </a:lnTo>
                  <a:lnTo>
                    <a:pt x="647217" y="905230"/>
                  </a:lnTo>
                  <a:lnTo>
                    <a:pt x="657860" y="906500"/>
                  </a:lnTo>
                  <a:lnTo>
                    <a:pt x="675132" y="910310"/>
                  </a:lnTo>
                  <a:lnTo>
                    <a:pt x="694194" y="914120"/>
                  </a:lnTo>
                  <a:lnTo>
                    <a:pt x="710209" y="919200"/>
                  </a:lnTo>
                  <a:lnTo>
                    <a:pt x="725170" y="923010"/>
                  </a:lnTo>
                  <a:lnTo>
                    <a:pt x="737196" y="926820"/>
                  </a:lnTo>
                  <a:lnTo>
                    <a:pt x="739813" y="926820"/>
                  </a:lnTo>
                  <a:lnTo>
                    <a:pt x="750874" y="924280"/>
                  </a:lnTo>
                  <a:lnTo>
                    <a:pt x="760336" y="920470"/>
                  </a:lnTo>
                  <a:lnTo>
                    <a:pt x="766927" y="914120"/>
                  </a:lnTo>
                  <a:lnTo>
                    <a:pt x="769404" y="907770"/>
                  </a:lnTo>
                  <a:close/>
                </a:path>
                <a:path w="792479" h="4284980">
                  <a:moveTo>
                    <a:pt x="777036" y="3855326"/>
                  </a:moveTo>
                  <a:lnTo>
                    <a:pt x="753173" y="3811409"/>
                  </a:lnTo>
                  <a:lnTo>
                    <a:pt x="719759" y="3787546"/>
                  </a:lnTo>
                  <a:lnTo>
                    <a:pt x="679754" y="3774262"/>
                  </a:lnTo>
                  <a:lnTo>
                    <a:pt x="660577" y="3771328"/>
                  </a:lnTo>
                  <a:lnTo>
                    <a:pt x="660577" y="3775151"/>
                  </a:lnTo>
                  <a:lnTo>
                    <a:pt x="666305" y="3778974"/>
                  </a:lnTo>
                  <a:lnTo>
                    <a:pt x="668210" y="3780879"/>
                  </a:lnTo>
                  <a:lnTo>
                    <a:pt x="709599" y="3836238"/>
                  </a:lnTo>
                  <a:lnTo>
                    <a:pt x="734072" y="3867747"/>
                  </a:lnTo>
                  <a:lnTo>
                    <a:pt x="740905" y="3876370"/>
                  </a:lnTo>
                  <a:lnTo>
                    <a:pt x="747204" y="3882301"/>
                  </a:lnTo>
                  <a:lnTo>
                    <a:pt x="753148" y="3885730"/>
                  </a:lnTo>
                  <a:lnTo>
                    <a:pt x="758901" y="3886835"/>
                  </a:lnTo>
                  <a:lnTo>
                    <a:pt x="766572" y="3884599"/>
                  </a:lnTo>
                  <a:lnTo>
                    <a:pt x="772261" y="3878237"/>
                  </a:lnTo>
                  <a:lnTo>
                    <a:pt x="775817" y="3868305"/>
                  </a:lnTo>
                  <a:lnTo>
                    <a:pt x="777036" y="3855326"/>
                  </a:lnTo>
                  <a:close/>
                </a:path>
                <a:path w="792479" h="4284980">
                  <a:moveTo>
                    <a:pt x="787539" y="2274341"/>
                  </a:moveTo>
                  <a:lnTo>
                    <a:pt x="763663" y="2231161"/>
                  </a:lnTo>
                  <a:lnTo>
                    <a:pt x="754024" y="2222271"/>
                  </a:lnTo>
                  <a:lnTo>
                    <a:pt x="747318" y="2215921"/>
                  </a:lnTo>
                  <a:lnTo>
                    <a:pt x="704951" y="2196871"/>
                  </a:lnTo>
                  <a:lnTo>
                    <a:pt x="671068" y="2190521"/>
                  </a:lnTo>
                  <a:lnTo>
                    <a:pt x="670115" y="2194331"/>
                  </a:lnTo>
                  <a:lnTo>
                    <a:pt x="675843" y="2198141"/>
                  </a:lnTo>
                  <a:lnTo>
                    <a:pt x="677748" y="2200681"/>
                  </a:lnTo>
                  <a:lnTo>
                    <a:pt x="683488" y="2207031"/>
                  </a:lnTo>
                  <a:lnTo>
                    <a:pt x="715581" y="2248941"/>
                  </a:lnTo>
                  <a:lnTo>
                    <a:pt x="733361" y="2273071"/>
                  </a:lnTo>
                  <a:lnTo>
                    <a:pt x="741476" y="2283231"/>
                  </a:lnTo>
                  <a:lnTo>
                    <a:pt x="744575" y="2287041"/>
                  </a:lnTo>
                  <a:lnTo>
                    <a:pt x="751408" y="2295931"/>
                  </a:lnTo>
                  <a:lnTo>
                    <a:pt x="757707" y="2301011"/>
                  </a:lnTo>
                  <a:lnTo>
                    <a:pt x="763638" y="2304821"/>
                  </a:lnTo>
                  <a:lnTo>
                    <a:pt x="769391" y="2306091"/>
                  </a:lnTo>
                  <a:lnTo>
                    <a:pt x="777062" y="2303551"/>
                  </a:lnTo>
                  <a:lnTo>
                    <a:pt x="782764" y="2297201"/>
                  </a:lnTo>
                  <a:lnTo>
                    <a:pt x="786320" y="2287041"/>
                  </a:lnTo>
                  <a:lnTo>
                    <a:pt x="787539" y="2274341"/>
                  </a:lnTo>
                  <a:close/>
                </a:path>
                <a:path w="792479" h="4284980">
                  <a:moveTo>
                    <a:pt x="787539" y="1510715"/>
                  </a:moveTo>
                  <a:lnTo>
                    <a:pt x="763663" y="1467535"/>
                  </a:lnTo>
                  <a:lnTo>
                    <a:pt x="754024" y="1458645"/>
                  </a:lnTo>
                  <a:lnTo>
                    <a:pt x="747318" y="1452295"/>
                  </a:lnTo>
                  <a:lnTo>
                    <a:pt x="704951" y="1433245"/>
                  </a:lnTo>
                  <a:lnTo>
                    <a:pt x="671068" y="1426895"/>
                  </a:lnTo>
                  <a:lnTo>
                    <a:pt x="670115" y="1430705"/>
                  </a:lnTo>
                  <a:lnTo>
                    <a:pt x="675843" y="1434515"/>
                  </a:lnTo>
                  <a:lnTo>
                    <a:pt x="677748" y="1437055"/>
                  </a:lnTo>
                  <a:lnTo>
                    <a:pt x="683488" y="1443405"/>
                  </a:lnTo>
                  <a:lnTo>
                    <a:pt x="715581" y="1485315"/>
                  </a:lnTo>
                  <a:lnTo>
                    <a:pt x="733361" y="1509445"/>
                  </a:lnTo>
                  <a:lnTo>
                    <a:pt x="741476" y="1519605"/>
                  </a:lnTo>
                  <a:lnTo>
                    <a:pt x="744575" y="1523415"/>
                  </a:lnTo>
                  <a:lnTo>
                    <a:pt x="751408" y="1532305"/>
                  </a:lnTo>
                  <a:lnTo>
                    <a:pt x="757707" y="1537385"/>
                  </a:lnTo>
                  <a:lnTo>
                    <a:pt x="763638" y="1541195"/>
                  </a:lnTo>
                  <a:lnTo>
                    <a:pt x="769391" y="1542465"/>
                  </a:lnTo>
                  <a:lnTo>
                    <a:pt x="777062" y="1539925"/>
                  </a:lnTo>
                  <a:lnTo>
                    <a:pt x="782764" y="1533575"/>
                  </a:lnTo>
                  <a:lnTo>
                    <a:pt x="786320" y="1523415"/>
                  </a:lnTo>
                  <a:lnTo>
                    <a:pt x="787539" y="1510715"/>
                  </a:lnTo>
                  <a:close/>
                </a:path>
                <a:path w="792479" h="4284980">
                  <a:moveTo>
                    <a:pt x="792302" y="3127019"/>
                  </a:moveTo>
                  <a:lnTo>
                    <a:pt x="789444" y="3124162"/>
                  </a:lnTo>
                  <a:lnTo>
                    <a:pt x="769569" y="3148025"/>
                  </a:lnTo>
                  <a:lnTo>
                    <a:pt x="744283" y="3173717"/>
                  </a:lnTo>
                  <a:lnTo>
                    <a:pt x="711847" y="3202851"/>
                  </a:lnTo>
                  <a:lnTo>
                    <a:pt x="670521" y="3237026"/>
                  </a:lnTo>
                  <a:lnTo>
                    <a:pt x="618566" y="3277844"/>
                  </a:lnTo>
                  <a:lnTo>
                    <a:pt x="570738" y="3313353"/>
                  </a:lnTo>
                  <a:lnTo>
                    <a:pt x="519417" y="3349206"/>
                  </a:lnTo>
                  <a:lnTo>
                    <a:pt x="471843" y="3380409"/>
                  </a:lnTo>
                  <a:lnTo>
                    <a:pt x="435279" y="3401949"/>
                  </a:lnTo>
                  <a:lnTo>
                    <a:pt x="384822" y="3428669"/>
                  </a:lnTo>
                  <a:lnTo>
                    <a:pt x="346392" y="3449739"/>
                  </a:lnTo>
                  <a:lnTo>
                    <a:pt x="298259" y="3474897"/>
                  </a:lnTo>
                  <a:lnTo>
                    <a:pt x="264782" y="3490366"/>
                  </a:lnTo>
                  <a:lnTo>
                    <a:pt x="241134" y="3498126"/>
                  </a:lnTo>
                  <a:lnTo>
                    <a:pt x="222415" y="3500259"/>
                  </a:lnTo>
                  <a:lnTo>
                    <a:pt x="211226" y="3499269"/>
                  </a:lnTo>
                  <a:lnTo>
                    <a:pt x="167043" y="3479266"/>
                  </a:lnTo>
                  <a:lnTo>
                    <a:pt x="131165" y="3449675"/>
                  </a:lnTo>
                  <a:lnTo>
                    <a:pt x="123126" y="3436315"/>
                  </a:lnTo>
                  <a:lnTo>
                    <a:pt x="117411" y="3441077"/>
                  </a:lnTo>
                  <a:lnTo>
                    <a:pt x="115506" y="3443948"/>
                  </a:lnTo>
                  <a:lnTo>
                    <a:pt x="115582" y="3449739"/>
                  </a:lnTo>
                  <a:lnTo>
                    <a:pt x="116001" y="3455466"/>
                  </a:lnTo>
                  <a:lnTo>
                    <a:pt x="126111" y="3496449"/>
                  </a:lnTo>
                  <a:lnTo>
                    <a:pt x="141579" y="3515207"/>
                  </a:lnTo>
                  <a:lnTo>
                    <a:pt x="146761" y="3521265"/>
                  </a:lnTo>
                  <a:lnTo>
                    <a:pt x="189230" y="3570440"/>
                  </a:lnTo>
                  <a:lnTo>
                    <a:pt x="227622" y="3599116"/>
                  </a:lnTo>
                  <a:lnTo>
                    <a:pt x="246278" y="3601453"/>
                  </a:lnTo>
                  <a:lnTo>
                    <a:pt x="257860" y="3600589"/>
                  </a:lnTo>
                  <a:lnTo>
                    <a:pt x="267995" y="3597402"/>
                  </a:lnTo>
                  <a:lnTo>
                    <a:pt x="278498" y="3590975"/>
                  </a:lnTo>
                  <a:lnTo>
                    <a:pt x="291147" y="3580447"/>
                  </a:lnTo>
                  <a:lnTo>
                    <a:pt x="299034" y="3575367"/>
                  </a:lnTo>
                  <a:lnTo>
                    <a:pt x="304152" y="3571976"/>
                  </a:lnTo>
                  <a:lnTo>
                    <a:pt x="308737" y="3568776"/>
                  </a:lnTo>
                  <a:lnTo>
                    <a:pt x="315010" y="3564217"/>
                  </a:lnTo>
                  <a:lnTo>
                    <a:pt x="330060" y="3554361"/>
                  </a:lnTo>
                  <a:lnTo>
                    <a:pt x="343052" y="3546208"/>
                  </a:lnTo>
                  <a:lnTo>
                    <a:pt x="376097" y="3526040"/>
                  </a:lnTo>
                  <a:lnTo>
                    <a:pt x="418058" y="3501110"/>
                  </a:lnTo>
                  <a:lnTo>
                    <a:pt x="419442" y="3500259"/>
                  </a:lnTo>
                  <a:lnTo>
                    <a:pt x="449008" y="3482009"/>
                  </a:lnTo>
                  <a:lnTo>
                    <a:pt x="472617" y="3466300"/>
                  </a:lnTo>
                  <a:lnTo>
                    <a:pt x="492556" y="3451580"/>
                  </a:lnTo>
                  <a:lnTo>
                    <a:pt x="531114" y="3422599"/>
                  </a:lnTo>
                  <a:lnTo>
                    <a:pt x="538073" y="3417620"/>
                  </a:lnTo>
                  <a:lnTo>
                    <a:pt x="574573" y="3391001"/>
                  </a:lnTo>
                  <a:lnTo>
                    <a:pt x="630605" y="3338703"/>
                  </a:lnTo>
                  <a:lnTo>
                    <a:pt x="665226" y="3305060"/>
                  </a:lnTo>
                  <a:lnTo>
                    <a:pt x="710209" y="3254933"/>
                  </a:lnTo>
                  <a:lnTo>
                    <a:pt x="754126" y="3193846"/>
                  </a:lnTo>
                  <a:lnTo>
                    <a:pt x="764247" y="3180321"/>
                  </a:lnTo>
                  <a:lnTo>
                    <a:pt x="772858" y="3166516"/>
                  </a:lnTo>
                  <a:lnTo>
                    <a:pt x="781634" y="3149676"/>
                  </a:lnTo>
                  <a:lnTo>
                    <a:pt x="792302" y="31270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3" name="object 23" descr="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68974" y="494547"/>
              <a:ext cx="3486163" cy="840028"/>
            </a:xfrm>
            <a:prstGeom prst="rect">
              <a:avLst/>
            </a:prstGeom>
          </p:spPr>
        </p:pic>
        <p:pic>
          <p:nvPicPr>
            <p:cNvPr id="24" name="object 24" descr="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4356225" y="14375052"/>
              <a:ext cx="1857423" cy="42084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小松菜のせビビンバ</dc:title>
  <dcterms:created xsi:type="dcterms:W3CDTF">2022-08-25T04:22:08Z</dcterms:created>
  <dcterms:modified xsi:type="dcterms:W3CDTF">2022-08-25T04:22:08Z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2022-08-25T00:00:00Z</vt:filetime>
  </property>
  <property fmtid="{D5CDD505-2E9C-101B-9397-08002B2CF9AE}" pid="3" name="Creator">
    <vt:lpwstr>Adobe Illustrator 26.3 (Macintosh)</vt:lpwstr>
  </property>
  <property fmtid="{D5CDD505-2E9C-101B-9397-08002B2CF9AE}" pid="4" name="LastSaved">
    <vt:filetime>2022-08-25T00:00:00Z</vt:filetime>
  </property>
  <property fmtid="{D5CDD505-2E9C-101B-9397-08002B2CF9AE}" pid="5" name="Producer">
    <vt:lpwstr>Adobe PDF library 16.07</vt:lpwstr>
  </property>
</Properties>
</file>