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5247" y="1636739"/>
              <a:ext cx="793178" cy="7988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9332" y="1563276"/>
              <a:ext cx="761098" cy="9296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3529" y="1614479"/>
              <a:ext cx="688501" cy="8356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5414" y="1588337"/>
              <a:ext cx="791113" cy="85597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630734" y="1952460"/>
              <a:ext cx="789305" cy="156845"/>
            </a:xfrm>
            <a:custGeom>
              <a:avLst/>
              <a:gdLst/>
              <a:ahLst/>
              <a:cxnLst/>
              <a:rect l="l" t="t" r="r" b="b"/>
              <a:pathLst>
                <a:path w="789304" h="156844">
                  <a:moveTo>
                    <a:pt x="581278" y="0"/>
                  </a:moveTo>
                  <a:lnTo>
                    <a:pt x="569620" y="0"/>
                  </a:lnTo>
                  <a:lnTo>
                    <a:pt x="570585" y="2921"/>
                  </a:lnTo>
                  <a:lnTo>
                    <a:pt x="571550" y="4864"/>
                  </a:lnTo>
                  <a:lnTo>
                    <a:pt x="572541" y="5829"/>
                  </a:lnTo>
                  <a:lnTo>
                    <a:pt x="570585" y="7772"/>
                  </a:lnTo>
                  <a:lnTo>
                    <a:pt x="555040" y="4864"/>
                  </a:lnTo>
                  <a:lnTo>
                    <a:pt x="551141" y="3886"/>
                  </a:lnTo>
                  <a:lnTo>
                    <a:pt x="549211" y="2921"/>
                  </a:lnTo>
                  <a:lnTo>
                    <a:pt x="548220" y="2921"/>
                  </a:lnTo>
                  <a:lnTo>
                    <a:pt x="549211" y="1943"/>
                  </a:lnTo>
                  <a:lnTo>
                    <a:pt x="546607" y="1400"/>
                  </a:lnTo>
                  <a:lnTo>
                    <a:pt x="537902" y="1219"/>
                  </a:lnTo>
                  <a:lnTo>
                    <a:pt x="526101" y="1400"/>
                  </a:lnTo>
                  <a:lnTo>
                    <a:pt x="514210" y="1943"/>
                  </a:lnTo>
                  <a:lnTo>
                    <a:pt x="506425" y="2921"/>
                  </a:lnTo>
                  <a:lnTo>
                    <a:pt x="501573" y="2921"/>
                  </a:lnTo>
                  <a:lnTo>
                    <a:pt x="499617" y="977"/>
                  </a:lnTo>
                  <a:lnTo>
                    <a:pt x="492823" y="977"/>
                  </a:lnTo>
                  <a:lnTo>
                    <a:pt x="479221" y="1943"/>
                  </a:lnTo>
                  <a:lnTo>
                    <a:pt x="464469" y="2508"/>
                  </a:lnTo>
                  <a:lnTo>
                    <a:pt x="439967" y="2798"/>
                  </a:lnTo>
                  <a:lnTo>
                    <a:pt x="313888" y="3012"/>
                  </a:lnTo>
                  <a:lnTo>
                    <a:pt x="268890" y="3649"/>
                  </a:lnTo>
                  <a:lnTo>
                    <a:pt x="225530" y="5380"/>
                  </a:lnTo>
                  <a:lnTo>
                    <a:pt x="169138" y="8750"/>
                  </a:lnTo>
                  <a:lnTo>
                    <a:pt x="126731" y="12519"/>
                  </a:lnTo>
                  <a:lnTo>
                    <a:pt x="91376" y="19443"/>
                  </a:lnTo>
                  <a:lnTo>
                    <a:pt x="84569" y="20408"/>
                  </a:lnTo>
                  <a:lnTo>
                    <a:pt x="81648" y="21386"/>
                  </a:lnTo>
                  <a:lnTo>
                    <a:pt x="78739" y="21386"/>
                  </a:lnTo>
                  <a:lnTo>
                    <a:pt x="74853" y="22352"/>
                  </a:lnTo>
                  <a:lnTo>
                    <a:pt x="72910" y="23329"/>
                  </a:lnTo>
                  <a:lnTo>
                    <a:pt x="69989" y="24307"/>
                  </a:lnTo>
                  <a:lnTo>
                    <a:pt x="65125" y="25273"/>
                  </a:lnTo>
                  <a:lnTo>
                    <a:pt x="45681" y="25273"/>
                  </a:lnTo>
                  <a:lnTo>
                    <a:pt x="43751" y="26250"/>
                  </a:lnTo>
                  <a:lnTo>
                    <a:pt x="40830" y="27216"/>
                  </a:lnTo>
                  <a:lnTo>
                    <a:pt x="34988" y="27216"/>
                  </a:lnTo>
                  <a:lnTo>
                    <a:pt x="31114" y="26250"/>
                  </a:lnTo>
                  <a:lnTo>
                    <a:pt x="29159" y="26250"/>
                  </a:lnTo>
                  <a:lnTo>
                    <a:pt x="27216" y="28194"/>
                  </a:lnTo>
                  <a:lnTo>
                    <a:pt x="23329" y="30137"/>
                  </a:lnTo>
                  <a:lnTo>
                    <a:pt x="18478" y="30137"/>
                  </a:lnTo>
                  <a:lnTo>
                    <a:pt x="18478" y="35966"/>
                  </a:lnTo>
                  <a:lnTo>
                    <a:pt x="16522" y="36944"/>
                  </a:lnTo>
                  <a:lnTo>
                    <a:pt x="10693" y="36944"/>
                  </a:lnTo>
                  <a:lnTo>
                    <a:pt x="1943" y="45681"/>
                  </a:lnTo>
                  <a:lnTo>
                    <a:pt x="2920" y="47625"/>
                  </a:lnTo>
                  <a:lnTo>
                    <a:pt x="2920" y="49580"/>
                  </a:lnTo>
                  <a:lnTo>
                    <a:pt x="977" y="53454"/>
                  </a:lnTo>
                  <a:lnTo>
                    <a:pt x="0" y="53454"/>
                  </a:lnTo>
                  <a:lnTo>
                    <a:pt x="1943" y="55410"/>
                  </a:lnTo>
                  <a:lnTo>
                    <a:pt x="1943" y="56375"/>
                  </a:lnTo>
                  <a:lnTo>
                    <a:pt x="0" y="60274"/>
                  </a:lnTo>
                  <a:lnTo>
                    <a:pt x="0" y="61239"/>
                  </a:lnTo>
                  <a:lnTo>
                    <a:pt x="1943" y="63182"/>
                  </a:lnTo>
                  <a:lnTo>
                    <a:pt x="3886" y="64160"/>
                  </a:lnTo>
                  <a:lnTo>
                    <a:pt x="4864" y="66103"/>
                  </a:lnTo>
                  <a:lnTo>
                    <a:pt x="4864" y="69011"/>
                  </a:lnTo>
                  <a:lnTo>
                    <a:pt x="5829" y="70954"/>
                  </a:lnTo>
                  <a:lnTo>
                    <a:pt x="7785" y="72910"/>
                  </a:lnTo>
                  <a:lnTo>
                    <a:pt x="7785" y="75819"/>
                  </a:lnTo>
                  <a:lnTo>
                    <a:pt x="9728" y="76784"/>
                  </a:lnTo>
                  <a:lnTo>
                    <a:pt x="14579" y="81648"/>
                  </a:lnTo>
                  <a:lnTo>
                    <a:pt x="16522" y="87490"/>
                  </a:lnTo>
                  <a:lnTo>
                    <a:pt x="25285" y="96240"/>
                  </a:lnTo>
                  <a:lnTo>
                    <a:pt x="29159" y="99148"/>
                  </a:lnTo>
                  <a:lnTo>
                    <a:pt x="31114" y="99148"/>
                  </a:lnTo>
                  <a:lnTo>
                    <a:pt x="38887" y="106921"/>
                  </a:lnTo>
                  <a:lnTo>
                    <a:pt x="51523" y="116649"/>
                  </a:lnTo>
                  <a:lnTo>
                    <a:pt x="55410" y="118592"/>
                  </a:lnTo>
                  <a:lnTo>
                    <a:pt x="59296" y="124421"/>
                  </a:lnTo>
                  <a:lnTo>
                    <a:pt x="61239" y="126364"/>
                  </a:lnTo>
                  <a:lnTo>
                    <a:pt x="65125" y="126364"/>
                  </a:lnTo>
                  <a:lnTo>
                    <a:pt x="68046" y="128308"/>
                  </a:lnTo>
                  <a:lnTo>
                    <a:pt x="75818" y="132194"/>
                  </a:lnTo>
                  <a:lnTo>
                    <a:pt x="79705" y="133172"/>
                  </a:lnTo>
                  <a:lnTo>
                    <a:pt x="87103" y="135857"/>
                  </a:lnTo>
                  <a:lnTo>
                    <a:pt x="95869" y="139366"/>
                  </a:lnTo>
                  <a:lnTo>
                    <a:pt x="115671" y="147751"/>
                  </a:lnTo>
                  <a:lnTo>
                    <a:pt x="134675" y="153581"/>
                  </a:lnTo>
                  <a:lnTo>
                    <a:pt x="154679" y="156495"/>
                  </a:lnTo>
                  <a:lnTo>
                    <a:pt x="174864" y="156495"/>
                  </a:lnTo>
                  <a:lnTo>
                    <a:pt x="194411" y="153581"/>
                  </a:lnTo>
                  <a:lnTo>
                    <a:pt x="200240" y="151638"/>
                  </a:lnTo>
                  <a:lnTo>
                    <a:pt x="201206" y="151638"/>
                  </a:lnTo>
                  <a:lnTo>
                    <a:pt x="202183" y="150672"/>
                  </a:lnTo>
                  <a:lnTo>
                    <a:pt x="213842" y="150672"/>
                  </a:lnTo>
                  <a:lnTo>
                    <a:pt x="215798" y="148717"/>
                  </a:lnTo>
                  <a:lnTo>
                    <a:pt x="219671" y="147751"/>
                  </a:lnTo>
                  <a:lnTo>
                    <a:pt x="226479" y="147751"/>
                  </a:lnTo>
                  <a:lnTo>
                    <a:pt x="235229" y="144830"/>
                  </a:lnTo>
                  <a:lnTo>
                    <a:pt x="238150" y="142887"/>
                  </a:lnTo>
                  <a:lnTo>
                    <a:pt x="246900" y="142887"/>
                  </a:lnTo>
                  <a:lnTo>
                    <a:pt x="251764" y="141922"/>
                  </a:lnTo>
                  <a:lnTo>
                    <a:pt x="252729" y="141922"/>
                  </a:lnTo>
                  <a:lnTo>
                    <a:pt x="256628" y="139966"/>
                  </a:lnTo>
                  <a:lnTo>
                    <a:pt x="270230" y="139966"/>
                  </a:lnTo>
                  <a:lnTo>
                    <a:pt x="276059" y="138036"/>
                  </a:lnTo>
                  <a:lnTo>
                    <a:pt x="280923" y="137058"/>
                  </a:lnTo>
                  <a:lnTo>
                    <a:pt x="284810" y="137058"/>
                  </a:lnTo>
                  <a:lnTo>
                    <a:pt x="290139" y="136678"/>
                  </a:lnTo>
                  <a:lnTo>
                    <a:pt x="337299" y="130251"/>
                  </a:lnTo>
                  <a:lnTo>
                    <a:pt x="343128" y="129286"/>
                  </a:lnTo>
                  <a:lnTo>
                    <a:pt x="371322" y="129286"/>
                  </a:lnTo>
                  <a:lnTo>
                    <a:pt x="375196" y="128308"/>
                  </a:lnTo>
                  <a:lnTo>
                    <a:pt x="377151" y="127342"/>
                  </a:lnTo>
                  <a:lnTo>
                    <a:pt x="379808" y="126762"/>
                  </a:lnTo>
                  <a:lnTo>
                    <a:pt x="420907" y="124666"/>
                  </a:lnTo>
                  <a:lnTo>
                    <a:pt x="430247" y="123934"/>
                  </a:lnTo>
                  <a:lnTo>
                    <a:pt x="436124" y="123204"/>
                  </a:lnTo>
                  <a:lnTo>
                    <a:pt x="443255" y="121500"/>
                  </a:lnTo>
                  <a:lnTo>
                    <a:pt x="444220" y="121500"/>
                  </a:lnTo>
                  <a:lnTo>
                    <a:pt x="450049" y="123444"/>
                  </a:lnTo>
                  <a:lnTo>
                    <a:pt x="451027" y="123444"/>
                  </a:lnTo>
                  <a:lnTo>
                    <a:pt x="456857" y="120535"/>
                  </a:lnTo>
                  <a:lnTo>
                    <a:pt x="465607" y="118592"/>
                  </a:lnTo>
                  <a:lnTo>
                    <a:pt x="467550" y="119570"/>
                  </a:lnTo>
                  <a:lnTo>
                    <a:pt x="468515" y="120535"/>
                  </a:lnTo>
                  <a:lnTo>
                    <a:pt x="469493" y="120535"/>
                  </a:lnTo>
                  <a:lnTo>
                    <a:pt x="471449" y="118592"/>
                  </a:lnTo>
                  <a:lnTo>
                    <a:pt x="478243" y="117614"/>
                  </a:lnTo>
                  <a:lnTo>
                    <a:pt x="491399" y="117448"/>
                  </a:lnTo>
                  <a:lnTo>
                    <a:pt x="507734" y="116387"/>
                  </a:lnTo>
                  <a:lnTo>
                    <a:pt x="525157" y="114548"/>
                  </a:lnTo>
                  <a:lnTo>
                    <a:pt x="534500" y="113971"/>
                  </a:lnTo>
                  <a:lnTo>
                    <a:pt x="557949" y="113728"/>
                  </a:lnTo>
                  <a:lnTo>
                    <a:pt x="571550" y="111785"/>
                  </a:lnTo>
                  <a:lnTo>
                    <a:pt x="599706" y="111936"/>
                  </a:lnTo>
                  <a:lnTo>
                    <a:pt x="634745" y="112750"/>
                  </a:lnTo>
                  <a:lnTo>
                    <a:pt x="636676" y="111785"/>
                  </a:lnTo>
                  <a:lnTo>
                    <a:pt x="643483" y="109842"/>
                  </a:lnTo>
                  <a:lnTo>
                    <a:pt x="646404" y="108864"/>
                  </a:lnTo>
                  <a:lnTo>
                    <a:pt x="651268" y="107899"/>
                  </a:lnTo>
                  <a:lnTo>
                    <a:pt x="651268" y="106921"/>
                  </a:lnTo>
                  <a:lnTo>
                    <a:pt x="625995" y="106921"/>
                  </a:lnTo>
                  <a:lnTo>
                    <a:pt x="619188" y="105956"/>
                  </a:lnTo>
                  <a:lnTo>
                    <a:pt x="608495" y="104013"/>
                  </a:lnTo>
                  <a:lnTo>
                    <a:pt x="607517" y="103035"/>
                  </a:lnTo>
                  <a:lnTo>
                    <a:pt x="608495" y="103035"/>
                  </a:lnTo>
                  <a:lnTo>
                    <a:pt x="609472" y="102069"/>
                  </a:lnTo>
                  <a:lnTo>
                    <a:pt x="613346" y="102069"/>
                  </a:lnTo>
                  <a:lnTo>
                    <a:pt x="627873" y="104693"/>
                  </a:lnTo>
                  <a:lnTo>
                    <a:pt x="636443" y="105348"/>
                  </a:lnTo>
                  <a:lnTo>
                    <a:pt x="643919" y="105090"/>
                  </a:lnTo>
                  <a:lnTo>
                    <a:pt x="650303" y="104013"/>
                  </a:lnTo>
                  <a:lnTo>
                    <a:pt x="654176" y="103035"/>
                  </a:lnTo>
                  <a:lnTo>
                    <a:pt x="663905" y="103035"/>
                  </a:lnTo>
                  <a:lnTo>
                    <a:pt x="667791" y="101092"/>
                  </a:lnTo>
                  <a:lnTo>
                    <a:pt x="670699" y="100114"/>
                  </a:lnTo>
                  <a:lnTo>
                    <a:pt x="675563" y="99148"/>
                  </a:lnTo>
                  <a:lnTo>
                    <a:pt x="676541" y="99148"/>
                  </a:lnTo>
                  <a:lnTo>
                    <a:pt x="682370" y="104978"/>
                  </a:lnTo>
                  <a:lnTo>
                    <a:pt x="684314" y="105956"/>
                  </a:lnTo>
                  <a:lnTo>
                    <a:pt x="699871" y="105956"/>
                  </a:lnTo>
                  <a:lnTo>
                    <a:pt x="703757" y="106921"/>
                  </a:lnTo>
                  <a:lnTo>
                    <a:pt x="704735" y="107899"/>
                  </a:lnTo>
                  <a:lnTo>
                    <a:pt x="706666" y="108864"/>
                  </a:lnTo>
                  <a:lnTo>
                    <a:pt x="709599" y="108864"/>
                  </a:lnTo>
                  <a:lnTo>
                    <a:pt x="708609" y="107899"/>
                  </a:lnTo>
                  <a:lnTo>
                    <a:pt x="707643" y="105956"/>
                  </a:lnTo>
                  <a:lnTo>
                    <a:pt x="710564" y="104978"/>
                  </a:lnTo>
                  <a:lnTo>
                    <a:pt x="716394" y="107899"/>
                  </a:lnTo>
                  <a:lnTo>
                    <a:pt x="719302" y="108864"/>
                  </a:lnTo>
                  <a:lnTo>
                    <a:pt x="719302" y="107899"/>
                  </a:lnTo>
                  <a:lnTo>
                    <a:pt x="720280" y="106921"/>
                  </a:lnTo>
                  <a:lnTo>
                    <a:pt x="729030" y="107899"/>
                  </a:lnTo>
                  <a:lnTo>
                    <a:pt x="733894" y="109842"/>
                  </a:lnTo>
                  <a:lnTo>
                    <a:pt x="735837" y="110820"/>
                  </a:lnTo>
                  <a:lnTo>
                    <a:pt x="740702" y="110820"/>
                  </a:lnTo>
                  <a:lnTo>
                    <a:pt x="746531" y="113728"/>
                  </a:lnTo>
                  <a:lnTo>
                    <a:pt x="755268" y="113728"/>
                  </a:lnTo>
                  <a:lnTo>
                    <a:pt x="757224" y="112750"/>
                  </a:lnTo>
                  <a:lnTo>
                    <a:pt x="757224" y="114706"/>
                  </a:lnTo>
                  <a:lnTo>
                    <a:pt x="768870" y="114706"/>
                  </a:lnTo>
                  <a:lnTo>
                    <a:pt x="774712" y="113728"/>
                  </a:lnTo>
                  <a:lnTo>
                    <a:pt x="777633" y="113728"/>
                  </a:lnTo>
                  <a:lnTo>
                    <a:pt x="778598" y="111785"/>
                  </a:lnTo>
                  <a:lnTo>
                    <a:pt x="779564" y="108864"/>
                  </a:lnTo>
                  <a:lnTo>
                    <a:pt x="779564" y="106921"/>
                  </a:lnTo>
                  <a:lnTo>
                    <a:pt x="781519" y="103035"/>
                  </a:lnTo>
                  <a:lnTo>
                    <a:pt x="785406" y="97205"/>
                  </a:lnTo>
                  <a:lnTo>
                    <a:pt x="786371" y="92341"/>
                  </a:lnTo>
                  <a:lnTo>
                    <a:pt x="789292" y="84569"/>
                  </a:lnTo>
                  <a:lnTo>
                    <a:pt x="786371" y="80683"/>
                  </a:lnTo>
                  <a:lnTo>
                    <a:pt x="784428" y="78740"/>
                  </a:lnTo>
                  <a:lnTo>
                    <a:pt x="783462" y="75819"/>
                  </a:lnTo>
                  <a:lnTo>
                    <a:pt x="781519" y="71932"/>
                  </a:lnTo>
                  <a:lnTo>
                    <a:pt x="780541" y="68046"/>
                  </a:lnTo>
                  <a:lnTo>
                    <a:pt x="776655" y="62204"/>
                  </a:lnTo>
                  <a:lnTo>
                    <a:pt x="774712" y="60274"/>
                  </a:lnTo>
                  <a:lnTo>
                    <a:pt x="777633" y="57353"/>
                  </a:lnTo>
                  <a:lnTo>
                    <a:pt x="775690" y="53454"/>
                  </a:lnTo>
                  <a:lnTo>
                    <a:pt x="769861" y="50546"/>
                  </a:lnTo>
                  <a:lnTo>
                    <a:pt x="767905" y="48602"/>
                  </a:lnTo>
                  <a:lnTo>
                    <a:pt x="767905" y="46659"/>
                  </a:lnTo>
                  <a:lnTo>
                    <a:pt x="762076" y="40830"/>
                  </a:lnTo>
                  <a:lnTo>
                    <a:pt x="759167" y="36944"/>
                  </a:lnTo>
                  <a:lnTo>
                    <a:pt x="755268" y="33058"/>
                  </a:lnTo>
                  <a:lnTo>
                    <a:pt x="753325" y="29159"/>
                  </a:lnTo>
                  <a:lnTo>
                    <a:pt x="750404" y="27216"/>
                  </a:lnTo>
                  <a:lnTo>
                    <a:pt x="747496" y="27216"/>
                  </a:lnTo>
                  <a:lnTo>
                    <a:pt x="747496" y="25273"/>
                  </a:lnTo>
                  <a:lnTo>
                    <a:pt x="746531" y="24307"/>
                  </a:lnTo>
                  <a:lnTo>
                    <a:pt x="744575" y="24307"/>
                  </a:lnTo>
                  <a:lnTo>
                    <a:pt x="740702" y="21386"/>
                  </a:lnTo>
                  <a:lnTo>
                    <a:pt x="706666" y="2921"/>
                  </a:lnTo>
                  <a:lnTo>
                    <a:pt x="622564" y="412"/>
                  </a:lnTo>
                  <a:lnTo>
                    <a:pt x="581278" y="0"/>
                  </a:lnTo>
                  <a:close/>
                </a:path>
              </a:pathLst>
            </a:custGeom>
            <a:solidFill>
              <a:srgbClr val="4021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9650" y="1617246"/>
              <a:ext cx="654059" cy="8280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6212" y="2512853"/>
              <a:ext cx="570572" cy="8890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036121" y="2548064"/>
              <a:ext cx="1558290" cy="824230"/>
            </a:xfrm>
            <a:custGeom>
              <a:avLst/>
              <a:gdLst/>
              <a:ahLst/>
              <a:cxnLst/>
              <a:rect l="l" t="t" r="r" b="b"/>
              <a:pathLst>
                <a:path w="1558290" h="824229">
                  <a:moveTo>
                    <a:pt x="700062" y="510540"/>
                  </a:moveTo>
                  <a:lnTo>
                    <a:pt x="692340" y="472440"/>
                  </a:lnTo>
                  <a:lnTo>
                    <a:pt x="687235" y="462280"/>
                  </a:lnTo>
                  <a:lnTo>
                    <a:pt x="683336" y="453390"/>
                  </a:lnTo>
                  <a:lnTo>
                    <a:pt x="679437" y="441960"/>
                  </a:lnTo>
                  <a:lnTo>
                    <a:pt x="678561" y="436880"/>
                  </a:lnTo>
                  <a:lnTo>
                    <a:pt x="676440" y="421640"/>
                  </a:lnTo>
                  <a:lnTo>
                    <a:pt x="675563" y="412750"/>
                  </a:lnTo>
                  <a:lnTo>
                    <a:pt x="673823" y="400050"/>
                  </a:lnTo>
                  <a:lnTo>
                    <a:pt x="670344" y="387350"/>
                  </a:lnTo>
                  <a:lnTo>
                    <a:pt x="665581" y="375920"/>
                  </a:lnTo>
                  <a:lnTo>
                    <a:pt x="660006" y="365760"/>
                  </a:lnTo>
                  <a:lnTo>
                    <a:pt x="656120" y="358140"/>
                  </a:lnTo>
                  <a:lnTo>
                    <a:pt x="648017" y="346710"/>
                  </a:lnTo>
                  <a:lnTo>
                    <a:pt x="631329" y="327660"/>
                  </a:lnTo>
                  <a:lnTo>
                    <a:pt x="617728" y="312420"/>
                  </a:lnTo>
                  <a:lnTo>
                    <a:pt x="613194" y="307340"/>
                  </a:lnTo>
                  <a:lnTo>
                    <a:pt x="601954" y="295910"/>
                  </a:lnTo>
                  <a:lnTo>
                    <a:pt x="594385" y="288290"/>
                  </a:lnTo>
                  <a:lnTo>
                    <a:pt x="587222" y="281940"/>
                  </a:lnTo>
                  <a:lnTo>
                    <a:pt x="579526" y="274320"/>
                  </a:lnTo>
                  <a:lnTo>
                    <a:pt x="571550" y="265430"/>
                  </a:lnTo>
                  <a:lnTo>
                    <a:pt x="558546" y="250190"/>
                  </a:lnTo>
                  <a:lnTo>
                    <a:pt x="536562" y="226060"/>
                  </a:lnTo>
                  <a:lnTo>
                    <a:pt x="526846" y="214630"/>
                  </a:lnTo>
                  <a:lnTo>
                    <a:pt x="519061" y="207010"/>
                  </a:lnTo>
                  <a:lnTo>
                    <a:pt x="513219" y="200660"/>
                  </a:lnTo>
                  <a:lnTo>
                    <a:pt x="513219" y="198120"/>
                  </a:lnTo>
                  <a:lnTo>
                    <a:pt x="514210" y="198120"/>
                  </a:lnTo>
                  <a:lnTo>
                    <a:pt x="516153" y="196850"/>
                  </a:lnTo>
                  <a:lnTo>
                    <a:pt x="517118" y="193040"/>
                  </a:lnTo>
                  <a:lnTo>
                    <a:pt x="517118" y="189230"/>
                  </a:lnTo>
                  <a:lnTo>
                    <a:pt x="519061" y="185420"/>
                  </a:lnTo>
                  <a:lnTo>
                    <a:pt x="521004" y="184150"/>
                  </a:lnTo>
                  <a:lnTo>
                    <a:pt x="522947" y="180340"/>
                  </a:lnTo>
                  <a:lnTo>
                    <a:pt x="527812" y="175260"/>
                  </a:lnTo>
                  <a:lnTo>
                    <a:pt x="531710" y="168910"/>
                  </a:lnTo>
                  <a:lnTo>
                    <a:pt x="540448" y="156210"/>
                  </a:lnTo>
                  <a:lnTo>
                    <a:pt x="541413" y="154940"/>
                  </a:lnTo>
                  <a:lnTo>
                    <a:pt x="542391" y="154940"/>
                  </a:lnTo>
                  <a:lnTo>
                    <a:pt x="546125" y="153670"/>
                  </a:lnTo>
                  <a:lnTo>
                    <a:pt x="551141" y="147320"/>
                  </a:lnTo>
                  <a:lnTo>
                    <a:pt x="556882" y="138430"/>
                  </a:lnTo>
                  <a:lnTo>
                    <a:pt x="562813" y="127000"/>
                  </a:lnTo>
                  <a:lnTo>
                    <a:pt x="565721" y="121920"/>
                  </a:lnTo>
                  <a:lnTo>
                    <a:pt x="570572" y="114300"/>
                  </a:lnTo>
                  <a:lnTo>
                    <a:pt x="574471" y="109220"/>
                  </a:lnTo>
                  <a:lnTo>
                    <a:pt x="579602" y="102870"/>
                  </a:lnTo>
                  <a:lnTo>
                    <a:pt x="583463" y="96520"/>
                  </a:lnTo>
                  <a:lnTo>
                    <a:pt x="586219" y="91440"/>
                  </a:lnTo>
                  <a:lnTo>
                    <a:pt x="588073" y="87630"/>
                  </a:lnTo>
                  <a:lnTo>
                    <a:pt x="590016" y="82550"/>
                  </a:lnTo>
                  <a:lnTo>
                    <a:pt x="590016" y="81280"/>
                  </a:lnTo>
                  <a:lnTo>
                    <a:pt x="588073" y="76200"/>
                  </a:lnTo>
                  <a:lnTo>
                    <a:pt x="587108" y="76200"/>
                  </a:lnTo>
                  <a:lnTo>
                    <a:pt x="587108" y="74930"/>
                  </a:lnTo>
                  <a:lnTo>
                    <a:pt x="565721" y="41910"/>
                  </a:lnTo>
                  <a:lnTo>
                    <a:pt x="533641" y="21590"/>
                  </a:lnTo>
                  <a:lnTo>
                    <a:pt x="519061" y="8890"/>
                  </a:lnTo>
                  <a:lnTo>
                    <a:pt x="511289" y="5080"/>
                  </a:lnTo>
                  <a:lnTo>
                    <a:pt x="504482" y="2540"/>
                  </a:lnTo>
                  <a:lnTo>
                    <a:pt x="498652" y="0"/>
                  </a:lnTo>
                  <a:lnTo>
                    <a:pt x="496709" y="0"/>
                  </a:lnTo>
                  <a:lnTo>
                    <a:pt x="491845" y="2540"/>
                  </a:lnTo>
                  <a:lnTo>
                    <a:pt x="489902" y="2540"/>
                  </a:lnTo>
                  <a:lnTo>
                    <a:pt x="486016" y="3810"/>
                  </a:lnTo>
                  <a:lnTo>
                    <a:pt x="483095" y="5080"/>
                  </a:lnTo>
                  <a:lnTo>
                    <a:pt x="477253" y="6350"/>
                  </a:lnTo>
                  <a:lnTo>
                    <a:pt x="464629" y="12700"/>
                  </a:lnTo>
                  <a:lnTo>
                    <a:pt x="461708" y="21590"/>
                  </a:lnTo>
                  <a:lnTo>
                    <a:pt x="460743" y="22860"/>
                  </a:lnTo>
                  <a:lnTo>
                    <a:pt x="457822" y="24130"/>
                  </a:lnTo>
                  <a:lnTo>
                    <a:pt x="455879" y="25400"/>
                  </a:lnTo>
                  <a:lnTo>
                    <a:pt x="452958" y="30480"/>
                  </a:lnTo>
                  <a:lnTo>
                    <a:pt x="451015" y="31750"/>
                  </a:lnTo>
                  <a:lnTo>
                    <a:pt x="449084" y="31750"/>
                  </a:lnTo>
                  <a:lnTo>
                    <a:pt x="448106" y="33020"/>
                  </a:lnTo>
                  <a:lnTo>
                    <a:pt x="446151" y="36830"/>
                  </a:lnTo>
                  <a:lnTo>
                    <a:pt x="445185" y="40640"/>
                  </a:lnTo>
                  <a:lnTo>
                    <a:pt x="441299" y="44450"/>
                  </a:lnTo>
                  <a:lnTo>
                    <a:pt x="439356" y="48260"/>
                  </a:lnTo>
                  <a:lnTo>
                    <a:pt x="439356" y="52070"/>
                  </a:lnTo>
                  <a:lnTo>
                    <a:pt x="437413" y="55880"/>
                  </a:lnTo>
                  <a:lnTo>
                    <a:pt x="429628" y="66040"/>
                  </a:lnTo>
                  <a:lnTo>
                    <a:pt x="428663" y="68580"/>
                  </a:lnTo>
                  <a:lnTo>
                    <a:pt x="430606" y="74930"/>
                  </a:lnTo>
                  <a:lnTo>
                    <a:pt x="431584" y="78740"/>
                  </a:lnTo>
                  <a:lnTo>
                    <a:pt x="439356" y="87630"/>
                  </a:lnTo>
                  <a:lnTo>
                    <a:pt x="443242" y="87630"/>
                  </a:lnTo>
                  <a:lnTo>
                    <a:pt x="443242" y="88900"/>
                  </a:lnTo>
                  <a:lnTo>
                    <a:pt x="442277" y="91440"/>
                  </a:lnTo>
                  <a:lnTo>
                    <a:pt x="441198" y="97790"/>
                  </a:lnTo>
                  <a:lnTo>
                    <a:pt x="439483" y="104140"/>
                  </a:lnTo>
                  <a:lnTo>
                    <a:pt x="437222" y="111760"/>
                  </a:lnTo>
                  <a:lnTo>
                    <a:pt x="434492" y="119380"/>
                  </a:lnTo>
                  <a:lnTo>
                    <a:pt x="432549" y="124460"/>
                  </a:lnTo>
                  <a:lnTo>
                    <a:pt x="429628" y="135890"/>
                  </a:lnTo>
                  <a:lnTo>
                    <a:pt x="428078" y="140970"/>
                  </a:lnTo>
                  <a:lnTo>
                    <a:pt x="425996" y="147320"/>
                  </a:lnTo>
                  <a:lnTo>
                    <a:pt x="422808" y="154940"/>
                  </a:lnTo>
                  <a:lnTo>
                    <a:pt x="417969" y="167640"/>
                  </a:lnTo>
                  <a:lnTo>
                    <a:pt x="416991" y="171450"/>
                  </a:lnTo>
                  <a:lnTo>
                    <a:pt x="413118" y="176530"/>
                  </a:lnTo>
                  <a:lnTo>
                    <a:pt x="393661" y="176530"/>
                  </a:lnTo>
                  <a:lnTo>
                    <a:pt x="384924" y="177800"/>
                  </a:lnTo>
                  <a:lnTo>
                    <a:pt x="373253" y="185420"/>
                  </a:lnTo>
                  <a:lnTo>
                    <a:pt x="366458" y="190500"/>
                  </a:lnTo>
                  <a:lnTo>
                    <a:pt x="362559" y="193040"/>
                  </a:lnTo>
                  <a:lnTo>
                    <a:pt x="357403" y="196850"/>
                  </a:lnTo>
                  <a:lnTo>
                    <a:pt x="352602" y="199390"/>
                  </a:lnTo>
                  <a:lnTo>
                    <a:pt x="346710" y="200660"/>
                  </a:lnTo>
                  <a:lnTo>
                    <a:pt x="338264" y="201930"/>
                  </a:lnTo>
                  <a:lnTo>
                    <a:pt x="334365" y="202958"/>
                  </a:lnTo>
                  <a:lnTo>
                    <a:pt x="334365" y="317500"/>
                  </a:lnTo>
                  <a:lnTo>
                    <a:pt x="332435" y="321310"/>
                  </a:lnTo>
                  <a:lnTo>
                    <a:pt x="328485" y="326390"/>
                  </a:lnTo>
                  <a:lnTo>
                    <a:pt x="324167" y="334010"/>
                  </a:lnTo>
                  <a:lnTo>
                    <a:pt x="319849" y="344170"/>
                  </a:lnTo>
                  <a:lnTo>
                    <a:pt x="315899" y="356870"/>
                  </a:lnTo>
                  <a:lnTo>
                    <a:pt x="313067" y="365760"/>
                  </a:lnTo>
                  <a:lnTo>
                    <a:pt x="309956" y="373380"/>
                  </a:lnTo>
                  <a:lnTo>
                    <a:pt x="305930" y="379730"/>
                  </a:lnTo>
                  <a:lnTo>
                    <a:pt x="300355" y="387350"/>
                  </a:lnTo>
                  <a:lnTo>
                    <a:pt x="295490" y="393700"/>
                  </a:lnTo>
                  <a:lnTo>
                    <a:pt x="291604" y="400050"/>
                  </a:lnTo>
                  <a:lnTo>
                    <a:pt x="291604" y="403860"/>
                  </a:lnTo>
                  <a:lnTo>
                    <a:pt x="288696" y="408940"/>
                  </a:lnTo>
                  <a:lnTo>
                    <a:pt x="283832" y="412750"/>
                  </a:lnTo>
                  <a:lnTo>
                    <a:pt x="275082" y="417830"/>
                  </a:lnTo>
                  <a:lnTo>
                    <a:pt x="271195" y="422910"/>
                  </a:lnTo>
                  <a:lnTo>
                    <a:pt x="265366" y="431800"/>
                  </a:lnTo>
                  <a:lnTo>
                    <a:pt x="263423" y="435610"/>
                  </a:lnTo>
                  <a:lnTo>
                    <a:pt x="263423" y="438150"/>
                  </a:lnTo>
                  <a:lnTo>
                    <a:pt x="260502" y="438150"/>
                  </a:lnTo>
                  <a:lnTo>
                    <a:pt x="260502" y="439420"/>
                  </a:lnTo>
                  <a:lnTo>
                    <a:pt x="258800" y="444500"/>
                  </a:lnTo>
                  <a:lnTo>
                    <a:pt x="254914" y="452120"/>
                  </a:lnTo>
                  <a:lnTo>
                    <a:pt x="250659" y="461010"/>
                  </a:lnTo>
                  <a:lnTo>
                    <a:pt x="247865" y="466090"/>
                  </a:lnTo>
                  <a:lnTo>
                    <a:pt x="247865" y="467360"/>
                  </a:lnTo>
                  <a:lnTo>
                    <a:pt x="240093" y="471170"/>
                  </a:lnTo>
                  <a:lnTo>
                    <a:pt x="210934" y="499110"/>
                  </a:lnTo>
                  <a:lnTo>
                    <a:pt x="207035" y="502920"/>
                  </a:lnTo>
                  <a:lnTo>
                    <a:pt x="206070" y="504190"/>
                  </a:lnTo>
                  <a:lnTo>
                    <a:pt x="206070" y="505460"/>
                  </a:lnTo>
                  <a:lnTo>
                    <a:pt x="201866" y="509270"/>
                  </a:lnTo>
                  <a:lnTo>
                    <a:pt x="191363" y="519430"/>
                  </a:lnTo>
                  <a:lnTo>
                    <a:pt x="177774" y="530860"/>
                  </a:lnTo>
                  <a:lnTo>
                    <a:pt x="164274" y="543560"/>
                  </a:lnTo>
                  <a:lnTo>
                    <a:pt x="157746" y="548640"/>
                  </a:lnTo>
                  <a:lnTo>
                    <a:pt x="149199" y="557530"/>
                  </a:lnTo>
                  <a:lnTo>
                    <a:pt x="139941" y="566420"/>
                  </a:lnTo>
                  <a:lnTo>
                    <a:pt x="131216" y="574040"/>
                  </a:lnTo>
                  <a:lnTo>
                    <a:pt x="115176" y="590550"/>
                  </a:lnTo>
                  <a:lnTo>
                    <a:pt x="104241" y="600710"/>
                  </a:lnTo>
                  <a:lnTo>
                    <a:pt x="97320" y="605790"/>
                  </a:lnTo>
                  <a:lnTo>
                    <a:pt x="93306" y="607060"/>
                  </a:lnTo>
                  <a:lnTo>
                    <a:pt x="92341" y="607060"/>
                  </a:lnTo>
                  <a:lnTo>
                    <a:pt x="88455" y="612140"/>
                  </a:lnTo>
                  <a:lnTo>
                    <a:pt x="79705" y="608330"/>
                  </a:lnTo>
                  <a:lnTo>
                    <a:pt x="73875" y="604520"/>
                  </a:lnTo>
                  <a:lnTo>
                    <a:pt x="70954" y="603250"/>
                  </a:lnTo>
                  <a:lnTo>
                    <a:pt x="65125" y="603250"/>
                  </a:lnTo>
                  <a:lnTo>
                    <a:pt x="69989" y="585470"/>
                  </a:lnTo>
                  <a:lnTo>
                    <a:pt x="72656" y="575310"/>
                  </a:lnTo>
                  <a:lnTo>
                    <a:pt x="75336" y="567690"/>
                  </a:lnTo>
                  <a:lnTo>
                    <a:pt x="78740" y="558800"/>
                  </a:lnTo>
                  <a:lnTo>
                    <a:pt x="83591" y="548640"/>
                  </a:lnTo>
                  <a:lnTo>
                    <a:pt x="87515" y="539750"/>
                  </a:lnTo>
                  <a:lnTo>
                    <a:pt x="91605" y="530860"/>
                  </a:lnTo>
                  <a:lnTo>
                    <a:pt x="95351" y="523240"/>
                  </a:lnTo>
                  <a:lnTo>
                    <a:pt x="98171" y="515620"/>
                  </a:lnTo>
                  <a:lnTo>
                    <a:pt x="102336" y="506730"/>
                  </a:lnTo>
                  <a:lnTo>
                    <a:pt x="107403" y="496570"/>
                  </a:lnTo>
                  <a:lnTo>
                    <a:pt x="113207" y="485140"/>
                  </a:lnTo>
                  <a:lnTo>
                    <a:pt x="119557" y="472440"/>
                  </a:lnTo>
                  <a:lnTo>
                    <a:pt x="123850" y="464820"/>
                  </a:lnTo>
                  <a:lnTo>
                    <a:pt x="127698" y="457200"/>
                  </a:lnTo>
                  <a:lnTo>
                    <a:pt x="130632" y="449580"/>
                  </a:lnTo>
                  <a:lnTo>
                    <a:pt x="132194" y="445770"/>
                  </a:lnTo>
                  <a:lnTo>
                    <a:pt x="132194" y="444500"/>
                  </a:lnTo>
                  <a:lnTo>
                    <a:pt x="133172" y="443230"/>
                  </a:lnTo>
                  <a:lnTo>
                    <a:pt x="135115" y="443230"/>
                  </a:lnTo>
                  <a:lnTo>
                    <a:pt x="135115" y="440690"/>
                  </a:lnTo>
                  <a:lnTo>
                    <a:pt x="137045" y="436880"/>
                  </a:lnTo>
                  <a:lnTo>
                    <a:pt x="139001" y="434340"/>
                  </a:lnTo>
                  <a:lnTo>
                    <a:pt x="146773" y="419100"/>
                  </a:lnTo>
                  <a:lnTo>
                    <a:pt x="150660" y="412750"/>
                  </a:lnTo>
                  <a:lnTo>
                    <a:pt x="163296" y="400050"/>
                  </a:lnTo>
                  <a:lnTo>
                    <a:pt x="164274" y="397510"/>
                  </a:lnTo>
                  <a:lnTo>
                    <a:pt x="167182" y="392430"/>
                  </a:lnTo>
                  <a:lnTo>
                    <a:pt x="171081" y="386080"/>
                  </a:lnTo>
                  <a:lnTo>
                    <a:pt x="173012" y="387350"/>
                  </a:lnTo>
                  <a:lnTo>
                    <a:pt x="173990" y="386080"/>
                  </a:lnTo>
                  <a:lnTo>
                    <a:pt x="181762" y="378460"/>
                  </a:lnTo>
                  <a:lnTo>
                    <a:pt x="186626" y="375920"/>
                  </a:lnTo>
                  <a:lnTo>
                    <a:pt x="186626" y="378460"/>
                  </a:lnTo>
                  <a:lnTo>
                    <a:pt x="188569" y="375920"/>
                  </a:lnTo>
                  <a:lnTo>
                    <a:pt x="192455" y="373380"/>
                  </a:lnTo>
                  <a:lnTo>
                    <a:pt x="198297" y="368300"/>
                  </a:lnTo>
                  <a:lnTo>
                    <a:pt x="203149" y="367030"/>
                  </a:lnTo>
                  <a:lnTo>
                    <a:pt x="208013" y="367030"/>
                  </a:lnTo>
                  <a:lnTo>
                    <a:pt x="211899" y="363220"/>
                  </a:lnTo>
                  <a:lnTo>
                    <a:pt x="217728" y="358140"/>
                  </a:lnTo>
                  <a:lnTo>
                    <a:pt x="225513" y="351790"/>
                  </a:lnTo>
                  <a:lnTo>
                    <a:pt x="235229" y="344170"/>
                  </a:lnTo>
                  <a:lnTo>
                    <a:pt x="243001" y="337820"/>
                  </a:lnTo>
                  <a:lnTo>
                    <a:pt x="245922" y="335280"/>
                  </a:lnTo>
                  <a:lnTo>
                    <a:pt x="251231" y="330200"/>
                  </a:lnTo>
                  <a:lnTo>
                    <a:pt x="256984" y="325120"/>
                  </a:lnTo>
                  <a:lnTo>
                    <a:pt x="263283" y="321310"/>
                  </a:lnTo>
                  <a:lnTo>
                    <a:pt x="270217" y="317500"/>
                  </a:lnTo>
                  <a:lnTo>
                    <a:pt x="274104" y="316230"/>
                  </a:lnTo>
                  <a:lnTo>
                    <a:pt x="278968" y="312420"/>
                  </a:lnTo>
                  <a:lnTo>
                    <a:pt x="280911" y="312420"/>
                  </a:lnTo>
                  <a:lnTo>
                    <a:pt x="284797" y="308610"/>
                  </a:lnTo>
                  <a:lnTo>
                    <a:pt x="290639" y="306070"/>
                  </a:lnTo>
                  <a:lnTo>
                    <a:pt x="293547" y="306070"/>
                  </a:lnTo>
                  <a:lnTo>
                    <a:pt x="298411" y="304800"/>
                  </a:lnTo>
                  <a:lnTo>
                    <a:pt x="303276" y="300990"/>
                  </a:lnTo>
                  <a:lnTo>
                    <a:pt x="312991" y="295910"/>
                  </a:lnTo>
                  <a:lnTo>
                    <a:pt x="314934" y="295910"/>
                  </a:lnTo>
                  <a:lnTo>
                    <a:pt x="323684" y="303530"/>
                  </a:lnTo>
                  <a:lnTo>
                    <a:pt x="328536" y="308610"/>
                  </a:lnTo>
                  <a:lnTo>
                    <a:pt x="330492" y="312420"/>
                  </a:lnTo>
                  <a:lnTo>
                    <a:pt x="334365" y="317500"/>
                  </a:lnTo>
                  <a:lnTo>
                    <a:pt x="334365" y="202958"/>
                  </a:lnTo>
                  <a:lnTo>
                    <a:pt x="333400" y="203200"/>
                  </a:lnTo>
                  <a:lnTo>
                    <a:pt x="323684" y="204470"/>
                  </a:lnTo>
                  <a:lnTo>
                    <a:pt x="315899" y="205740"/>
                  </a:lnTo>
                  <a:lnTo>
                    <a:pt x="305219" y="209550"/>
                  </a:lnTo>
                  <a:lnTo>
                    <a:pt x="301320" y="210820"/>
                  </a:lnTo>
                  <a:lnTo>
                    <a:pt x="260502" y="233680"/>
                  </a:lnTo>
                  <a:lnTo>
                    <a:pt x="227558" y="251460"/>
                  </a:lnTo>
                  <a:lnTo>
                    <a:pt x="223558" y="254000"/>
                  </a:lnTo>
                  <a:lnTo>
                    <a:pt x="221094" y="255270"/>
                  </a:lnTo>
                  <a:lnTo>
                    <a:pt x="216877" y="259080"/>
                  </a:lnTo>
                  <a:lnTo>
                    <a:pt x="169011" y="304800"/>
                  </a:lnTo>
                  <a:lnTo>
                    <a:pt x="137922" y="328930"/>
                  </a:lnTo>
                  <a:lnTo>
                    <a:pt x="128422" y="337820"/>
                  </a:lnTo>
                  <a:lnTo>
                    <a:pt x="119837" y="346710"/>
                  </a:lnTo>
                  <a:lnTo>
                    <a:pt x="113715" y="354330"/>
                  </a:lnTo>
                  <a:lnTo>
                    <a:pt x="108115" y="363220"/>
                  </a:lnTo>
                  <a:lnTo>
                    <a:pt x="100228" y="373380"/>
                  </a:lnTo>
                  <a:lnTo>
                    <a:pt x="90347" y="384810"/>
                  </a:lnTo>
                  <a:lnTo>
                    <a:pt x="78740" y="397510"/>
                  </a:lnTo>
                  <a:lnTo>
                    <a:pt x="66090" y="411480"/>
                  </a:lnTo>
                  <a:lnTo>
                    <a:pt x="57340" y="430530"/>
                  </a:lnTo>
                  <a:lnTo>
                    <a:pt x="53759" y="438150"/>
                  </a:lnTo>
                  <a:lnTo>
                    <a:pt x="50546" y="445770"/>
                  </a:lnTo>
                  <a:lnTo>
                    <a:pt x="48056" y="450850"/>
                  </a:lnTo>
                  <a:lnTo>
                    <a:pt x="46659" y="454660"/>
                  </a:lnTo>
                  <a:lnTo>
                    <a:pt x="45681" y="457200"/>
                  </a:lnTo>
                  <a:lnTo>
                    <a:pt x="44704" y="467360"/>
                  </a:lnTo>
                  <a:lnTo>
                    <a:pt x="42887" y="488950"/>
                  </a:lnTo>
                  <a:lnTo>
                    <a:pt x="42773" y="499110"/>
                  </a:lnTo>
                  <a:lnTo>
                    <a:pt x="40817" y="505460"/>
                  </a:lnTo>
                  <a:lnTo>
                    <a:pt x="29159" y="566420"/>
                  </a:lnTo>
                  <a:lnTo>
                    <a:pt x="13601" y="603250"/>
                  </a:lnTo>
                  <a:lnTo>
                    <a:pt x="11658" y="607060"/>
                  </a:lnTo>
                  <a:lnTo>
                    <a:pt x="8750" y="613410"/>
                  </a:lnTo>
                  <a:lnTo>
                    <a:pt x="5829" y="622300"/>
                  </a:lnTo>
                  <a:lnTo>
                    <a:pt x="3886" y="623570"/>
                  </a:lnTo>
                  <a:lnTo>
                    <a:pt x="5829" y="627380"/>
                  </a:lnTo>
                  <a:lnTo>
                    <a:pt x="5829" y="629920"/>
                  </a:lnTo>
                  <a:lnTo>
                    <a:pt x="2908" y="632460"/>
                  </a:lnTo>
                  <a:lnTo>
                    <a:pt x="965" y="636270"/>
                  </a:lnTo>
                  <a:lnTo>
                    <a:pt x="0" y="646430"/>
                  </a:lnTo>
                  <a:lnTo>
                    <a:pt x="2908" y="650240"/>
                  </a:lnTo>
                  <a:lnTo>
                    <a:pt x="3886" y="654050"/>
                  </a:lnTo>
                  <a:lnTo>
                    <a:pt x="23037" y="687070"/>
                  </a:lnTo>
                  <a:lnTo>
                    <a:pt x="27216" y="690880"/>
                  </a:lnTo>
                  <a:lnTo>
                    <a:pt x="28181" y="690880"/>
                  </a:lnTo>
                  <a:lnTo>
                    <a:pt x="34023" y="688340"/>
                  </a:lnTo>
                  <a:lnTo>
                    <a:pt x="36931" y="685800"/>
                  </a:lnTo>
                  <a:lnTo>
                    <a:pt x="39852" y="685800"/>
                  </a:lnTo>
                  <a:lnTo>
                    <a:pt x="60261" y="676910"/>
                  </a:lnTo>
                  <a:lnTo>
                    <a:pt x="71920" y="674370"/>
                  </a:lnTo>
                  <a:lnTo>
                    <a:pt x="84696" y="669290"/>
                  </a:lnTo>
                  <a:lnTo>
                    <a:pt x="101206" y="661670"/>
                  </a:lnTo>
                  <a:lnTo>
                    <a:pt x="117170" y="652780"/>
                  </a:lnTo>
                  <a:lnTo>
                    <a:pt x="131216" y="643890"/>
                  </a:lnTo>
                  <a:lnTo>
                    <a:pt x="133172" y="641350"/>
                  </a:lnTo>
                  <a:lnTo>
                    <a:pt x="134137" y="641350"/>
                  </a:lnTo>
                  <a:lnTo>
                    <a:pt x="135115" y="640080"/>
                  </a:lnTo>
                  <a:lnTo>
                    <a:pt x="138023" y="638810"/>
                  </a:lnTo>
                  <a:lnTo>
                    <a:pt x="145796" y="635000"/>
                  </a:lnTo>
                  <a:lnTo>
                    <a:pt x="151638" y="631190"/>
                  </a:lnTo>
                  <a:lnTo>
                    <a:pt x="159410" y="627380"/>
                  </a:lnTo>
                  <a:lnTo>
                    <a:pt x="164274" y="623570"/>
                  </a:lnTo>
                  <a:lnTo>
                    <a:pt x="169125" y="623570"/>
                  </a:lnTo>
                  <a:lnTo>
                    <a:pt x="172046" y="621030"/>
                  </a:lnTo>
                  <a:lnTo>
                    <a:pt x="183705" y="614680"/>
                  </a:lnTo>
                  <a:lnTo>
                    <a:pt x="189547" y="614680"/>
                  </a:lnTo>
                  <a:lnTo>
                    <a:pt x="197319" y="612140"/>
                  </a:lnTo>
                  <a:lnTo>
                    <a:pt x="202184" y="608330"/>
                  </a:lnTo>
                  <a:lnTo>
                    <a:pt x="206070" y="605790"/>
                  </a:lnTo>
                  <a:lnTo>
                    <a:pt x="207035" y="605790"/>
                  </a:lnTo>
                  <a:lnTo>
                    <a:pt x="210527" y="604520"/>
                  </a:lnTo>
                  <a:lnTo>
                    <a:pt x="216027" y="600710"/>
                  </a:lnTo>
                  <a:lnTo>
                    <a:pt x="222631" y="594360"/>
                  </a:lnTo>
                  <a:lnTo>
                    <a:pt x="229400" y="588010"/>
                  </a:lnTo>
                  <a:lnTo>
                    <a:pt x="237871" y="579120"/>
                  </a:lnTo>
                  <a:lnTo>
                    <a:pt x="246164" y="571500"/>
                  </a:lnTo>
                  <a:lnTo>
                    <a:pt x="254812" y="565150"/>
                  </a:lnTo>
                  <a:lnTo>
                    <a:pt x="264388" y="557530"/>
                  </a:lnTo>
                  <a:lnTo>
                    <a:pt x="298259" y="527050"/>
                  </a:lnTo>
                  <a:lnTo>
                    <a:pt x="312750" y="511810"/>
                  </a:lnTo>
                  <a:lnTo>
                    <a:pt x="325412" y="499110"/>
                  </a:lnTo>
                  <a:lnTo>
                    <a:pt x="332435" y="494030"/>
                  </a:lnTo>
                  <a:lnTo>
                    <a:pt x="334365" y="492760"/>
                  </a:lnTo>
                  <a:lnTo>
                    <a:pt x="338264" y="488950"/>
                  </a:lnTo>
                  <a:lnTo>
                    <a:pt x="343128" y="485140"/>
                  </a:lnTo>
                  <a:lnTo>
                    <a:pt x="350901" y="478790"/>
                  </a:lnTo>
                  <a:lnTo>
                    <a:pt x="350901" y="477520"/>
                  </a:lnTo>
                  <a:lnTo>
                    <a:pt x="352844" y="481330"/>
                  </a:lnTo>
                  <a:lnTo>
                    <a:pt x="353822" y="481330"/>
                  </a:lnTo>
                  <a:lnTo>
                    <a:pt x="355765" y="478790"/>
                  </a:lnTo>
                  <a:lnTo>
                    <a:pt x="356247" y="477520"/>
                  </a:lnTo>
                  <a:lnTo>
                    <a:pt x="356730" y="476250"/>
                  </a:lnTo>
                  <a:lnTo>
                    <a:pt x="357695" y="474980"/>
                  </a:lnTo>
                  <a:lnTo>
                    <a:pt x="357695" y="471170"/>
                  </a:lnTo>
                  <a:lnTo>
                    <a:pt x="358686" y="467360"/>
                  </a:lnTo>
                  <a:lnTo>
                    <a:pt x="362559" y="459740"/>
                  </a:lnTo>
                  <a:lnTo>
                    <a:pt x="364502" y="452120"/>
                  </a:lnTo>
                  <a:lnTo>
                    <a:pt x="366458" y="440690"/>
                  </a:lnTo>
                  <a:lnTo>
                    <a:pt x="368388" y="434340"/>
                  </a:lnTo>
                  <a:lnTo>
                    <a:pt x="369366" y="433070"/>
                  </a:lnTo>
                  <a:lnTo>
                    <a:pt x="372351" y="426720"/>
                  </a:lnTo>
                  <a:lnTo>
                    <a:pt x="376415" y="421640"/>
                  </a:lnTo>
                  <a:lnTo>
                    <a:pt x="380847" y="416560"/>
                  </a:lnTo>
                  <a:lnTo>
                    <a:pt x="384924" y="412750"/>
                  </a:lnTo>
                  <a:lnTo>
                    <a:pt x="387832" y="408940"/>
                  </a:lnTo>
                  <a:lnTo>
                    <a:pt x="396582" y="391160"/>
                  </a:lnTo>
                  <a:lnTo>
                    <a:pt x="396582" y="388620"/>
                  </a:lnTo>
                  <a:lnTo>
                    <a:pt x="400481" y="383540"/>
                  </a:lnTo>
                  <a:lnTo>
                    <a:pt x="405333" y="375920"/>
                  </a:lnTo>
                  <a:lnTo>
                    <a:pt x="416115" y="360680"/>
                  </a:lnTo>
                  <a:lnTo>
                    <a:pt x="423075" y="350520"/>
                  </a:lnTo>
                  <a:lnTo>
                    <a:pt x="427482" y="342900"/>
                  </a:lnTo>
                  <a:lnTo>
                    <a:pt x="430606" y="337820"/>
                  </a:lnTo>
                  <a:lnTo>
                    <a:pt x="434263" y="330200"/>
                  </a:lnTo>
                  <a:lnTo>
                    <a:pt x="438010" y="325120"/>
                  </a:lnTo>
                  <a:lnTo>
                    <a:pt x="441947" y="321310"/>
                  </a:lnTo>
                  <a:lnTo>
                    <a:pt x="446151" y="317500"/>
                  </a:lnTo>
                  <a:lnTo>
                    <a:pt x="451015" y="312420"/>
                  </a:lnTo>
                  <a:lnTo>
                    <a:pt x="458787" y="317500"/>
                  </a:lnTo>
                  <a:lnTo>
                    <a:pt x="471525" y="325120"/>
                  </a:lnTo>
                  <a:lnTo>
                    <a:pt x="480428" y="332740"/>
                  </a:lnTo>
                  <a:lnTo>
                    <a:pt x="487502" y="340360"/>
                  </a:lnTo>
                  <a:lnTo>
                    <a:pt x="494753" y="350520"/>
                  </a:lnTo>
                  <a:lnTo>
                    <a:pt x="499516" y="358140"/>
                  </a:lnTo>
                  <a:lnTo>
                    <a:pt x="503631" y="365760"/>
                  </a:lnTo>
                  <a:lnTo>
                    <a:pt x="507199" y="372110"/>
                  </a:lnTo>
                  <a:lnTo>
                    <a:pt x="510311" y="379730"/>
                  </a:lnTo>
                  <a:lnTo>
                    <a:pt x="512254" y="384810"/>
                  </a:lnTo>
                  <a:lnTo>
                    <a:pt x="516153" y="393700"/>
                  </a:lnTo>
                  <a:lnTo>
                    <a:pt x="519061" y="400050"/>
                  </a:lnTo>
                  <a:lnTo>
                    <a:pt x="521550" y="405130"/>
                  </a:lnTo>
                  <a:lnTo>
                    <a:pt x="524408" y="410210"/>
                  </a:lnTo>
                  <a:lnTo>
                    <a:pt x="527265" y="416560"/>
                  </a:lnTo>
                  <a:lnTo>
                    <a:pt x="529755" y="422910"/>
                  </a:lnTo>
                  <a:lnTo>
                    <a:pt x="532676" y="429260"/>
                  </a:lnTo>
                  <a:lnTo>
                    <a:pt x="535584" y="438150"/>
                  </a:lnTo>
                  <a:lnTo>
                    <a:pt x="542366" y="496570"/>
                  </a:lnTo>
                  <a:lnTo>
                    <a:pt x="542150" y="506730"/>
                  </a:lnTo>
                  <a:lnTo>
                    <a:pt x="525868" y="537210"/>
                  </a:lnTo>
                  <a:lnTo>
                    <a:pt x="522947" y="544830"/>
                  </a:lnTo>
                  <a:lnTo>
                    <a:pt x="521982" y="553720"/>
                  </a:lnTo>
                  <a:lnTo>
                    <a:pt x="521004" y="557530"/>
                  </a:lnTo>
                  <a:lnTo>
                    <a:pt x="520039" y="560070"/>
                  </a:lnTo>
                  <a:lnTo>
                    <a:pt x="514210" y="565150"/>
                  </a:lnTo>
                  <a:lnTo>
                    <a:pt x="504482" y="577850"/>
                  </a:lnTo>
                  <a:lnTo>
                    <a:pt x="502539" y="581660"/>
                  </a:lnTo>
                  <a:lnTo>
                    <a:pt x="490880" y="594360"/>
                  </a:lnTo>
                  <a:lnTo>
                    <a:pt x="486575" y="598170"/>
                  </a:lnTo>
                  <a:lnTo>
                    <a:pt x="481279" y="604520"/>
                  </a:lnTo>
                  <a:lnTo>
                    <a:pt x="438632" y="656590"/>
                  </a:lnTo>
                  <a:lnTo>
                    <a:pt x="423799" y="670560"/>
                  </a:lnTo>
                  <a:lnTo>
                    <a:pt x="422833" y="670560"/>
                  </a:lnTo>
                  <a:lnTo>
                    <a:pt x="421855" y="671830"/>
                  </a:lnTo>
                  <a:lnTo>
                    <a:pt x="421855" y="676910"/>
                  </a:lnTo>
                  <a:lnTo>
                    <a:pt x="416026" y="683260"/>
                  </a:lnTo>
                  <a:lnTo>
                    <a:pt x="413118" y="683260"/>
                  </a:lnTo>
                  <a:lnTo>
                    <a:pt x="410197" y="685800"/>
                  </a:lnTo>
                  <a:lnTo>
                    <a:pt x="409219" y="688340"/>
                  </a:lnTo>
                  <a:lnTo>
                    <a:pt x="404355" y="693420"/>
                  </a:lnTo>
                  <a:lnTo>
                    <a:pt x="394652" y="698500"/>
                  </a:lnTo>
                  <a:lnTo>
                    <a:pt x="391731" y="702310"/>
                  </a:lnTo>
                  <a:lnTo>
                    <a:pt x="391731" y="703580"/>
                  </a:lnTo>
                  <a:lnTo>
                    <a:pt x="389788" y="706120"/>
                  </a:lnTo>
                  <a:lnTo>
                    <a:pt x="386867" y="706120"/>
                  </a:lnTo>
                  <a:lnTo>
                    <a:pt x="386867" y="708660"/>
                  </a:lnTo>
                  <a:lnTo>
                    <a:pt x="385889" y="709930"/>
                  </a:lnTo>
                  <a:lnTo>
                    <a:pt x="383946" y="711200"/>
                  </a:lnTo>
                  <a:lnTo>
                    <a:pt x="377952" y="716280"/>
                  </a:lnTo>
                  <a:lnTo>
                    <a:pt x="368769" y="723900"/>
                  </a:lnTo>
                  <a:lnTo>
                    <a:pt x="358660" y="730250"/>
                  </a:lnTo>
                  <a:lnTo>
                    <a:pt x="349923" y="735330"/>
                  </a:lnTo>
                  <a:lnTo>
                    <a:pt x="345338" y="739140"/>
                  </a:lnTo>
                  <a:lnTo>
                    <a:pt x="339471" y="742950"/>
                  </a:lnTo>
                  <a:lnTo>
                    <a:pt x="333248" y="746760"/>
                  </a:lnTo>
                  <a:lnTo>
                    <a:pt x="327571" y="750570"/>
                  </a:lnTo>
                  <a:lnTo>
                    <a:pt x="320763" y="755650"/>
                  </a:lnTo>
                  <a:lnTo>
                    <a:pt x="312026" y="760730"/>
                  </a:lnTo>
                  <a:lnTo>
                    <a:pt x="302298" y="767080"/>
                  </a:lnTo>
                  <a:lnTo>
                    <a:pt x="295490" y="769620"/>
                  </a:lnTo>
                  <a:lnTo>
                    <a:pt x="285775" y="774700"/>
                  </a:lnTo>
                  <a:lnTo>
                    <a:pt x="285775" y="775970"/>
                  </a:lnTo>
                  <a:lnTo>
                    <a:pt x="291604" y="775970"/>
                  </a:lnTo>
                  <a:lnTo>
                    <a:pt x="306184" y="770890"/>
                  </a:lnTo>
                  <a:lnTo>
                    <a:pt x="308127" y="768350"/>
                  </a:lnTo>
                  <a:lnTo>
                    <a:pt x="317284" y="763270"/>
                  </a:lnTo>
                  <a:lnTo>
                    <a:pt x="336931" y="753110"/>
                  </a:lnTo>
                  <a:lnTo>
                    <a:pt x="357479" y="742950"/>
                  </a:lnTo>
                  <a:lnTo>
                    <a:pt x="369366" y="737870"/>
                  </a:lnTo>
                  <a:lnTo>
                    <a:pt x="371322" y="736600"/>
                  </a:lnTo>
                  <a:lnTo>
                    <a:pt x="377151" y="735330"/>
                  </a:lnTo>
                  <a:lnTo>
                    <a:pt x="382003" y="732790"/>
                  </a:lnTo>
                  <a:lnTo>
                    <a:pt x="389255" y="731520"/>
                  </a:lnTo>
                  <a:lnTo>
                    <a:pt x="389661" y="731520"/>
                  </a:lnTo>
                  <a:lnTo>
                    <a:pt x="381876" y="736600"/>
                  </a:lnTo>
                  <a:lnTo>
                    <a:pt x="364502" y="746760"/>
                  </a:lnTo>
                  <a:lnTo>
                    <a:pt x="363537" y="748030"/>
                  </a:lnTo>
                  <a:lnTo>
                    <a:pt x="351866" y="755650"/>
                  </a:lnTo>
                  <a:lnTo>
                    <a:pt x="343382" y="760730"/>
                  </a:lnTo>
                  <a:lnTo>
                    <a:pt x="335711" y="765810"/>
                  </a:lnTo>
                  <a:lnTo>
                    <a:pt x="329323" y="768350"/>
                  </a:lnTo>
                  <a:lnTo>
                    <a:pt x="322707" y="768350"/>
                  </a:lnTo>
                  <a:lnTo>
                    <a:pt x="314934" y="773430"/>
                  </a:lnTo>
                  <a:lnTo>
                    <a:pt x="312026" y="775970"/>
                  </a:lnTo>
                  <a:lnTo>
                    <a:pt x="309105" y="777240"/>
                  </a:lnTo>
                  <a:lnTo>
                    <a:pt x="307162" y="777240"/>
                  </a:lnTo>
                  <a:lnTo>
                    <a:pt x="303276" y="778510"/>
                  </a:lnTo>
                  <a:lnTo>
                    <a:pt x="295490" y="783590"/>
                  </a:lnTo>
                  <a:lnTo>
                    <a:pt x="283832" y="788670"/>
                  </a:lnTo>
                  <a:lnTo>
                    <a:pt x="287718" y="788670"/>
                  </a:lnTo>
                  <a:lnTo>
                    <a:pt x="305206" y="781050"/>
                  </a:lnTo>
                  <a:lnTo>
                    <a:pt x="319684" y="775970"/>
                  </a:lnTo>
                  <a:lnTo>
                    <a:pt x="335432" y="770890"/>
                  </a:lnTo>
                  <a:lnTo>
                    <a:pt x="347992" y="768350"/>
                  </a:lnTo>
                  <a:lnTo>
                    <a:pt x="351866" y="767080"/>
                  </a:lnTo>
                  <a:lnTo>
                    <a:pt x="355765" y="767080"/>
                  </a:lnTo>
                  <a:lnTo>
                    <a:pt x="357695" y="764540"/>
                  </a:lnTo>
                  <a:lnTo>
                    <a:pt x="364502" y="762000"/>
                  </a:lnTo>
                  <a:lnTo>
                    <a:pt x="378117" y="758190"/>
                  </a:lnTo>
                  <a:lnTo>
                    <a:pt x="385889" y="755650"/>
                  </a:lnTo>
                  <a:lnTo>
                    <a:pt x="388810" y="753110"/>
                  </a:lnTo>
                  <a:lnTo>
                    <a:pt x="395389" y="750570"/>
                  </a:lnTo>
                  <a:lnTo>
                    <a:pt x="416026" y="746760"/>
                  </a:lnTo>
                  <a:lnTo>
                    <a:pt x="423799" y="746760"/>
                  </a:lnTo>
                  <a:lnTo>
                    <a:pt x="447078" y="736600"/>
                  </a:lnTo>
                  <a:lnTo>
                    <a:pt x="461899" y="731520"/>
                  </a:lnTo>
                  <a:lnTo>
                    <a:pt x="465607" y="730250"/>
                  </a:lnTo>
                  <a:lnTo>
                    <a:pt x="485584" y="725170"/>
                  </a:lnTo>
                  <a:lnTo>
                    <a:pt x="504482" y="721360"/>
                  </a:lnTo>
                  <a:lnTo>
                    <a:pt x="508368" y="720090"/>
                  </a:lnTo>
                  <a:lnTo>
                    <a:pt x="515175" y="718820"/>
                  </a:lnTo>
                  <a:lnTo>
                    <a:pt x="524891" y="715010"/>
                  </a:lnTo>
                  <a:lnTo>
                    <a:pt x="529755" y="713740"/>
                  </a:lnTo>
                  <a:lnTo>
                    <a:pt x="530720" y="713740"/>
                  </a:lnTo>
                  <a:lnTo>
                    <a:pt x="535622" y="712470"/>
                  </a:lnTo>
                  <a:lnTo>
                    <a:pt x="550138" y="707390"/>
                  </a:lnTo>
                  <a:lnTo>
                    <a:pt x="555015" y="704850"/>
                  </a:lnTo>
                  <a:lnTo>
                    <a:pt x="556971" y="702310"/>
                  </a:lnTo>
                  <a:lnTo>
                    <a:pt x="560857" y="699770"/>
                  </a:lnTo>
                  <a:lnTo>
                    <a:pt x="566686" y="697230"/>
                  </a:lnTo>
                  <a:lnTo>
                    <a:pt x="582244" y="689610"/>
                  </a:lnTo>
                  <a:lnTo>
                    <a:pt x="590765" y="684530"/>
                  </a:lnTo>
                  <a:lnTo>
                    <a:pt x="597916" y="680720"/>
                  </a:lnTo>
                  <a:lnTo>
                    <a:pt x="604520" y="676910"/>
                  </a:lnTo>
                  <a:lnTo>
                    <a:pt x="611403" y="673100"/>
                  </a:lnTo>
                  <a:lnTo>
                    <a:pt x="616267" y="669290"/>
                  </a:lnTo>
                  <a:lnTo>
                    <a:pt x="625983" y="662940"/>
                  </a:lnTo>
                  <a:lnTo>
                    <a:pt x="630847" y="657860"/>
                  </a:lnTo>
                  <a:lnTo>
                    <a:pt x="640575" y="646430"/>
                  </a:lnTo>
                  <a:lnTo>
                    <a:pt x="646404" y="640080"/>
                  </a:lnTo>
                  <a:lnTo>
                    <a:pt x="650278" y="636270"/>
                  </a:lnTo>
                  <a:lnTo>
                    <a:pt x="651268" y="635000"/>
                  </a:lnTo>
                  <a:lnTo>
                    <a:pt x="651268" y="632460"/>
                  </a:lnTo>
                  <a:lnTo>
                    <a:pt x="659041" y="624840"/>
                  </a:lnTo>
                  <a:lnTo>
                    <a:pt x="664425" y="618490"/>
                  </a:lnTo>
                  <a:lnTo>
                    <a:pt x="667905" y="612140"/>
                  </a:lnTo>
                  <a:lnTo>
                    <a:pt x="670115" y="607060"/>
                  </a:lnTo>
                  <a:lnTo>
                    <a:pt x="671677" y="599440"/>
                  </a:lnTo>
                  <a:lnTo>
                    <a:pt x="673608" y="590550"/>
                  </a:lnTo>
                  <a:lnTo>
                    <a:pt x="674598" y="589280"/>
                  </a:lnTo>
                  <a:lnTo>
                    <a:pt x="676529" y="589280"/>
                  </a:lnTo>
                  <a:lnTo>
                    <a:pt x="676529" y="586740"/>
                  </a:lnTo>
                  <a:lnTo>
                    <a:pt x="674598" y="586740"/>
                  </a:lnTo>
                  <a:lnTo>
                    <a:pt x="676529" y="584200"/>
                  </a:lnTo>
                  <a:lnTo>
                    <a:pt x="679437" y="581660"/>
                  </a:lnTo>
                  <a:lnTo>
                    <a:pt x="684276" y="575310"/>
                  </a:lnTo>
                  <a:lnTo>
                    <a:pt x="687463" y="570230"/>
                  </a:lnTo>
                  <a:lnTo>
                    <a:pt x="689559" y="562610"/>
                  </a:lnTo>
                  <a:lnTo>
                    <a:pt x="691108" y="552450"/>
                  </a:lnTo>
                  <a:lnTo>
                    <a:pt x="692073" y="541020"/>
                  </a:lnTo>
                  <a:lnTo>
                    <a:pt x="693064" y="535940"/>
                  </a:lnTo>
                  <a:lnTo>
                    <a:pt x="694994" y="530860"/>
                  </a:lnTo>
                  <a:lnTo>
                    <a:pt x="697534" y="524510"/>
                  </a:lnTo>
                  <a:lnTo>
                    <a:pt x="699262" y="516890"/>
                  </a:lnTo>
                  <a:lnTo>
                    <a:pt x="700062" y="510540"/>
                  </a:lnTo>
                  <a:close/>
                </a:path>
                <a:path w="1558290" h="824229">
                  <a:moveTo>
                    <a:pt x="1558251" y="720788"/>
                  </a:moveTo>
                  <a:lnTo>
                    <a:pt x="1539786" y="681418"/>
                  </a:lnTo>
                  <a:lnTo>
                    <a:pt x="1538706" y="673798"/>
                  </a:lnTo>
                  <a:lnTo>
                    <a:pt x="1536877" y="667448"/>
                  </a:lnTo>
                  <a:lnTo>
                    <a:pt x="1534325" y="661098"/>
                  </a:lnTo>
                  <a:lnTo>
                    <a:pt x="1531035" y="654748"/>
                  </a:lnTo>
                  <a:lnTo>
                    <a:pt x="1529092" y="650938"/>
                  </a:lnTo>
                  <a:lnTo>
                    <a:pt x="1525206" y="645858"/>
                  </a:lnTo>
                  <a:lnTo>
                    <a:pt x="1525206" y="644588"/>
                  </a:lnTo>
                  <a:lnTo>
                    <a:pt x="1524241" y="640778"/>
                  </a:lnTo>
                  <a:lnTo>
                    <a:pt x="1522285" y="636968"/>
                  </a:lnTo>
                  <a:lnTo>
                    <a:pt x="1521320" y="631888"/>
                  </a:lnTo>
                  <a:lnTo>
                    <a:pt x="1520342" y="629348"/>
                  </a:lnTo>
                  <a:lnTo>
                    <a:pt x="1518335" y="620458"/>
                  </a:lnTo>
                  <a:lnTo>
                    <a:pt x="1515135" y="614108"/>
                  </a:lnTo>
                  <a:lnTo>
                    <a:pt x="1510652" y="609028"/>
                  </a:lnTo>
                  <a:lnTo>
                    <a:pt x="1504784" y="603948"/>
                  </a:lnTo>
                  <a:lnTo>
                    <a:pt x="1500911" y="600138"/>
                  </a:lnTo>
                  <a:lnTo>
                    <a:pt x="1498955" y="598868"/>
                  </a:lnTo>
                  <a:lnTo>
                    <a:pt x="1498955" y="596328"/>
                  </a:lnTo>
                  <a:lnTo>
                    <a:pt x="1495082" y="584898"/>
                  </a:lnTo>
                  <a:lnTo>
                    <a:pt x="1454251" y="562038"/>
                  </a:lnTo>
                  <a:lnTo>
                    <a:pt x="1451330" y="559498"/>
                  </a:lnTo>
                  <a:lnTo>
                    <a:pt x="1448422" y="554418"/>
                  </a:lnTo>
                  <a:lnTo>
                    <a:pt x="1447444" y="551878"/>
                  </a:lnTo>
                  <a:lnTo>
                    <a:pt x="1440649" y="545528"/>
                  </a:lnTo>
                  <a:lnTo>
                    <a:pt x="1435417" y="540448"/>
                  </a:lnTo>
                  <a:lnTo>
                    <a:pt x="1430197" y="534098"/>
                  </a:lnTo>
                  <a:lnTo>
                    <a:pt x="1428254" y="531558"/>
                  </a:lnTo>
                  <a:lnTo>
                    <a:pt x="1425333" y="527748"/>
                  </a:lnTo>
                  <a:lnTo>
                    <a:pt x="1421193" y="521398"/>
                  </a:lnTo>
                  <a:lnTo>
                    <a:pt x="1415364" y="513778"/>
                  </a:lnTo>
                  <a:lnTo>
                    <a:pt x="1409534" y="509968"/>
                  </a:lnTo>
                  <a:lnTo>
                    <a:pt x="1402156" y="504888"/>
                  </a:lnTo>
                  <a:lnTo>
                    <a:pt x="1394968" y="499808"/>
                  </a:lnTo>
                  <a:lnTo>
                    <a:pt x="1388491" y="492188"/>
                  </a:lnTo>
                  <a:lnTo>
                    <a:pt x="1383296" y="485838"/>
                  </a:lnTo>
                  <a:lnTo>
                    <a:pt x="1382318" y="484568"/>
                  </a:lnTo>
                  <a:lnTo>
                    <a:pt x="1380363" y="482028"/>
                  </a:lnTo>
                  <a:lnTo>
                    <a:pt x="1379397" y="479488"/>
                  </a:lnTo>
                  <a:lnTo>
                    <a:pt x="1377454" y="480758"/>
                  </a:lnTo>
                  <a:lnTo>
                    <a:pt x="1378432" y="480758"/>
                  </a:lnTo>
                  <a:lnTo>
                    <a:pt x="1378432" y="482028"/>
                  </a:lnTo>
                  <a:lnTo>
                    <a:pt x="1379397" y="484568"/>
                  </a:lnTo>
                  <a:lnTo>
                    <a:pt x="1371625" y="480758"/>
                  </a:lnTo>
                  <a:lnTo>
                    <a:pt x="1366761" y="476948"/>
                  </a:lnTo>
                  <a:lnTo>
                    <a:pt x="1364818" y="475678"/>
                  </a:lnTo>
                  <a:lnTo>
                    <a:pt x="1363853" y="473138"/>
                  </a:lnTo>
                  <a:lnTo>
                    <a:pt x="1361897" y="475678"/>
                  </a:lnTo>
                  <a:lnTo>
                    <a:pt x="1363853" y="475678"/>
                  </a:lnTo>
                  <a:lnTo>
                    <a:pt x="1364818" y="478218"/>
                  </a:lnTo>
                  <a:lnTo>
                    <a:pt x="1366761" y="480758"/>
                  </a:lnTo>
                  <a:lnTo>
                    <a:pt x="1366761" y="482028"/>
                  </a:lnTo>
                  <a:lnTo>
                    <a:pt x="1364818" y="482028"/>
                  </a:lnTo>
                  <a:lnTo>
                    <a:pt x="1368704" y="488378"/>
                  </a:lnTo>
                  <a:lnTo>
                    <a:pt x="1380363" y="504888"/>
                  </a:lnTo>
                  <a:lnTo>
                    <a:pt x="1385227" y="516318"/>
                  </a:lnTo>
                  <a:lnTo>
                    <a:pt x="1387182" y="526478"/>
                  </a:lnTo>
                  <a:lnTo>
                    <a:pt x="1389126" y="531558"/>
                  </a:lnTo>
                  <a:lnTo>
                    <a:pt x="1382318" y="525208"/>
                  </a:lnTo>
                  <a:lnTo>
                    <a:pt x="1385227" y="531558"/>
                  </a:lnTo>
                  <a:lnTo>
                    <a:pt x="1391056" y="537908"/>
                  </a:lnTo>
                  <a:lnTo>
                    <a:pt x="1393012" y="540448"/>
                  </a:lnTo>
                  <a:lnTo>
                    <a:pt x="1393990" y="542988"/>
                  </a:lnTo>
                  <a:lnTo>
                    <a:pt x="1393012" y="542988"/>
                  </a:lnTo>
                  <a:lnTo>
                    <a:pt x="1390091" y="546798"/>
                  </a:lnTo>
                  <a:lnTo>
                    <a:pt x="1392034" y="549338"/>
                  </a:lnTo>
                  <a:lnTo>
                    <a:pt x="1403692" y="559498"/>
                  </a:lnTo>
                  <a:lnTo>
                    <a:pt x="1414399" y="567118"/>
                  </a:lnTo>
                  <a:lnTo>
                    <a:pt x="1415364" y="569658"/>
                  </a:lnTo>
                  <a:lnTo>
                    <a:pt x="1418285" y="576008"/>
                  </a:lnTo>
                  <a:lnTo>
                    <a:pt x="1420228" y="579818"/>
                  </a:lnTo>
                  <a:lnTo>
                    <a:pt x="1422158" y="587438"/>
                  </a:lnTo>
                  <a:lnTo>
                    <a:pt x="1423149" y="592518"/>
                  </a:lnTo>
                  <a:lnTo>
                    <a:pt x="1424114" y="596328"/>
                  </a:lnTo>
                  <a:lnTo>
                    <a:pt x="1425092" y="602678"/>
                  </a:lnTo>
                  <a:lnTo>
                    <a:pt x="1426057" y="606488"/>
                  </a:lnTo>
                  <a:lnTo>
                    <a:pt x="1427022" y="611568"/>
                  </a:lnTo>
                  <a:lnTo>
                    <a:pt x="1427022" y="614108"/>
                  </a:lnTo>
                  <a:lnTo>
                    <a:pt x="1405648" y="645858"/>
                  </a:lnTo>
                  <a:lnTo>
                    <a:pt x="1401762" y="650938"/>
                  </a:lnTo>
                  <a:lnTo>
                    <a:pt x="1390091" y="667448"/>
                  </a:lnTo>
                  <a:lnTo>
                    <a:pt x="1383296" y="667448"/>
                  </a:lnTo>
                  <a:lnTo>
                    <a:pt x="1370774" y="668718"/>
                  </a:lnTo>
                  <a:lnTo>
                    <a:pt x="1359611" y="672528"/>
                  </a:lnTo>
                  <a:lnTo>
                    <a:pt x="1350086" y="677608"/>
                  </a:lnTo>
                  <a:lnTo>
                    <a:pt x="1342466" y="683958"/>
                  </a:lnTo>
                  <a:lnTo>
                    <a:pt x="1339557" y="687768"/>
                  </a:lnTo>
                  <a:lnTo>
                    <a:pt x="1337602" y="689038"/>
                  </a:lnTo>
                  <a:lnTo>
                    <a:pt x="1330794" y="691578"/>
                  </a:lnTo>
                  <a:lnTo>
                    <a:pt x="1314526" y="694118"/>
                  </a:lnTo>
                  <a:lnTo>
                    <a:pt x="1288034" y="697928"/>
                  </a:lnTo>
                  <a:lnTo>
                    <a:pt x="1282192" y="700468"/>
                  </a:lnTo>
                  <a:lnTo>
                    <a:pt x="1276908" y="703008"/>
                  </a:lnTo>
                  <a:lnTo>
                    <a:pt x="1269809" y="701738"/>
                  </a:lnTo>
                  <a:lnTo>
                    <a:pt x="1260881" y="699198"/>
                  </a:lnTo>
                  <a:lnTo>
                    <a:pt x="1250124" y="695388"/>
                  </a:lnTo>
                  <a:lnTo>
                    <a:pt x="1244295" y="691578"/>
                  </a:lnTo>
                  <a:lnTo>
                    <a:pt x="1229702" y="687768"/>
                  </a:lnTo>
                  <a:lnTo>
                    <a:pt x="1189253" y="671258"/>
                  </a:lnTo>
                  <a:lnTo>
                    <a:pt x="1169555" y="658558"/>
                  </a:lnTo>
                  <a:lnTo>
                    <a:pt x="1161554" y="653478"/>
                  </a:lnTo>
                  <a:lnTo>
                    <a:pt x="1151902" y="648398"/>
                  </a:lnTo>
                  <a:lnTo>
                    <a:pt x="1141247" y="643318"/>
                  </a:lnTo>
                  <a:lnTo>
                    <a:pt x="1128674" y="636968"/>
                  </a:lnTo>
                  <a:lnTo>
                    <a:pt x="1120114" y="631888"/>
                  </a:lnTo>
                  <a:lnTo>
                    <a:pt x="1113370" y="628078"/>
                  </a:lnTo>
                  <a:lnTo>
                    <a:pt x="1106258" y="621728"/>
                  </a:lnTo>
                  <a:lnTo>
                    <a:pt x="1060221" y="577278"/>
                  </a:lnTo>
                  <a:lnTo>
                    <a:pt x="1020724" y="526478"/>
                  </a:lnTo>
                  <a:lnTo>
                    <a:pt x="1017803" y="521398"/>
                  </a:lnTo>
                  <a:lnTo>
                    <a:pt x="1012952" y="513778"/>
                  </a:lnTo>
                  <a:lnTo>
                    <a:pt x="1009053" y="506158"/>
                  </a:lnTo>
                  <a:lnTo>
                    <a:pt x="1008087" y="501078"/>
                  </a:lnTo>
                  <a:lnTo>
                    <a:pt x="1006144" y="498538"/>
                  </a:lnTo>
                  <a:lnTo>
                    <a:pt x="1004189" y="494728"/>
                  </a:lnTo>
                  <a:lnTo>
                    <a:pt x="1004189" y="490918"/>
                  </a:lnTo>
                  <a:lnTo>
                    <a:pt x="1003223" y="484568"/>
                  </a:lnTo>
                  <a:lnTo>
                    <a:pt x="1008087" y="479488"/>
                  </a:lnTo>
                  <a:lnTo>
                    <a:pt x="1007110" y="475678"/>
                  </a:lnTo>
                  <a:lnTo>
                    <a:pt x="1006017" y="470598"/>
                  </a:lnTo>
                  <a:lnTo>
                    <a:pt x="1005662" y="462978"/>
                  </a:lnTo>
                  <a:lnTo>
                    <a:pt x="1006017" y="456628"/>
                  </a:lnTo>
                  <a:lnTo>
                    <a:pt x="1007110" y="449008"/>
                  </a:lnTo>
                  <a:lnTo>
                    <a:pt x="1008087" y="445198"/>
                  </a:lnTo>
                  <a:lnTo>
                    <a:pt x="1009053" y="437578"/>
                  </a:lnTo>
                  <a:lnTo>
                    <a:pt x="1010031" y="432498"/>
                  </a:lnTo>
                  <a:lnTo>
                    <a:pt x="1011047" y="426148"/>
                  </a:lnTo>
                  <a:lnTo>
                    <a:pt x="1013066" y="421068"/>
                  </a:lnTo>
                  <a:lnTo>
                    <a:pt x="1016723" y="415988"/>
                  </a:lnTo>
                  <a:lnTo>
                    <a:pt x="1022654" y="409638"/>
                  </a:lnTo>
                  <a:lnTo>
                    <a:pt x="1028090" y="403288"/>
                  </a:lnTo>
                  <a:lnTo>
                    <a:pt x="1032510" y="396938"/>
                  </a:lnTo>
                  <a:lnTo>
                    <a:pt x="1035659" y="390588"/>
                  </a:lnTo>
                  <a:lnTo>
                    <a:pt x="1037247" y="386778"/>
                  </a:lnTo>
                  <a:lnTo>
                    <a:pt x="1038212" y="385508"/>
                  </a:lnTo>
                  <a:lnTo>
                    <a:pt x="1039190" y="380428"/>
                  </a:lnTo>
                  <a:lnTo>
                    <a:pt x="1042111" y="375348"/>
                  </a:lnTo>
                  <a:lnTo>
                    <a:pt x="1048905" y="368998"/>
                  </a:lnTo>
                  <a:lnTo>
                    <a:pt x="1056690" y="363918"/>
                  </a:lnTo>
                  <a:lnTo>
                    <a:pt x="1060577" y="360108"/>
                  </a:lnTo>
                  <a:lnTo>
                    <a:pt x="1061542" y="355028"/>
                  </a:lnTo>
                  <a:lnTo>
                    <a:pt x="1062520" y="351218"/>
                  </a:lnTo>
                  <a:lnTo>
                    <a:pt x="1070292" y="343598"/>
                  </a:lnTo>
                  <a:lnTo>
                    <a:pt x="1083906" y="335978"/>
                  </a:lnTo>
                  <a:lnTo>
                    <a:pt x="1090714" y="330898"/>
                  </a:lnTo>
                  <a:lnTo>
                    <a:pt x="1088758" y="329628"/>
                  </a:lnTo>
                  <a:lnTo>
                    <a:pt x="1087793" y="328358"/>
                  </a:lnTo>
                  <a:lnTo>
                    <a:pt x="1093622" y="323278"/>
                  </a:lnTo>
                  <a:lnTo>
                    <a:pt x="1096543" y="322008"/>
                  </a:lnTo>
                  <a:lnTo>
                    <a:pt x="1098486" y="320738"/>
                  </a:lnTo>
                  <a:lnTo>
                    <a:pt x="1100416" y="318198"/>
                  </a:lnTo>
                  <a:lnTo>
                    <a:pt x="1104315" y="310578"/>
                  </a:lnTo>
                  <a:lnTo>
                    <a:pt x="1105281" y="306768"/>
                  </a:lnTo>
                  <a:lnTo>
                    <a:pt x="1105281" y="305498"/>
                  </a:lnTo>
                  <a:lnTo>
                    <a:pt x="1116952" y="294068"/>
                  </a:lnTo>
                  <a:lnTo>
                    <a:pt x="1120838" y="287718"/>
                  </a:lnTo>
                  <a:lnTo>
                    <a:pt x="1122781" y="280098"/>
                  </a:lnTo>
                  <a:lnTo>
                    <a:pt x="1124877" y="273748"/>
                  </a:lnTo>
                  <a:lnTo>
                    <a:pt x="1150010" y="244538"/>
                  </a:lnTo>
                  <a:lnTo>
                    <a:pt x="1151940" y="244538"/>
                  </a:lnTo>
                  <a:lnTo>
                    <a:pt x="1150975" y="243268"/>
                  </a:lnTo>
                  <a:lnTo>
                    <a:pt x="1152918" y="240728"/>
                  </a:lnTo>
                  <a:lnTo>
                    <a:pt x="1155839" y="243268"/>
                  </a:lnTo>
                  <a:lnTo>
                    <a:pt x="1169441" y="250888"/>
                  </a:lnTo>
                  <a:lnTo>
                    <a:pt x="1184021" y="259778"/>
                  </a:lnTo>
                  <a:lnTo>
                    <a:pt x="1185964" y="261048"/>
                  </a:lnTo>
                  <a:lnTo>
                    <a:pt x="1198600" y="261048"/>
                  </a:lnTo>
                  <a:lnTo>
                    <a:pt x="1202499" y="263588"/>
                  </a:lnTo>
                  <a:lnTo>
                    <a:pt x="1207350" y="264858"/>
                  </a:lnTo>
                  <a:lnTo>
                    <a:pt x="1214158" y="264858"/>
                  </a:lnTo>
                  <a:lnTo>
                    <a:pt x="1215136" y="267398"/>
                  </a:lnTo>
                  <a:lnTo>
                    <a:pt x="1219009" y="271208"/>
                  </a:lnTo>
                  <a:lnTo>
                    <a:pt x="1221930" y="272478"/>
                  </a:lnTo>
                  <a:lnTo>
                    <a:pt x="1231646" y="272478"/>
                  </a:lnTo>
                  <a:lnTo>
                    <a:pt x="1232623" y="271208"/>
                  </a:lnTo>
                  <a:lnTo>
                    <a:pt x="1232623" y="269938"/>
                  </a:lnTo>
                  <a:lnTo>
                    <a:pt x="1233601" y="271208"/>
                  </a:lnTo>
                  <a:lnTo>
                    <a:pt x="1236510" y="271208"/>
                  </a:lnTo>
                  <a:lnTo>
                    <a:pt x="1236510" y="269938"/>
                  </a:lnTo>
                  <a:lnTo>
                    <a:pt x="1238465" y="268668"/>
                  </a:lnTo>
                  <a:lnTo>
                    <a:pt x="1254975" y="268668"/>
                  </a:lnTo>
                  <a:lnTo>
                    <a:pt x="1275397" y="276288"/>
                  </a:lnTo>
                  <a:lnTo>
                    <a:pt x="1276362" y="276288"/>
                  </a:lnTo>
                  <a:lnTo>
                    <a:pt x="1283169" y="275018"/>
                  </a:lnTo>
                  <a:lnTo>
                    <a:pt x="1287056" y="273748"/>
                  </a:lnTo>
                  <a:lnTo>
                    <a:pt x="1290942" y="273748"/>
                  </a:lnTo>
                  <a:lnTo>
                    <a:pt x="1294828" y="275018"/>
                  </a:lnTo>
                  <a:lnTo>
                    <a:pt x="1299692" y="276288"/>
                  </a:lnTo>
                  <a:lnTo>
                    <a:pt x="1301635" y="276288"/>
                  </a:lnTo>
                  <a:lnTo>
                    <a:pt x="1301635" y="273748"/>
                  </a:lnTo>
                  <a:lnTo>
                    <a:pt x="1303591" y="273748"/>
                  </a:lnTo>
                  <a:lnTo>
                    <a:pt x="1307465" y="277558"/>
                  </a:lnTo>
                  <a:lnTo>
                    <a:pt x="1309420" y="278828"/>
                  </a:lnTo>
                  <a:lnTo>
                    <a:pt x="1312329" y="280098"/>
                  </a:lnTo>
                  <a:lnTo>
                    <a:pt x="1318158" y="281368"/>
                  </a:lnTo>
                  <a:lnTo>
                    <a:pt x="1327886" y="281368"/>
                  </a:lnTo>
                  <a:lnTo>
                    <a:pt x="1333715" y="285178"/>
                  </a:lnTo>
                  <a:lnTo>
                    <a:pt x="1338567" y="286448"/>
                  </a:lnTo>
                  <a:lnTo>
                    <a:pt x="1342466" y="290258"/>
                  </a:lnTo>
                  <a:lnTo>
                    <a:pt x="1344396" y="290258"/>
                  </a:lnTo>
                  <a:lnTo>
                    <a:pt x="1378432" y="273748"/>
                  </a:lnTo>
                  <a:lnTo>
                    <a:pt x="1388833" y="271208"/>
                  </a:lnTo>
                  <a:lnTo>
                    <a:pt x="1395323" y="268668"/>
                  </a:lnTo>
                  <a:lnTo>
                    <a:pt x="1400175" y="264858"/>
                  </a:lnTo>
                  <a:lnTo>
                    <a:pt x="1405648" y="259778"/>
                  </a:lnTo>
                  <a:lnTo>
                    <a:pt x="1407591" y="257238"/>
                  </a:lnTo>
                  <a:lnTo>
                    <a:pt x="1409534" y="255968"/>
                  </a:lnTo>
                  <a:lnTo>
                    <a:pt x="1413421" y="255968"/>
                  </a:lnTo>
                  <a:lnTo>
                    <a:pt x="1414399" y="254698"/>
                  </a:lnTo>
                  <a:lnTo>
                    <a:pt x="1415364" y="248348"/>
                  </a:lnTo>
                  <a:lnTo>
                    <a:pt x="1416329" y="244538"/>
                  </a:lnTo>
                  <a:lnTo>
                    <a:pt x="1419250" y="240728"/>
                  </a:lnTo>
                  <a:lnTo>
                    <a:pt x="1421193" y="235648"/>
                  </a:lnTo>
                  <a:lnTo>
                    <a:pt x="1422158" y="230568"/>
                  </a:lnTo>
                  <a:lnTo>
                    <a:pt x="1423149" y="228028"/>
                  </a:lnTo>
                  <a:lnTo>
                    <a:pt x="1425092" y="219138"/>
                  </a:lnTo>
                  <a:lnTo>
                    <a:pt x="1428978" y="210248"/>
                  </a:lnTo>
                  <a:lnTo>
                    <a:pt x="1432864" y="203898"/>
                  </a:lnTo>
                  <a:lnTo>
                    <a:pt x="1435823" y="198818"/>
                  </a:lnTo>
                  <a:lnTo>
                    <a:pt x="1437601" y="193738"/>
                  </a:lnTo>
                  <a:lnTo>
                    <a:pt x="1438465" y="187388"/>
                  </a:lnTo>
                  <a:lnTo>
                    <a:pt x="1438694" y="178498"/>
                  </a:lnTo>
                  <a:lnTo>
                    <a:pt x="1438363" y="167068"/>
                  </a:lnTo>
                  <a:lnTo>
                    <a:pt x="1437487" y="158178"/>
                  </a:lnTo>
                  <a:lnTo>
                    <a:pt x="1436243" y="151828"/>
                  </a:lnTo>
                  <a:lnTo>
                    <a:pt x="1434807" y="146748"/>
                  </a:lnTo>
                  <a:lnTo>
                    <a:pt x="1433830" y="144208"/>
                  </a:lnTo>
                  <a:lnTo>
                    <a:pt x="1433830" y="135318"/>
                  </a:lnTo>
                  <a:lnTo>
                    <a:pt x="1432864" y="132778"/>
                  </a:lnTo>
                  <a:lnTo>
                    <a:pt x="1427022" y="122618"/>
                  </a:lnTo>
                  <a:lnTo>
                    <a:pt x="1421942" y="114998"/>
                  </a:lnTo>
                  <a:lnTo>
                    <a:pt x="1419174" y="111188"/>
                  </a:lnTo>
                  <a:lnTo>
                    <a:pt x="1415491" y="106108"/>
                  </a:lnTo>
                  <a:lnTo>
                    <a:pt x="1413281" y="103568"/>
                  </a:lnTo>
                  <a:lnTo>
                    <a:pt x="1390091" y="76898"/>
                  </a:lnTo>
                  <a:lnTo>
                    <a:pt x="1382737" y="68008"/>
                  </a:lnTo>
                  <a:lnTo>
                    <a:pt x="1369872" y="54038"/>
                  </a:lnTo>
                  <a:lnTo>
                    <a:pt x="1339684" y="29908"/>
                  </a:lnTo>
                  <a:lnTo>
                    <a:pt x="1332293" y="26098"/>
                  </a:lnTo>
                  <a:lnTo>
                    <a:pt x="1329829" y="24828"/>
                  </a:lnTo>
                  <a:lnTo>
                    <a:pt x="1324000" y="23558"/>
                  </a:lnTo>
                  <a:lnTo>
                    <a:pt x="1323022" y="23558"/>
                  </a:lnTo>
                  <a:lnTo>
                    <a:pt x="1324965" y="24828"/>
                  </a:lnTo>
                  <a:lnTo>
                    <a:pt x="1322057" y="26098"/>
                  </a:lnTo>
                  <a:lnTo>
                    <a:pt x="1319136" y="24828"/>
                  </a:lnTo>
                  <a:lnTo>
                    <a:pt x="1318158" y="23558"/>
                  </a:lnTo>
                  <a:lnTo>
                    <a:pt x="1312329" y="21018"/>
                  </a:lnTo>
                  <a:lnTo>
                    <a:pt x="1305699" y="19748"/>
                  </a:lnTo>
                  <a:lnTo>
                    <a:pt x="1299337" y="19748"/>
                  </a:lnTo>
                  <a:lnTo>
                    <a:pt x="1291691" y="21018"/>
                  </a:lnTo>
                  <a:lnTo>
                    <a:pt x="1281226" y="22288"/>
                  </a:lnTo>
                  <a:lnTo>
                    <a:pt x="1263726" y="24828"/>
                  </a:lnTo>
                  <a:lnTo>
                    <a:pt x="1258874" y="28638"/>
                  </a:lnTo>
                  <a:lnTo>
                    <a:pt x="1250784" y="32448"/>
                  </a:lnTo>
                  <a:lnTo>
                    <a:pt x="1241501" y="38798"/>
                  </a:lnTo>
                  <a:lnTo>
                    <a:pt x="1233855" y="43878"/>
                  </a:lnTo>
                  <a:lnTo>
                    <a:pt x="1230680" y="47688"/>
                  </a:lnTo>
                  <a:lnTo>
                    <a:pt x="1230680" y="48958"/>
                  </a:lnTo>
                  <a:lnTo>
                    <a:pt x="1227772" y="50228"/>
                  </a:lnTo>
                  <a:lnTo>
                    <a:pt x="1223873" y="50228"/>
                  </a:lnTo>
                  <a:lnTo>
                    <a:pt x="1214158" y="57848"/>
                  </a:lnTo>
                  <a:lnTo>
                    <a:pt x="1203464" y="68008"/>
                  </a:lnTo>
                  <a:lnTo>
                    <a:pt x="1201508" y="69278"/>
                  </a:lnTo>
                  <a:lnTo>
                    <a:pt x="1184998" y="69278"/>
                  </a:lnTo>
                  <a:lnTo>
                    <a:pt x="1183043" y="70548"/>
                  </a:lnTo>
                  <a:lnTo>
                    <a:pt x="1174305" y="76898"/>
                  </a:lnTo>
                  <a:lnTo>
                    <a:pt x="1168615" y="80708"/>
                  </a:lnTo>
                  <a:lnTo>
                    <a:pt x="1163002" y="84518"/>
                  </a:lnTo>
                  <a:lnTo>
                    <a:pt x="1157224" y="87058"/>
                  </a:lnTo>
                  <a:lnTo>
                    <a:pt x="1150975" y="89598"/>
                  </a:lnTo>
                  <a:lnTo>
                    <a:pt x="1144168" y="90868"/>
                  </a:lnTo>
                  <a:lnTo>
                    <a:pt x="1144168" y="97218"/>
                  </a:lnTo>
                  <a:lnTo>
                    <a:pt x="1143203" y="98488"/>
                  </a:lnTo>
                  <a:lnTo>
                    <a:pt x="1133475" y="99758"/>
                  </a:lnTo>
                  <a:lnTo>
                    <a:pt x="1130554" y="101028"/>
                  </a:lnTo>
                  <a:lnTo>
                    <a:pt x="1124737" y="101028"/>
                  </a:lnTo>
                  <a:lnTo>
                    <a:pt x="1122781" y="102298"/>
                  </a:lnTo>
                  <a:lnTo>
                    <a:pt x="1119873" y="103568"/>
                  </a:lnTo>
                  <a:lnTo>
                    <a:pt x="1117917" y="103568"/>
                  </a:lnTo>
                  <a:lnTo>
                    <a:pt x="1116952" y="102298"/>
                  </a:lnTo>
                  <a:lnTo>
                    <a:pt x="1115009" y="104838"/>
                  </a:lnTo>
                  <a:lnTo>
                    <a:pt x="1110145" y="107378"/>
                  </a:lnTo>
                  <a:lnTo>
                    <a:pt x="1104315" y="108648"/>
                  </a:lnTo>
                  <a:lnTo>
                    <a:pt x="1096543" y="111188"/>
                  </a:lnTo>
                  <a:lnTo>
                    <a:pt x="1076134" y="111188"/>
                  </a:lnTo>
                  <a:lnTo>
                    <a:pt x="1068781" y="108648"/>
                  </a:lnTo>
                  <a:lnTo>
                    <a:pt x="1056690" y="104838"/>
                  </a:lnTo>
                  <a:lnTo>
                    <a:pt x="1055712" y="104838"/>
                  </a:lnTo>
                  <a:lnTo>
                    <a:pt x="1046962" y="101028"/>
                  </a:lnTo>
                  <a:lnTo>
                    <a:pt x="1043076" y="99758"/>
                  </a:lnTo>
                  <a:lnTo>
                    <a:pt x="1038212" y="99758"/>
                  </a:lnTo>
                  <a:lnTo>
                    <a:pt x="1042111" y="97218"/>
                  </a:lnTo>
                  <a:lnTo>
                    <a:pt x="1046962" y="93408"/>
                  </a:lnTo>
                  <a:lnTo>
                    <a:pt x="1046962" y="92138"/>
                  </a:lnTo>
                  <a:lnTo>
                    <a:pt x="1043076" y="93408"/>
                  </a:lnTo>
                  <a:lnTo>
                    <a:pt x="1041133" y="93408"/>
                  </a:lnTo>
                  <a:lnTo>
                    <a:pt x="1039190" y="94678"/>
                  </a:lnTo>
                  <a:lnTo>
                    <a:pt x="1027518" y="94678"/>
                  </a:lnTo>
                  <a:lnTo>
                    <a:pt x="1019746" y="99758"/>
                  </a:lnTo>
                  <a:lnTo>
                    <a:pt x="1021689" y="103568"/>
                  </a:lnTo>
                  <a:lnTo>
                    <a:pt x="1020724" y="103568"/>
                  </a:lnTo>
                  <a:lnTo>
                    <a:pt x="1019746" y="104838"/>
                  </a:lnTo>
                  <a:lnTo>
                    <a:pt x="1017803" y="104838"/>
                  </a:lnTo>
                  <a:lnTo>
                    <a:pt x="1016825" y="106108"/>
                  </a:lnTo>
                  <a:lnTo>
                    <a:pt x="1016825" y="107378"/>
                  </a:lnTo>
                  <a:lnTo>
                    <a:pt x="1018451" y="109918"/>
                  </a:lnTo>
                  <a:lnTo>
                    <a:pt x="1022540" y="114998"/>
                  </a:lnTo>
                  <a:lnTo>
                    <a:pt x="1027899" y="121348"/>
                  </a:lnTo>
                  <a:lnTo>
                    <a:pt x="1033348" y="126428"/>
                  </a:lnTo>
                  <a:lnTo>
                    <a:pt x="1045019" y="137858"/>
                  </a:lnTo>
                  <a:lnTo>
                    <a:pt x="1046962" y="137858"/>
                  </a:lnTo>
                  <a:lnTo>
                    <a:pt x="1050848" y="141668"/>
                  </a:lnTo>
                  <a:lnTo>
                    <a:pt x="1054747" y="146748"/>
                  </a:lnTo>
                  <a:lnTo>
                    <a:pt x="1061796" y="155638"/>
                  </a:lnTo>
                  <a:lnTo>
                    <a:pt x="1103350" y="201358"/>
                  </a:lnTo>
                  <a:lnTo>
                    <a:pt x="1130554" y="226758"/>
                  </a:lnTo>
                  <a:lnTo>
                    <a:pt x="1132509" y="226758"/>
                  </a:lnTo>
                  <a:lnTo>
                    <a:pt x="1131531" y="228028"/>
                  </a:lnTo>
                  <a:lnTo>
                    <a:pt x="1117917" y="244538"/>
                  </a:lnTo>
                  <a:lnTo>
                    <a:pt x="1106119" y="257238"/>
                  </a:lnTo>
                  <a:lnTo>
                    <a:pt x="1085799" y="282638"/>
                  </a:lnTo>
                  <a:lnTo>
                    <a:pt x="1065796" y="313118"/>
                  </a:lnTo>
                  <a:lnTo>
                    <a:pt x="1043571" y="343598"/>
                  </a:lnTo>
                  <a:lnTo>
                    <a:pt x="1017689" y="376618"/>
                  </a:lnTo>
                  <a:lnTo>
                    <a:pt x="992530" y="405828"/>
                  </a:lnTo>
                  <a:lnTo>
                    <a:pt x="988745" y="410908"/>
                  </a:lnTo>
                  <a:lnTo>
                    <a:pt x="982573" y="418528"/>
                  </a:lnTo>
                  <a:lnTo>
                    <a:pt x="975309" y="428688"/>
                  </a:lnTo>
                  <a:lnTo>
                    <a:pt x="968222" y="437578"/>
                  </a:lnTo>
                  <a:lnTo>
                    <a:pt x="960018" y="449008"/>
                  </a:lnTo>
                  <a:lnTo>
                    <a:pt x="954989" y="455358"/>
                  </a:lnTo>
                  <a:lnTo>
                    <a:pt x="951966" y="457898"/>
                  </a:lnTo>
                  <a:lnTo>
                    <a:pt x="949756" y="459168"/>
                  </a:lnTo>
                  <a:lnTo>
                    <a:pt x="946848" y="459168"/>
                  </a:lnTo>
                  <a:lnTo>
                    <a:pt x="943927" y="461708"/>
                  </a:lnTo>
                  <a:lnTo>
                    <a:pt x="915733" y="499808"/>
                  </a:lnTo>
                  <a:lnTo>
                    <a:pt x="912825" y="506158"/>
                  </a:lnTo>
                  <a:lnTo>
                    <a:pt x="912825" y="523938"/>
                  </a:lnTo>
                  <a:lnTo>
                    <a:pt x="913790" y="530288"/>
                  </a:lnTo>
                  <a:lnTo>
                    <a:pt x="916724" y="541718"/>
                  </a:lnTo>
                  <a:lnTo>
                    <a:pt x="908926" y="550608"/>
                  </a:lnTo>
                  <a:lnTo>
                    <a:pt x="905052" y="554418"/>
                  </a:lnTo>
                  <a:lnTo>
                    <a:pt x="898245" y="563308"/>
                  </a:lnTo>
                  <a:lnTo>
                    <a:pt x="897267" y="567118"/>
                  </a:lnTo>
                  <a:lnTo>
                    <a:pt x="894359" y="569658"/>
                  </a:lnTo>
                  <a:lnTo>
                    <a:pt x="889495" y="576008"/>
                  </a:lnTo>
                  <a:lnTo>
                    <a:pt x="888530" y="581088"/>
                  </a:lnTo>
                  <a:lnTo>
                    <a:pt x="890460" y="591248"/>
                  </a:lnTo>
                  <a:lnTo>
                    <a:pt x="911860" y="633158"/>
                  </a:lnTo>
                  <a:lnTo>
                    <a:pt x="925461" y="648398"/>
                  </a:lnTo>
                  <a:lnTo>
                    <a:pt x="927404" y="650938"/>
                  </a:lnTo>
                  <a:lnTo>
                    <a:pt x="931811" y="656018"/>
                  </a:lnTo>
                  <a:lnTo>
                    <a:pt x="936396" y="661098"/>
                  </a:lnTo>
                  <a:lnTo>
                    <a:pt x="941349" y="664908"/>
                  </a:lnTo>
                  <a:lnTo>
                    <a:pt x="946848" y="667448"/>
                  </a:lnTo>
                  <a:lnTo>
                    <a:pt x="955586" y="673798"/>
                  </a:lnTo>
                  <a:lnTo>
                    <a:pt x="968248" y="682688"/>
                  </a:lnTo>
                  <a:lnTo>
                    <a:pt x="978560" y="690308"/>
                  </a:lnTo>
                  <a:lnTo>
                    <a:pt x="988326" y="696658"/>
                  </a:lnTo>
                  <a:lnTo>
                    <a:pt x="995451" y="700468"/>
                  </a:lnTo>
                  <a:lnTo>
                    <a:pt x="1007110" y="704278"/>
                  </a:lnTo>
                  <a:lnTo>
                    <a:pt x="1010996" y="704278"/>
                  </a:lnTo>
                  <a:lnTo>
                    <a:pt x="1013917" y="708088"/>
                  </a:lnTo>
                  <a:lnTo>
                    <a:pt x="1016825" y="709358"/>
                  </a:lnTo>
                  <a:lnTo>
                    <a:pt x="1018781" y="711898"/>
                  </a:lnTo>
                  <a:lnTo>
                    <a:pt x="1022654" y="713168"/>
                  </a:lnTo>
                  <a:lnTo>
                    <a:pt x="1025588" y="713168"/>
                  </a:lnTo>
                  <a:lnTo>
                    <a:pt x="1032383" y="719518"/>
                  </a:lnTo>
                  <a:lnTo>
                    <a:pt x="1040155" y="724598"/>
                  </a:lnTo>
                  <a:lnTo>
                    <a:pt x="1053084" y="734758"/>
                  </a:lnTo>
                  <a:lnTo>
                    <a:pt x="1064717" y="741108"/>
                  </a:lnTo>
                  <a:lnTo>
                    <a:pt x="1078166" y="748728"/>
                  </a:lnTo>
                  <a:lnTo>
                    <a:pt x="1096543" y="757618"/>
                  </a:lnTo>
                  <a:lnTo>
                    <a:pt x="1106741" y="763968"/>
                  </a:lnTo>
                  <a:lnTo>
                    <a:pt x="1116114" y="767778"/>
                  </a:lnTo>
                  <a:lnTo>
                    <a:pt x="1123480" y="772858"/>
                  </a:lnTo>
                  <a:lnTo>
                    <a:pt x="1127645" y="774128"/>
                  </a:lnTo>
                  <a:lnTo>
                    <a:pt x="1129588" y="775398"/>
                  </a:lnTo>
                  <a:lnTo>
                    <a:pt x="1138339" y="779208"/>
                  </a:lnTo>
                  <a:lnTo>
                    <a:pt x="1146111" y="783018"/>
                  </a:lnTo>
                  <a:lnTo>
                    <a:pt x="1152918" y="784288"/>
                  </a:lnTo>
                  <a:lnTo>
                    <a:pt x="1162634" y="788098"/>
                  </a:lnTo>
                  <a:lnTo>
                    <a:pt x="1170406" y="790638"/>
                  </a:lnTo>
                  <a:lnTo>
                    <a:pt x="1176248" y="791908"/>
                  </a:lnTo>
                  <a:lnTo>
                    <a:pt x="1182077" y="791908"/>
                  </a:lnTo>
                  <a:lnTo>
                    <a:pt x="1187907" y="794448"/>
                  </a:lnTo>
                  <a:lnTo>
                    <a:pt x="1192771" y="795718"/>
                  </a:lnTo>
                  <a:lnTo>
                    <a:pt x="1198600" y="795718"/>
                  </a:lnTo>
                  <a:lnTo>
                    <a:pt x="1203464" y="798258"/>
                  </a:lnTo>
                  <a:lnTo>
                    <a:pt x="1206373" y="796988"/>
                  </a:lnTo>
                  <a:lnTo>
                    <a:pt x="1213180" y="795718"/>
                  </a:lnTo>
                  <a:lnTo>
                    <a:pt x="1218044" y="795718"/>
                  </a:lnTo>
                  <a:lnTo>
                    <a:pt x="1222908" y="796988"/>
                  </a:lnTo>
                  <a:lnTo>
                    <a:pt x="1226794" y="798258"/>
                  </a:lnTo>
                  <a:lnTo>
                    <a:pt x="1231646" y="799528"/>
                  </a:lnTo>
                  <a:lnTo>
                    <a:pt x="1254455" y="799528"/>
                  </a:lnTo>
                  <a:lnTo>
                    <a:pt x="1263853" y="800798"/>
                  </a:lnTo>
                  <a:lnTo>
                    <a:pt x="1272705" y="803338"/>
                  </a:lnTo>
                  <a:lnTo>
                    <a:pt x="1282192" y="805878"/>
                  </a:lnTo>
                  <a:lnTo>
                    <a:pt x="1286090" y="807148"/>
                  </a:lnTo>
                  <a:lnTo>
                    <a:pt x="1294828" y="807148"/>
                  </a:lnTo>
                  <a:lnTo>
                    <a:pt x="1304493" y="808418"/>
                  </a:lnTo>
                  <a:lnTo>
                    <a:pt x="1326007" y="810958"/>
                  </a:lnTo>
                  <a:lnTo>
                    <a:pt x="1335659" y="812228"/>
                  </a:lnTo>
                  <a:lnTo>
                    <a:pt x="1342466" y="813498"/>
                  </a:lnTo>
                  <a:lnTo>
                    <a:pt x="1350238" y="816038"/>
                  </a:lnTo>
                  <a:lnTo>
                    <a:pt x="1358023" y="816038"/>
                  </a:lnTo>
                  <a:lnTo>
                    <a:pt x="1364818" y="817308"/>
                  </a:lnTo>
                  <a:lnTo>
                    <a:pt x="1376489" y="819848"/>
                  </a:lnTo>
                  <a:lnTo>
                    <a:pt x="1385227" y="822388"/>
                  </a:lnTo>
                  <a:lnTo>
                    <a:pt x="1391056" y="823658"/>
                  </a:lnTo>
                  <a:lnTo>
                    <a:pt x="1400784" y="823658"/>
                  </a:lnTo>
                  <a:lnTo>
                    <a:pt x="1413421" y="822388"/>
                  </a:lnTo>
                  <a:lnTo>
                    <a:pt x="1455953" y="802068"/>
                  </a:lnTo>
                  <a:lnTo>
                    <a:pt x="1463763" y="796988"/>
                  </a:lnTo>
                  <a:lnTo>
                    <a:pt x="1468818" y="791908"/>
                  </a:lnTo>
                  <a:lnTo>
                    <a:pt x="1470774" y="790638"/>
                  </a:lnTo>
                  <a:lnTo>
                    <a:pt x="1473682" y="788098"/>
                  </a:lnTo>
                  <a:lnTo>
                    <a:pt x="1475625" y="788098"/>
                  </a:lnTo>
                  <a:lnTo>
                    <a:pt x="1479524" y="786828"/>
                  </a:lnTo>
                  <a:lnTo>
                    <a:pt x="1484376" y="785558"/>
                  </a:lnTo>
                  <a:lnTo>
                    <a:pt x="1492250" y="783018"/>
                  </a:lnTo>
                  <a:lnTo>
                    <a:pt x="1502854" y="780478"/>
                  </a:lnTo>
                  <a:lnTo>
                    <a:pt x="1514182" y="777938"/>
                  </a:lnTo>
                  <a:lnTo>
                    <a:pt x="1529092" y="774128"/>
                  </a:lnTo>
                  <a:lnTo>
                    <a:pt x="1531035" y="774128"/>
                  </a:lnTo>
                  <a:lnTo>
                    <a:pt x="1538820" y="766508"/>
                  </a:lnTo>
                  <a:lnTo>
                    <a:pt x="1543672" y="757618"/>
                  </a:lnTo>
                  <a:lnTo>
                    <a:pt x="1544650" y="751268"/>
                  </a:lnTo>
                  <a:lnTo>
                    <a:pt x="1545615" y="747458"/>
                  </a:lnTo>
                  <a:lnTo>
                    <a:pt x="1546580" y="744918"/>
                  </a:lnTo>
                  <a:lnTo>
                    <a:pt x="1550479" y="741108"/>
                  </a:lnTo>
                  <a:lnTo>
                    <a:pt x="1556308" y="734758"/>
                  </a:lnTo>
                  <a:lnTo>
                    <a:pt x="1557286" y="728408"/>
                  </a:lnTo>
                  <a:lnTo>
                    <a:pt x="1558251" y="720788"/>
                  </a:lnTo>
                  <a:close/>
                </a:path>
              </a:pathLst>
            </a:custGeom>
            <a:solidFill>
              <a:srgbClr val="4021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1504" y="2562789"/>
              <a:ext cx="682383" cy="79629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60088" y="2561739"/>
              <a:ext cx="698880" cy="84201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98784" y="2536618"/>
              <a:ext cx="673620" cy="800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3871" y="2537874"/>
              <a:ext cx="613346" cy="8610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851" y="368753"/>
              <a:ext cx="3025223" cy="341055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814719" y="9880806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1245349" y="0"/>
                  </a:moveTo>
                  <a:lnTo>
                    <a:pt x="1197581" y="899"/>
                  </a:lnTo>
                  <a:lnTo>
                    <a:pt x="1150267" y="3575"/>
                  </a:lnTo>
                  <a:lnTo>
                    <a:pt x="1103441" y="7996"/>
                  </a:lnTo>
                  <a:lnTo>
                    <a:pt x="1057134" y="14130"/>
                  </a:lnTo>
                  <a:lnTo>
                    <a:pt x="1011379" y="21944"/>
                  </a:lnTo>
                  <a:lnTo>
                    <a:pt x="966207" y="31406"/>
                  </a:lnTo>
                  <a:lnTo>
                    <a:pt x="921652" y="42484"/>
                  </a:lnTo>
                  <a:lnTo>
                    <a:pt x="877744" y="55145"/>
                  </a:lnTo>
                  <a:lnTo>
                    <a:pt x="834518" y="69358"/>
                  </a:lnTo>
                  <a:lnTo>
                    <a:pt x="792004" y="85090"/>
                  </a:lnTo>
                  <a:lnTo>
                    <a:pt x="750235" y="102309"/>
                  </a:lnTo>
                  <a:lnTo>
                    <a:pt x="709243" y="120982"/>
                  </a:lnTo>
                  <a:lnTo>
                    <a:pt x="669061" y="141077"/>
                  </a:lnTo>
                  <a:lnTo>
                    <a:pt x="629721" y="162563"/>
                  </a:lnTo>
                  <a:lnTo>
                    <a:pt x="591254" y="185406"/>
                  </a:lnTo>
                  <a:lnTo>
                    <a:pt x="553695" y="209575"/>
                  </a:lnTo>
                  <a:lnTo>
                    <a:pt x="517073" y="235037"/>
                  </a:lnTo>
                  <a:lnTo>
                    <a:pt x="481423" y="261761"/>
                  </a:lnTo>
                  <a:lnTo>
                    <a:pt x="446775" y="289713"/>
                  </a:lnTo>
                  <a:lnTo>
                    <a:pt x="413163" y="318862"/>
                  </a:lnTo>
                  <a:lnTo>
                    <a:pt x="380618" y="349175"/>
                  </a:lnTo>
                  <a:lnTo>
                    <a:pt x="349173" y="380620"/>
                  </a:lnTo>
                  <a:lnTo>
                    <a:pt x="318860" y="413165"/>
                  </a:lnTo>
                  <a:lnTo>
                    <a:pt x="289712" y="446777"/>
                  </a:lnTo>
                  <a:lnTo>
                    <a:pt x="261760" y="481425"/>
                  </a:lnTo>
                  <a:lnTo>
                    <a:pt x="235037" y="517076"/>
                  </a:lnTo>
                  <a:lnTo>
                    <a:pt x="209575" y="553698"/>
                  </a:lnTo>
                  <a:lnTo>
                    <a:pt x="185406" y="591258"/>
                  </a:lnTo>
                  <a:lnTo>
                    <a:pt x="162562" y="629725"/>
                  </a:lnTo>
                  <a:lnTo>
                    <a:pt x="141077" y="669065"/>
                  </a:lnTo>
                  <a:lnTo>
                    <a:pt x="120981" y="709248"/>
                  </a:lnTo>
                  <a:lnTo>
                    <a:pt x="102308" y="750240"/>
                  </a:lnTo>
                  <a:lnTo>
                    <a:pt x="85090" y="792009"/>
                  </a:lnTo>
                  <a:lnTo>
                    <a:pt x="69358" y="834524"/>
                  </a:lnTo>
                  <a:lnTo>
                    <a:pt x="55145" y="877751"/>
                  </a:lnTo>
                  <a:lnTo>
                    <a:pt x="42484" y="921659"/>
                  </a:lnTo>
                  <a:lnTo>
                    <a:pt x="31406" y="966215"/>
                  </a:lnTo>
                  <a:lnTo>
                    <a:pt x="21944" y="1011388"/>
                  </a:lnTo>
                  <a:lnTo>
                    <a:pt x="14130" y="1057144"/>
                  </a:lnTo>
                  <a:lnTo>
                    <a:pt x="7996" y="1103451"/>
                  </a:lnTo>
                  <a:lnTo>
                    <a:pt x="3575" y="1150278"/>
                  </a:lnTo>
                  <a:lnTo>
                    <a:pt x="899" y="1197593"/>
                  </a:lnTo>
                  <a:lnTo>
                    <a:pt x="0" y="1245361"/>
                  </a:lnTo>
                  <a:lnTo>
                    <a:pt x="899" y="1293130"/>
                  </a:lnTo>
                  <a:lnTo>
                    <a:pt x="3575" y="1340445"/>
                  </a:lnTo>
                  <a:lnTo>
                    <a:pt x="7996" y="1387272"/>
                  </a:lnTo>
                  <a:lnTo>
                    <a:pt x="14130" y="1433579"/>
                  </a:lnTo>
                  <a:lnTo>
                    <a:pt x="21944" y="1479335"/>
                  </a:lnTo>
                  <a:lnTo>
                    <a:pt x="31406" y="1524508"/>
                  </a:lnTo>
                  <a:lnTo>
                    <a:pt x="42484" y="1569064"/>
                  </a:lnTo>
                  <a:lnTo>
                    <a:pt x="55145" y="1612972"/>
                  </a:lnTo>
                  <a:lnTo>
                    <a:pt x="69358" y="1656199"/>
                  </a:lnTo>
                  <a:lnTo>
                    <a:pt x="85090" y="1698714"/>
                  </a:lnTo>
                  <a:lnTo>
                    <a:pt x="102308" y="1740483"/>
                  </a:lnTo>
                  <a:lnTo>
                    <a:pt x="120981" y="1781475"/>
                  </a:lnTo>
                  <a:lnTo>
                    <a:pt x="141077" y="1821658"/>
                  </a:lnTo>
                  <a:lnTo>
                    <a:pt x="162562" y="1860998"/>
                  </a:lnTo>
                  <a:lnTo>
                    <a:pt x="185406" y="1899465"/>
                  </a:lnTo>
                  <a:lnTo>
                    <a:pt x="209575" y="1937025"/>
                  </a:lnTo>
                  <a:lnTo>
                    <a:pt x="235037" y="1973647"/>
                  </a:lnTo>
                  <a:lnTo>
                    <a:pt x="261760" y="2009298"/>
                  </a:lnTo>
                  <a:lnTo>
                    <a:pt x="289712" y="2043946"/>
                  </a:lnTo>
                  <a:lnTo>
                    <a:pt x="318860" y="2077558"/>
                  </a:lnTo>
                  <a:lnTo>
                    <a:pt x="349173" y="2110103"/>
                  </a:lnTo>
                  <a:lnTo>
                    <a:pt x="380618" y="2141548"/>
                  </a:lnTo>
                  <a:lnTo>
                    <a:pt x="413163" y="2171861"/>
                  </a:lnTo>
                  <a:lnTo>
                    <a:pt x="446775" y="2201010"/>
                  </a:lnTo>
                  <a:lnTo>
                    <a:pt x="481423" y="2228962"/>
                  </a:lnTo>
                  <a:lnTo>
                    <a:pt x="517073" y="2255686"/>
                  </a:lnTo>
                  <a:lnTo>
                    <a:pt x="553695" y="2281148"/>
                  </a:lnTo>
                  <a:lnTo>
                    <a:pt x="591254" y="2305317"/>
                  </a:lnTo>
                  <a:lnTo>
                    <a:pt x="629721" y="2328160"/>
                  </a:lnTo>
                  <a:lnTo>
                    <a:pt x="669061" y="2349646"/>
                  </a:lnTo>
                  <a:lnTo>
                    <a:pt x="709243" y="2369741"/>
                  </a:lnTo>
                  <a:lnTo>
                    <a:pt x="750235" y="2388414"/>
                  </a:lnTo>
                  <a:lnTo>
                    <a:pt x="792004" y="2405633"/>
                  </a:lnTo>
                  <a:lnTo>
                    <a:pt x="834518" y="2421365"/>
                  </a:lnTo>
                  <a:lnTo>
                    <a:pt x="877744" y="2435578"/>
                  </a:lnTo>
                  <a:lnTo>
                    <a:pt x="921652" y="2448239"/>
                  </a:lnTo>
                  <a:lnTo>
                    <a:pt x="966207" y="2459317"/>
                  </a:lnTo>
                  <a:lnTo>
                    <a:pt x="1011379" y="2468779"/>
                  </a:lnTo>
                  <a:lnTo>
                    <a:pt x="1057134" y="2476593"/>
                  </a:lnTo>
                  <a:lnTo>
                    <a:pt x="1103441" y="2482727"/>
                  </a:lnTo>
                  <a:lnTo>
                    <a:pt x="1150267" y="2487148"/>
                  </a:lnTo>
                  <a:lnTo>
                    <a:pt x="1197581" y="2489824"/>
                  </a:lnTo>
                  <a:lnTo>
                    <a:pt x="1245349" y="2490723"/>
                  </a:lnTo>
                  <a:lnTo>
                    <a:pt x="1293118" y="2489824"/>
                  </a:lnTo>
                  <a:lnTo>
                    <a:pt x="1340432" y="2487148"/>
                  </a:lnTo>
                  <a:lnTo>
                    <a:pt x="1387259" y="2482727"/>
                  </a:lnTo>
                  <a:lnTo>
                    <a:pt x="1433567" y="2476593"/>
                  </a:lnTo>
                  <a:lnTo>
                    <a:pt x="1479323" y="2468779"/>
                  </a:lnTo>
                  <a:lnTo>
                    <a:pt x="1524495" y="2459317"/>
                  </a:lnTo>
                  <a:lnTo>
                    <a:pt x="1569051" y="2448239"/>
                  </a:lnTo>
                  <a:lnTo>
                    <a:pt x="1612959" y="2435578"/>
                  </a:lnTo>
                  <a:lnTo>
                    <a:pt x="1656186" y="2421365"/>
                  </a:lnTo>
                  <a:lnTo>
                    <a:pt x="1698701" y="2405633"/>
                  </a:lnTo>
                  <a:lnTo>
                    <a:pt x="1740470" y="2388414"/>
                  </a:lnTo>
                  <a:lnTo>
                    <a:pt x="1781462" y="2369741"/>
                  </a:lnTo>
                  <a:lnTo>
                    <a:pt x="1821645" y="2349646"/>
                  </a:lnTo>
                  <a:lnTo>
                    <a:pt x="1860986" y="2328160"/>
                  </a:lnTo>
                  <a:lnTo>
                    <a:pt x="1899452" y="2305317"/>
                  </a:lnTo>
                  <a:lnTo>
                    <a:pt x="1937013" y="2281148"/>
                  </a:lnTo>
                  <a:lnTo>
                    <a:pt x="1973634" y="2255686"/>
                  </a:lnTo>
                  <a:lnTo>
                    <a:pt x="2009285" y="2228962"/>
                  </a:lnTo>
                  <a:lnTo>
                    <a:pt x="2043933" y="2201010"/>
                  </a:lnTo>
                  <a:lnTo>
                    <a:pt x="2077546" y="2171861"/>
                  </a:lnTo>
                  <a:lnTo>
                    <a:pt x="2110090" y="2141548"/>
                  </a:lnTo>
                  <a:lnTo>
                    <a:pt x="2141536" y="2110103"/>
                  </a:lnTo>
                  <a:lnTo>
                    <a:pt x="2171849" y="2077558"/>
                  </a:lnTo>
                  <a:lnTo>
                    <a:pt x="2200997" y="2043946"/>
                  </a:lnTo>
                  <a:lnTo>
                    <a:pt x="2228949" y="2009298"/>
                  </a:lnTo>
                  <a:lnTo>
                    <a:pt x="2255673" y="1973647"/>
                  </a:lnTo>
                  <a:lnTo>
                    <a:pt x="2281135" y="1937025"/>
                  </a:lnTo>
                  <a:lnTo>
                    <a:pt x="2305304" y="1899465"/>
                  </a:lnTo>
                  <a:lnTo>
                    <a:pt x="2328147" y="1860998"/>
                  </a:lnTo>
                  <a:lnTo>
                    <a:pt x="2349633" y="1821658"/>
                  </a:lnTo>
                  <a:lnTo>
                    <a:pt x="2369729" y="1781475"/>
                  </a:lnTo>
                  <a:lnTo>
                    <a:pt x="2388402" y="1740483"/>
                  </a:lnTo>
                  <a:lnTo>
                    <a:pt x="2405620" y="1698714"/>
                  </a:lnTo>
                  <a:lnTo>
                    <a:pt x="2421352" y="1656199"/>
                  </a:lnTo>
                  <a:lnTo>
                    <a:pt x="2435565" y="1612972"/>
                  </a:lnTo>
                  <a:lnTo>
                    <a:pt x="2448226" y="1569064"/>
                  </a:lnTo>
                  <a:lnTo>
                    <a:pt x="2459304" y="1524508"/>
                  </a:lnTo>
                  <a:lnTo>
                    <a:pt x="2468766" y="1479335"/>
                  </a:lnTo>
                  <a:lnTo>
                    <a:pt x="2476580" y="1433579"/>
                  </a:lnTo>
                  <a:lnTo>
                    <a:pt x="2482714" y="1387272"/>
                  </a:lnTo>
                  <a:lnTo>
                    <a:pt x="2487135" y="1340445"/>
                  </a:lnTo>
                  <a:lnTo>
                    <a:pt x="2489812" y="1293130"/>
                  </a:lnTo>
                  <a:lnTo>
                    <a:pt x="2490711" y="1245361"/>
                  </a:lnTo>
                  <a:lnTo>
                    <a:pt x="2489812" y="1197593"/>
                  </a:lnTo>
                  <a:lnTo>
                    <a:pt x="2487135" y="1150278"/>
                  </a:lnTo>
                  <a:lnTo>
                    <a:pt x="2482714" y="1103451"/>
                  </a:lnTo>
                  <a:lnTo>
                    <a:pt x="2476580" y="1057144"/>
                  </a:lnTo>
                  <a:lnTo>
                    <a:pt x="2468766" y="1011388"/>
                  </a:lnTo>
                  <a:lnTo>
                    <a:pt x="2459304" y="966215"/>
                  </a:lnTo>
                  <a:lnTo>
                    <a:pt x="2448226" y="921659"/>
                  </a:lnTo>
                  <a:lnTo>
                    <a:pt x="2435565" y="877751"/>
                  </a:lnTo>
                  <a:lnTo>
                    <a:pt x="2421352" y="834524"/>
                  </a:lnTo>
                  <a:lnTo>
                    <a:pt x="2405620" y="792009"/>
                  </a:lnTo>
                  <a:lnTo>
                    <a:pt x="2388402" y="750240"/>
                  </a:lnTo>
                  <a:lnTo>
                    <a:pt x="2369729" y="709248"/>
                  </a:lnTo>
                  <a:lnTo>
                    <a:pt x="2349633" y="669065"/>
                  </a:lnTo>
                  <a:lnTo>
                    <a:pt x="2328147" y="629725"/>
                  </a:lnTo>
                  <a:lnTo>
                    <a:pt x="2305304" y="591258"/>
                  </a:lnTo>
                  <a:lnTo>
                    <a:pt x="2281135" y="553698"/>
                  </a:lnTo>
                  <a:lnTo>
                    <a:pt x="2255673" y="517076"/>
                  </a:lnTo>
                  <a:lnTo>
                    <a:pt x="2228949" y="481425"/>
                  </a:lnTo>
                  <a:lnTo>
                    <a:pt x="2200997" y="446777"/>
                  </a:lnTo>
                  <a:lnTo>
                    <a:pt x="2171849" y="413165"/>
                  </a:lnTo>
                  <a:lnTo>
                    <a:pt x="2141536" y="380620"/>
                  </a:lnTo>
                  <a:lnTo>
                    <a:pt x="2110090" y="349175"/>
                  </a:lnTo>
                  <a:lnTo>
                    <a:pt x="2077546" y="318862"/>
                  </a:lnTo>
                  <a:lnTo>
                    <a:pt x="2043933" y="289713"/>
                  </a:lnTo>
                  <a:lnTo>
                    <a:pt x="2009285" y="261761"/>
                  </a:lnTo>
                  <a:lnTo>
                    <a:pt x="1973634" y="235037"/>
                  </a:lnTo>
                  <a:lnTo>
                    <a:pt x="1937013" y="209575"/>
                  </a:lnTo>
                  <a:lnTo>
                    <a:pt x="1899452" y="185406"/>
                  </a:lnTo>
                  <a:lnTo>
                    <a:pt x="1860986" y="162563"/>
                  </a:lnTo>
                  <a:lnTo>
                    <a:pt x="1821645" y="141077"/>
                  </a:lnTo>
                  <a:lnTo>
                    <a:pt x="1781462" y="120982"/>
                  </a:lnTo>
                  <a:lnTo>
                    <a:pt x="1740470" y="102309"/>
                  </a:lnTo>
                  <a:lnTo>
                    <a:pt x="1698701" y="85090"/>
                  </a:lnTo>
                  <a:lnTo>
                    <a:pt x="1656186" y="69358"/>
                  </a:lnTo>
                  <a:lnTo>
                    <a:pt x="1612959" y="55145"/>
                  </a:lnTo>
                  <a:lnTo>
                    <a:pt x="1569051" y="42484"/>
                  </a:lnTo>
                  <a:lnTo>
                    <a:pt x="1524495" y="31406"/>
                  </a:lnTo>
                  <a:lnTo>
                    <a:pt x="1479323" y="21944"/>
                  </a:lnTo>
                  <a:lnTo>
                    <a:pt x="1433567" y="14130"/>
                  </a:lnTo>
                  <a:lnTo>
                    <a:pt x="1387259" y="7996"/>
                  </a:lnTo>
                  <a:lnTo>
                    <a:pt x="1340432" y="3575"/>
                  </a:lnTo>
                  <a:lnTo>
                    <a:pt x="1293118" y="899"/>
                  </a:lnTo>
                  <a:lnTo>
                    <a:pt x="124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814719" y="9880806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2490711" y="1245361"/>
                  </a:moveTo>
                  <a:lnTo>
                    <a:pt x="2489812" y="1293130"/>
                  </a:lnTo>
                  <a:lnTo>
                    <a:pt x="2487135" y="1340445"/>
                  </a:lnTo>
                  <a:lnTo>
                    <a:pt x="2482714" y="1387272"/>
                  </a:lnTo>
                  <a:lnTo>
                    <a:pt x="2476580" y="1433579"/>
                  </a:lnTo>
                  <a:lnTo>
                    <a:pt x="2468766" y="1479335"/>
                  </a:lnTo>
                  <a:lnTo>
                    <a:pt x="2459304" y="1524508"/>
                  </a:lnTo>
                  <a:lnTo>
                    <a:pt x="2448226" y="1569064"/>
                  </a:lnTo>
                  <a:lnTo>
                    <a:pt x="2435565" y="1612972"/>
                  </a:lnTo>
                  <a:lnTo>
                    <a:pt x="2421352" y="1656199"/>
                  </a:lnTo>
                  <a:lnTo>
                    <a:pt x="2405620" y="1698714"/>
                  </a:lnTo>
                  <a:lnTo>
                    <a:pt x="2388402" y="1740483"/>
                  </a:lnTo>
                  <a:lnTo>
                    <a:pt x="2369729" y="1781475"/>
                  </a:lnTo>
                  <a:lnTo>
                    <a:pt x="2349633" y="1821658"/>
                  </a:lnTo>
                  <a:lnTo>
                    <a:pt x="2328147" y="1860998"/>
                  </a:lnTo>
                  <a:lnTo>
                    <a:pt x="2305304" y="1899465"/>
                  </a:lnTo>
                  <a:lnTo>
                    <a:pt x="2281135" y="1937025"/>
                  </a:lnTo>
                  <a:lnTo>
                    <a:pt x="2255673" y="1973647"/>
                  </a:lnTo>
                  <a:lnTo>
                    <a:pt x="2228949" y="2009298"/>
                  </a:lnTo>
                  <a:lnTo>
                    <a:pt x="2200997" y="2043946"/>
                  </a:lnTo>
                  <a:lnTo>
                    <a:pt x="2171849" y="2077558"/>
                  </a:lnTo>
                  <a:lnTo>
                    <a:pt x="2141536" y="2110103"/>
                  </a:lnTo>
                  <a:lnTo>
                    <a:pt x="2110090" y="2141548"/>
                  </a:lnTo>
                  <a:lnTo>
                    <a:pt x="2077546" y="2171861"/>
                  </a:lnTo>
                  <a:lnTo>
                    <a:pt x="2043933" y="2201010"/>
                  </a:lnTo>
                  <a:lnTo>
                    <a:pt x="2009285" y="2228962"/>
                  </a:lnTo>
                  <a:lnTo>
                    <a:pt x="1973634" y="2255686"/>
                  </a:lnTo>
                  <a:lnTo>
                    <a:pt x="1937013" y="2281148"/>
                  </a:lnTo>
                  <a:lnTo>
                    <a:pt x="1899452" y="2305317"/>
                  </a:lnTo>
                  <a:lnTo>
                    <a:pt x="1860986" y="2328160"/>
                  </a:lnTo>
                  <a:lnTo>
                    <a:pt x="1821645" y="2349646"/>
                  </a:lnTo>
                  <a:lnTo>
                    <a:pt x="1781462" y="2369741"/>
                  </a:lnTo>
                  <a:lnTo>
                    <a:pt x="1740470" y="2388414"/>
                  </a:lnTo>
                  <a:lnTo>
                    <a:pt x="1698701" y="2405633"/>
                  </a:lnTo>
                  <a:lnTo>
                    <a:pt x="1656186" y="2421365"/>
                  </a:lnTo>
                  <a:lnTo>
                    <a:pt x="1612959" y="2435578"/>
                  </a:lnTo>
                  <a:lnTo>
                    <a:pt x="1569051" y="2448239"/>
                  </a:lnTo>
                  <a:lnTo>
                    <a:pt x="1524495" y="2459317"/>
                  </a:lnTo>
                  <a:lnTo>
                    <a:pt x="1479323" y="2468779"/>
                  </a:lnTo>
                  <a:lnTo>
                    <a:pt x="1433567" y="2476593"/>
                  </a:lnTo>
                  <a:lnTo>
                    <a:pt x="1387259" y="2482727"/>
                  </a:lnTo>
                  <a:lnTo>
                    <a:pt x="1340432" y="2487148"/>
                  </a:lnTo>
                  <a:lnTo>
                    <a:pt x="1293118" y="2489824"/>
                  </a:lnTo>
                  <a:lnTo>
                    <a:pt x="1245349" y="2490723"/>
                  </a:lnTo>
                  <a:lnTo>
                    <a:pt x="1197581" y="2489824"/>
                  </a:lnTo>
                  <a:lnTo>
                    <a:pt x="1150267" y="2487148"/>
                  </a:lnTo>
                  <a:lnTo>
                    <a:pt x="1103441" y="2482727"/>
                  </a:lnTo>
                  <a:lnTo>
                    <a:pt x="1057134" y="2476593"/>
                  </a:lnTo>
                  <a:lnTo>
                    <a:pt x="1011379" y="2468779"/>
                  </a:lnTo>
                  <a:lnTo>
                    <a:pt x="966207" y="2459317"/>
                  </a:lnTo>
                  <a:lnTo>
                    <a:pt x="921652" y="2448239"/>
                  </a:lnTo>
                  <a:lnTo>
                    <a:pt x="877744" y="2435578"/>
                  </a:lnTo>
                  <a:lnTo>
                    <a:pt x="834518" y="2421365"/>
                  </a:lnTo>
                  <a:lnTo>
                    <a:pt x="792004" y="2405633"/>
                  </a:lnTo>
                  <a:lnTo>
                    <a:pt x="750235" y="2388414"/>
                  </a:lnTo>
                  <a:lnTo>
                    <a:pt x="709243" y="2369741"/>
                  </a:lnTo>
                  <a:lnTo>
                    <a:pt x="669061" y="2349646"/>
                  </a:lnTo>
                  <a:lnTo>
                    <a:pt x="629721" y="2328160"/>
                  </a:lnTo>
                  <a:lnTo>
                    <a:pt x="591254" y="2305317"/>
                  </a:lnTo>
                  <a:lnTo>
                    <a:pt x="553695" y="2281148"/>
                  </a:lnTo>
                  <a:lnTo>
                    <a:pt x="517073" y="2255686"/>
                  </a:lnTo>
                  <a:lnTo>
                    <a:pt x="481423" y="2228962"/>
                  </a:lnTo>
                  <a:lnTo>
                    <a:pt x="446775" y="2201010"/>
                  </a:lnTo>
                  <a:lnTo>
                    <a:pt x="413163" y="2171861"/>
                  </a:lnTo>
                  <a:lnTo>
                    <a:pt x="380618" y="2141548"/>
                  </a:lnTo>
                  <a:lnTo>
                    <a:pt x="349173" y="2110103"/>
                  </a:lnTo>
                  <a:lnTo>
                    <a:pt x="318860" y="2077558"/>
                  </a:lnTo>
                  <a:lnTo>
                    <a:pt x="289712" y="2043946"/>
                  </a:lnTo>
                  <a:lnTo>
                    <a:pt x="261760" y="2009298"/>
                  </a:lnTo>
                  <a:lnTo>
                    <a:pt x="235037" y="1973647"/>
                  </a:lnTo>
                  <a:lnTo>
                    <a:pt x="209575" y="1937025"/>
                  </a:lnTo>
                  <a:lnTo>
                    <a:pt x="185406" y="1899465"/>
                  </a:lnTo>
                  <a:lnTo>
                    <a:pt x="162562" y="1860998"/>
                  </a:lnTo>
                  <a:lnTo>
                    <a:pt x="141077" y="1821658"/>
                  </a:lnTo>
                  <a:lnTo>
                    <a:pt x="120981" y="1781475"/>
                  </a:lnTo>
                  <a:lnTo>
                    <a:pt x="102308" y="1740483"/>
                  </a:lnTo>
                  <a:lnTo>
                    <a:pt x="85090" y="1698714"/>
                  </a:lnTo>
                  <a:lnTo>
                    <a:pt x="69358" y="1656199"/>
                  </a:lnTo>
                  <a:lnTo>
                    <a:pt x="55145" y="1612972"/>
                  </a:lnTo>
                  <a:lnTo>
                    <a:pt x="42484" y="1569064"/>
                  </a:lnTo>
                  <a:lnTo>
                    <a:pt x="31406" y="1524508"/>
                  </a:lnTo>
                  <a:lnTo>
                    <a:pt x="21944" y="1479335"/>
                  </a:lnTo>
                  <a:lnTo>
                    <a:pt x="14130" y="1433579"/>
                  </a:lnTo>
                  <a:lnTo>
                    <a:pt x="7996" y="1387272"/>
                  </a:lnTo>
                  <a:lnTo>
                    <a:pt x="3575" y="1340445"/>
                  </a:lnTo>
                  <a:lnTo>
                    <a:pt x="899" y="1293130"/>
                  </a:lnTo>
                  <a:lnTo>
                    <a:pt x="0" y="1245361"/>
                  </a:lnTo>
                  <a:lnTo>
                    <a:pt x="899" y="1197593"/>
                  </a:lnTo>
                  <a:lnTo>
                    <a:pt x="3575" y="1150278"/>
                  </a:lnTo>
                  <a:lnTo>
                    <a:pt x="7996" y="1103451"/>
                  </a:lnTo>
                  <a:lnTo>
                    <a:pt x="14130" y="1057144"/>
                  </a:lnTo>
                  <a:lnTo>
                    <a:pt x="21944" y="1011388"/>
                  </a:lnTo>
                  <a:lnTo>
                    <a:pt x="31406" y="966215"/>
                  </a:lnTo>
                  <a:lnTo>
                    <a:pt x="42484" y="921659"/>
                  </a:lnTo>
                  <a:lnTo>
                    <a:pt x="55145" y="877751"/>
                  </a:lnTo>
                  <a:lnTo>
                    <a:pt x="69358" y="834524"/>
                  </a:lnTo>
                  <a:lnTo>
                    <a:pt x="85090" y="792009"/>
                  </a:lnTo>
                  <a:lnTo>
                    <a:pt x="102308" y="750240"/>
                  </a:lnTo>
                  <a:lnTo>
                    <a:pt x="120981" y="709248"/>
                  </a:lnTo>
                  <a:lnTo>
                    <a:pt x="141077" y="669065"/>
                  </a:lnTo>
                  <a:lnTo>
                    <a:pt x="162562" y="629725"/>
                  </a:lnTo>
                  <a:lnTo>
                    <a:pt x="185406" y="591258"/>
                  </a:lnTo>
                  <a:lnTo>
                    <a:pt x="209575" y="553698"/>
                  </a:lnTo>
                  <a:lnTo>
                    <a:pt x="235037" y="517076"/>
                  </a:lnTo>
                  <a:lnTo>
                    <a:pt x="261760" y="481425"/>
                  </a:lnTo>
                  <a:lnTo>
                    <a:pt x="289712" y="446777"/>
                  </a:lnTo>
                  <a:lnTo>
                    <a:pt x="318860" y="413165"/>
                  </a:lnTo>
                  <a:lnTo>
                    <a:pt x="349173" y="380620"/>
                  </a:lnTo>
                  <a:lnTo>
                    <a:pt x="380618" y="349175"/>
                  </a:lnTo>
                  <a:lnTo>
                    <a:pt x="413163" y="318862"/>
                  </a:lnTo>
                  <a:lnTo>
                    <a:pt x="446775" y="289713"/>
                  </a:lnTo>
                  <a:lnTo>
                    <a:pt x="481423" y="261761"/>
                  </a:lnTo>
                  <a:lnTo>
                    <a:pt x="517073" y="235037"/>
                  </a:lnTo>
                  <a:lnTo>
                    <a:pt x="553695" y="209575"/>
                  </a:lnTo>
                  <a:lnTo>
                    <a:pt x="591254" y="185406"/>
                  </a:lnTo>
                  <a:lnTo>
                    <a:pt x="629721" y="162563"/>
                  </a:lnTo>
                  <a:lnTo>
                    <a:pt x="669061" y="141077"/>
                  </a:lnTo>
                  <a:lnTo>
                    <a:pt x="709243" y="120982"/>
                  </a:lnTo>
                  <a:lnTo>
                    <a:pt x="750235" y="102309"/>
                  </a:lnTo>
                  <a:lnTo>
                    <a:pt x="792004" y="85090"/>
                  </a:lnTo>
                  <a:lnTo>
                    <a:pt x="834518" y="69358"/>
                  </a:lnTo>
                  <a:lnTo>
                    <a:pt x="877744" y="55145"/>
                  </a:lnTo>
                  <a:lnTo>
                    <a:pt x="921652" y="42484"/>
                  </a:lnTo>
                  <a:lnTo>
                    <a:pt x="966207" y="31406"/>
                  </a:lnTo>
                  <a:lnTo>
                    <a:pt x="1011379" y="21944"/>
                  </a:lnTo>
                  <a:lnTo>
                    <a:pt x="1057134" y="14130"/>
                  </a:lnTo>
                  <a:lnTo>
                    <a:pt x="1103441" y="7996"/>
                  </a:lnTo>
                  <a:lnTo>
                    <a:pt x="1150267" y="3575"/>
                  </a:lnTo>
                  <a:lnTo>
                    <a:pt x="1197581" y="899"/>
                  </a:lnTo>
                  <a:lnTo>
                    <a:pt x="1245349" y="0"/>
                  </a:lnTo>
                  <a:lnTo>
                    <a:pt x="1293118" y="899"/>
                  </a:lnTo>
                  <a:lnTo>
                    <a:pt x="1340432" y="3575"/>
                  </a:lnTo>
                  <a:lnTo>
                    <a:pt x="1387259" y="7996"/>
                  </a:lnTo>
                  <a:lnTo>
                    <a:pt x="1433567" y="14130"/>
                  </a:lnTo>
                  <a:lnTo>
                    <a:pt x="1479323" y="21944"/>
                  </a:lnTo>
                  <a:lnTo>
                    <a:pt x="1524495" y="31406"/>
                  </a:lnTo>
                  <a:lnTo>
                    <a:pt x="1569051" y="42484"/>
                  </a:lnTo>
                  <a:lnTo>
                    <a:pt x="1612959" y="55145"/>
                  </a:lnTo>
                  <a:lnTo>
                    <a:pt x="1656186" y="69358"/>
                  </a:lnTo>
                  <a:lnTo>
                    <a:pt x="1698701" y="85090"/>
                  </a:lnTo>
                  <a:lnTo>
                    <a:pt x="1740470" y="102309"/>
                  </a:lnTo>
                  <a:lnTo>
                    <a:pt x="1781462" y="120982"/>
                  </a:lnTo>
                  <a:lnTo>
                    <a:pt x="1821645" y="141077"/>
                  </a:lnTo>
                  <a:lnTo>
                    <a:pt x="1860986" y="162563"/>
                  </a:lnTo>
                  <a:lnTo>
                    <a:pt x="1899452" y="185406"/>
                  </a:lnTo>
                  <a:lnTo>
                    <a:pt x="1937013" y="209575"/>
                  </a:lnTo>
                  <a:lnTo>
                    <a:pt x="1973634" y="235037"/>
                  </a:lnTo>
                  <a:lnTo>
                    <a:pt x="2009285" y="261761"/>
                  </a:lnTo>
                  <a:lnTo>
                    <a:pt x="2043933" y="289713"/>
                  </a:lnTo>
                  <a:lnTo>
                    <a:pt x="2077546" y="318862"/>
                  </a:lnTo>
                  <a:lnTo>
                    <a:pt x="2110090" y="349175"/>
                  </a:lnTo>
                  <a:lnTo>
                    <a:pt x="2141536" y="380620"/>
                  </a:lnTo>
                  <a:lnTo>
                    <a:pt x="2171849" y="413165"/>
                  </a:lnTo>
                  <a:lnTo>
                    <a:pt x="2200997" y="446777"/>
                  </a:lnTo>
                  <a:lnTo>
                    <a:pt x="2228949" y="481425"/>
                  </a:lnTo>
                  <a:lnTo>
                    <a:pt x="2255673" y="517076"/>
                  </a:lnTo>
                  <a:lnTo>
                    <a:pt x="2281135" y="553698"/>
                  </a:lnTo>
                  <a:lnTo>
                    <a:pt x="2305304" y="591258"/>
                  </a:lnTo>
                  <a:lnTo>
                    <a:pt x="2328147" y="629725"/>
                  </a:lnTo>
                  <a:lnTo>
                    <a:pt x="2349633" y="669065"/>
                  </a:lnTo>
                  <a:lnTo>
                    <a:pt x="2369729" y="709248"/>
                  </a:lnTo>
                  <a:lnTo>
                    <a:pt x="2388402" y="750240"/>
                  </a:lnTo>
                  <a:lnTo>
                    <a:pt x="2405620" y="792009"/>
                  </a:lnTo>
                  <a:lnTo>
                    <a:pt x="2421352" y="834524"/>
                  </a:lnTo>
                  <a:lnTo>
                    <a:pt x="2435565" y="877751"/>
                  </a:lnTo>
                  <a:lnTo>
                    <a:pt x="2448226" y="921659"/>
                  </a:lnTo>
                  <a:lnTo>
                    <a:pt x="2459304" y="966215"/>
                  </a:lnTo>
                  <a:lnTo>
                    <a:pt x="2468766" y="1011388"/>
                  </a:lnTo>
                  <a:lnTo>
                    <a:pt x="2476580" y="1057144"/>
                  </a:lnTo>
                  <a:lnTo>
                    <a:pt x="2482714" y="1103451"/>
                  </a:lnTo>
                  <a:lnTo>
                    <a:pt x="2487135" y="1150278"/>
                  </a:lnTo>
                  <a:lnTo>
                    <a:pt x="2489812" y="1197593"/>
                  </a:lnTo>
                  <a:lnTo>
                    <a:pt x="2490711" y="1245361"/>
                  </a:lnTo>
                  <a:close/>
                </a:path>
              </a:pathLst>
            </a:custGeom>
            <a:ln w="2829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5093" y="10439438"/>
              <a:ext cx="358228" cy="11391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85005" y="10444189"/>
              <a:ext cx="82880" cy="10380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87631" y="10439921"/>
              <a:ext cx="223602" cy="1117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32927" y="10445653"/>
              <a:ext cx="93954" cy="10331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62203" y="10442726"/>
              <a:ext cx="79336" cy="1085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70795" y="10435923"/>
              <a:ext cx="236510" cy="11754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27044" y="10442726"/>
              <a:ext cx="79336" cy="10855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102180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41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02180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21486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EA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21486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327567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3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27567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40254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B9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440254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52954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B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552954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66564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89C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66564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77834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FB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77834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8910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911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8910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037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16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037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116415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C1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116415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2291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A9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22912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341815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CA8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341815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45450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3E7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454501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567202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B6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567202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67988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2E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679888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792589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04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792589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905276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43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905276" y="11011662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022272" y="10088375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5">
                  <a:moveTo>
                    <a:pt x="2075599" y="1037793"/>
                  </a:moveTo>
                  <a:lnTo>
                    <a:pt x="2074531" y="1085297"/>
                  </a:lnTo>
                  <a:lnTo>
                    <a:pt x="2071357" y="1132254"/>
                  </a:lnTo>
                  <a:lnTo>
                    <a:pt x="2066125" y="1178616"/>
                  </a:lnTo>
                  <a:lnTo>
                    <a:pt x="2058878" y="1224339"/>
                  </a:lnTo>
                  <a:lnTo>
                    <a:pt x="2049664" y="1269376"/>
                  </a:lnTo>
                  <a:lnTo>
                    <a:pt x="2038527" y="1313681"/>
                  </a:lnTo>
                  <a:lnTo>
                    <a:pt x="2025514" y="1357210"/>
                  </a:lnTo>
                  <a:lnTo>
                    <a:pt x="2010671" y="1399915"/>
                  </a:lnTo>
                  <a:lnTo>
                    <a:pt x="1994043" y="1441751"/>
                  </a:lnTo>
                  <a:lnTo>
                    <a:pt x="1975676" y="1482673"/>
                  </a:lnTo>
                  <a:lnTo>
                    <a:pt x="1955616" y="1522634"/>
                  </a:lnTo>
                  <a:lnTo>
                    <a:pt x="1933908" y="1561590"/>
                  </a:lnTo>
                  <a:lnTo>
                    <a:pt x="1910599" y="1599493"/>
                  </a:lnTo>
                  <a:lnTo>
                    <a:pt x="1885734" y="1636298"/>
                  </a:lnTo>
                  <a:lnTo>
                    <a:pt x="1859359" y="1671960"/>
                  </a:lnTo>
                  <a:lnTo>
                    <a:pt x="1831521" y="1706432"/>
                  </a:lnTo>
                  <a:lnTo>
                    <a:pt x="1802263" y="1739669"/>
                  </a:lnTo>
                  <a:lnTo>
                    <a:pt x="1771634" y="1771626"/>
                  </a:lnTo>
                  <a:lnTo>
                    <a:pt x="1739677" y="1802255"/>
                  </a:lnTo>
                  <a:lnTo>
                    <a:pt x="1706440" y="1831512"/>
                  </a:lnTo>
                  <a:lnTo>
                    <a:pt x="1671967" y="1859351"/>
                  </a:lnTo>
                  <a:lnTo>
                    <a:pt x="1636305" y="1885725"/>
                  </a:lnTo>
                  <a:lnTo>
                    <a:pt x="1599500" y="1910589"/>
                  </a:lnTo>
                  <a:lnTo>
                    <a:pt x="1561597" y="1933898"/>
                  </a:lnTo>
                  <a:lnTo>
                    <a:pt x="1522642" y="1955605"/>
                  </a:lnTo>
                  <a:lnTo>
                    <a:pt x="1482680" y="1975665"/>
                  </a:lnTo>
                  <a:lnTo>
                    <a:pt x="1441759" y="1994032"/>
                  </a:lnTo>
                  <a:lnTo>
                    <a:pt x="1399923" y="2010660"/>
                  </a:lnTo>
                  <a:lnTo>
                    <a:pt x="1357218" y="2025503"/>
                  </a:lnTo>
                  <a:lnTo>
                    <a:pt x="1313690" y="2038515"/>
                  </a:lnTo>
                  <a:lnTo>
                    <a:pt x="1269385" y="2049652"/>
                  </a:lnTo>
                  <a:lnTo>
                    <a:pt x="1224348" y="2058866"/>
                  </a:lnTo>
                  <a:lnTo>
                    <a:pt x="1178626" y="2066112"/>
                  </a:lnTo>
                  <a:lnTo>
                    <a:pt x="1132265" y="2071345"/>
                  </a:lnTo>
                  <a:lnTo>
                    <a:pt x="1085309" y="2074518"/>
                  </a:lnTo>
                  <a:lnTo>
                    <a:pt x="1037805" y="2075586"/>
                  </a:lnTo>
                  <a:lnTo>
                    <a:pt x="990301" y="2074518"/>
                  </a:lnTo>
                  <a:lnTo>
                    <a:pt x="943344" y="2071345"/>
                  </a:lnTo>
                  <a:lnTo>
                    <a:pt x="896981" y="2066112"/>
                  </a:lnTo>
                  <a:lnTo>
                    <a:pt x="851259" y="2058866"/>
                  </a:lnTo>
                  <a:lnTo>
                    <a:pt x="806221" y="2049652"/>
                  </a:lnTo>
                  <a:lnTo>
                    <a:pt x="761916" y="2038515"/>
                  </a:lnTo>
                  <a:lnTo>
                    <a:pt x="718387" y="2025503"/>
                  </a:lnTo>
                  <a:lnTo>
                    <a:pt x="675682" y="2010660"/>
                  </a:lnTo>
                  <a:lnTo>
                    <a:pt x="633845" y="1994032"/>
                  </a:lnTo>
                  <a:lnTo>
                    <a:pt x="592923" y="1975665"/>
                  </a:lnTo>
                  <a:lnTo>
                    <a:pt x="552961" y="1955605"/>
                  </a:lnTo>
                  <a:lnTo>
                    <a:pt x="514005" y="1933898"/>
                  </a:lnTo>
                  <a:lnTo>
                    <a:pt x="476102" y="1910589"/>
                  </a:lnTo>
                  <a:lnTo>
                    <a:pt x="439296" y="1885725"/>
                  </a:lnTo>
                  <a:lnTo>
                    <a:pt x="403633" y="1859351"/>
                  </a:lnTo>
                  <a:lnTo>
                    <a:pt x="369161" y="1831512"/>
                  </a:lnTo>
                  <a:lnTo>
                    <a:pt x="335923" y="1802255"/>
                  </a:lnTo>
                  <a:lnTo>
                    <a:pt x="303966" y="1771626"/>
                  </a:lnTo>
                  <a:lnTo>
                    <a:pt x="273336" y="1739669"/>
                  </a:lnTo>
                  <a:lnTo>
                    <a:pt x="244079" y="1706432"/>
                  </a:lnTo>
                  <a:lnTo>
                    <a:pt x="216240" y="1671960"/>
                  </a:lnTo>
                  <a:lnTo>
                    <a:pt x="189865" y="1636298"/>
                  </a:lnTo>
                  <a:lnTo>
                    <a:pt x="165000" y="1599493"/>
                  </a:lnTo>
                  <a:lnTo>
                    <a:pt x="141691" y="1561590"/>
                  </a:lnTo>
                  <a:lnTo>
                    <a:pt x="119983" y="1522634"/>
                  </a:lnTo>
                  <a:lnTo>
                    <a:pt x="99923" y="1482673"/>
                  </a:lnTo>
                  <a:lnTo>
                    <a:pt x="81556" y="1441751"/>
                  </a:lnTo>
                  <a:lnTo>
                    <a:pt x="64927" y="1399915"/>
                  </a:lnTo>
                  <a:lnTo>
                    <a:pt x="50084" y="1357210"/>
                  </a:lnTo>
                  <a:lnTo>
                    <a:pt x="37071" y="1313681"/>
                  </a:lnTo>
                  <a:lnTo>
                    <a:pt x="25934" y="1269376"/>
                  </a:lnTo>
                  <a:lnTo>
                    <a:pt x="16720" y="1224339"/>
                  </a:lnTo>
                  <a:lnTo>
                    <a:pt x="9473" y="1178616"/>
                  </a:lnTo>
                  <a:lnTo>
                    <a:pt x="4241" y="1132254"/>
                  </a:lnTo>
                  <a:lnTo>
                    <a:pt x="1067" y="1085297"/>
                  </a:lnTo>
                  <a:lnTo>
                    <a:pt x="0" y="1037793"/>
                  </a:lnTo>
                  <a:lnTo>
                    <a:pt x="1067" y="990288"/>
                  </a:lnTo>
                  <a:lnTo>
                    <a:pt x="4241" y="943331"/>
                  </a:lnTo>
                  <a:lnTo>
                    <a:pt x="9473" y="896969"/>
                  </a:lnTo>
                  <a:lnTo>
                    <a:pt x="16720" y="851246"/>
                  </a:lnTo>
                  <a:lnTo>
                    <a:pt x="25934" y="806209"/>
                  </a:lnTo>
                  <a:lnTo>
                    <a:pt x="37071" y="761904"/>
                  </a:lnTo>
                  <a:lnTo>
                    <a:pt x="50084" y="718376"/>
                  </a:lnTo>
                  <a:lnTo>
                    <a:pt x="64927" y="675670"/>
                  </a:lnTo>
                  <a:lnTo>
                    <a:pt x="81556" y="633834"/>
                  </a:lnTo>
                  <a:lnTo>
                    <a:pt x="99923" y="592912"/>
                  </a:lnTo>
                  <a:lnTo>
                    <a:pt x="119983" y="552951"/>
                  </a:lnTo>
                  <a:lnTo>
                    <a:pt x="141691" y="513996"/>
                  </a:lnTo>
                  <a:lnTo>
                    <a:pt x="165000" y="476093"/>
                  </a:lnTo>
                  <a:lnTo>
                    <a:pt x="189865" y="439287"/>
                  </a:lnTo>
                  <a:lnTo>
                    <a:pt x="216240" y="403626"/>
                  </a:lnTo>
                  <a:lnTo>
                    <a:pt x="244079" y="369153"/>
                  </a:lnTo>
                  <a:lnTo>
                    <a:pt x="273336" y="335916"/>
                  </a:lnTo>
                  <a:lnTo>
                    <a:pt x="303966" y="303960"/>
                  </a:lnTo>
                  <a:lnTo>
                    <a:pt x="335923" y="273330"/>
                  </a:lnTo>
                  <a:lnTo>
                    <a:pt x="369161" y="244073"/>
                  </a:lnTo>
                  <a:lnTo>
                    <a:pt x="403633" y="216235"/>
                  </a:lnTo>
                  <a:lnTo>
                    <a:pt x="439296" y="189860"/>
                  </a:lnTo>
                  <a:lnTo>
                    <a:pt x="476102" y="164996"/>
                  </a:lnTo>
                  <a:lnTo>
                    <a:pt x="514005" y="141687"/>
                  </a:lnTo>
                  <a:lnTo>
                    <a:pt x="552961" y="119980"/>
                  </a:lnTo>
                  <a:lnTo>
                    <a:pt x="592923" y="99920"/>
                  </a:lnTo>
                  <a:lnTo>
                    <a:pt x="633845" y="81554"/>
                  </a:lnTo>
                  <a:lnTo>
                    <a:pt x="675682" y="64926"/>
                  </a:lnTo>
                  <a:lnTo>
                    <a:pt x="718387" y="50083"/>
                  </a:lnTo>
                  <a:lnTo>
                    <a:pt x="761916" y="37070"/>
                  </a:lnTo>
                  <a:lnTo>
                    <a:pt x="806221" y="25934"/>
                  </a:lnTo>
                  <a:lnTo>
                    <a:pt x="851259" y="16720"/>
                  </a:lnTo>
                  <a:lnTo>
                    <a:pt x="896981" y="9473"/>
                  </a:lnTo>
                  <a:lnTo>
                    <a:pt x="943344" y="4241"/>
                  </a:lnTo>
                  <a:lnTo>
                    <a:pt x="990301" y="1067"/>
                  </a:lnTo>
                  <a:lnTo>
                    <a:pt x="1037805" y="0"/>
                  </a:lnTo>
                  <a:lnTo>
                    <a:pt x="1085309" y="1067"/>
                  </a:lnTo>
                  <a:lnTo>
                    <a:pt x="1132265" y="4241"/>
                  </a:lnTo>
                  <a:lnTo>
                    <a:pt x="1178626" y="9473"/>
                  </a:lnTo>
                  <a:lnTo>
                    <a:pt x="1224348" y="16720"/>
                  </a:lnTo>
                  <a:lnTo>
                    <a:pt x="1269385" y="25934"/>
                  </a:lnTo>
                  <a:lnTo>
                    <a:pt x="1313690" y="37070"/>
                  </a:lnTo>
                  <a:lnTo>
                    <a:pt x="1357218" y="50083"/>
                  </a:lnTo>
                  <a:lnTo>
                    <a:pt x="1399923" y="64926"/>
                  </a:lnTo>
                  <a:lnTo>
                    <a:pt x="1441759" y="81554"/>
                  </a:lnTo>
                  <a:lnTo>
                    <a:pt x="1482680" y="99920"/>
                  </a:lnTo>
                  <a:lnTo>
                    <a:pt x="1522642" y="119980"/>
                  </a:lnTo>
                  <a:lnTo>
                    <a:pt x="1561597" y="141687"/>
                  </a:lnTo>
                  <a:lnTo>
                    <a:pt x="1599500" y="164996"/>
                  </a:lnTo>
                  <a:lnTo>
                    <a:pt x="1636305" y="189860"/>
                  </a:lnTo>
                  <a:lnTo>
                    <a:pt x="1671967" y="216235"/>
                  </a:lnTo>
                  <a:lnTo>
                    <a:pt x="1706440" y="244073"/>
                  </a:lnTo>
                  <a:lnTo>
                    <a:pt x="1739677" y="273330"/>
                  </a:lnTo>
                  <a:lnTo>
                    <a:pt x="1771634" y="303960"/>
                  </a:lnTo>
                  <a:lnTo>
                    <a:pt x="1802263" y="335916"/>
                  </a:lnTo>
                  <a:lnTo>
                    <a:pt x="1831521" y="369153"/>
                  </a:lnTo>
                  <a:lnTo>
                    <a:pt x="1859359" y="403626"/>
                  </a:lnTo>
                  <a:lnTo>
                    <a:pt x="1885734" y="439287"/>
                  </a:lnTo>
                  <a:lnTo>
                    <a:pt x="1910599" y="476093"/>
                  </a:lnTo>
                  <a:lnTo>
                    <a:pt x="1933908" y="513996"/>
                  </a:lnTo>
                  <a:lnTo>
                    <a:pt x="1955616" y="552951"/>
                  </a:lnTo>
                  <a:lnTo>
                    <a:pt x="1975676" y="592912"/>
                  </a:lnTo>
                  <a:lnTo>
                    <a:pt x="1994043" y="633834"/>
                  </a:lnTo>
                  <a:lnTo>
                    <a:pt x="2010671" y="675670"/>
                  </a:lnTo>
                  <a:lnTo>
                    <a:pt x="2025514" y="718376"/>
                  </a:lnTo>
                  <a:lnTo>
                    <a:pt x="2038527" y="761904"/>
                  </a:lnTo>
                  <a:lnTo>
                    <a:pt x="2049664" y="806209"/>
                  </a:lnTo>
                  <a:lnTo>
                    <a:pt x="2058878" y="851246"/>
                  </a:lnTo>
                  <a:lnTo>
                    <a:pt x="2066125" y="896969"/>
                  </a:lnTo>
                  <a:lnTo>
                    <a:pt x="2071357" y="943331"/>
                  </a:lnTo>
                  <a:lnTo>
                    <a:pt x="2074531" y="990288"/>
                  </a:lnTo>
                  <a:lnTo>
                    <a:pt x="2075599" y="1037793"/>
                  </a:lnTo>
                  <a:close/>
                </a:path>
              </a:pathLst>
            </a:custGeom>
            <a:ln w="9436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494204" y="10605859"/>
              <a:ext cx="889000" cy="326390"/>
            </a:xfrm>
            <a:custGeom>
              <a:avLst/>
              <a:gdLst/>
              <a:ahLst/>
              <a:cxnLst/>
              <a:rect l="l" t="t" r="r" b="b"/>
              <a:pathLst>
                <a:path w="889000" h="326390">
                  <a:moveTo>
                    <a:pt x="258457" y="219583"/>
                  </a:moveTo>
                  <a:lnTo>
                    <a:pt x="250304" y="180162"/>
                  </a:lnTo>
                  <a:lnTo>
                    <a:pt x="196367" y="137401"/>
                  </a:lnTo>
                  <a:lnTo>
                    <a:pt x="158089" y="124510"/>
                  </a:lnTo>
                  <a:lnTo>
                    <a:pt x="121691" y="112636"/>
                  </a:lnTo>
                  <a:lnTo>
                    <a:pt x="102298" y="104800"/>
                  </a:lnTo>
                  <a:lnTo>
                    <a:pt x="94576" y="98513"/>
                  </a:lnTo>
                  <a:lnTo>
                    <a:pt x="93192" y="91313"/>
                  </a:lnTo>
                  <a:lnTo>
                    <a:pt x="96672" y="81635"/>
                  </a:lnTo>
                  <a:lnTo>
                    <a:pt x="105219" y="76174"/>
                  </a:lnTo>
                  <a:lnTo>
                    <a:pt x="115951" y="73748"/>
                  </a:lnTo>
                  <a:lnTo>
                    <a:pt x="126022" y="73202"/>
                  </a:lnTo>
                  <a:lnTo>
                    <a:pt x="139573" y="74155"/>
                  </a:lnTo>
                  <a:lnTo>
                    <a:pt x="150444" y="77774"/>
                  </a:lnTo>
                  <a:lnTo>
                    <a:pt x="158076" y="85128"/>
                  </a:lnTo>
                  <a:lnTo>
                    <a:pt x="161874" y="97345"/>
                  </a:lnTo>
                  <a:lnTo>
                    <a:pt x="249389" y="97345"/>
                  </a:lnTo>
                  <a:lnTo>
                    <a:pt x="230822" y="45046"/>
                  </a:lnTo>
                  <a:lnTo>
                    <a:pt x="197319" y="15709"/>
                  </a:lnTo>
                  <a:lnTo>
                    <a:pt x="159296" y="2844"/>
                  </a:lnTo>
                  <a:lnTo>
                    <a:pt x="127152" y="0"/>
                  </a:lnTo>
                  <a:lnTo>
                    <a:pt x="76377" y="7289"/>
                  </a:lnTo>
                  <a:lnTo>
                    <a:pt x="37871" y="27825"/>
                  </a:lnTo>
                  <a:lnTo>
                    <a:pt x="13449" y="59524"/>
                  </a:lnTo>
                  <a:lnTo>
                    <a:pt x="4902" y="100368"/>
                  </a:lnTo>
                  <a:lnTo>
                    <a:pt x="12801" y="138658"/>
                  </a:lnTo>
                  <a:lnTo>
                    <a:pt x="34988" y="165023"/>
                  </a:lnTo>
                  <a:lnTo>
                    <a:pt x="69215" y="183400"/>
                  </a:lnTo>
                  <a:lnTo>
                    <a:pt x="113195" y="197713"/>
                  </a:lnTo>
                  <a:lnTo>
                    <a:pt x="144056" y="207467"/>
                  </a:lnTo>
                  <a:lnTo>
                    <a:pt x="161201" y="215823"/>
                  </a:lnTo>
                  <a:lnTo>
                    <a:pt x="168579" y="223596"/>
                  </a:lnTo>
                  <a:lnTo>
                    <a:pt x="170167" y="231673"/>
                  </a:lnTo>
                  <a:lnTo>
                    <a:pt x="167246" y="241871"/>
                  </a:lnTo>
                  <a:lnTo>
                    <a:pt x="158991" y="248500"/>
                  </a:lnTo>
                  <a:lnTo>
                    <a:pt x="146126" y="252095"/>
                  </a:lnTo>
                  <a:lnTo>
                    <a:pt x="129413" y="253174"/>
                  </a:lnTo>
                  <a:lnTo>
                    <a:pt x="112953" y="251739"/>
                  </a:lnTo>
                  <a:lnTo>
                    <a:pt x="100406" y="246849"/>
                  </a:lnTo>
                  <a:lnTo>
                    <a:pt x="91897" y="237566"/>
                  </a:lnTo>
                  <a:lnTo>
                    <a:pt x="87528" y="222986"/>
                  </a:lnTo>
                  <a:lnTo>
                    <a:pt x="0" y="222986"/>
                  </a:lnTo>
                  <a:lnTo>
                    <a:pt x="18783" y="277279"/>
                  </a:lnTo>
                  <a:lnTo>
                    <a:pt x="52590" y="308444"/>
                  </a:lnTo>
                  <a:lnTo>
                    <a:pt x="92265" y="322618"/>
                  </a:lnTo>
                  <a:lnTo>
                    <a:pt x="128651" y="325983"/>
                  </a:lnTo>
                  <a:lnTo>
                    <a:pt x="191109" y="315620"/>
                  </a:lnTo>
                  <a:lnTo>
                    <a:pt x="231051" y="289483"/>
                  </a:lnTo>
                  <a:lnTo>
                    <a:pt x="252234" y="254990"/>
                  </a:lnTo>
                  <a:lnTo>
                    <a:pt x="258457" y="219583"/>
                  </a:lnTo>
                  <a:close/>
                </a:path>
                <a:path w="889000" h="326390">
                  <a:moveTo>
                    <a:pt x="567029" y="166395"/>
                  </a:moveTo>
                  <a:lnTo>
                    <a:pt x="563384" y="122351"/>
                  </a:lnTo>
                  <a:lnTo>
                    <a:pt x="551980" y="84086"/>
                  </a:lnTo>
                  <a:lnTo>
                    <a:pt x="502983" y="28854"/>
                  </a:lnTo>
                  <a:lnTo>
                    <a:pt x="478751" y="19570"/>
                  </a:lnTo>
                  <a:lnTo>
                    <a:pt x="478751" y="161480"/>
                  </a:lnTo>
                  <a:lnTo>
                    <a:pt x="477901" y="178473"/>
                  </a:lnTo>
                  <a:lnTo>
                    <a:pt x="471919" y="207378"/>
                  </a:lnTo>
                  <a:lnTo>
                    <a:pt x="455676" y="234657"/>
                  </a:lnTo>
                  <a:lnTo>
                    <a:pt x="424040" y="246761"/>
                  </a:lnTo>
                  <a:lnTo>
                    <a:pt x="379133" y="246761"/>
                  </a:lnTo>
                  <a:lnTo>
                    <a:pt x="379133" y="79235"/>
                  </a:lnTo>
                  <a:lnTo>
                    <a:pt x="424040" y="79235"/>
                  </a:lnTo>
                  <a:lnTo>
                    <a:pt x="448513" y="85712"/>
                  </a:lnTo>
                  <a:lnTo>
                    <a:pt x="465543" y="103378"/>
                  </a:lnTo>
                  <a:lnTo>
                    <a:pt x="475513" y="129527"/>
                  </a:lnTo>
                  <a:lnTo>
                    <a:pt x="478751" y="161480"/>
                  </a:lnTo>
                  <a:lnTo>
                    <a:pt x="478751" y="19570"/>
                  </a:lnTo>
                  <a:lnTo>
                    <a:pt x="463931" y="13881"/>
                  </a:lnTo>
                  <a:lnTo>
                    <a:pt x="414235" y="8674"/>
                  </a:lnTo>
                  <a:lnTo>
                    <a:pt x="293497" y="8674"/>
                  </a:lnTo>
                  <a:lnTo>
                    <a:pt x="293497" y="317690"/>
                  </a:lnTo>
                  <a:lnTo>
                    <a:pt x="414235" y="317690"/>
                  </a:lnTo>
                  <a:lnTo>
                    <a:pt x="454113" y="314921"/>
                  </a:lnTo>
                  <a:lnTo>
                    <a:pt x="521474" y="287604"/>
                  </a:lnTo>
                  <a:lnTo>
                    <a:pt x="550773" y="246761"/>
                  </a:lnTo>
                  <a:lnTo>
                    <a:pt x="561428" y="219786"/>
                  </a:lnTo>
                  <a:lnTo>
                    <a:pt x="567029" y="166395"/>
                  </a:lnTo>
                  <a:close/>
                </a:path>
                <a:path w="889000" h="326390">
                  <a:moveTo>
                    <a:pt x="888453" y="150545"/>
                  </a:moveTo>
                  <a:lnTo>
                    <a:pt x="756399" y="150545"/>
                  </a:lnTo>
                  <a:lnTo>
                    <a:pt x="756399" y="211289"/>
                  </a:lnTo>
                  <a:lnTo>
                    <a:pt x="806196" y="211289"/>
                  </a:lnTo>
                  <a:lnTo>
                    <a:pt x="794537" y="235026"/>
                  </a:lnTo>
                  <a:lnTo>
                    <a:pt x="779741" y="247510"/>
                  </a:lnTo>
                  <a:lnTo>
                    <a:pt x="764019" y="252361"/>
                  </a:lnTo>
                  <a:lnTo>
                    <a:pt x="749604" y="253174"/>
                  </a:lnTo>
                  <a:lnTo>
                    <a:pt x="731304" y="251841"/>
                  </a:lnTo>
                  <a:lnTo>
                    <a:pt x="707999" y="242557"/>
                  </a:lnTo>
                  <a:lnTo>
                    <a:pt x="687946" y="217360"/>
                  </a:lnTo>
                  <a:lnTo>
                    <a:pt x="679424" y="168275"/>
                  </a:lnTo>
                  <a:lnTo>
                    <a:pt x="684034" y="122859"/>
                  </a:lnTo>
                  <a:lnTo>
                    <a:pt x="697064" y="93573"/>
                  </a:lnTo>
                  <a:lnTo>
                    <a:pt x="717308" y="77863"/>
                  </a:lnTo>
                  <a:lnTo>
                    <a:pt x="743572" y="73202"/>
                  </a:lnTo>
                  <a:lnTo>
                    <a:pt x="761987" y="74371"/>
                  </a:lnTo>
                  <a:lnTo>
                    <a:pt x="779132" y="79705"/>
                  </a:lnTo>
                  <a:lnTo>
                    <a:pt x="793013" y="91973"/>
                  </a:lnTo>
                  <a:lnTo>
                    <a:pt x="801674" y="113944"/>
                  </a:lnTo>
                  <a:lnTo>
                    <a:pt x="885050" y="113944"/>
                  </a:lnTo>
                  <a:lnTo>
                    <a:pt x="866368" y="64376"/>
                  </a:lnTo>
                  <a:lnTo>
                    <a:pt x="841997" y="33807"/>
                  </a:lnTo>
                  <a:lnTo>
                    <a:pt x="802767" y="9740"/>
                  </a:lnTo>
                  <a:lnTo>
                    <a:pt x="745083" y="0"/>
                  </a:lnTo>
                  <a:lnTo>
                    <a:pt x="706031" y="4457"/>
                  </a:lnTo>
                  <a:lnTo>
                    <a:pt x="669785" y="17957"/>
                  </a:lnTo>
                  <a:lnTo>
                    <a:pt x="638251" y="40652"/>
                  </a:lnTo>
                  <a:lnTo>
                    <a:pt x="613359" y="72720"/>
                  </a:lnTo>
                  <a:lnTo>
                    <a:pt x="597014" y="114325"/>
                  </a:lnTo>
                  <a:lnTo>
                    <a:pt x="591146" y="165633"/>
                  </a:lnTo>
                  <a:lnTo>
                    <a:pt x="596620" y="214617"/>
                  </a:lnTo>
                  <a:lnTo>
                    <a:pt x="613397" y="258419"/>
                  </a:lnTo>
                  <a:lnTo>
                    <a:pt x="641997" y="293763"/>
                  </a:lnTo>
                  <a:lnTo>
                    <a:pt x="682955" y="317385"/>
                  </a:lnTo>
                  <a:lnTo>
                    <a:pt x="736790" y="325983"/>
                  </a:lnTo>
                  <a:lnTo>
                    <a:pt x="774230" y="321843"/>
                  </a:lnTo>
                  <a:lnTo>
                    <a:pt x="800404" y="311886"/>
                  </a:lnTo>
                  <a:lnTo>
                    <a:pt x="817587" y="299720"/>
                  </a:lnTo>
                  <a:lnTo>
                    <a:pt x="828090" y="289013"/>
                  </a:lnTo>
                  <a:lnTo>
                    <a:pt x="831481" y="317690"/>
                  </a:lnTo>
                  <a:lnTo>
                    <a:pt x="888453" y="317690"/>
                  </a:lnTo>
                  <a:lnTo>
                    <a:pt x="888453" y="15054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0143" y="10689603"/>
              <a:ext cx="221856" cy="24223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8847683" y="11687263"/>
              <a:ext cx="426720" cy="393700"/>
            </a:xfrm>
            <a:custGeom>
              <a:avLst/>
              <a:gdLst/>
              <a:ahLst/>
              <a:cxnLst/>
              <a:rect l="l" t="t" r="r" b="b"/>
              <a:pathLst>
                <a:path w="426720" h="393700">
                  <a:moveTo>
                    <a:pt x="426161" y="360260"/>
                  </a:moveTo>
                  <a:lnTo>
                    <a:pt x="425348" y="357924"/>
                  </a:lnTo>
                  <a:lnTo>
                    <a:pt x="406946" y="345211"/>
                  </a:lnTo>
                  <a:lnTo>
                    <a:pt x="334645" y="289026"/>
                  </a:lnTo>
                  <a:lnTo>
                    <a:pt x="299085" y="261010"/>
                  </a:lnTo>
                  <a:lnTo>
                    <a:pt x="275539" y="243217"/>
                  </a:lnTo>
                  <a:lnTo>
                    <a:pt x="254228" y="226263"/>
                  </a:lnTo>
                  <a:lnTo>
                    <a:pt x="244132" y="218071"/>
                  </a:lnTo>
                  <a:lnTo>
                    <a:pt x="234302" y="209562"/>
                  </a:lnTo>
                  <a:lnTo>
                    <a:pt x="227203" y="202742"/>
                  </a:lnTo>
                  <a:lnTo>
                    <a:pt x="236080" y="194627"/>
                  </a:lnTo>
                  <a:lnTo>
                    <a:pt x="238607" y="191973"/>
                  </a:lnTo>
                  <a:lnTo>
                    <a:pt x="257683" y="173482"/>
                  </a:lnTo>
                  <a:lnTo>
                    <a:pt x="266115" y="165747"/>
                  </a:lnTo>
                  <a:lnTo>
                    <a:pt x="280758" y="153555"/>
                  </a:lnTo>
                  <a:lnTo>
                    <a:pt x="287769" y="152323"/>
                  </a:lnTo>
                  <a:lnTo>
                    <a:pt x="299453" y="156781"/>
                  </a:lnTo>
                  <a:lnTo>
                    <a:pt x="312877" y="159867"/>
                  </a:lnTo>
                  <a:lnTo>
                    <a:pt x="367842" y="109969"/>
                  </a:lnTo>
                  <a:lnTo>
                    <a:pt x="403275" y="68275"/>
                  </a:lnTo>
                  <a:lnTo>
                    <a:pt x="422732" y="41516"/>
                  </a:lnTo>
                  <a:lnTo>
                    <a:pt x="419468" y="38404"/>
                  </a:lnTo>
                  <a:lnTo>
                    <a:pt x="417868" y="39497"/>
                  </a:lnTo>
                  <a:lnTo>
                    <a:pt x="405295" y="49542"/>
                  </a:lnTo>
                  <a:lnTo>
                    <a:pt x="394982" y="59309"/>
                  </a:lnTo>
                  <a:lnTo>
                    <a:pt x="350393" y="104851"/>
                  </a:lnTo>
                  <a:lnTo>
                    <a:pt x="340144" y="114427"/>
                  </a:lnTo>
                  <a:lnTo>
                    <a:pt x="338569" y="115265"/>
                  </a:lnTo>
                  <a:lnTo>
                    <a:pt x="334340" y="111455"/>
                  </a:lnTo>
                  <a:lnTo>
                    <a:pt x="334899" y="109588"/>
                  </a:lnTo>
                  <a:lnTo>
                    <a:pt x="341934" y="101714"/>
                  </a:lnTo>
                  <a:lnTo>
                    <a:pt x="358025" y="85928"/>
                  </a:lnTo>
                  <a:lnTo>
                    <a:pt x="370941" y="72720"/>
                  </a:lnTo>
                  <a:lnTo>
                    <a:pt x="383603" y="59283"/>
                  </a:lnTo>
                  <a:lnTo>
                    <a:pt x="404672" y="35902"/>
                  </a:lnTo>
                  <a:lnTo>
                    <a:pt x="411111" y="28155"/>
                  </a:lnTo>
                  <a:lnTo>
                    <a:pt x="407885" y="25463"/>
                  </a:lnTo>
                  <a:lnTo>
                    <a:pt x="406514" y="26492"/>
                  </a:lnTo>
                  <a:lnTo>
                    <a:pt x="400596" y="31915"/>
                  </a:lnTo>
                  <a:lnTo>
                    <a:pt x="395173" y="35534"/>
                  </a:lnTo>
                  <a:lnTo>
                    <a:pt x="331152" y="95059"/>
                  </a:lnTo>
                  <a:lnTo>
                    <a:pt x="327914" y="98323"/>
                  </a:lnTo>
                  <a:lnTo>
                    <a:pt x="324040" y="99606"/>
                  </a:lnTo>
                  <a:lnTo>
                    <a:pt x="322630" y="99568"/>
                  </a:lnTo>
                  <a:lnTo>
                    <a:pt x="319430" y="95173"/>
                  </a:lnTo>
                  <a:lnTo>
                    <a:pt x="323024" y="89966"/>
                  </a:lnTo>
                  <a:lnTo>
                    <a:pt x="337045" y="76885"/>
                  </a:lnTo>
                  <a:lnTo>
                    <a:pt x="361594" y="52895"/>
                  </a:lnTo>
                  <a:lnTo>
                    <a:pt x="379374" y="34772"/>
                  </a:lnTo>
                  <a:lnTo>
                    <a:pt x="390512" y="22682"/>
                  </a:lnTo>
                  <a:lnTo>
                    <a:pt x="397852" y="13843"/>
                  </a:lnTo>
                  <a:lnTo>
                    <a:pt x="395287" y="11010"/>
                  </a:lnTo>
                  <a:lnTo>
                    <a:pt x="394220" y="12509"/>
                  </a:lnTo>
                  <a:lnTo>
                    <a:pt x="383476" y="20840"/>
                  </a:lnTo>
                  <a:lnTo>
                    <a:pt x="374040" y="28714"/>
                  </a:lnTo>
                  <a:lnTo>
                    <a:pt x="364832" y="36842"/>
                  </a:lnTo>
                  <a:lnTo>
                    <a:pt x="355803" y="45173"/>
                  </a:lnTo>
                  <a:lnTo>
                    <a:pt x="345630" y="54533"/>
                  </a:lnTo>
                  <a:lnTo>
                    <a:pt x="312166" y="83756"/>
                  </a:lnTo>
                  <a:lnTo>
                    <a:pt x="310057" y="84150"/>
                  </a:lnTo>
                  <a:lnTo>
                    <a:pt x="305879" y="79844"/>
                  </a:lnTo>
                  <a:lnTo>
                    <a:pt x="305358" y="77368"/>
                  </a:lnTo>
                  <a:lnTo>
                    <a:pt x="312077" y="71018"/>
                  </a:lnTo>
                  <a:lnTo>
                    <a:pt x="353364" y="34721"/>
                  </a:lnTo>
                  <a:lnTo>
                    <a:pt x="366115" y="22910"/>
                  </a:lnTo>
                  <a:lnTo>
                    <a:pt x="386549" y="3035"/>
                  </a:lnTo>
                  <a:lnTo>
                    <a:pt x="384048" y="0"/>
                  </a:lnTo>
                  <a:lnTo>
                    <a:pt x="382638" y="1193"/>
                  </a:lnTo>
                  <a:lnTo>
                    <a:pt x="374573" y="5842"/>
                  </a:lnTo>
                  <a:lnTo>
                    <a:pt x="299847" y="61531"/>
                  </a:lnTo>
                  <a:lnTo>
                    <a:pt x="268478" y="88557"/>
                  </a:lnTo>
                  <a:lnTo>
                    <a:pt x="259994" y="107530"/>
                  </a:lnTo>
                  <a:lnTo>
                    <a:pt x="263309" y="123596"/>
                  </a:lnTo>
                  <a:lnTo>
                    <a:pt x="262458" y="131406"/>
                  </a:lnTo>
                  <a:lnTo>
                    <a:pt x="259105" y="138557"/>
                  </a:lnTo>
                  <a:lnTo>
                    <a:pt x="253352" y="145110"/>
                  </a:lnTo>
                  <a:lnTo>
                    <a:pt x="211937" y="182156"/>
                  </a:lnTo>
                  <a:lnTo>
                    <a:pt x="209562" y="178168"/>
                  </a:lnTo>
                  <a:lnTo>
                    <a:pt x="203161" y="171678"/>
                  </a:lnTo>
                  <a:lnTo>
                    <a:pt x="196202" y="165544"/>
                  </a:lnTo>
                  <a:lnTo>
                    <a:pt x="159702" y="135940"/>
                  </a:lnTo>
                  <a:lnTo>
                    <a:pt x="149377" y="127076"/>
                  </a:lnTo>
                  <a:lnTo>
                    <a:pt x="102882" y="84988"/>
                  </a:lnTo>
                  <a:lnTo>
                    <a:pt x="72021" y="54914"/>
                  </a:lnTo>
                  <a:lnTo>
                    <a:pt x="44538" y="26390"/>
                  </a:lnTo>
                  <a:lnTo>
                    <a:pt x="25095" y="7099"/>
                  </a:lnTo>
                  <a:lnTo>
                    <a:pt x="0" y="30200"/>
                  </a:lnTo>
                  <a:lnTo>
                    <a:pt x="368" y="37096"/>
                  </a:lnTo>
                  <a:lnTo>
                    <a:pt x="14211" y="72593"/>
                  </a:lnTo>
                  <a:lnTo>
                    <a:pt x="41249" y="109956"/>
                  </a:lnTo>
                  <a:lnTo>
                    <a:pt x="71437" y="141325"/>
                  </a:lnTo>
                  <a:lnTo>
                    <a:pt x="106210" y="171729"/>
                  </a:lnTo>
                  <a:lnTo>
                    <a:pt x="168630" y="219570"/>
                  </a:lnTo>
                  <a:lnTo>
                    <a:pt x="145173" y="239598"/>
                  </a:lnTo>
                  <a:lnTo>
                    <a:pt x="21234" y="343700"/>
                  </a:lnTo>
                  <a:lnTo>
                    <a:pt x="1600" y="369722"/>
                  </a:lnTo>
                  <a:lnTo>
                    <a:pt x="8343" y="379844"/>
                  </a:lnTo>
                  <a:lnTo>
                    <a:pt x="16268" y="387616"/>
                  </a:lnTo>
                  <a:lnTo>
                    <a:pt x="21856" y="391795"/>
                  </a:lnTo>
                  <a:lnTo>
                    <a:pt x="27165" y="393357"/>
                  </a:lnTo>
                  <a:lnTo>
                    <a:pt x="32626" y="392366"/>
                  </a:lnTo>
                  <a:lnTo>
                    <a:pt x="94551" y="334505"/>
                  </a:lnTo>
                  <a:lnTo>
                    <a:pt x="170764" y="257403"/>
                  </a:lnTo>
                  <a:lnTo>
                    <a:pt x="201866" y="227050"/>
                  </a:lnTo>
                  <a:lnTo>
                    <a:pt x="256743" y="270129"/>
                  </a:lnTo>
                  <a:lnTo>
                    <a:pt x="361327" y="359054"/>
                  </a:lnTo>
                  <a:lnTo>
                    <a:pt x="397497" y="391642"/>
                  </a:lnTo>
                  <a:lnTo>
                    <a:pt x="400685" y="391845"/>
                  </a:lnTo>
                  <a:lnTo>
                    <a:pt x="408990" y="387540"/>
                  </a:lnTo>
                  <a:lnTo>
                    <a:pt x="413118" y="384352"/>
                  </a:lnTo>
                  <a:lnTo>
                    <a:pt x="416420" y="379818"/>
                  </a:lnTo>
                  <a:lnTo>
                    <a:pt x="419493" y="376732"/>
                  </a:lnTo>
                  <a:lnTo>
                    <a:pt x="421576" y="372808"/>
                  </a:lnTo>
                  <a:lnTo>
                    <a:pt x="426161" y="36026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233283" y="11334737"/>
              <a:ext cx="1664335" cy="307340"/>
            </a:xfrm>
            <a:custGeom>
              <a:avLst/>
              <a:gdLst/>
              <a:ahLst/>
              <a:cxnLst/>
              <a:rect l="l" t="t" r="r" b="b"/>
              <a:pathLst>
                <a:path w="1664334" h="307340">
                  <a:moveTo>
                    <a:pt x="259245" y="206629"/>
                  </a:moveTo>
                  <a:lnTo>
                    <a:pt x="229057" y="145249"/>
                  </a:lnTo>
                  <a:lnTo>
                    <a:pt x="158572" y="117157"/>
                  </a:lnTo>
                  <a:lnTo>
                    <a:pt x="122047" y="105994"/>
                  </a:lnTo>
                  <a:lnTo>
                    <a:pt x="102603" y="98615"/>
                  </a:lnTo>
                  <a:lnTo>
                    <a:pt x="94856" y="92697"/>
                  </a:lnTo>
                  <a:lnTo>
                    <a:pt x="93472" y="85915"/>
                  </a:lnTo>
                  <a:lnTo>
                    <a:pt x="96964" y="76809"/>
                  </a:lnTo>
                  <a:lnTo>
                    <a:pt x="105537" y="71666"/>
                  </a:lnTo>
                  <a:lnTo>
                    <a:pt x="116306" y="69392"/>
                  </a:lnTo>
                  <a:lnTo>
                    <a:pt x="126403" y="68872"/>
                  </a:lnTo>
                  <a:lnTo>
                    <a:pt x="140004" y="69773"/>
                  </a:lnTo>
                  <a:lnTo>
                    <a:pt x="150901" y="73177"/>
                  </a:lnTo>
                  <a:lnTo>
                    <a:pt x="158546" y="80111"/>
                  </a:lnTo>
                  <a:lnTo>
                    <a:pt x="162356" y="91592"/>
                  </a:lnTo>
                  <a:lnTo>
                    <a:pt x="250164" y="91592"/>
                  </a:lnTo>
                  <a:lnTo>
                    <a:pt x="231533" y="42392"/>
                  </a:lnTo>
                  <a:lnTo>
                    <a:pt x="197929" y="14782"/>
                  </a:lnTo>
                  <a:lnTo>
                    <a:pt x="159791" y="2679"/>
                  </a:lnTo>
                  <a:lnTo>
                    <a:pt x="127546" y="0"/>
                  </a:lnTo>
                  <a:lnTo>
                    <a:pt x="76606" y="6870"/>
                  </a:lnTo>
                  <a:lnTo>
                    <a:pt x="37985" y="26187"/>
                  </a:lnTo>
                  <a:lnTo>
                    <a:pt x="13487" y="56019"/>
                  </a:lnTo>
                  <a:lnTo>
                    <a:pt x="4927" y="94437"/>
                  </a:lnTo>
                  <a:lnTo>
                    <a:pt x="12839" y="130467"/>
                  </a:lnTo>
                  <a:lnTo>
                    <a:pt x="35102" y="155282"/>
                  </a:lnTo>
                  <a:lnTo>
                    <a:pt x="69418" y="172567"/>
                  </a:lnTo>
                  <a:lnTo>
                    <a:pt x="113538" y="186029"/>
                  </a:lnTo>
                  <a:lnTo>
                    <a:pt x="144500" y="195224"/>
                  </a:lnTo>
                  <a:lnTo>
                    <a:pt x="161696" y="203073"/>
                  </a:lnTo>
                  <a:lnTo>
                    <a:pt x="169100" y="210400"/>
                  </a:lnTo>
                  <a:lnTo>
                    <a:pt x="170688" y="217995"/>
                  </a:lnTo>
                  <a:lnTo>
                    <a:pt x="167754" y="227596"/>
                  </a:lnTo>
                  <a:lnTo>
                    <a:pt x="159473" y="233832"/>
                  </a:lnTo>
                  <a:lnTo>
                    <a:pt x="146570" y="237197"/>
                  </a:lnTo>
                  <a:lnTo>
                    <a:pt x="129819" y="238213"/>
                  </a:lnTo>
                  <a:lnTo>
                    <a:pt x="113296" y="236880"/>
                  </a:lnTo>
                  <a:lnTo>
                    <a:pt x="100711" y="232270"/>
                  </a:lnTo>
                  <a:lnTo>
                    <a:pt x="92176" y="223545"/>
                  </a:lnTo>
                  <a:lnTo>
                    <a:pt x="87807" y="209816"/>
                  </a:lnTo>
                  <a:lnTo>
                    <a:pt x="0" y="209816"/>
                  </a:lnTo>
                  <a:lnTo>
                    <a:pt x="18834" y="260908"/>
                  </a:lnTo>
                  <a:lnTo>
                    <a:pt x="52743" y="290233"/>
                  </a:lnTo>
                  <a:lnTo>
                    <a:pt x="92544" y="303580"/>
                  </a:lnTo>
                  <a:lnTo>
                    <a:pt x="129057" y="306743"/>
                  </a:lnTo>
                  <a:lnTo>
                    <a:pt x="191706" y="296989"/>
                  </a:lnTo>
                  <a:lnTo>
                    <a:pt x="231762" y="272389"/>
                  </a:lnTo>
                  <a:lnTo>
                    <a:pt x="253009" y="239941"/>
                  </a:lnTo>
                  <a:lnTo>
                    <a:pt x="259245" y="206629"/>
                  </a:lnTo>
                  <a:close/>
                </a:path>
                <a:path w="1664334" h="307340">
                  <a:moveTo>
                    <a:pt x="582790" y="7518"/>
                  </a:moveTo>
                  <a:lnTo>
                    <a:pt x="496874" y="7518"/>
                  </a:lnTo>
                  <a:lnTo>
                    <a:pt x="496874" y="111658"/>
                  </a:lnTo>
                  <a:lnTo>
                    <a:pt x="379158" y="111658"/>
                  </a:lnTo>
                  <a:lnTo>
                    <a:pt x="379158" y="7518"/>
                  </a:lnTo>
                  <a:lnTo>
                    <a:pt x="293255" y="7518"/>
                  </a:lnTo>
                  <a:lnTo>
                    <a:pt x="293255" y="111658"/>
                  </a:lnTo>
                  <a:lnTo>
                    <a:pt x="293255" y="185318"/>
                  </a:lnTo>
                  <a:lnTo>
                    <a:pt x="293255" y="298348"/>
                  </a:lnTo>
                  <a:lnTo>
                    <a:pt x="379158" y="298348"/>
                  </a:lnTo>
                  <a:lnTo>
                    <a:pt x="379158" y="185318"/>
                  </a:lnTo>
                  <a:lnTo>
                    <a:pt x="496874" y="185318"/>
                  </a:lnTo>
                  <a:lnTo>
                    <a:pt x="496874" y="298348"/>
                  </a:lnTo>
                  <a:lnTo>
                    <a:pt x="582790" y="298348"/>
                  </a:lnTo>
                  <a:lnTo>
                    <a:pt x="582790" y="185318"/>
                  </a:lnTo>
                  <a:lnTo>
                    <a:pt x="582790" y="111658"/>
                  </a:lnTo>
                  <a:lnTo>
                    <a:pt x="582790" y="7518"/>
                  </a:lnTo>
                  <a:close/>
                </a:path>
                <a:path w="1664334" h="307340">
                  <a:moveTo>
                    <a:pt x="717067" y="7810"/>
                  </a:moveTo>
                  <a:lnTo>
                    <a:pt x="628116" y="7810"/>
                  </a:lnTo>
                  <a:lnTo>
                    <a:pt x="628116" y="298919"/>
                  </a:lnTo>
                  <a:lnTo>
                    <a:pt x="717067" y="298919"/>
                  </a:lnTo>
                  <a:lnTo>
                    <a:pt x="717067" y="7810"/>
                  </a:lnTo>
                  <a:close/>
                </a:path>
                <a:path w="1664334" h="307340">
                  <a:moveTo>
                    <a:pt x="1037983" y="156565"/>
                  </a:moveTo>
                  <a:lnTo>
                    <a:pt x="1032687" y="107467"/>
                  </a:lnTo>
                  <a:lnTo>
                    <a:pt x="1015961" y="66446"/>
                  </a:lnTo>
                  <a:lnTo>
                    <a:pt x="986561" y="35153"/>
                  </a:lnTo>
                  <a:lnTo>
                    <a:pt x="949413" y="18034"/>
                  </a:lnTo>
                  <a:lnTo>
                    <a:pt x="949413" y="151955"/>
                  </a:lnTo>
                  <a:lnTo>
                    <a:pt x="948563" y="167932"/>
                  </a:lnTo>
                  <a:lnTo>
                    <a:pt x="942555" y="195135"/>
                  </a:lnTo>
                  <a:lnTo>
                    <a:pt x="926261" y="220789"/>
                  </a:lnTo>
                  <a:lnTo>
                    <a:pt x="894537" y="232181"/>
                  </a:lnTo>
                  <a:lnTo>
                    <a:pt x="849503" y="232181"/>
                  </a:lnTo>
                  <a:lnTo>
                    <a:pt x="849503" y="74561"/>
                  </a:lnTo>
                  <a:lnTo>
                    <a:pt x="894537" y="74561"/>
                  </a:lnTo>
                  <a:lnTo>
                    <a:pt x="919086" y="80657"/>
                  </a:lnTo>
                  <a:lnTo>
                    <a:pt x="936167" y="97282"/>
                  </a:lnTo>
                  <a:lnTo>
                    <a:pt x="946162" y="121881"/>
                  </a:lnTo>
                  <a:lnTo>
                    <a:pt x="949413" y="151955"/>
                  </a:lnTo>
                  <a:lnTo>
                    <a:pt x="949413" y="18034"/>
                  </a:lnTo>
                  <a:lnTo>
                    <a:pt x="943229" y="15176"/>
                  </a:lnTo>
                  <a:lnTo>
                    <a:pt x="884694" y="8166"/>
                  </a:lnTo>
                  <a:lnTo>
                    <a:pt x="763587" y="8166"/>
                  </a:lnTo>
                  <a:lnTo>
                    <a:pt x="763587" y="298932"/>
                  </a:lnTo>
                  <a:lnTo>
                    <a:pt x="884694" y="298932"/>
                  </a:lnTo>
                  <a:lnTo>
                    <a:pt x="932319" y="295097"/>
                  </a:lnTo>
                  <a:lnTo>
                    <a:pt x="974305" y="281749"/>
                  </a:lnTo>
                  <a:lnTo>
                    <a:pt x="1007795" y="256070"/>
                  </a:lnTo>
                  <a:lnTo>
                    <a:pt x="1020775" y="232181"/>
                  </a:lnTo>
                  <a:lnTo>
                    <a:pt x="1029970" y="215277"/>
                  </a:lnTo>
                  <a:lnTo>
                    <a:pt x="1037983" y="156565"/>
                  </a:lnTo>
                  <a:close/>
                </a:path>
                <a:path w="1664334" h="307340">
                  <a:moveTo>
                    <a:pt x="1355445" y="298932"/>
                  </a:moveTo>
                  <a:lnTo>
                    <a:pt x="1341361" y="260235"/>
                  </a:lnTo>
                  <a:lnTo>
                    <a:pt x="1320939" y="204139"/>
                  </a:lnTo>
                  <a:lnTo>
                    <a:pt x="1277772" y="85559"/>
                  </a:lnTo>
                  <a:lnTo>
                    <a:pt x="1249476" y="7823"/>
                  </a:lnTo>
                  <a:lnTo>
                    <a:pt x="1241526" y="7823"/>
                  </a:lnTo>
                  <a:lnTo>
                    <a:pt x="1241526" y="204139"/>
                  </a:lnTo>
                  <a:lnTo>
                    <a:pt x="1168476" y="204139"/>
                  </a:lnTo>
                  <a:lnTo>
                    <a:pt x="1204810" y="85559"/>
                  </a:lnTo>
                  <a:lnTo>
                    <a:pt x="1241526" y="204139"/>
                  </a:lnTo>
                  <a:lnTo>
                    <a:pt x="1241526" y="7823"/>
                  </a:lnTo>
                  <a:lnTo>
                    <a:pt x="1160538" y="7823"/>
                  </a:lnTo>
                  <a:lnTo>
                    <a:pt x="1054557" y="298932"/>
                  </a:lnTo>
                  <a:lnTo>
                    <a:pt x="1139342" y="298932"/>
                  </a:lnTo>
                  <a:lnTo>
                    <a:pt x="1151077" y="260235"/>
                  </a:lnTo>
                  <a:lnTo>
                    <a:pt x="1258557" y="260235"/>
                  </a:lnTo>
                  <a:lnTo>
                    <a:pt x="1270673" y="298932"/>
                  </a:lnTo>
                  <a:lnTo>
                    <a:pt x="1355445" y="298932"/>
                  </a:lnTo>
                  <a:close/>
                </a:path>
                <a:path w="1664334" h="307340">
                  <a:moveTo>
                    <a:pt x="1663839" y="298919"/>
                  </a:moveTo>
                  <a:lnTo>
                    <a:pt x="1562785" y="148043"/>
                  </a:lnTo>
                  <a:lnTo>
                    <a:pt x="1656651" y="7823"/>
                  </a:lnTo>
                  <a:lnTo>
                    <a:pt x="1557883" y="7823"/>
                  </a:lnTo>
                  <a:lnTo>
                    <a:pt x="1513217" y="74193"/>
                  </a:lnTo>
                  <a:lnTo>
                    <a:pt x="1468945" y="7823"/>
                  </a:lnTo>
                  <a:lnTo>
                    <a:pt x="1370152" y="7823"/>
                  </a:lnTo>
                  <a:lnTo>
                    <a:pt x="1464017" y="148043"/>
                  </a:lnTo>
                  <a:lnTo>
                    <a:pt x="1362964" y="298919"/>
                  </a:lnTo>
                  <a:lnTo>
                    <a:pt x="1461744" y="298919"/>
                  </a:lnTo>
                  <a:lnTo>
                    <a:pt x="1513217" y="221881"/>
                  </a:lnTo>
                  <a:lnTo>
                    <a:pt x="1564690" y="298919"/>
                  </a:lnTo>
                  <a:lnTo>
                    <a:pt x="1663839" y="298919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0" y="12578449"/>
              <a:ext cx="10692130" cy="2541905"/>
            </a:xfrm>
            <a:custGeom>
              <a:avLst/>
              <a:gdLst/>
              <a:ahLst/>
              <a:cxnLst/>
              <a:rect l="l" t="t" r="r" b="b"/>
              <a:pathLst>
                <a:path w="10692130" h="2541905">
                  <a:moveTo>
                    <a:pt x="0" y="2541536"/>
                  </a:moveTo>
                  <a:lnTo>
                    <a:pt x="0" y="0"/>
                  </a:lnTo>
                  <a:lnTo>
                    <a:pt x="10692002" y="0"/>
                  </a:lnTo>
                  <a:lnTo>
                    <a:pt x="10692003" y="2541536"/>
                  </a:lnTo>
                  <a:lnTo>
                    <a:pt x="0" y="2541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3321" y="14729779"/>
              <a:ext cx="1441441" cy="11804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28413" y="12693664"/>
              <a:ext cx="5042448" cy="24931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42915" y="12701136"/>
              <a:ext cx="183718" cy="23224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30976" y="12696338"/>
              <a:ext cx="234391" cy="248767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82156" y="12697937"/>
              <a:ext cx="206641" cy="23411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08270" y="14384431"/>
              <a:ext cx="1857425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veganメニューポスター17種</dc:title>
  <dcterms:created xsi:type="dcterms:W3CDTF">2022-08-26T05:17:30Z</dcterms:created>
  <dcterms:modified xsi:type="dcterms:W3CDTF">2022-08-26T05:17:30Z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2022-08-26T00:00:00Z</vt:filetime>
  </property>
  <property fmtid="{D5CDD505-2E9C-101B-9397-08002B2CF9AE}" pid="5" name="Producer">
    <vt:lpwstr>Adobe PDF library 16.07</vt:lpwstr>
  </property>
</Properties>
</file>