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DC"/>
    <a:srgbClr val="341452"/>
    <a:srgbClr val="8C1C3A"/>
    <a:srgbClr val="2A3C5E"/>
    <a:srgbClr val="0F2349"/>
    <a:srgbClr val="DBAD4D"/>
    <a:srgbClr val="D8A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howGuides="1">
      <p:cViewPr varScale="1">
        <p:scale>
          <a:sx n="97" d="100"/>
          <a:sy n="97" d="100"/>
        </p:scale>
        <p:origin x="76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9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48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1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6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6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17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10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3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45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65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A3DB1-E3A4-4E1C-8232-462324F1481D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D41E-A54D-42DE-8CED-D14333916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98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47690"/>
            <a:ext cx="5649508" cy="522824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0" y="2132856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spc="38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匠のチキンストロガノフ</a:t>
            </a:r>
            <a:endParaRPr lang="en-US" altLang="ja-JP" sz="6000" b="1" spc="38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ja-JP" altLang="en-US" sz="6000" b="1" spc="38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フロマージュソース</a:t>
            </a:r>
            <a:endParaRPr lang="en-US" altLang="ja-JP" sz="6000" b="1" spc="38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38019" y="5373216"/>
            <a:ext cx="2862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b="1" spc="38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\</a:t>
            </a:r>
            <a:r>
              <a:rPr lang="ja-JP" altLang="en-US" sz="5400" b="1" spc="38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０００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/>
          <a:srcRect l="5984" t="12323" r="5950" b="8491"/>
          <a:stretch/>
        </p:blipFill>
        <p:spPr>
          <a:xfrm rot="1299120">
            <a:off x="7546605" y="307130"/>
            <a:ext cx="1264989" cy="126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49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シダックス株式会社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夫松 遥那</dc:creator>
  <cp:lastModifiedBy>夫松 遥那</cp:lastModifiedBy>
  <cp:revision>24</cp:revision>
  <cp:lastPrinted>2022-06-28T08:37:59Z</cp:lastPrinted>
  <dcterms:created xsi:type="dcterms:W3CDTF">2022-06-28T06:38:18Z</dcterms:created>
  <dcterms:modified xsi:type="dcterms:W3CDTF">2024-04-03T01:57:15Z</dcterms:modified>
</cp:coreProperties>
</file>