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0692130" cy="15119985"/>
            <a:chOff x="0" y="0"/>
            <a:chExt cx="10692130" cy="151199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692003" cy="15119985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722094" y="8566391"/>
              <a:ext cx="7320280" cy="5055235"/>
            </a:xfrm>
            <a:custGeom>
              <a:avLst/>
              <a:gdLst/>
              <a:ahLst/>
              <a:cxnLst/>
              <a:rect l="l" t="t" r="r" b="b"/>
              <a:pathLst>
                <a:path w="7320280" h="5055234">
                  <a:moveTo>
                    <a:pt x="7320267" y="0"/>
                  </a:moveTo>
                  <a:lnTo>
                    <a:pt x="0" y="0"/>
                  </a:lnTo>
                  <a:lnTo>
                    <a:pt x="0" y="5055209"/>
                  </a:lnTo>
                  <a:lnTo>
                    <a:pt x="7320267" y="5055209"/>
                  </a:lnTo>
                  <a:lnTo>
                    <a:pt x="7320267" y="0"/>
                  </a:lnTo>
                  <a:close/>
                </a:path>
              </a:pathLst>
            </a:custGeom>
            <a:solidFill>
              <a:srgbClr val="F26A43">
                <a:alpha val="73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598724" y="11261280"/>
              <a:ext cx="3507740" cy="474345"/>
            </a:xfrm>
            <a:custGeom>
              <a:avLst/>
              <a:gdLst/>
              <a:ahLst/>
              <a:cxnLst/>
              <a:rect l="l" t="t" r="r" b="b"/>
              <a:pathLst>
                <a:path w="3507740" h="474345">
                  <a:moveTo>
                    <a:pt x="493191" y="125450"/>
                  </a:moveTo>
                  <a:lnTo>
                    <a:pt x="440804" y="110261"/>
                  </a:lnTo>
                  <a:lnTo>
                    <a:pt x="404304" y="95681"/>
                  </a:lnTo>
                  <a:lnTo>
                    <a:pt x="404304" y="312369"/>
                  </a:lnTo>
                  <a:lnTo>
                    <a:pt x="392785" y="322224"/>
                  </a:lnTo>
                  <a:lnTo>
                    <a:pt x="373519" y="337451"/>
                  </a:lnTo>
                  <a:lnTo>
                    <a:pt x="347662" y="356006"/>
                  </a:lnTo>
                  <a:lnTo>
                    <a:pt x="316433" y="375856"/>
                  </a:lnTo>
                  <a:lnTo>
                    <a:pt x="297154" y="361505"/>
                  </a:lnTo>
                  <a:lnTo>
                    <a:pt x="281012" y="347154"/>
                  </a:lnTo>
                  <a:lnTo>
                    <a:pt x="266585" y="331292"/>
                  </a:lnTo>
                  <a:lnTo>
                    <a:pt x="252437" y="312369"/>
                  </a:lnTo>
                  <a:lnTo>
                    <a:pt x="404304" y="312369"/>
                  </a:lnTo>
                  <a:lnTo>
                    <a:pt x="404304" y="95681"/>
                  </a:lnTo>
                  <a:lnTo>
                    <a:pt x="393369" y="91313"/>
                  </a:lnTo>
                  <a:lnTo>
                    <a:pt x="380428" y="84188"/>
                  </a:lnTo>
                  <a:lnTo>
                    <a:pt x="380428" y="128498"/>
                  </a:lnTo>
                  <a:lnTo>
                    <a:pt x="373837" y="128498"/>
                  </a:lnTo>
                  <a:lnTo>
                    <a:pt x="373837" y="162534"/>
                  </a:lnTo>
                  <a:lnTo>
                    <a:pt x="373837" y="203669"/>
                  </a:lnTo>
                  <a:lnTo>
                    <a:pt x="373837" y="234657"/>
                  </a:lnTo>
                  <a:lnTo>
                    <a:pt x="373837" y="277317"/>
                  </a:lnTo>
                  <a:lnTo>
                    <a:pt x="116840" y="277317"/>
                  </a:lnTo>
                  <a:lnTo>
                    <a:pt x="116840" y="234657"/>
                  </a:lnTo>
                  <a:lnTo>
                    <a:pt x="373837" y="234657"/>
                  </a:lnTo>
                  <a:lnTo>
                    <a:pt x="373837" y="203669"/>
                  </a:lnTo>
                  <a:lnTo>
                    <a:pt x="116840" y="203669"/>
                  </a:lnTo>
                  <a:lnTo>
                    <a:pt x="116840" y="162534"/>
                  </a:lnTo>
                  <a:lnTo>
                    <a:pt x="373837" y="162534"/>
                  </a:lnTo>
                  <a:lnTo>
                    <a:pt x="373837" y="128498"/>
                  </a:lnTo>
                  <a:lnTo>
                    <a:pt x="266153" y="128498"/>
                  </a:lnTo>
                  <a:lnTo>
                    <a:pt x="266153" y="75679"/>
                  </a:lnTo>
                  <a:lnTo>
                    <a:pt x="224002" y="75679"/>
                  </a:lnTo>
                  <a:lnTo>
                    <a:pt x="224002" y="128498"/>
                  </a:lnTo>
                  <a:lnTo>
                    <a:pt x="111747" y="128498"/>
                  </a:lnTo>
                  <a:lnTo>
                    <a:pt x="138290" y="114071"/>
                  </a:lnTo>
                  <a:lnTo>
                    <a:pt x="172504" y="93522"/>
                  </a:lnTo>
                  <a:lnTo>
                    <a:pt x="210248" y="66573"/>
                  </a:lnTo>
                  <a:lnTo>
                    <a:pt x="247370" y="33020"/>
                  </a:lnTo>
                  <a:lnTo>
                    <a:pt x="277583" y="60934"/>
                  </a:lnTo>
                  <a:lnTo>
                    <a:pt x="309714" y="86093"/>
                  </a:lnTo>
                  <a:lnTo>
                    <a:pt x="343928" y="108585"/>
                  </a:lnTo>
                  <a:lnTo>
                    <a:pt x="380428" y="128498"/>
                  </a:lnTo>
                  <a:lnTo>
                    <a:pt x="380428" y="84188"/>
                  </a:lnTo>
                  <a:lnTo>
                    <a:pt x="349986" y="67424"/>
                  </a:lnTo>
                  <a:lnTo>
                    <a:pt x="309740" y="37376"/>
                  </a:lnTo>
                  <a:lnTo>
                    <a:pt x="305308" y="33020"/>
                  </a:lnTo>
                  <a:lnTo>
                    <a:pt x="271741" y="0"/>
                  </a:lnTo>
                  <a:lnTo>
                    <a:pt x="224510" y="0"/>
                  </a:lnTo>
                  <a:lnTo>
                    <a:pt x="187655" y="34975"/>
                  </a:lnTo>
                  <a:lnTo>
                    <a:pt x="145923" y="64935"/>
                  </a:lnTo>
                  <a:lnTo>
                    <a:pt x="100164" y="89852"/>
                  </a:lnTo>
                  <a:lnTo>
                    <a:pt x="51244" y="109689"/>
                  </a:lnTo>
                  <a:lnTo>
                    <a:pt x="0" y="124434"/>
                  </a:lnTo>
                  <a:lnTo>
                    <a:pt x="21844" y="165074"/>
                  </a:lnTo>
                  <a:lnTo>
                    <a:pt x="38468" y="159626"/>
                  </a:lnTo>
                  <a:lnTo>
                    <a:pt x="51562" y="154978"/>
                  </a:lnTo>
                  <a:lnTo>
                    <a:pt x="63131" y="150431"/>
                  </a:lnTo>
                  <a:lnTo>
                    <a:pt x="75171" y="145275"/>
                  </a:lnTo>
                  <a:lnTo>
                    <a:pt x="75171" y="424624"/>
                  </a:lnTo>
                  <a:lnTo>
                    <a:pt x="62064" y="425665"/>
                  </a:lnTo>
                  <a:lnTo>
                    <a:pt x="49593" y="426516"/>
                  </a:lnTo>
                  <a:lnTo>
                    <a:pt x="35674" y="427189"/>
                  </a:lnTo>
                  <a:lnTo>
                    <a:pt x="18288" y="427659"/>
                  </a:lnTo>
                  <a:lnTo>
                    <a:pt x="23876" y="469315"/>
                  </a:lnTo>
                  <a:lnTo>
                    <a:pt x="98615" y="462203"/>
                  </a:lnTo>
                  <a:lnTo>
                    <a:pt x="150736" y="456323"/>
                  </a:lnTo>
                  <a:lnTo>
                    <a:pt x="208076" y="448754"/>
                  </a:lnTo>
                  <a:lnTo>
                    <a:pt x="267169" y="439343"/>
                  </a:lnTo>
                  <a:lnTo>
                    <a:pt x="265188" y="421068"/>
                  </a:lnTo>
                  <a:lnTo>
                    <a:pt x="263105" y="401764"/>
                  </a:lnTo>
                  <a:lnTo>
                    <a:pt x="242608" y="405345"/>
                  </a:lnTo>
                  <a:lnTo>
                    <a:pt x="213017" y="409892"/>
                  </a:lnTo>
                  <a:lnTo>
                    <a:pt x="171894" y="415188"/>
                  </a:lnTo>
                  <a:lnTo>
                    <a:pt x="116827" y="421068"/>
                  </a:lnTo>
                  <a:lnTo>
                    <a:pt x="116827" y="312369"/>
                  </a:lnTo>
                  <a:lnTo>
                    <a:pt x="209270" y="312369"/>
                  </a:lnTo>
                  <a:lnTo>
                    <a:pt x="219024" y="328853"/>
                  </a:lnTo>
                  <a:lnTo>
                    <a:pt x="234975" y="351180"/>
                  </a:lnTo>
                  <a:lnTo>
                    <a:pt x="291960" y="404609"/>
                  </a:lnTo>
                  <a:lnTo>
                    <a:pt x="336207" y="431342"/>
                  </a:lnTo>
                  <a:lnTo>
                    <a:pt x="393090" y="455155"/>
                  </a:lnTo>
                  <a:lnTo>
                    <a:pt x="464235" y="473887"/>
                  </a:lnTo>
                  <a:lnTo>
                    <a:pt x="483539" y="433260"/>
                  </a:lnTo>
                  <a:lnTo>
                    <a:pt x="437781" y="424954"/>
                  </a:lnTo>
                  <a:lnTo>
                    <a:pt x="402844" y="415607"/>
                  </a:lnTo>
                  <a:lnTo>
                    <a:pt x="375615" y="405688"/>
                  </a:lnTo>
                  <a:lnTo>
                    <a:pt x="353009" y="395668"/>
                  </a:lnTo>
                  <a:lnTo>
                    <a:pt x="382968" y="376415"/>
                  </a:lnTo>
                  <a:lnTo>
                    <a:pt x="383743" y="375856"/>
                  </a:lnTo>
                  <a:lnTo>
                    <a:pt x="411353" y="355917"/>
                  </a:lnTo>
                  <a:lnTo>
                    <a:pt x="438505" y="334098"/>
                  </a:lnTo>
                  <a:lnTo>
                    <a:pt x="463029" y="312369"/>
                  </a:lnTo>
                  <a:lnTo>
                    <a:pt x="464743" y="310845"/>
                  </a:lnTo>
                  <a:lnTo>
                    <a:pt x="454926" y="302717"/>
                  </a:lnTo>
                  <a:lnTo>
                    <a:pt x="432231" y="283933"/>
                  </a:lnTo>
                  <a:lnTo>
                    <a:pt x="428028" y="288861"/>
                  </a:lnTo>
                  <a:lnTo>
                    <a:pt x="424116" y="293319"/>
                  </a:lnTo>
                  <a:lnTo>
                    <a:pt x="419811" y="297789"/>
                  </a:lnTo>
                  <a:lnTo>
                    <a:pt x="414464" y="302717"/>
                  </a:lnTo>
                  <a:lnTo>
                    <a:pt x="414464" y="277317"/>
                  </a:lnTo>
                  <a:lnTo>
                    <a:pt x="414464" y="234657"/>
                  </a:lnTo>
                  <a:lnTo>
                    <a:pt x="414464" y="203669"/>
                  </a:lnTo>
                  <a:lnTo>
                    <a:pt x="414464" y="162534"/>
                  </a:lnTo>
                  <a:lnTo>
                    <a:pt x="414464" y="145275"/>
                  </a:lnTo>
                  <a:lnTo>
                    <a:pt x="414464" y="143751"/>
                  </a:lnTo>
                  <a:lnTo>
                    <a:pt x="430568" y="150431"/>
                  </a:lnTo>
                  <a:lnTo>
                    <a:pt x="444246" y="155740"/>
                  </a:lnTo>
                  <a:lnTo>
                    <a:pt x="457250" y="160388"/>
                  </a:lnTo>
                  <a:lnTo>
                    <a:pt x="471347" y="165074"/>
                  </a:lnTo>
                  <a:lnTo>
                    <a:pt x="483108" y="143751"/>
                  </a:lnTo>
                  <a:lnTo>
                    <a:pt x="491515" y="128498"/>
                  </a:lnTo>
                  <a:lnTo>
                    <a:pt x="493191" y="125450"/>
                  </a:lnTo>
                  <a:close/>
                </a:path>
                <a:path w="3507740" h="474345">
                  <a:moveTo>
                    <a:pt x="979360" y="86347"/>
                  </a:moveTo>
                  <a:lnTo>
                    <a:pt x="878789" y="86347"/>
                  </a:lnTo>
                  <a:lnTo>
                    <a:pt x="892467" y="67868"/>
                  </a:lnTo>
                  <a:lnTo>
                    <a:pt x="902970" y="52755"/>
                  </a:lnTo>
                  <a:lnTo>
                    <a:pt x="912418" y="37566"/>
                  </a:lnTo>
                  <a:lnTo>
                    <a:pt x="922972" y="18783"/>
                  </a:lnTo>
                  <a:lnTo>
                    <a:pt x="883361" y="2540"/>
                  </a:lnTo>
                  <a:lnTo>
                    <a:pt x="870991" y="25425"/>
                  </a:lnTo>
                  <a:lnTo>
                    <a:pt x="857643" y="46926"/>
                  </a:lnTo>
                  <a:lnTo>
                    <a:pt x="843432" y="67183"/>
                  </a:lnTo>
                  <a:lnTo>
                    <a:pt x="828509" y="86347"/>
                  </a:lnTo>
                  <a:lnTo>
                    <a:pt x="775182" y="86347"/>
                  </a:lnTo>
                  <a:lnTo>
                    <a:pt x="775182" y="1524"/>
                  </a:lnTo>
                  <a:lnTo>
                    <a:pt x="734021" y="1524"/>
                  </a:lnTo>
                  <a:lnTo>
                    <a:pt x="734021" y="86347"/>
                  </a:lnTo>
                  <a:lnTo>
                    <a:pt x="680186" y="86347"/>
                  </a:lnTo>
                  <a:lnTo>
                    <a:pt x="668045" y="64325"/>
                  </a:lnTo>
                  <a:lnTo>
                    <a:pt x="655040" y="43053"/>
                  </a:lnTo>
                  <a:lnTo>
                    <a:pt x="640905" y="22352"/>
                  </a:lnTo>
                  <a:lnTo>
                    <a:pt x="625348" y="2032"/>
                  </a:lnTo>
                  <a:lnTo>
                    <a:pt x="587756" y="18783"/>
                  </a:lnTo>
                  <a:lnTo>
                    <a:pt x="606501" y="44843"/>
                  </a:lnTo>
                  <a:lnTo>
                    <a:pt x="618921" y="63804"/>
                  </a:lnTo>
                  <a:lnTo>
                    <a:pt x="626668" y="77152"/>
                  </a:lnTo>
                  <a:lnTo>
                    <a:pt x="631431" y="86347"/>
                  </a:lnTo>
                  <a:lnTo>
                    <a:pt x="530860" y="86347"/>
                  </a:lnTo>
                  <a:lnTo>
                    <a:pt x="530860" y="206209"/>
                  </a:lnTo>
                  <a:lnTo>
                    <a:pt x="572008" y="206209"/>
                  </a:lnTo>
                  <a:lnTo>
                    <a:pt x="572008" y="122910"/>
                  </a:lnTo>
                  <a:lnTo>
                    <a:pt x="937704" y="122910"/>
                  </a:lnTo>
                  <a:lnTo>
                    <a:pt x="937704" y="206209"/>
                  </a:lnTo>
                  <a:lnTo>
                    <a:pt x="979360" y="206209"/>
                  </a:lnTo>
                  <a:lnTo>
                    <a:pt x="979360" y="122910"/>
                  </a:lnTo>
                  <a:lnTo>
                    <a:pt x="979360" y="86347"/>
                  </a:lnTo>
                  <a:close/>
                </a:path>
                <a:path w="3507740" h="474345">
                  <a:moveTo>
                    <a:pt x="989012" y="424611"/>
                  </a:moveTo>
                  <a:lnTo>
                    <a:pt x="774166" y="424611"/>
                  </a:lnTo>
                  <a:lnTo>
                    <a:pt x="774166" y="373303"/>
                  </a:lnTo>
                  <a:lnTo>
                    <a:pt x="955484" y="373303"/>
                  </a:lnTo>
                  <a:lnTo>
                    <a:pt x="955484" y="336740"/>
                  </a:lnTo>
                  <a:lnTo>
                    <a:pt x="774166" y="336740"/>
                  </a:lnTo>
                  <a:lnTo>
                    <a:pt x="774166" y="294081"/>
                  </a:lnTo>
                  <a:lnTo>
                    <a:pt x="909256" y="294081"/>
                  </a:lnTo>
                  <a:lnTo>
                    <a:pt x="909256" y="259029"/>
                  </a:lnTo>
                  <a:lnTo>
                    <a:pt x="909256" y="198081"/>
                  </a:lnTo>
                  <a:lnTo>
                    <a:pt x="909256" y="163042"/>
                  </a:lnTo>
                  <a:lnTo>
                    <a:pt x="870153" y="163042"/>
                  </a:lnTo>
                  <a:lnTo>
                    <a:pt x="870153" y="198081"/>
                  </a:lnTo>
                  <a:lnTo>
                    <a:pt x="870153" y="259029"/>
                  </a:lnTo>
                  <a:lnTo>
                    <a:pt x="641070" y="259029"/>
                  </a:lnTo>
                  <a:lnTo>
                    <a:pt x="641070" y="198081"/>
                  </a:lnTo>
                  <a:lnTo>
                    <a:pt x="870153" y="198081"/>
                  </a:lnTo>
                  <a:lnTo>
                    <a:pt x="870153" y="163042"/>
                  </a:lnTo>
                  <a:lnTo>
                    <a:pt x="600964" y="163042"/>
                  </a:lnTo>
                  <a:lnTo>
                    <a:pt x="600964" y="294081"/>
                  </a:lnTo>
                  <a:lnTo>
                    <a:pt x="734529" y="294081"/>
                  </a:lnTo>
                  <a:lnTo>
                    <a:pt x="734529" y="336740"/>
                  </a:lnTo>
                  <a:lnTo>
                    <a:pt x="555244" y="336740"/>
                  </a:lnTo>
                  <a:lnTo>
                    <a:pt x="555244" y="373303"/>
                  </a:lnTo>
                  <a:lnTo>
                    <a:pt x="734529" y="373303"/>
                  </a:lnTo>
                  <a:lnTo>
                    <a:pt x="734529" y="424611"/>
                  </a:lnTo>
                  <a:lnTo>
                    <a:pt x="521728" y="424611"/>
                  </a:lnTo>
                  <a:lnTo>
                    <a:pt x="521728" y="463207"/>
                  </a:lnTo>
                  <a:lnTo>
                    <a:pt x="989012" y="463207"/>
                  </a:lnTo>
                  <a:lnTo>
                    <a:pt x="989012" y="424611"/>
                  </a:lnTo>
                  <a:close/>
                </a:path>
                <a:path w="3507740" h="474345">
                  <a:moveTo>
                    <a:pt x="1422336" y="251421"/>
                  </a:moveTo>
                  <a:lnTo>
                    <a:pt x="1409382" y="224345"/>
                  </a:lnTo>
                  <a:lnTo>
                    <a:pt x="1396492" y="200190"/>
                  </a:lnTo>
                  <a:lnTo>
                    <a:pt x="1382547" y="177647"/>
                  </a:lnTo>
                  <a:lnTo>
                    <a:pt x="1366469" y="155435"/>
                  </a:lnTo>
                  <a:lnTo>
                    <a:pt x="1333449" y="175742"/>
                  </a:lnTo>
                  <a:lnTo>
                    <a:pt x="1349489" y="199491"/>
                  </a:lnTo>
                  <a:lnTo>
                    <a:pt x="1362786" y="222084"/>
                  </a:lnTo>
                  <a:lnTo>
                    <a:pt x="1374736" y="246024"/>
                  </a:lnTo>
                  <a:lnTo>
                    <a:pt x="1386789" y="273773"/>
                  </a:lnTo>
                  <a:lnTo>
                    <a:pt x="1422336" y="251421"/>
                  </a:lnTo>
                  <a:close/>
                </a:path>
                <a:path w="3507740" h="474345">
                  <a:moveTo>
                    <a:pt x="1471599" y="94475"/>
                  </a:moveTo>
                  <a:lnTo>
                    <a:pt x="1471549" y="92443"/>
                  </a:lnTo>
                  <a:lnTo>
                    <a:pt x="1470583" y="47752"/>
                  </a:lnTo>
                  <a:lnTo>
                    <a:pt x="1417485" y="48069"/>
                  </a:lnTo>
                  <a:lnTo>
                    <a:pt x="1329893" y="49517"/>
                  </a:lnTo>
                  <a:lnTo>
                    <a:pt x="1287551" y="50939"/>
                  </a:lnTo>
                  <a:lnTo>
                    <a:pt x="1157071" y="57404"/>
                  </a:lnTo>
                  <a:lnTo>
                    <a:pt x="1047496" y="61963"/>
                  </a:lnTo>
                  <a:lnTo>
                    <a:pt x="1051560" y="111747"/>
                  </a:lnTo>
                  <a:lnTo>
                    <a:pt x="1096975" y="107403"/>
                  </a:lnTo>
                  <a:lnTo>
                    <a:pt x="1220508" y="98539"/>
                  </a:lnTo>
                  <a:lnTo>
                    <a:pt x="1297393" y="93967"/>
                  </a:lnTo>
                  <a:lnTo>
                    <a:pt x="1258900" y="118757"/>
                  </a:lnTo>
                  <a:lnTo>
                    <a:pt x="1219111" y="151041"/>
                  </a:lnTo>
                  <a:lnTo>
                    <a:pt x="1183690" y="190728"/>
                  </a:lnTo>
                  <a:lnTo>
                    <a:pt x="1158290" y="237756"/>
                  </a:lnTo>
                  <a:lnTo>
                    <a:pt x="1148575" y="292049"/>
                  </a:lnTo>
                  <a:lnTo>
                    <a:pt x="1156017" y="339305"/>
                  </a:lnTo>
                  <a:lnTo>
                    <a:pt x="1176477" y="375450"/>
                  </a:lnTo>
                  <a:lnTo>
                    <a:pt x="1207198" y="402018"/>
                  </a:lnTo>
                  <a:lnTo>
                    <a:pt x="1245387" y="420560"/>
                  </a:lnTo>
                  <a:lnTo>
                    <a:pt x="1288275" y="432625"/>
                  </a:lnTo>
                  <a:lnTo>
                    <a:pt x="1333068" y="439762"/>
                  </a:lnTo>
                  <a:lnTo>
                    <a:pt x="1376984" y="443522"/>
                  </a:lnTo>
                  <a:lnTo>
                    <a:pt x="1417256" y="445452"/>
                  </a:lnTo>
                  <a:lnTo>
                    <a:pt x="1426375" y="396316"/>
                  </a:lnTo>
                  <a:lnTo>
                    <a:pt x="1426400" y="396176"/>
                  </a:lnTo>
                  <a:lnTo>
                    <a:pt x="1391894" y="396316"/>
                  </a:lnTo>
                  <a:lnTo>
                    <a:pt x="1357642" y="394652"/>
                  </a:lnTo>
                  <a:lnTo>
                    <a:pt x="1298409" y="387032"/>
                  </a:lnTo>
                  <a:lnTo>
                    <a:pt x="1259662" y="376288"/>
                  </a:lnTo>
                  <a:lnTo>
                    <a:pt x="1204277" y="330606"/>
                  </a:lnTo>
                  <a:lnTo>
                    <a:pt x="1195819" y="289001"/>
                  </a:lnTo>
                  <a:lnTo>
                    <a:pt x="1203528" y="246253"/>
                  </a:lnTo>
                  <a:lnTo>
                    <a:pt x="1224330" y="206209"/>
                  </a:lnTo>
                  <a:lnTo>
                    <a:pt x="1254734" y="170154"/>
                  </a:lnTo>
                  <a:lnTo>
                    <a:pt x="1291221" y="139344"/>
                  </a:lnTo>
                  <a:lnTo>
                    <a:pt x="1330312" y="115049"/>
                  </a:lnTo>
                  <a:lnTo>
                    <a:pt x="1368501" y="98539"/>
                  </a:lnTo>
                  <a:lnTo>
                    <a:pt x="1388249" y="93967"/>
                  </a:lnTo>
                  <a:lnTo>
                    <a:pt x="1390523" y="93586"/>
                  </a:lnTo>
                  <a:lnTo>
                    <a:pt x="1403413" y="92684"/>
                  </a:lnTo>
                  <a:lnTo>
                    <a:pt x="1419796" y="92443"/>
                  </a:lnTo>
                  <a:lnTo>
                    <a:pt x="1430820" y="92544"/>
                  </a:lnTo>
                  <a:lnTo>
                    <a:pt x="1442847" y="92887"/>
                  </a:lnTo>
                  <a:lnTo>
                    <a:pt x="1456296" y="93510"/>
                  </a:lnTo>
                  <a:lnTo>
                    <a:pt x="1471599" y="94475"/>
                  </a:lnTo>
                  <a:close/>
                </a:path>
                <a:path w="3507740" h="474345">
                  <a:moveTo>
                    <a:pt x="1497507" y="218922"/>
                  </a:moveTo>
                  <a:lnTo>
                    <a:pt x="1484490" y="191630"/>
                  </a:lnTo>
                  <a:lnTo>
                    <a:pt x="1471866" y="167868"/>
                  </a:lnTo>
                  <a:lnTo>
                    <a:pt x="1458087" y="145630"/>
                  </a:lnTo>
                  <a:lnTo>
                    <a:pt x="1441640" y="122923"/>
                  </a:lnTo>
                  <a:lnTo>
                    <a:pt x="1408620" y="143243"/>
                  </a:lnTo>
                  <a:lnTo>
                    <a:pt x="1424813" y="167551"/>
                  </a:lnTo>
                  <a:lnTo>
                    <a:pt x="1437957" y="189953"/>
                  </a:lnTo>
                  <a:lnTo>
                    <a:pt x="1449768" y="213512"/>
                  </a:lnTo>
                  <a:lnTo>
                    <a:pt x="1461960" y="241261"/>
                  </a:lnTo>
                  <a:lnTo>
                    <a:pt x="1497507" y="218922"/>
                  </a:lnTo>
                  <a:close/>
                </a:path>
                <a:path w="3507740" h="474345">
                  <a:moveTo>
                    <a:pt x="1975027" y="318465"/>
                  </a:moveTo>
                  <a:lnTo>
                    <a:pt x="1962518" y="261696"/>
                  </a:lnTo>
                  <a:lnTo>
                    <a:pt x="1934324" y="225005"/>
                  </a:lnTo>
                  <a:lnTo>
                    <a:pt x="1900859" y="202450"/>
                  </a:lnTo>
                  <a:lnTo>
                    <a:pt x="1861705" y="190969"/>
                  </a:lnTo>
                  <a:lnTo>
                    <a:pt x="1837397" y="186804"/>
                  </a:lnTo>
                  <a:lnTo>
                    <a:pt x="1799285" y="184886"/>
                  </a:lnTo>
                  <a:lnTo>
                    <a:pt x="1782229" y="185343"/>
                  </a:lnTo>
                  <a:lnTo>
                    <a:pt x="1766404" y="186601"/>
                  </a:lnTo>
                  <a:lnTo>
                    <a:pt x="1751152" y="188518"/>
                  </a:lnTo>
                  <a:lnTo>
                    <a:pt x="1735797" y="190969"/>
                  </a:lnTo>
                  <a:lnTo>
                    <a:pt x="1735797" y="126974"/>
                  </a:lnTo>
                  <a:lnTo>
                    <a:pt x="1856689" y="126974"/>
                  </a:lnTo>
                  <a:lnTo>
                    <a:pt x="1856689" y="84823"/>
                  </a:lnTo>
                  <a:lnTo>
                    <a:pt x="1735797" y="84823"/>
                  </a:lnTo>
                  <a:lnTo>
                    <a:pt x="1735797" y="20320"/>
                  </a:lnTo>
                  <a:lnTo>
                    <a:pt x="1691614" y="20320"/>
                  </a:lnTo>
                  <a:lnTo>
                    <a:pt x="1691614" y="242785"/>
                  </a:lnTo>
                  <a:lnTo>
                    <a:pt x="1691614" y="378904"/>
                  </a:lnTo>
                  <a:lnTo>
                    <a:pt x="1690789" y="385279"/>
                  </a:lnTo>
                  <a:lnTo>
                    <a:pt x="1687677" y="389890"/>
                  </a:lnTo>
                  <a:lnTo>
                    <a:pt x="1681327" y="392696"/>
                  </a:lnTo>
                  <a:lnTo>
                    <a:pt x="1670786" y="393636"/>
                  </a:lnTo>
                  <a:lnTo>
                    <a:pt x="1640522" y="388442"/>
                  </a:lnTo>
                  <a:lnTo>
                    <a:pt x="1619491" y="374904"/>
                  </a:lnTo>
                  <a:lnTo>
                    <a:pt x="1607223" y="356133"/>
                  </a:lnTo>
                  <a:lnTo>
                    <a:pt x="1603235" y="335229"/>
                  </a:lnTo>
                  <a:lnTo>
                    <a:pt x="1612836" y="299212"/>
                  </a:lnTo>
                  <a:lnTo>
                    <a:pt x="1636191" y="272999"/>
                  </a:lnTo>
                  <a:lnTo>
                    <a:pt x="1665173" y="254800"/>
                  </a:lnTo>
                  <a:lnTo>
                    <a:pt x="1691614" y="242785"/>
                  </a:lnTo>
                  <a:lnTo>
                    <a:pt x="1691614" y="20320"/>
                  </a:lnTo>
                  <a:lnTo>
                    <a:pt x="1691106" y="20320"/>
                  </a:lnTo>
                  <a:lnTo>
                    <a:pt x="1691106" y="84823"/>
                  </a:lnTo>
                  <a:lnTo>
                    <a:pt x="1568691" y="84823"/>
                  </a:lnTo>
                  <a:lnTo>
                    <a:pt x="1568691" y="126974"/>
                  </a:lnTo>
                  <a:lnTo>
                    <a:pt x="1691106" y="126974"/>
                  </a:lnTo>
                  <a:lnTo>
                    <a:pt x="1691106" y="200621"/>
                  </a:lnTo>
                  <a:lnTo>
                    <a:pt x="1651127" y="217411"/>
                  </a:lnTo>
                  <a:lnTo>
                    <a:pt x="1608251" y="243484"/>
                  </a:lnTo>
                  <a:lnTo>
                    <a:pt x="1574050" y="282409"/>
                  </a:lnTo>
                  <a:lnTo>
                    <a:pt x="1560068" y="337769"/>
                  </a:lnTo>
                  <a:lnTo>
                    <a:pt x="1568107" y="378180"/>
                  </a:lnTo>
                  <a:lnTo>
                    <a:pt x="1590865" y="409638"/>
                  </a:lnTo>
                  <a:lnTo>
                    <a:pt x="1626273" y="430060"/>
                  </a:lnTo>
                  <a:lnTo>
                    <a:pt x="1672310" y="437324"/>
                  </a:lnTo>
                  <a:lnTo>
                    <a:pt x="1705381" y="432739"/>
                  </a:lnTo>
                  <a:lnTo>
                    <a:pt x="1724634" y="420878"/>
                  </a:lnTo>
                  <a:lnTo>
                    <a:pt x="1733600" y="404533"/>
                  </a:lnTo>
                  <a:lnTo>
                    <a:pt x="1734934" y="393636"/>
                  </a:lnTo>
                  <a:lnTo>
                    <a:pt x="1735797" y="386524"/>
                  </a:lnTo>
                  <a:lnTo>
                    <a:pt x="1735797" y="242785"/>
                  </a:lnTo>
                  <a:lnTo>
                    <a:pt x="1735797" y="231101"/>
                  </a:lnTo>
                  <a:lnTo>
                    <a:pt x="1749450" y="228866"/>
                  </a:lnTo>
                  <a:lnTo>
                    <a:pt x="1765388" y="226910"/>
                  </a:lnTo>
                  <a:lnTo>
                    <a:pt x="1783803" y="225526"/>
                  </a:lnTo>
                  <a:lnTo>
                    <a:pt x="1804873" y="225005"/>
                  </a:lnTo>
                  <a:lnTo>
                    <a:pt x="1867484" y="234873"/>
                  </a:lnTo>
                  <a:lnTo>
                    <a:pt x="1904174" y="258978"/>
                  </a:lnTo>
                  <a:lnTo>
                    <a:pt x="1921433" y="289077"/>
                  </a:lnTo>
                  <a:lnTo>
                    <a:pt x="1925751" y="316941"/>
                  </a:lnTo>
                  <a:lnTo>
                    <a:pt x="1910372" y="366014"/>
                  </a:lnTo>
                  <a:lnTo>
                    <a:pt x="1873123" y="391795"/>
                  </a:lnTo>
                  <a:lnTo>
                    <a:pt x="1827403" y="401866"/>
                  </a:lnTo>
                  <a:lnTo>
                    <a:pt x="1786585" y="403796"/>
                  </a:lnTo>
                  <a:lnTo>
                    <a:pt x="1794205" y="445947"/>
                  </a:lnTo>
                  <a:lnTo>
                    <a:pt x="1845894" y="442328"/>
                  </a:lnTo>
                  <a:lnTo>
                    <a:pt x="1884616" y="433755"/>
                  </a:lnTo>
                  <a:lnTo>
                    <a:pt x="1928317" y="412026"/>
                  </a:lnTo>
                  <a:lnTo>
                    <a:pt x="1956117" y="383730"/>
                  </a:lnTo>
                  <a:lnTo>
                    <a:pt x="1970760" y="351624"/>
                  </a:lnTo>
                  <a:lnTo>
                    <a:pt x="1975027" y="318465"/>
                  </a:lnTo>
                  <a:close/>
                </a:path>
                <a:path w="3507740" h="474345">
                  <a:moveTo>
                    <a:pt x="1997379" y="156946"/>
                  </a:moveTo>
                  <a:lnTo>
                    <a:pt x="1982927" y="128917"/>
                  </a:lnTo>
                  <a:lnTo>
                    <a:pt x="1962086" y="95046"/>
                  </a:lnTo>
                  <a:lnTo>
                    <a:pt x="1933244" y="58597"/>
                  </a:lnTo>
                  <a:lnTo>
                    <a:pt x="1894776" y="22860"/>
                  </a:lnTo>
                  <a:lnTo>
                    <a:pt x="1859724" y="47752"/>
                  </a:lnTo>
                  <a:lnTo>
                    <a:pt x="1892515" y="80403"/>
                  </a:lnTo>
                  <a:lnTo>
                    <a:pt x="1918208" y="113969"/>
                  </a:lnTo>
                  <a:lnTo>
                    <a:pt x="1938667" y="147815"/>
                  </a:lnTo>
                  <a:lnTo>
                    <a:pt x="1955736" y="181330"/>
                  </a:lnTo>
                  <a:lnTo>
                    <a:pt x="1997379" y="156946"/>
                  </a:lnTo>
                  <a:close/>
                </a:path>
                <a:path w="3507740" h="474345">
                  <a:moveTo>
                    <a:pt x="2304745" y="292569"/>
                  </a:moveTo>
                  <a:lnTo>
                    <a:pt x="2267166" y="271233"/>
                  </a:lnTo>
                  <a:lnTo>
                    <a:pt x="2242426" y="327342"/>
                  </a:lnTo>
                  <a:lnTo>
                    <a:pt x="2220442" y="361645"/>
                  </a:lnTo>
                  <a:lnTo>
                    <a:pt x="2200745" y="378802"/>
                  </a:lnTo>
                  <a:lnTo>
                    <a:pt x="2182850" y="383489"/>
                  </a:lnTo>
                  <a:lnTo>
                    <a:pt x="2154466" y="371284"/>
                  </a:lnTo>
                  <a:lnTo>
                    <a:pt x="2136114" y="339293"/>
                  </a:lnTo>
                  <a:lnTo>
                    <a:pt x="2125662" y="294398"/>
                  </a:lnTo>
                  <a:lnTo>
                    <a:pt x="2120963" y="243509"/>
                  </a:lnTo>
                  <a:lnTo>
                    <a:pt x="2119871" y="193522"/>
                  </a:lnTo>
                  <a:lnTo>
                    <a:pt x="2120976" y="146177"/>
                  </a:lnTo>
                  <a:lnTo>
                    <a:pt x="2123681" y="106603"/>
                  </a:lnTo>
                  <a:lnTo>
                    <a:pt x="2127224" y="73672"/>
                  </a:lnTo>
                  <a:lnTo>
                    <a:pt x="2130526" y="48247"/>
                  </a:lnTo>
                  <a:lnTo>
                    <a:pt x="2082292" y="44196"/>
                  </a:lnTo>
                  <a:lnTo>
                    <a:pt x="2079701" y="74168"/>
                  </a:lnTo>
                  <a:lnTo>
                    <a:pt x="2077085" y="109016"/>
                  </a:lnTo>
                  <a:lnTo>
                    <a:pt x="2075002" y="148259"/>
                  </a:lnTo>
                  <a:lnTo>
                    <a:pt x="2074151" y="189445"/>
                  </a:lnTo>
                  <a:lnTo>
                    <a:pt x="2075662" y="244640"/>
                  </a:lnTo>
                  <a:lnTo>
                    <a:pt x="2080602" y="295935"/>
                  </a:lnTo>
                  <a:lnTo>
                    <a:pt x="2089632" y="341655"/>
                  </a:lnTo>
                  <a:lnTo>
                    <a:pt x="2103374" y="380111"/>
                  </a:lnTo>
                  <a:lnTo>
                    <a:pt x="2147570" y="428599"/>
                  </a:lnTo>
                  <a:lnTo>
                    <a:pt x="2179294" y="435292"/>
                  </a:lnTo>
                  <a:lnTo>
                    <a:pt x="2197404" y="433197"/>
                  </a:lnTo>
                  <a:lnTo>
                    <a:pt x="2236178" y="410908"/>
                  </a:lnTo>
                  <a:lnTo>
                    <a:pt x="2274849" y="358787"/>
                  </a:lnTo>
                  <a:lnTo>
                    <a:pt x="2290965" y="326986"/>
                  </a:lnTo>
                  <a:lnTo>
                    <a:pt x="2304745" y="292569"/>
                  </a:lnTo>
                  <a:close/>
                </a:path>
                <a:path w="3507740" h="474345">
                  <a:moveTo>
                    <a:pt x="2491663" y="385000"/>
                  </a:moveTo>
                  <a:lnTo>
                    <a:pt x="2491232" y="305663"/>
                  </a:lnTo>
                  <a:lnTo>
                    <a:pt x="2484412" y="240487"/>
                  </a:lnTo>
                  <a:lnTo>
                    <a:pt x="2472105" y="187553"/>
                  </a:lnTo>
                  <a:lnTo>
                    <a:pt x="2455214" y="144919"/>
                  </a:lnTo>
                  <a:lnTo>
                    <a:pt x="2434640" y="110642"/>
                  </a:lnTo>
                  <a:lnTo>
                    <a:pt x="2386025" y="59423"/>
                  </a:lnTo>
                  <a:lnTo>
                    <a:pt x="2350973" y="86347"/>
                  </a:lnTo>
                  <a:lnTo>
                    <a:pt x="2376170" y="110566"/>
                  </a:lnTo>
                  <a:lnTo>
                    <a:pt x="2398420" y="140601"/>
                  </a:lnTo>
                  <a:lnTo>
                    <a:pt x="2417000" y="177266"/>
                  </a:lnTo>
                  <a:lnTo>
                    <a:pt x="2431186" y="221373"/>
                  </a:lnTo>
                  <a:lnTo>
                    <a:pt x="2440228" y="273761"/>
                  </a:lnTo>
                  <a:lnTo>
                    <a:pt x="2443403" y="335229"/>
                  </a:lnTo>
                  <a:lnTo>
                    <a:pt x="2443238" y="351320"/>
                  </a:lnTo>
                  <a:lnTo>
                    <a:pt x="2442781" y="364934"/>
                  </a:lnTo>
                  <a:lnTo>
                    <a:pt x="2442133" y="376643"/>
                  </a:lnTo>
                  <a:lnTo>
                    <a:pt x="2441384" y="387032"/>
                  </a:lnTo>
                  <a:lnTo>
                    <a:pt x="2491663" y="385000"/>
                  </a:lnTo>
                  <a:close/>
                </a:path>
                <a:path w="3507740" h="474345">
                  <a:moveTo>
                    <a:pt x="2990519" y="250405"/>
                  </a:moveTo>
                  <a:lnTo>
                    <a:pt x="2947860" y="234657"/>
                  </a:lnTo>
                  <a:lnTo>
                    <a:pt x="2940024" y="273951"/>
                  </a:lnTo>
                  <a:lnTo>
                    <a:pt x="2928632" y="312686"/>
                  </a:lnTo>
                  <a:lnTo>
                    <a:pt x="2910598" y="347929"/>
                  </a:lnTo>
                  <a:lnTo>
                    <a:pt x="2882773" y="376732"/>
                  </a:lnTo>
                  <a:lnTo>
                    <a:pt x="2842056" y="396163"/>
                  </a:lnTo>
                  <a:lnTo>
                    <a:pt x="2785326" y="403288"/>
                  </a:lnTo>
                  <a:lnTo>
                    <a:pt x="2738412" y="395693"/>
                  </a:lnTo>
                  <a:lnTo>
                    <a:pt x="2709392" y="375170"/>
                  </a:lnTo>
                  <a:lnTo>
                    <a:pt x="2693974" y="345147"/>
                  </a:lnTo>
                  <a:lnTo>
                    <a:pt x="2687866" y="309016"/>
                  </a:lnTo>
                  <a:lnTo>
                    <a:pt x="2686786" y="270205"/>
                  </a:lnTo>
                  <a:lnTo>
                    <a:pt x="2687040" y="239280"/>
                  </a:lnTo>
                  <a:lnTo>
                    <a:pt x="2687802" y="202323"/>
                  </a:lnTo>
                  <a:lnTo>
                    <a:pt x="2689098" y="156260"/>
                  </a:lnTo>
                  <a:lnTo>
                    <a:pt x="2693390" y="24384"/>
                  </a:lnTo>
                  <a:lnTo>
                    <a:pt x="2642095" y="24384"/>
                  </a:lnTo>
                  <a:lnTo>
                    <a:pt x="2639644" y="174205"/>
                  </a:lnTo>
                  <a:lnTo>
                    <a:pt x="2638539" y="265633"/>
                  </a:lnTo>
                  <a:lnTo>
                    <a:pt x="2639860" y="309753"/>
                  </a:lnTo>
                  <a:lnTo>
                    <a:pt x="2646057" y="351929"/>
                  </a:lnTo>
                  <a:lnTo>
                    <a:pt x="2660497" y="389445"/>
                  </a:lnTo>
                  <a:lnTo>
                    <a:pt x="2686545" y="419595"/>
                  </a:lnTo>
                  <a:lnTo>
                    <a:pt x="2727541" y="439674"/>
                  </a:lnTo>
                  <a:lnTo>
                    <a:pt x="2786850" y="446963"/>
                  </a:lnTo>
                  <a:lnTo>
                    <a:pt x="2845892" y="440905"/>
                  </a:lnTo>
                  <a:lnTo>
                    <a:pt x="2891904" y="424078"/>
                  </a:lnTo>
                  <a:lnTo>
                    <a:pt x="2926715" y="398551"/>
                  </a:lnTo>
                  <a:lnTo>
                    <a:pt x="2952153" y="366356"/>
                  </a:lnTo>
                  <a:lnTo>
                    <a:pt x="2970047" y="329577"/>
                  </a:lnTo>
                  <a:lnTo>
                    <a:pt x="2982226" y="290233"/>
                  </a:lnTo>
                  <a:lnTo>
                    <a:pt x="2990519" y="250405"/>
                  </a:lnTo>
                  <a:close/>
                </a:path>
                <a:path w="3507740" h="474345">
                  <a:moveTo>
                    <a:pt x="3320745" y="292569"/>
                  </a:moveTo>
                  <a:lnTo>
                    <a:pt x="3283166" y="271233"/>
                  </a:lnTo>
                  <a:lnTo>
                    <a:pt x="3258426" y="327342"/>
                  </a:lnTo>
                  <a:lnTo>
                    <a:pt x="3236442" y="361645"/>
                  </a:lnTo>
                  <a:lnTo>
                    <a:pt x="3216745" y="378802"/>
                  </a:lnTo>
                  <a:lnTo>
                    <a:pt x="3198850" y="383489"/>
                  </a:lnTo>
                  <a:lnTo>
                    <a:pt x="3170466" y="371284"/>
                  </a:lnTo>
                  <a:lnTo>
                    <a:pt x="3152114" y="339293"/>
                  </a:lnTo>
                  <a:lnTo>
                    <a:pt x="3141662" y="294398"/>
                  </a:lnTo>
                  <a:lnTo>
                    <a:pt x="3136963" y="243509"/>
                  </a:lnTo>
                  <a:lnTo>
                    <a:pt x="3135871" y="193522"/>
                  </a:lnTo>
                  <a:lnTo>
                    <a:pt x="3136976" y="146177"/>
                  </a:lnTo>
                  <a:lnTo>
                    <a:pt x="3139681" y="106603"/>
                  </a:lnTo>
                  <a:lnTo>
                    <a:pt x="3143224" y="73672"/>
                  </a:lnTo>
                  <a:lnTo>
                    <a:pt x="3146526" y="48247"/>
                  </a:lnTo>
                  <a:lnTo>
                    <a:pt x="3098292" y="44196"/>
                  </a:lnTo>
                  <a:lnTo>
                    <a:pt x="3095701" y="74168"/>
                  </a:lnTo>
                  <a:lnTo>
                    <a:pt x="3093085" y="109016"/>
                  </a:lnTo>
                  <a:lnTo>
                    <a:pt x="3091002" y="148259"/>
                  </a:lnTo>
                  <a:lnTo>
                    <a:pt x="3090151" y="189445"/>
                  </a:lnTo>
                  <a:lnTo>
                    <a:pt x="3091662" y="244640"/>
                  </a:lnTo>
                  <a:lnTo>
                    <a:pt x="3096603" y="295935"/>
                  </a:lnTo>
                  <a:lnTo>
                    <a:pt x="3105632" y="341655"/>
                  </a:lnTo>
                  <a:lnTo>
                    <a:pt x="3119374" y="380111"/>
                  </a:lnTo>
                  <a:lnTo>
                    <a:pt x="3163570" y="428599"/>
                  </a:lnTo>
                  <a:lnTo>
                    <a:pt x="3195294" y="435292"/>
                  </a:lnTo>
                  <a:lnTo>
                    <a:pt x="3213404" y="433197"/>
                  </a:lnTo>
                  <a:lnTo>
                    <a:pt x="3252178" y="410908"/>
                  </a:lnTo>
                  <a:lnTo>
                    <a:pt x="3290849" y="358787"/>
                  </a:lnTo>
                  <a:lnTo>
                    <a:pt x="3306965" y="326986"/>
                  </a:lnTo>
                  <a:lnTo>
                    <a:pt x="3320745" y="292569"/>
                  </a:lnTo>
                  <a:close/>
                </a:path>
                <a:path w="3507740" h="474345">
                  <a:moveTo>
                    <a:pt x="3507663" y="385000"/>
                  </a:moveTo>
                  <a:lnTo>
                    <a:pt x="3507232" y="305663"/>
                  </a:lnTo>
                  <a:lnTo>
                    <a:pt x="3500412" y="240487"/>
                  </a:lnTo>
                  <a:lnTo>
                    <a:pt x="3488105" y="187553"/>
                  </a:lnTo>
                  <a:lnTo>
                    <a:pt x="3471214" y="144919"/>
                  </a:lnTo>
                  <a:lnTo>
                    <a:pt x="3450640" y="110642"/>
                  </a:lnTo>
                  <a:lnTo>
                    <a:pt x="3402025" y="59423"/>
                  </a:lnTo>
                  <a:lnTo>
                    <a:pt x="3366973" y="86347"/>
                  </a:lnTo>
                  <a:lnTo>
                    <a:pt x="3392170" y="110566"/>
                  </a:lnTo>
                  <a:lnTo>
                    <a:pt x="3414420" y="140601"/>
                  </a:lnTo>
                  <a:lnTo>
                    <a:pt x="3433000" y="177266"/>
                  </a:lnTo>
                  <a:lnTo>
                    <a:pt x="3447186" y="221373"/>
                  </a:lnTo>
                  <a:lnTo>
                    <a:pt x="3456228" y="273761"/>
                  </a:lnTo>
                  <a:lnTo>
                    <a:pt x="3459403" y="335229"/>
                  </a:lnTo>
                  <a:lnTo>
                    <a:pt x="3459238" y="351320"/>
                  </a:lnTo>
                  <a:lnTo>
                    <a:pt x="3458781" y="364934"/>
                  </a:lnTo>
                  <a:lnTo>
                    <a:pt x="3458133" y="376643"/>
                  </a:lnTo>
                  <a:lnTo>
                    <a:pt x="3457384" y="387032"/>
                  </a:lnTo>
                  <a:lnTo>
                    <a:pt x="3507663" y="385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49265" y="11445651"/>
              <a:ext cx="104635" cy="104622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171509" y="9084209"/>
              <a:ext cx="6421755" cy="4296410"/>
            </a:xfrm>
            <a:custGeom>
              <a:avLst/>
              <a:gdLst/>
              <a:ahLst/>
              <a:cxnLst/>
              <a:rect l="l" t="t" r="r" b="b"/>
              <a:pathLst>
                <a:path w="6421755" h="4296409">
                  <a:moveTo>
                    <a:pt x="320776" y="4022026"/>
                  </a:moveTo>
                  <a:lnTo>
                    <a:pt x="228206" y="4022026"/>
                  </a:lnTo>
                  <a:lnTo>
                    <a:pt x="228206" y="3956875"/>
                  </a:lnTo>
                  <a:lnTo>
                    <a:pt x="193154" y="3956875"/>
                  </a:lnTo>
                  <a:lnTo>
                    <a:pt x="193154" y="4022026"/>
                  </a:lnTo>
                  <a:lnTo>
                    <a:pt x="11430" y="4022026"/>
                  </a:lnTo>
                  <a:lnTo>
                    <a:pt x="11430" y="4054411"/>
                  </a:lnTo>
                  <a:lnTo>
                    <a:pt x="186677" y="4054411"/>
                  </a:lnTo>
                  <a:lnTo>
                    <a:pt x="161848" y="4086644"/>
                  </a:lnTo>
                  <a:lnTo>
                    <a:pt x="129133" y="4122585"/>
                  </a:lnTo>
                  <a:lnTo>
                    <a:pt x="90182" y="4158907"/>
                  </a:lnTo>
                  <a:lnTo>
                    <a:pt x="46583" y="4192282"/>
                  </a:lnTo>
                  <a:lnTo>
                    <a:pt x="0" y="4219384"/>
                  </a:lnTo>
                  <a:lnTo>
                    <a:pt x="21717" y="4246804"/>
                  </a:lnTo>
                  <a:lnTo>
                    <a:pt x="75717" y="4213225"/>
                  </a:lnTo>
                  <a:lnTo>
                    <a:pt x="119278" y="4178084"/>
                  </a:lnTo>
                  <a:lnTo>
                    <a:pt x="153022" y="4144492"/>
                  </a:lnTo>
                  <a:lnTo>
                    <a:pt x="193535" y="4094416"/>
                  </a:lnTo>
                  <a:lnTo>
                    <a:pt x="193535" y="4228528"/>
                  </a:lnTo>
                  <a:lnTo>
                    <a:pt x="192671" y="4236136"/>
                  </a:lnTo>
                  <a:lnTo>
                    <a:pt x="189484" y="4241343"/>
                  </a:lnTo>
                  <a:lnTo>
                    <a:pt x="183083" y="4244327"/>
                  </a:lnTo>
                  <a:lnTo>
                    <a:pt x="172580" y="4245280"/>
                  </a:lnTo>
                  <a:lnTo>
                    <a:pt x="159524" y="4244835"/>
                  </a:lnTo>
                  <a:lnTo>
                    <a:pt x="145338" y="4243717"/>
                  </a:lnTo>
                  <a:lnTo>
                    <a:pt x="119240" y="4240720"/>
                  </a:lnTo>
                  <a:lnTo>
                    <a:pt x="122669" y="4275379"/>
                  </a:lnTo>
                  <a:lnTo>
                    <a:pt x="156146" y="4278109"/>
                  </a:lnTo>
                  <a:lnTo>
                    <a:pt x="166878" y="4278668"/>
                  </a:lnTo>
                  <a:lnTo>
                    <a:pt x="176784" y="4278820"/>
                  </a:lnTo>
                  <a:lnTo>
                    <a:pt x="198310" y="4276674"/>
                  </a:lnTo>
                  <a:lnTo>
                    <a:pt x="214490" y="4269295"/>
                  </a:lnTo>
                  <a:lnTo>
                    <a:pt x="224663" y="4255351"/>
                  </a:lnTo>
                  <a:lnTo>
                    <a:pt x="228206" y="4233481"/>
                  </a:lnTo>
                  <a:lnTo>
                    <a:pt x="228206" y="4054411"/>
                  </a:lnTo>
                  <a:lnTo>
                    <a:pt x="320776" y="4054411"/>
                  </a:lnTo>
                  <a:lnTo>
                    <a:pt x="320776" y="4022026"/>
                  </a:lnTo>
                  <a:close/>
                </a:path>
                <a:path w="6421755" h="4296409">
                  <a:moveTo>
                    <a:pt x="465569" y="3967569"/>
                  </a:moveTo>
                  <a:lnTo>
                    <a:pt x="430504" y="3967569"/>
                  </a:lnTo>
                  <a:lnTo>
                    <a:pt x="430504" y="4172140"/>
                  </a:lnTo>
                  <a:lnTo>
                    <a:pt x="465569" y="4172140"/>
                  </a:lnTo>
                  <a:lnTo>
                    <a:pt x="465569" y="3967569"/>
                  </a:lnTo>
                  <a:close/>
                </a:path>
                <a:path w="6421755" h="4296409">
                  <a:moveTo>
                    <a:pt x="659866" y="3961460"/>
                  </a:moveTo>
                  <a:lnTo>
                    <a:pt x="624065" y="3961460"/>
                  </a:lnTo>
                  <a:lnTo>
                    <a:pt x="624065" y="4125671"/>
                  </a:lnTo>
                  <a:lnTo>
                    <a:pt x="615645" y="4174858"/>
                  </a:lnTo>
                  <a:lnTo>
                    <a:pt x="591731" y="4208056"/>
                  </a:lnTo>
                  <a:lnTo>
                    <a:pt x="554443" y="4228528"/>
                  </a:lnTo>
                  <a:lnTo>
                    <a:pt x="505853" y="4239590"/>
                  </a:lnTo>
                  <a:lnTo>
                    <a:pt x="448030" y="4244530"/>
                  </a:lnTo>
                  <a:lnTo>
                    <a:pt x="458330" y="4277677"/>
                  </a:lnTo>
                  <a:lnTo>
                    <a:pt x="500087" y="4273893"/>
                  </a:lnTo>
                  <a:lnTo>
                    <a:pt x="540766" y="4266679"/>
                  </a:lnTo>
                  <a:lnTo>
                    <a:pt x="578434" y="4254462"/>
                  </a:lnTo>
                  <a:lnTo>
                    <a:pt x="636905" y="4208551"/>
                  </a:lnTo>
                  <a:lnTo>
                    <a:pt x="653808" y="4171670"/>
                  </a:lnTo>
                  <a:lnTo>
                    <a:pt x="659866" y="4123372"/>
                  </a:lnTo>
                  <a:lnTo>
                    <a:pt x="659866" y="3961460"/>
                  </a:lnTo>
                  <a:close/>
                </a:path>
                <a:path w="6421755" h="4296409">
                  <a:moveTo>
                    <a:pt x="770343" y="1194206"/>
                  </a:moveTo>
                  <a:lnTo>
                    <a:pt x="765251" y="1139113"/>
                  </a:lnTo>
                  <a:lnTo>
                    <a:pt x="750011" y="1090701"/>
                  </a:lnTo>
                  <a:lnTo>
                    <a:pt x="725563" y="1049108"/>
                  </a:lnTo>
                  <a:lnTo>
                    <a:pt x="722617" y="1045616"/>
                  </a:lnTo>
                  <a:lnTo>
                    <a:pt x="710247" y="1030935"/>
                  </a:lnTo>
                  <a:lnTo>
                    <a:pt x="692861" y="1014501"/>
                  </a:lnTo>
                  <a:lnTo>
                    <a:pt x="673569" y="999896"/>
                  </a:lnTo>
                  <a:lnTo>
                    <a:pt x="652538" y="987196"/>
                  </a:lnTo>
                  <a:lnTo>
                    <a:pt x="648411" y="985253"/>
                  </a:lnTo>
                  <a:lnTo>
                    <a:pt x="648411" y="1195476"/>
                  </a:lnTo>
                  <a:lnTo>
                    <a:pt x="647369" y="1217345"/>
                  </a:lnTo>
                  <a:lnTo>
                    <a:pt x="639127" y="1255128"/>
                  </a:lnTo>
                  <a:lnTo>
                    <a:pt x="612381" y="1297546"/>
                  </a:lnTo>
                  <a:lnTo>
                    <a:pt x="571779" y="1325003"/>
                  </a:lnTo>
                  <a:lnTo>
                    <a:pt x="517613" y="1340256"/>
                  </a:lnTo>
                  <a:lnTo>
                    <a:pt x="475373" y="1345018"/>
                  </a:lnTo>
                  <a:lnTo>
                    <a:pt x="429983" y="1346606"/>
                  </a:lnTo>
                  <a:lnTo>
                    <a:pt x="357593" y="1346606"/>
                  </a:lnTo>
                  <a:lnTo>
                    <a:pt x="357593" y="1045616"/>
                  </a:lnTo>
                  <a:lnTo>
                    <a:pt x="465543" y="1045616"/>
                  </a:lnTo>
                  <a:lnTo>
                    <a:pt x="516255" y="1049896"/>
                  </a:lnTo>
                  <a:lnTo>
                    <a:pt x="563943" y="1063383"/>
                  </a:lnTo>
                  <a:lnTo>
                    <a:pt x="603351" y="1088199"/>
                  </a:lnTo>
                  <a:lnTo>
                    <a:pt x="632536" y="1124991"/>
                  </a:lnTo>
                  <a:lnTo>
                    <a:pt x="647407" y="1175346"/>
                  </a:lnTo>
                  <a:lnTo>
                    <a:pt x="648411" y="1195476"/>
                  </a:lnTo>
                  <a:lnTo>
                    <a:pt x="648411" y="985253"/>
                  </a:lnTo>
                  <a:lnTo>
                    <a:pt x="605243" y="967498"/>
                  </a:lnTo>
                  <a:lnTo>
                    <a:pt x="551573" y="955586"/>
                  </a:lnTo>
                  <a:lnTo>
                    <a:pt x="492213" y="951623"/>
                  </a:lnTo>
                  <a:lnTo>
                    <a:pt x="240753" y="951623"/>
                  </a:lnTo>
                  <a:lnTo>
                    <a:pt x="240753" y="1751723"/>
                  </a:lnTo>
                  <a:lnTo>
                    <a:pt x="357593" y="1751723"/>
                  </a:lnTo>
                  <a:lnTo>
                    <a:pt x="357593" y="1441856"/>
                  </a:lnTo>
                  <a:lnTo>
                    <a:pt x="476961" y="1441856"/>
                  </a:lnTo>
                  <a:lnTo>
                    <a:pt x="538873" y="1438046"/>
                  </a:lnTo>
                  <a:lnTo>
                    <a:pt x="595083" y="1426616"/>
                  </a:lnTo>
                  <a:lnTo>
                    <a:pt x="644918" y="1407553"/>
                  </a:lnTo>
                  <a:lnTo>
                    <a:pt x="687793" y="1380883"/>
                  </a:lnTo>
                  <a:lnTo>
                    <a:pt x="722553" y="1346606"/>
                  </a:lnTo>
                  <a:lnTo>
                    <a:pt x="748753" y="1304048"/>
                  </a:lnTo>
                  <a:lnTo>
                    <a:pt x="764933" y="1253413"/>
                  </a:lnTo>
                  <a:lnTo>
                    <a:pt x="768985" y="1224889"/>
                  </a:lnTo>
                  <a:lnTo>
                    <a:pt x="770343" y="1194206"/>
                  </a:lnTo>
                  <a:close/>
                </a:path>
                <a:path w="6421755" h="4296409">
                  <a:moveTo>
                    <a:pt x="900290" y="4098620"/>
                  </a:moveTo>
                  <a:lnTo>
                    <a:pt x="875639" y="4085831"/>
                  </a:lnTo>
                  <a:lnTo>
                    <a:pt x="847382" y="4073791"/>
                  </a:lnTo>
                  <a:lnTo>
                    <a:pt x="818057" y="4063415"/>
                  </a:lnTo>
                  <a:lnTo>
                    <a:pt x="790181" y="4055567"/>
                  </a:lnTo>
                  <a:lnTo>
                    <a:pt x="776846" y="4085653"/>
                  </a:lnTo>
                  <a:lnTo>
                    <a:pt x="814298" y="4097883"/>
                  </a:lnTo>
                  <a:lnTo>
                    <a:pt x="844664" y="4110037"/>
                  </a:lnTo>
                  <a:lnTo>
                    <a:pt x="868464" y="4121340"/>
                  </a:lnTo>
                  <a:lnTo>
                    <a:pt x="886180" y="4131005"/>
                  </a:lnTo>
                  <a:lnTo>
                    <a:pt x="900290" y="4098620"/>
                  </a:lnTo>
                  <a:close/>
                </a:path>
                <a:path w="6421755" h="4296409">
                  <a:moveTo>
                    <a:pt x="931532" y="4009466"/>
                  </a:moveTo>
                  <a:lnTo>
                    <a:pt x="907605" y="3998264"/>
                  </a:lnTo>
                  <a:lnTo>
                    <a:pt x="881011" y="3986987"/>
                  </a:lnTo>
                  <a:lnTo>
                    <a:pt x="851763" y="3976573"/>
                  </a:lnTo>
                  <a:lnTo>
                    <a:pt x="819899" y="3967937"/>
                  </a:lnTo>
                  <a:lnTo>
                    <a:pt x="806183" y="3996893"/>
                  </a:lnTo>
                  <a:lnTo>
                    <a:pt x="835126" y="4005732"/>
                  </a:lnTo>
                  <a:lnTo>
                    <a:pt x="863180" y="4015841"/>
                  </a:lnTo>
                  <a:lnTo>
                    <a:pt x="890460" y="4027538"/>
                  </a:lnTo>
                  <a:lnTo>
                    <a:pt x="917054" y="4041089"/>
                  </a:lnTo>
                  <a:lnTo>
                    <a:pt x="931532" y="4009466"/>
                  </a:lnTo>
                  <a:close/>
                </a:path>
                <a:path w="6421755" h="4296409">
                  <a:moveTo>
                    <a:pt x="1052677" y="4008323"/>
                  </a:moveTo>
                  <a:lnTo>
                    <a:pt x="1044041" y="3985844"/>
                  </a:lnTo>
                  <a:lnTo>
                    <a:pt x="1036154" y="3967365"/>
                  </a:lnTo>
                  <a:lnTo>
                    <a:pt x="1027772" y="3950881"/>
                  </a:lnTo>
                  <a:lnTo>
                    <a:pt x="1017625" y="3934409"/>
                  </a:lnTo>
                  <a:lnTo>
                    <a:pt x="992873" y="3946982"/>
                  </a:lnTo>
                  <a:lnTo>
                    <a:pt x="1003998" y="3966895"/>
                  </a:lnTo>
                  <a:lnTo>
                    <a:pt x="1012164" y="3983748"/>
                  </a:lnTo>
                  <a:lnTo>
                    <a:pt x="1018959" y="4000881"/>
                  </a:lnTo>
                  <a:lnTo>
                    <a:pt x="1026007" y="4021658"/>
                  </a:lnTo>
                  <a:lnTo>
                    <a:pt x="1052677" y="4008323"/>
                  </a:lnTo>
                  <a:close/>
                </a:path>
                <a:path w="6421755" h="4296409">
                  <a:moveTo>
                    <a:pt x="1083919" y="4051744"/>
                  </a:moveTo>
                  <a:lnTo>
                    <a:pt x="1054201" y="4030040"/>
                  </a:lnTo>
                  <a:lnTo>
                    <a:pt x="1034694" y="4082224"/>
                  </a:lnTo>
                  <a:lnTo>
                    <a:pt x="1011339" y="4125811"/>
                  </a:lnTo>
                  <a:lnTo>
                    <a:pt x="982992" y="4161383"/>
                  </a:lnTo>
                  <a:lnTo>
                    <a:pt x="948486" y="4189488"/>
                  </a:lnTo>
                  <a:lnTo>
                    <a:pt x="906703" y="4210697"/>
                  </a:lnTo>
                  <a:lnTo>
                    <a:pt x="856475" y="4225556"/>
                  </a:lnTo>
                  <a:lnTo>
                    <a:pt x="796658" y="4234624"/>
                  </a:lnTo>
                  <a:lnTo>
                    <a:pt x="805040" y="4271962"/>
                  </a:lnTo>
                  <a:lnTo>
                    <a:pt x="859624" y="4262501"/>
                  </a:lnTo>
                  <a:lnTo>
                    <a:pt x="907224" y="4248912"/>
                  </a:lnTo>
                  <a:lnTo>
                    <a:pt x="948524" y="4230675"/>
                  </a:lnTo>
                  <a:lnTo>
                    <a:pt x="984199" y="4207281"/>
                  </a:lnTo>
                  <a:lnTo>
                    <a:pt x="1014907" y="4178211"/>
                  </a:lnTo>
                  <a:lnTo>
                    <a:pt x="1041311" y="4142943"/>
                  </a:lnTo>
                  <a:lnTo>
                    <a:pt x="1064094" y="4100957"/>
                  </a:lnTo>
                  <a:lnTo>
                    <a:pt x="1083919" y="4051744"/>
                  </a:lnTo>
                  <a:close/>
                </a:path>
                <a:path w="6421755" h="4296409">
                  <a:moveTo>
                    <a:pt x="1115542" y="4005656"/>
                  </a:moveTo>
                  <a:lnTo>
                    <a:pt x="1107135" y="3982313"/>
                  </a:lnTo>
                  <a:lnTo>
                    <a:pt x="1098854" y="3962895"/>
                  </a:lnTo>
                  <a:lnTo>
                    <a:pt x="1090472" y="3946347"/>
                  </a:lnTo>
                  <a:lnTo>
                    <a:pt x="1081633" y="3931361"/>
                  </a:lnTo>
                  <a:lnTo>
                    <a:pt x="1056500" y="3943185"/>
                  </a:lnTo>
                  <a:lnTo>
                    <a:pt x="1067092" y="3962933"/>
                  </a:lnTo>
                  <a:lnTo>
                    <a:pt x="1075067" y="3980319"/>
                  </a:lnTo>
                  <a:lnTo>
                    <a:pt x="1081786" y="3998036"/>
                  </a:lnTo>
                  <a:lnTo>
                    <a:pt x="1088491" y="4018610"/>
                  </a:lnTo>
                  <a:lnTo>
                    <a:pt x="1115542" y="4005656"/>
                  </a:lnTo>
                  <a:close/>
                </a:path>
                <a:path w="6421755" h="4296409">
                  <a:moveTo>
                    <a:pt x="1469110" y="4037660"/>
                  </a:moveTo>
                  <a:lnTo>
                    <a:pt x="1331582" y="4037660"/>
                  </a:lnTo>
                  <a:lnTo>
                    <a:pt x="1331582" y="3957269"/>
                  </a:lnTo>
                  <a:lnTo>
                    <a:pt x="1296149" y="3957269"/>
                  </a:lnTo>
                  <a:lnTo>
                    <a:pt x="1296149" y="4037660"/>
                  </a:lnTo>
                  <a:lnTo>
                    <a:pt x="1149464" y="4037660"/>
                  </a:lnTo>
                  <a:lnTo>
                    <a:pt x="1149464" y="4071188"/>
                  </a:lnTo>
                  <a:lnTo>
                    <a:pt x="1296149" y="4071188"/>
                  </a:lnTo>
                  <a:lnTo>
                    <a:pt x="1295247" y="4093857"/>
                  </a:lnTo>
                  <a:lnTo>
                    <a:pt x="1287310" y="4143349"/>
                  </a:lnTo>
                  <a:lnTo>
                    <a:pt x="1262189" y="4191228"/>
                  </a:lnTo>
                  <a:lnTo>
                    <a:pt x="1204760" y="4232630"/>
                  </a:lnTo>
                  <a:lnTo>
                    <a:pt x="1166622" y="4247972"/>
                  </a:lnTo>
                  <a:lnTo>
                    <a:pt x="1186040" y="4277677"/>
                  </a:lnTo>
                  <a:lnTo>
                    <a:pt x="1230693" y="4257992"/>
                  </a:lnTo>
                  <a:lnTo>
                    <a:pt x="1267129" y="4233710"/>
                  </a:lnTo>
                  <a:lnTo>
                    <a:pt x="1295387" y="4203865"/>
                  </a:lnTo>
                  <a:lnTo>
                    <a:pt x="1315529" y="4167479"/>
                  </a:lnTo>
                  <a:lnTo>
                    <a:pt x="1327581" y="4123575"/>
                  </a:lnTo>
                  <a:lnTo>
                    <a:pt x="1331582" y="4071188"/>
                  </a:lnTo>
                  <a:lnTo>
                    <a:pt x="1469110" y="4071188"/>
                  </a:lnTo>
                  <a:lnTo>
                    <a:pt x="1469110" y="4037660"/>
                  </a:lnTo>
                  <a:close/>
                </a:path>
                <a:path w="6421755" h="4296409">
                  <a:moveTo>
                    <a:pt x="1500581" y="1751723"/>
                  </a:moveTo>
                  <a:lnTo>
                    <a:pt x="1412036" y="1529473"/>
                  </a:lnTo>
                  <a:lnTo>
                    <a:pt x="1375105" y="1436763"/>
                  </a:lnTo>
                  <a:lnTo>
                    <a:pt x="1256741" y="1139698"/>
                  </a:lnTo>
                  <a:lnTo>
                    <a:pt x="1256741" y="1436763"/>
                  </a:lnTo>
                  <a:lnTo>
                    <a:pt x="993851" y="1436763"/>
                  </a:lnTo>
                  <a:lnTo>
                    <a:pt x="1048461" y="1298333"/>
                  </a:lnTo>
                  <a:lnTo>
                    <a:pt x="1059103" y="1270241"/>
                  </a:lnTo>
                  <a:lnTo>
                    <a:pt x="1069416" y="1243088"/>
                  </a:lnTo>
                  <a:lnTo>
                    <a:pt x="1079423" y="1216901"/>
                  </a:lnTo>
                  <a:lnTo>
                    <a:pt x="1089101" y="1191653"/>
                  </a:lnTo>
                  <a:lnTo>
                    <a:pt x="1098550" y="1166647"/>
                  </a:lnTo>
                  <a:lnTo>
                    <a:pt x="1107833" y="1141171"/>
                  </a:lnTo>
                  <a:lnTo>
                    <a:pt x="1116965" y="1115212"/>
                  </a:lnTo>
                  <a:lnTo>
                    <a:pt x="1125931" y="1088783"/>
                  </a:lnTo>
                  <a:lnTo>
                    <a:pt x="1128471" y="1088783"/>
                  </a:lnTo>
                  <a:lnTo>
                    <a:pt x="1146251" y="1141501"/>
                  </a:lnTo>
                  <a:lnTo>
                    <a:pt x="1164031" y="1192923"/>
                  </a:lnTo>
                  <a:lnTo>
                    <a:pt x="1182751" y="1244688"/>
                  </a:lnTo>
                  <a:lnTo>
                    <a:pt x="1203401" y="1298333"/>
                  </a:lnTo>
                  <a:lnTo>
                    <a:pt x="1256741" y="1436763"/>
                  </a:lnTo>
                  <a:lnTo>
                    <a:pt x="1256741" y="1139698"/>
                  </a:lnTo>
                  <a:lnTo>
                    <a:pt x="1236459" y="1088783"/>
                  </a:lnTo>
                  <a:lnTo>
                    <a:pt x="1181811" y="951623"/>
                  </a:lnTo>
                  <a:lnTo>
                    <a:pt x="1077671" y="951623"/>
                  </a:lnTo>
                  <a:lnTo>
                    <a:pt x="755091" y="1751723"/>
                  </a:lnTo>
                  <a:lnTo>
                    <a:pt x="875741" y="1751723"/>
                  </a:lnTo>
                  <a:lnTo>
                    <a:pt x="962101" y="1529473"/>
                  </a:lnTo>
                  <a:lnTo>
                    <a:pt x="1291031" y="1529473"/>
                  </a:lnTo>
                  <a:lnTo>
                    <a:pt x="1378661" y="1751723"/>
                  </a:lnTo>
                  <a:lnTo>
                    <a:pt x="1500581" y="1751723"/>
                  </a:lnTo>
                  <a:close/>
                </a:path>
                <a:path w="6421755" h="4296409">
                  <a:moveTo>
                    <a:pt x="1613522" y="3971379"/>
                  </a:moveTo>
                  <a:lnTo>
                    <a:pt x="1579613" y="3971379"/>
                  </a:lnTo>
                  <a:lnTo>
                    <a:pt x="1579613" y="4066997"/>
                  </a:lnTo>
                  <a:lnTo>
                    <a:pt x="1575447" y="4133024"/>
                  </a:lnTo>
                  <a:lnTo>
                    <a:pt x="1563090" y="4182668"/>
                  </a:lnTo>
                  <a:lnTo>
                    <a:pt x="1542808" y="4221238"/>
                  </a:lnTo>
                  <a:lnTo>
                    <a:pt x="1514843" y="4254055"/>
                  </a:lnTo>
                  <a:lnTo>
                    <a:pt x="1539989" y="4279582"/>
                  </a:lnTo>
                  <a:lnTo>
                    <a:pt x="1582826" y="4222788"/>
                  </a:lnTo>
                  <a:lnTo>
                    <a:pt x="1598942" y="4182275"/>
                  </a:lnTo>
                  <a:lnTo>
                    <a:pt x="1609648" y="4130306"/>
                  </a:lnTo>
                  <a:lnTo>
                    <a:pt x="1613522" y="4064330"/>
                  </a:lnTo>
                  <a:lnTo>
                    <a:pt x="1613522" y="3971379"/>
                  </a:lnTo>
                  <a:close/>
                </a:path>
                <a:path w="6421755" h="4296409">
                  <a:moveTo>
                    <a:pt x="1861540" y="4097477"/>
                  </a:moveTo>
                  <a:lnTo>
                    <a:pt x="1829155" y="4083761"/>
                  </a:lnTo>
                  <a:lnTo>
                    <a:pt x="1808911" y="4154144"/>
                  </a:lnTo>
                  <a:lnTo>
                    <a:pt x="1780921" y="4195661"/>
                  </a:lnTo>
                  <a:lnTo>
                    <a:pt x="1747989" y="4217911"/>
                  </a:lnTo>
                  <a:lnTo>
                    <a:pt x="1712950" y="4230433"/>
                  </a:lnTo>
                  <a:lnTo>
                    <a:pt x="1712950" y="3960711"/>
                  </a:lnTo>
                  <a:lnTo>
                    <a:pt x="1678673" y="3960711"/>
                  </a:lnTo>
                  <a:lnTo>
                    <a:pt x="1678673" y="4272724"/>
                  </a:lnTo>
                  <a:lnTo>
                    <a:pt x="1737880" y="4260926"/>
                  </a:lnTo>
                  <a:lnTo>
                    <a:pt x="1782305" y="4238968"/>
                  </a:lnTo>
                  <a:lnTo>
                    <a:pt x="1791512" y="4230433"/>
                  </a:lnTo>
                  <a:lnTo>
                    <a:pt x="1814398" y="4209237"/>
                  </a:lnTo>
                  <a:lnTo>
                    <a:pt x="1836648" y="4174147"/>
                  </a:lnTo>
                  <a:lnTo>
                    <a:pt x="1851545" y="4136085"/>
                  </a:lnTo>
                  <a:lnTo>
                    <a:pt x="1861540" y="4097477"/>
                  </a:lnTo>
                  <a:close/>
                </a:path>
                <a:path w="6421755" h="4296409">
                  <a:moveTo>
                    <a:pt x="1872957" y="2787929"/>
                  </a:moveTo>
                  <a:lnTo>
                    <a:pt x="1834362" y="2787929"/>
                  </a:lnTo>
                  <a:lnTo>
                    <a:pt x="1834362" y="2827045"/>
                  </a:lnTo>
                  <a:lnTo>
                    <a:pt x="1834362" y="2971787"/>
                  </a:lnTo>
                  <a:lnTo>
                    <a:pt x="1834362" y="3009392"/>
                  </a:lnTo>
                  <a:lnTo>
                    <a:pt x="1834362" y="3163798"/>
                  </a:lnTo>
                  <a:lnTo>
                    <a:pt x="1760702" y="3163798"/>
                  </a:lnTo>
                  <a:lnTo>
                    <a:pt x="1760702" y="3009392"/>
                  </a:lnTo>
                  <a:lnTo>
                    <a:pt x="1834362" y="3009392"/>
                  </a:lnTo>
                  <a:lnTo>
                    <a:pt x="1834362" y="2971787"/>
                  </a:lnTo>
                  <a:lnTo>
                    <a:pt x="1760702" y="2971787"/>
                  </a:lnTo>
                  <a:lnTo>
                    <a:pt x="1760702" y="2827045"/>
                  </a:lnTo>
                  <a:lnTo>
                    <a:pt x="1834362" y="2827045"/>
                  </a:lnTo>
                  <a:lnTo>
                    <a:pt x="1834362" y="2787929"/>
                  </a:lnTo>
                  <a:lnTo>
                    <a:pt x="1721599" y="2787929"/>
                  </a:lnTo>
                  <a:lnTo>
                    <a:pt x="1721599" y="3202902"/>
                  </a:lnTo>
                  <a:lnTo>
                    <a:pt x="1872957" y="3202902"/>
                  </a:lnTo>
                  <a:lnTo>
                    <a:pt x="1872957" y="3163798"/>
                  </a:lnTo>
                  <a:lnTo>
                    <a:pt x="1872957" y="3009392"/>
                  </a:lnTo>
                  <a:lnTo>
                    <a:pt x="1872957" y="2971787"/>
                  </a:lnTo>
                  <a:lnTo>
                    <a:pt x="1872957" y="2827045"/>
                  </a:lnTo>
                  <a:lnTo>
                    <a:pt x="1872957" y="2787929"/>
                  </a:lnTo>
                  <a:close/>
                </a:path>
                <a:path w="6421755" h="4296409">
                  <a:moveTo>
                    <a:pt x="1890445" y="0"/>
                  </a:moveTo>
                  <a:lnTo>
                    <a:pt x="1772348" y="0"/>
                  </a:lnTo>
                  <a:lnTo>
                    <a:pt x="1641538" y="471182"/>
                  </a:lnTo>
                  <a:lnTo>
                    <a:pt x="1616811" y="569976"/>
                  </a:lnTo>
                  <a:lnTo>
                    <a:pt x="1607870" y="609600"/>
                  </a:lnTo>
                  <a:lnTo>
                    <a:pt x="1602651" y="635647"/>
                  </a:lnTo>
                  <a:lnTo>
                    <a:pt x="1598345" y="660400"/>
                  </a:lnTo>
                  <a:lnTo>
                    <a:pt x="1595818" y="660400"/>
                  </a:lnTo>
                  <a:lnTo>
                    <a:pt x="1572006" y="546265"/>
                  </a:lnTo>
                  <a:lnTo>
                    <a:pt x="1560614" y="499516"/>
                  </a:lnTo>
                  <a:lnTo>
                    <a:pt x="1407845" y="0"/>
                  </a:lnTo>
                  <a:lnTo>
                    <a:pt x="1303718" y="0"/>
                  </a:lnTo>
                  <a:lnTo>
                    <a:pt x="1158773" y="489280"/>
                  </a:lnTo>
                  <a:lnTo>
                    <a:pt x="1131989" y="598500"/>
                  </a:lnTo>
                  <a:lnTo>
                    <a:pt x="1123848" y="636752"/>
                  </a:lnTo>
                  <a:lnTo>
                    <a:pt x="1119568" y="660400"/>
                  </a:lnTo>
                  <a:lnTo>
                    <a:pt x="1117028" y="660400"/>
                  </a:lnTo>
                  <a:lnTo>
                    <a:pt x="1106792" y="598500"/>
                  </a:lnTo>
                  <a:lnTo>
                    <a:pt x="1080363" y="488480"/>
                  </a:lnTo>
                  <a:lnTo>
                    <a:pt x="1075118" y="471182"/>
                  </a:lnTo>
                  <a:lnTo>
                    <a:pt x="939228" y="0"/>
                  </a:lnTo>
                  <a:lnTo>
                    <a:pt x="819848" y="0"/>
                  </a:lnTo>
                  <a:lnTo>
                    <a:pt x="1059878" y="800100"/>
                  </a:lnTo>
                  <a:lnTo>
                    <a:pt x="1176718" y="800100"/>
                  </a:lnTo>
                  <a:lnTo>
                    <a:pt x="1294828" y="374650"/>
                  </a:lnTo>
                  <a:lnTo>
                    <a:pt x="1301889" y="349973"/>
                  </a:lnTo>
                  <a:lnTo>
                    <a:pt x="1316494" y="297268"/>
                  </a:lnTo>
                  <a:lnTo>
                    <a:pt x="1331506" y="240665"/>
                  </a:lnTo>
                  <a:lnTo>
                    <a:pt x="1345476" y="183515"/>
                  </a:lnTo>
                  <a:lnTo>
                    <a:pt x="1351978" y="154940"/>
                  </a:lnTo>
                  <a:lnTo>
                    <a:pt x="1354518" y="154940"/>
                  </a:lnTo>
                  <a:lnTo>
                    <a:pt x="1383093" y="261632"/>
                  </a:lnTo>
                  <a:lnTo>
                    <a:pt x="1537398" y="800100"/>
                  </a:lnTo>
                  <a:lnTo>
                    <a:pt x="1655495" y="800100"/>
                  </a:lnTo>
                  <a:lnTo>
                    <a:pt x="1890445" y="0"/>
                  </a:lnTo>
                  <a:close/>
                </a:path>
                <a:path w="6421755" h="4296409">
                  <a:moveTo>
                    <a:pt x="2011616" y="3153130"/>
                  </a:moveTo>
                  <a:lnTo>
                    <a:pt x="1996376" y="3130042"/>
                  </a:lnTo>
                  <a:lnTo>
                    <a:pt x="1979612" y="3108680"/>
                  </a:lnTo>
                  <a:lnTo>
                    <a:pt x="1961337" y="3088830"/>
                  </a:lnTo>
                  <a:lnTo>
                    <a:pt x="1941525" y="3070326"/>
                  </a:lnTo>
                  <a:lnTo>
                    <a:pt x="1910041" y="3093694"/>
                  </a:lnTo>
                  <a:lnTo>
                    <a:pt x="1929447" y="3114167"/>
                  </a:lnTo>
                  <a:lnTo>
                    <a:pt x="1944890" y="3132175"/>
                  </a:lnTo>
                  <a:lnTo>
                    <a:pt x="1959673" y="3152267"/>
                  </a:lnTo>
                  <a:lnTo>
                    <a:pt x="1977085" y="3179026"/>
                  </a:lnTo>
                  <a:lnTo>
                    <a:pt x="2011616" y="3153130"/>
                  </a:lnTo>
                  <a:close/>
                </a:path>
                <a:path w="6421755" h="4296409">
                  <a:moveTo>
                    <a:pt x="2113991" y="1751723"/>
                  </a:moveTo>
                  <a:lnTo>
                    <a:pt x="1916734" y="1438033"/>
                  </a:lnTo>
                  <a:lnTo>
                    <a:pt x="1903158" y="1416456"/>
                  </a:lnTo>
                  <a:lnTo>
                    <a:pt x="1918373" y="1409674"/>
                  </a:lnTo>
                  <a:lnTo>
                    <a:pt x="1963483" y="1384058"/>
                  </a:lnTo>
                  <a:lnTo>
                    <a:pt x="2004339" y="1350251"/>
                  </a:lnTo>
                  <a:lnTo>
                    <a:pt x="2036838" y="1307388"/>
                  </a:lnTo>
                  <a:lnTo>
                    <a:pt x="2059152" y="1253959"/>
                  </a:lnTo>
                  <a:lnTo>
                    <a:pt x="2066137" y="1212684"/>
                  </a:lnTo>
                  <a:lnTo>
                    <a:pt x="2067001" y="1190383"/>
                  </a:lnTo>
                  <a:lnTo>
                    <a:pt x="2065972" y="1164869"/>
                  </a:lnTo>
                  <a:lnTo>
                    <a:pt x="2057704" y="1116926"/>
                  </a:lnTo>
                  <a:lnTo>
                    <a:pt x="2041283" y="1073340"/>
                  </a:lnTo>
                  <a:lnTo>
                    <a:pt x="2024354" y="1045616"/>
                  </a:lnTo>
                  <a:lnTo>
                    <a:pt x="2017153" y="1035570"/>
                  </a:lnTo>
                  <a:lnTo>
                    <a:pt x="1985365" y="1003947"/>
                  </a:lnTo>
                  <a:lnTo>
                    <a:pt x="1945678" y="979182"/>
                  </a:lnTo>
                  <a:lnTo>
                    <a:pt x="1945081" y="978928"/>
                  </a:lnTo>
                  <a:lnTo>
                    <a:pt x="1945081" y="1196733"/>
                  </a:lnTo>
                  <a:lnTo>
                    <a:pt x="1944166" y="1215707"/>
                  </a:lnTo>
                  <a:lnTo>
                    <a:pt x="1930476" y="1264056"/>
                  </a:lnTo>
                  <a:lnTo>
                    <a:pt x="1902853" y="1299883"/>
                  </a:lnTo>
                  <a:lnTo>
                    <a:pt x="1864106" y="1324063"/>
                  </a:lnTo>
                  <a:lnTo>
                    <a:pt x="1815503" y="1338148"/>
                  </a:lnTo>
                  <a:lnTo>
                    <a:pt x="1759661" y="1342783"/>
                  </a:lnTo>
                  <a:lnTo>
                    <a:pt x="1663141" y="1342783"/>
                  </a:lnTo>
                  <a:lnTo>
                    <a:pt x="1663141" y="1045616"/>
                  </a:lnTo>
                  <a:lnTo>
                    <a:pt x="1778711" y="1045616"/>
                  </a:lnTo>
                  <a:lnTo>
                    <a:pt x="1816925" y="1047915"/>
                  </a:lnTo>
                  <a:lnTo>
                    <a:pt x="1878838" y="1066317"/>
                  </a:lnTo>
                  <a:lnTo>
                    <a:pt x="1921154" y="1103401"/>
                  </a:lnTo>
                  <a:lnTo>
                    <a:pt x="1942426" y="1160551"/>
                  </a:lnTo>
                  <a:lnTo>
                    <a:pt x="1945081" y="1196733"/>
                  </a:lnTo>
                  <a:lnTo>
                    <a:pt x="1945081" y="978928"/>
                  </a:lnTo>
                  <a:lnTo>
                    <a:pt x="1898129" y="961631"/>
                  </a:lnTo>
                  <a:lnTo>
                    <a:pt x="1843201" y="952741"/>
                  </a:lnTo>
                  <a:lnTo>
                    <a:pt x="1813001" y="951623"/>
                  </a:lnTo>
                  <a:lnTo>
                    <a:pt x="1552651" y="951623"/>
                  </a:lnTo>
                  <a:lnTo>
                    <a:pt x="1552651" y="1751723"/>
                  </a:lnTo>
                  <a:lnTo>
                    <a:pt x="1663141" y="1751723"/>
                  </a:lnTo>
                  <a:lnTo>
                    <a:pt x="1663141" y="1438033"/>
                  </a:lnTo>
                  <a:lnTo>
                    <a:pt x="1793951" y="1438033"/>
                  </a:lnTo>
                  <a:lnTo>
                    <a:pt x="1983181" y="1751723"/>
                  </a:lnTo>
                  <a:lnTo>
                    <a:pt x="2113991" y="1751723"/>
                  </a:lnTo>
                  <a:close/>
                </a:path>
                <a:path w="6421755" h="4296409">
                  <a:moveTo>
                    <a:pt x="2126323" y="3196806"/>
                  </a:moveTo>
                  <a:lnTo>
                    <a:pt x="2081199" y="3196806"/>
                  </a:lnTo>
                  <a:lnTo>
                    <a:pt x="2072576" y="3196806"/>
                  </a:lnTo>
                  <a:lnTo>
                    <a:pt x="2000542" y="3196806"/>
                  </a:lnTo>
                  <a:lnTo>
                    <a:pt x="2008568" y="3237954"/>
                  </a:lnTo>
                  <a:lnTo>
                    <a:pt x="2084247" y="3237954"/>
                  </a:lnTo>
                  <a:lnTo>
                    <a:pt x="2108619" y="3232785"/>
                  </a:lnTo>
                  <a:lnTo>
                    <a:pt x="2121141" y="3220618"/>
                  </a:lnTo>
                  <a:lnTo>
                    <a:pt x="2125751" y="3206445"/>
                  </a:lnTo>
                  <a:lnTo>
                    <a:pt x="2126323" y="3196806"/>
                  </a:lnTo>
                  <a:close/>
                </a:path>
                <a:path w="6421755" h="4296409">
                  <a:moveTo>
                    <a:pt x="2179739" y="2921012"/>
                  </a:moveTo>
                  <a:lnTo>
                    <a:pt x="2055799" y="2921012"/>
                  </a:lnTo>
                  <a:lnTo>
                    <a:pt x="2055799" y="2853448"/>
                  </a:lnTo>
                  <a:lnTo>
                    <a:pt x="2163991" y="2853448"/>
                  </a:lnTo>
                  <a:lnTo>
                    <a:pt x="2163991" y="2814853"/>
                  </a:lnTo>
                  <a:lnTo>
                    <a:pt x="2055799" y="2814853"/>
                  </a:lnTo>
                  <a:lnTo>
                    <a:pt x="2055799" y="2767101"/>
                  </a:lnTo>
                  <a:lnTo>
                    <a:pt x="2015172" y="2767101"/>
                  </a:lnTo>
                  <a:lnTo>
                    <a:pt x="2015172" y="2814853"/>
                  </a:lnTo>
                  <a:lnTo>
                    <a:pt x="1909533" y="2814853"/>
                  </a:lnTo>
                  <a:lnTo>
                    <a:pt x="1909533" y="2853448"/>
                  </a:lnTo>
                  <a:lnTo>
                    <a:pt x="2015172" y="2853448"/>
                  </a:lnTo>
                  <a:lnTo>
                    <a:pt x="2015172" y="2921012"/>
                  </a:lnTo>
                  <a:lnTo>
                    <a:pt x="1892249" y="2921012"/>
                  </a:lnTo>
                  <a:lnTo>
                    <a:pt x="1892249" y="2960128"/>
                  </a:lnTo>
                  <a:lnTo>
                    <a:pt x="2085276" y="2960128"/>
                  </a:lnTo>
                  <a:lnTo>
                    <a:pt x="2085276" y="3018015"/>
                  </a:lnTo>
                  <a:lnTo>
                    <a:pt x="1896325" y="3018015"/>
                  </a:lnTo>
                  <a:lnTo>
                    <a:pt x="1896325" y="3056623"/>
                  </a:lnTo>
                  <a:lnTo>
                    <a:pt x="2085276" y="3056623"/>
                  </a:lnTo>
                  <a:lnTo>
                    <a:pt x="2085276" y="3196298"/>
                  </a:lnTo>
                  <a:lnTo>
                    <a:pt x="2081898" y="3196729"/>
                  </a:lnTo>
                  <a:lnTo>
                    <a:pt x="2126348" y="3196298"/>
                  </a:lnTo>
                  <a:lnTo>
                    <a:pt x="2126411" y="3056623"/>
                  </a:lnTo>
                  <a:lnTo>
                    <a:pt x="2176183" y="3056623"/>
                  </a:lnTo>
                  <a:lnTo>
                    <a:pt x="2176183" y="3018015"/>
                  </a:lnTo>
                  <a:lnTo>
                    <a:pt x="2126411" y="3018015"/>
                  </a:lnTo>
                  <a:lnTo>
                    <a:pt x="2126411" y="2960128"/>
                  </a:lnTo>
                  <a:lnTo>
                    <a:pt x="2179739" y="2960128"/>
                  </a:lnTo>
                  <a:lnTo>
                    <a:pt x="2179739" y="2921012"/>
                  </a:lnTo>
                  <a:close/>
                </a:path>
                <a:path w="6421755" h="4296409">
                  <a:moveTo>
                    <a:pt x="2184247" y="4036517"/>
                  </a:moveTo>
                  <a:lnTo>
                    <a:pt x="2141956" y="3988511"/>
                  </a:lnTo>
                  <a:lnTo>
                    <a:pt x="1912607" y="3988511"/>
                  </a:lnTo>
                  <a:lnTo>
                    <a:pt x="1912607" y="4021658"/>
                  </a:lnTo>
                  <a:lnTo>
                    <a:pt x="2149576" y="4021658"/>
                  </a:lnTo>
                  <a:lnTo>
                    <a:pt x="2139302" y="4076192"/>
                  </a:lnTo>
                  <a:lnTo>
                    <a:pt x="2122779" y="4122470"/>
                  </a:lnTo>
                  <a:lnTo>
                    <a:pt x="2099894" y="4160901"/>
                  </a:lnTo>
                  <a:lnTo>
                    <a:pt x="2070582" y="4191863"/>
                  </a:lnTo>
                  <a:lnTo>
                    <a:pt x="2034743" y="4215727"/>
                  </a:lnTo>
                  <a:lnTo>
                    <a:pt x="1992274" y="4232910"/>
                  </a:lnTo>
                  <a:lnTo>
                    <a:pt x="1943087" y="4243768"/>
                  </a:lnTo>
                  <a:lnTo>
                    <a:pt x="1959470" y="4276153"/>
                  </a:lnTo>
                  <a:lnTo>
                    <a:pt x="2023275" y="4258945"/>
                  </a:lnTo>
                  <a:lnTo>
                    <a:pt x="2071014" y="4233913"/>
                  </a:lnTo>
                  <a:lnTo>
                    <a:pt x="2104021" y="4207522"/>
                  </a:lnTo>
                  <a:lnTo>
                    <a:pt x="2147290" y="4152341"/>
                  </a:lnTo>
                  <a:lnTo>
                    <a:pt x="2163673" y="4117098"/>
                  </a:lnTo>
                  <a:lnTo>
                    <a:pt x="2175218" y="4078986"/>
                  </a:lnTo>
                  <a:lnTo>
                    <a:pt x="2184247" y="4036517"/>
                  </a:lnTo>
                  <a:close/>
                </a:path>
                <a:path w="6421755" h="4296409">
                  <a:moveTo>
                    <a:pt x="2220658" y="0"/>
                  </a:moveTo>
                  <a:lnTo>
                    <a:pt x="2103818" y="0"/>
                  </a:lnTo>
                  <a:lnTo>
                    <a:pt x="2103818" y="800100"/>
                  </a:lnTo>
                  <a:lnTo>
                    <a:pt x="2220658" y="800100"/>
                  </a:lnTo>
                  <a:lnTo>
                    <a:pt x="2220658" y="0"/>
                  </a:lnTo>
                  <a:close/>
                </a:path>
                <a:path w="6421755" h="4296409">
                  <a:moveTo>
                    <a:pt x="2264626" y="3978224"/>
                  </a:moveTo>
                  <a:lnTo>
                    <a:pt x="2260422" y="3957409"/>
                  </a:lnTo>
                  <a:lnTo>
                    <a:pt x="2254631" y="3948874"/>
                  </a:lnTo>
                  <a:lnTo>
                    <a:pt x="2249017" y="3940606"/>
                  </a:lnTo>
                  <a:lnTo>
                    <a:pt x="2241016" y="3935272"/>
                  </a:lnTo>
                  <a:lnTo>
                    <a:pt x="2241016" y="3978224"/>
                  </a:lnTo>
                  <a:lnTo>
                    <a:pt x="2238743" y="3989565"/>
                  </a:lnTo>
                  <a:lnTo>
                    <a:pt x="2232495" y="3998899"/>
                  </a:lnTo>
                  <a:lnTo>
                    <a:pt x="2223185" y="4005237"/>
                  </a:lnTo>
                  <a:lnTo>
                    <a:pt x="2211692" y="4007561"/>
                  </a:lnTo>
                  <a:lnTo>
                    <a:pt x="2200351" y="4005237"/>
                  </a:lnTo>
                  <a:lnTo>
                    <a:pt x="2191004" y="3998874"/>
                  </a:lnTo>
                  <a:lnTo>
                    <a:pt x="2184679" y="3989565"/>
                  </a:lnTo>
                  <a:lnTo>
                    <a:pt x="2182342" y="3978224"/>
                  </a:lnTo>
                  <a:lnTo>
                    <a:pt x="2184679" y="3966730"/>
                  </a:lnTo>
                  <a:lnTo>
                    <a:pt x="2191016" y="3957409"/>
                  </a:lnTo>
                  <a:lnTo>
                    <a:pt x="2200351" y="3951160"/>
                  </a:lnTo>
                  <a:lnTo>
                    <a:pt x="2211692" y="3948874"/>
                  </a:lnTo>
                  <a:lnTo>
                    <a:pt x="2223020" y="3951160"/>
                  </a:lnTo>
                  <a:lnTo>
                    <a:pt x="2232355" y="3957421"/>
                  </a:lnTo>
                  <a:lnTo>
                    <a:pt x="2238679" y="3966730"/>
                  </a:lnTo>
                  <a:lnTo>
                    <a:pt x="2241016" y="3978224"/>
                  </a:lnTo>
                  <a:lnTo>
                    <a:pt x="2241016" y="3935272"/>
                  </a:lnTo>
                  <a:lnTo>
                    <a:pt x="2232177" y="3929367"/>
                  </a:lnTo>
                  <a:lnTo>
                    <a:pt x="2211692" y="3925265"/>
                  </a:lnTo>
                  <a:lnTo>
                    <a:pt x="2191359" y="3929367"/>
                  </a:lnTo>
                  <a:lnTo>
                    <a:pt x="2174494" y="3940606"/>
                  </a:lnTo>
                  <a:lnTo>
                    <a:pt x="2162987" y="3957421"/>
                  </a:lnTo>
                  <a:lnTo>
                    <a:pt x="2158733" y="3978224"/>
                  </a:lnTo>
                  <a:lnTo>
                    <a:pt x="2162949" y="3998899"/>
                  </a:lnTo>
                  <a:lnTo>
                    <a:pt x="2174354" y="4015714"/>
                  </a:lnTo>
                  <a:lnTo>
                    <a:pt x="2191194" y="4027043"/>
                  </a:lnTo>
                  <a:lnTo>
                    <a:pt x="2211692" y="4031183"/>
                  </a:lnTo>
                  <a:lnTo>
                    <a:pt x="2232342" y="4027043"/>
                  </a:lnTo>
                  <a:lnTo>
                    <a:pt x="2249157" y="4015714"/>
                  </a:lnTo>
                  <a:lnTo>
                    <a:pt x="2254643" y="4007561"/>
                  </a:lnTo>
                  <a:lnTo>
                    <a:pt x="2260485" y="3998874"/>
                  </a:lnTo>
                  <a:lnTo>
                    <a:pt x="2264626" y="3978224"/>
                  </a:lnTo>
                  <a:close/>
                </a:path>
                <a:path w="6421755" h="4296409">
                  <a:moveTo>
                    <a:pt x="2425154" y="2786405"/>
                  </a:moveTo>
                  <a:lnTo>
                    <a:pt x="2385542" y="2786405"/>
                  </a:lnTo>
                  <a:lnTo>
                    <a:pt x="2385542" y="2819920"/>
                  </a:lnTo>
                  <a:lnTo>
                    <a:pt x="2385542" y="2858528"/>
                  </a:lnTo>
                  <a:lnTo>
                    <a:pt x="2385542" y="2887980"/>
                  </a:lnTo>
                  <a:lnTo>
                    <a:pt x="2385542" y="2929115"/>
                  </a:lnTo>
                  <a:lnTo>
                    <a:pt x="2277351" y="2929115"/>
                  </a:lnTo>
                  <a:lnTo>
                    <a:pt x="2277351" y="2887980"/>
                  </a:lnTo>
                  <a:lnTo>
                    <a:pt x="2385542" y="2887980"/>
                  </a:lnTo>
                  <a:lnTo>
                    <a:pt x="2385542" y="2858528"/>
                  </a:lnTo>
                  <a:lnTo>
                    <a:pt x="2277351" y="2858528"/>
                  </a:lnTo>
                  <a:lnTo>
                    <a:pt x="2277351" y="2819920"/>
                  </a:lnTo>
                  <a:lnTo>
                    <a:pt x="2385542" y="2819920"/>
                  </a:lnTo>
                  <a:lnTo>
                    <a:pt x="2385542" y="2786405"/>
                  </a:lnTo>
                  <a:lnTo>
                    <a:pt x="2236711" y="2786405"/>
                  </a:lnTo>
                  <a:lnTo>
                    <a:pt x="2236711" y="3238957"/>
                  </a:lnTo>
                  <a:lnTo>
                    <a:pt x="2277351" y="3238957"/>
                  </a:lnTo>
                  <a:lnTo>
                    <a:pt x="2277351" y="2963151"/>
                  </a:lnTo>
                  <a:lnTo>
                    <a:pt x="2425154" y="2963151"/>
                  </a:lnTo>
                  <a:lnTo>
                    <a:pt x="2425154" y="2929115"/>
                  </a:lnTo>
                  <a:lnTo>
                    <a:pt x="2425154" y="2887980"/>
                  </a:lnTo>
                  <a:lnTo>
                    <a:pt x="2425154" y="2858528"/>
                  </a:lnTo>
                  <a:lnTo>
                    <a:pt x="2425154" y="2819920"/>
                  </a:lnTo>
                  <a:lnTo>
                    <a:pt x="2425154" y="2786405"/>
                  </a:lnTo>
                  <a:close/>
                </a:path>
                <a:path w="6421755" h="4296409">
                  <a:moveTo>
                    <a:pt x="2567368" y="2998203"/>
                  </a:moveTo>
                  <a:lnTo>
                    <a:pt x="2528760" y="2998203"/>
                  </a:lnTo>
                  <a:lnTo>
                    <a:pt x="2528760" y="3031731"/>
                  </a:lnTo>
                  <a:lnTo>
                    <a:pt x="2528760" y="3074403"/>
                  </a:lnTo>
                  <a:lnTo>
                    <a:pt x="2528760" y="3103334"/>
                  </a:lnTo>
                  <a:lnTo>
                    <a:pt x="2528760" y="3150070"/>
                  </a:lnTo>
                  <a:lnTo>
                    <a:pt x="2373858" y="3150070"/>
                  </a:lnTo>
                  <a:lnTo>
                    <a:pt x="2373858" y="3103334"/>
                  </a:lnTo>
                  <a:lnTo>
                    <a:pt x="2528760" y="3103334"/>
                  </a:lnTo>
                  <a:lnTo>
                    <a:pt x="2528760" y="3074403"/>
                  </a:lnTo>
                  <a:lnTo>
                    <a:pt x="2373858" y="3074403"/>
                  </a:lnTo>
                  <a:lnTo>
                    <a:pt x="2373858" y="3031731"/>
                  </a:lnTo>
                  <a:lnTo>
                    <a:pt x="2528760" y="3031731"/>
                  </a:lnTo>
                  <a:lnTo>
                    <a:pt x="2528760" y="2998203"/>
                  </a:lnTo>
                  <a:lnTo>
                    <a:pt x="2335746" y="2998203"/>
                  </a:lnTo>
                  <a:lnTo>
                    <a:pt x="2335746" y="3183598"/>
                  </a:lnTo>
                  <a:lnTo>
                    <a:pt x="2567368" y="3183598"/>
                  </a:lnTo>
                  <a:lnTo>
                    <a:pt x="2567368" y="3150070"/>
                  </a:lnTo>
                  <a:lnTo>
                    <a:pt x="2567368" y="3103334"/>
                  </a:lnTo>
                  <a:lnTo>
                    <a:pt x="2567368" y="3074403"/>
                  </a:lnTo>
                  <a:lnTo>
                    <a:pt x="2567368" y="3031731"/>
                  </a:lnTo>
                  <a:lnTo>
                    <a:pt x="2567368" y="2998203"/>
                  </a:lnTo>
                  <a:close/>
                </a:path>
                <a:path w="6421755" h="4296409">
                  <a:moveTo>
                    <a:pt x="2576309" y="3970223"/>
                  </a:moveTo>
                  <a:lnTo>
                    <a:pt x="2326373" y="3970223"/>
                  </a:lnTo>
                  <a:lnTo>
                    <a:pt x="2326373" y="4002227"/>
                  </a:lnTo>
                  <a:lnTo>
                    <a:pt x="2576309" y="4002227"/>
                  </a:lnTo>
                  <a:lnTo>
                    <a:pt x="2576309" y="3970223"/>
                  </a:lnTo>
                  <a:close/>
                </a:path>
                <a:path w="6421755" h="4296409">
                  <a:moveTo>
                    <a:pt x="2599550" y="4059745"/>
                  </a:moveTo>
                  <a:lnTo>
                    <a:pt x="2299335" y="4059745"/>
                  </a:lnTo>
                  <a:lnTo>
                    <a:pt x="2299335" y="4091749"/>
                  </a:lnTo>
                  <a:lnTo>
                    <a:pt x="2559926" y="4091749"/>
                  </a:lnTo>
                  <a:lnTo>
                    <a:pt x="2543276" y="4144162"/>
                  </a:lnTo>
                  <a:lnTo>
                    <a:pt x="2516644" y="4182808"/>
                  </a:lnTo>
                  <a:lnTo>
                    <a:pt x="2481872" y="4209910"/>
                  </a:lnTo>
                  <a:lnTo>
                    <a:pt x="2440775" y="4227639"/>
                  </a:lnTo>
                  <a:lnTo>
                    <a:pt x="2395194" y="4238206"/>
                  </a:lnTo>
                  <a:lnTo>
                    <a:pt x="2346960" y="4243768"/>
                  </a:lnTo>
                  <a:lnTo>
                    <a:pt x="2356485" y="4276903"/>
                  </a:lnTo>
                  <a:lnTo>
                    <a:pt x="2409126" y="4269410"/>
                  </a:lnTo>
                  <a:lnTo>
                    <a:pt x="2454948" y="4258043"/>
                  </a:lnTo>
                  <a:lnTo>
                    <a:pt x="2494153" y="4241927"/>
                  </a:lnTo>
                  <a:lnTo>
                    <a:pt x="2527008" y="4220197"/>
                  </a:lnTo>
                  <a:lnTo>
                    <a:pt x="2553741" y="4191990"/>
                  </a:lnTo>
                  <a:lnTo>
                    <a:pt x="2574582" y="4156430"/>
                  </a:lnTo>
                  <a:lnTo>
                    <a:pt x="2589771" y="4112641"/>
                  </a:lnTo>
                  <a:lnTo>
                    <a:pt x="2599550" y="4059745"/>
                  </a:lnTo>
                  <a:close/>
                </a:path>
                <a:path w="6421755" h="4296409">
                  <a:moveTo>
                    <a:pt x="2667317" y="3198838"/>
                  </a:moveTo>
                  <a:lnTo>
                    <a:pt x="2621711" y="3198838"/>
                  </a:lnTo>
                  <a:lnTo>
                    <a:pt x="2612580" y="3198838"/>
                  </a:lnTo>
                  <a:lnTo>
                    <a:pt x="2550198" y="3198838"/>
                  </a:lnTo>
                  <a:lnTo>
                    <a:pt x="2557716" y="3238957"/>
                  </a:lnTo>
                  <a:lnTo>
                    <a:pt x="2631871" y="3238957"/>
                  </a:lnTo>
                  <a:lnTo>
                    <a:pt x="2652420" y="3233801"/>
                  </a:lnTo>
                  <a:lnTo>
                    <a:pt x="2662986" y="3221698"/>
                  </a:lnTo>
                  <a:lnTo>
                    <a:pt x="2666873" y="3207677"/>
                  </a:lnTo>
                  <a:lnTo>
                    <a:pt x="2667317" y="3198838"/>
                  </a:lnTo>
                  <a:close/>
                </a:path>
                <a:path w="6421755" h="4296409">
                  <a:moveTo>
                    <a:pt x="2667431" y="2786405"/>
                  </a:moveTo>
                  <a:lnTo>
                    <a:pt x="2627299" y="2786405"/>
                  </a:lnTo>
                  <a:lnTo>
                    <a:pt x="2627299" y="2819920"/>
                  </a:lnTo>
                  <a:lnTo>
                    <a:pt x="2627299" y="2858528"/>
                  </a:lnTo>
                  <a:lnTo>
                    <a:pt x="2627299" y="2887980"/>
                  </a:lnTo>
                  <a:lnTo>
                    <a:pt x="2627299" y="2929115"/>
                  </a:lnTo>
                  <a:lnTo>
                    <a:pt x="2514549" y="2929115"/>
                  </a:lnTo>
                  <a:lnTo>
                    <a:pt x="2514549" y="2887980"/>
                  </a:lnTo>
                  <a:lnTo>
                    <a:pt x="2627299" y="2887980"/>
                  </a:lnTo>
                  <a:lnTo>
                    <a:pt x="2627299" y="2858528"/>
                  </a:lnTo>
                  <a:lnTo>
                    <a:pt x="2514549" y="2858528"/>
                  </a:lnTo>
                  <a:lnTo>
                    <a:pt x="2514549" y="2819920"/>
                  </a:lnTo>
                  <a:lnTo>
                    <a:pt x="2627299" y="2819920"/>
                  </a:lnTo>
                  <a:lnTo>
                    <a:pt x="2627299" y="2786405"/>
                  </a:lnTo>
                  <a:lnTo>
                    <a:pt x="2474925" y="2786405"/>
                  </a:lnTo>
                  <a:lnTo>
                    <a:pt x="2474925" y="2963151"/>
                  </a:lnTo>
                  <a:lnTo>
                    <a:pt x="2627299" y="2963151"/>
                  </a:lnTo>
                  <a:lnTo>
                    <a:pt x="2627299" y="3197314"/>
                  </a:lnTo>
                  <a:lnTo>
                    <a:pt x="2622029" y="3198761"/>
                  </a:lnTo>
                  <a:lnTo>
                    <a:pt x="2667343" y="3198330"/>
                  </a:lnTo>
                  <a:lnTo>
                    <a:pt x="2667431" y="2929115"/>
                  </a:lnTo>
                  <a:lnTo>
                    <a:pt x="2667431" y="2887980"/>
                  </a:lnTo>
                  <a:lnTo>
                    <a:pt x="2667431" y="2858528"/>
                  </a:lnTo>
                  <a:lnTo>
                    <a:pt x="2667431" y="2819920"/>
                  </a:lnTo>
                  <a:lnTo>
                    <a:pt x="2667431" y="2786405"/>
                  </a:lnTo>
                  <a:close/>
                </a:path>
                <a:path w="6421755" h="4296409">
                  <a:moveTo>
                    <a:pt x="2820898" y="4034231"/>
                  </a:moveTo>
                  <a:lnTo>
                    <a:pt x="2807576" y="4026166"/>
                  </a:lnTo>
                  <a:lnTo>
                    <a:pt x="2782862" y="4012844"/>
                  </a:lnTo>
                  <a:lnTo>
                    <a:pt x="2747353" y="3996893"/>
                  </a:lnTo>
                  <a:lnTo>
                    <a:pt x="2701658" y="3980904"/>
                  </a:lnTo>
                  <a:lnTo>
                    <a:pt x="2684513" y="4011371"/>
                  </a:lnTo>
                  <a:lnTo>
                    <a:pt x="2722829" y="4025036"/>
                  </a:lnTo>
                  <a:lnTo>
                    <a:pt x="2755328" y="4039514"/>
                  </a:lnTo>
                  <a:lnTo>
                    <a:pt x="2781757" y="4053636"/>
                  </a:lnTo>
                  <a:lnTo>
                    <a:pt x="2801848" y="4066235"/>
                  </a:lnTo>
                  <a:lnTo>
                    <a:pt x="2820898" y="4034231"/>
                  </a:lnTo>
                  <a:close/>
                </a:path>
                <a:path w="6421755" h="4296409">
                  <a:moveTo>
                    <a:pt x="2998076" y="4023182"/>
                  </a:moveTo>
                  <a:lnTo>
                    <a:pt x="2968358" y="4001097"/>
                  </a:lnTo>
                  <a:lnTo>
                    <a:pt x="2956864" y="4035069"/>
                  </a:lnTo>
                  <a:lnTo>
                    <a:pt x="2941269" y="4071658"/>
                  </a:lnTo>
                  <a:lnTo>
                    <a:pt x="2920352" y="4108805"/>
                  </a:lnTo>
                  <a:lnTo>
                    <a:pt x="2892869" y="4144480"/>
                  </a:lnTo>
                  <a:lnTo>
                    <a:pt x="2857576" y="4176623"/>
                  </a:lnTo>
                  <a:lnTo>
                    <a:pt x="2813253" y="4203230"/>
                  </a:lnTo>
                  <a:lnTo>
                    <a:pt x="2758643" y="4222216"/>
                  </a:lnTo>
                  <a:lnTo>
                    <a:pt x="2692514" y="4231589"/>
                  </a:lnTo>
                  <a:lnTo>
                    <a:pt x="2699372" y="4269676"/>
                  </a:lnTo>
                  <a:lnTo>
                    <a:pt x="2766809" y="4259186"/>
                  </a:lnTo>
                  <a:lnTo>
                    <a:pt x="2823464" y="4238955"/>
                  </a:lnTo>
                  <a:lnTo>
                    <a:pt x="2870276" y="4211358"/>
                  </a:lnTo>
                  <a:lnTo>
                    <a:pt x="2908211" y="4178744"/>
                  </a:lnTo>
                  <a:lnTo>
                    <a:pt x="2938234" y="4143476"/>
                  </a:lnTo>
                  <a:lnTo>
                    <a:pt x="2961271" y="4107916"/>
                  </a:lnTo>
                  <a:lnTo>
                    <a:pt x="2990240" y="4045407"/>
                  </a:lnTo>
                  <a:lnTo>
                    <a:pt x="2998076" y="4023182"/>
                  </a:lnTo>
                  <a:close/>
                </a:path>
                <a:path w="6421755" h="4296409">
                  <a:moveTo>
                    <a:pt x="3175685" y="0"/>
                  </a:moveTo>
                  <a:lnTo>
                    <a:pt x="3061385" y="0"/>
                  </a:lnTo>
                  <a:lnTo>
                    <a:pt x="3061385" y="443230"/>
                  </a:lnTo>
                  <a:lnTo>
                    <a:pt x="3061703" y="487692"/>
                  </a:lnTo>
                  <a:lnTo>
                    <a:pt x="3062655" y="532130"/>
                  </a:lnTo>
                  <a:lnTo>
                    <a:pt x="3064230" y="576592"/>
                  </a:lnTo>
                  <a:lnTo>
                    <a:pt x="3066465" y="621030"/>
                  </a:lnTo>
                  <a:lnTo>
                    <a:pt x="3063925" y="621030"/>
                  </a:lnTo>
                  <a:lnTo>
                    <a:pt x="3038919" y="578421"/>
                  </a:lnTo>
                  <a:lnTo>
                    <a:pt x="3000349" y="520788"/>
                  </a:lnTo>
                  <a:lnTo>
                    <a:pt x="2625775" y="0"/>
                  </a:lnTo>
                  <a:lnTo>
                    <a:pt x="2524175" y="0"/>
                  </a:lnTo>
                  <a:lnTo>
                    <a:pt x="2524175" y="800100"/>
                  </a:lnTo>
                  <a:lnTo>
                    <a:pt x="2638475" y="800100"/>
                  </a:lnTo>
                  <a:lnTo>
                    <a:pt x="2638475" y="386080"/>
                  </a:lnTo>
                  <a:lnTo>
                    <a:pt x="2638158" y="332752"/>
                  </a:lnTo>
                  <a:lnTo>
                    <a:pt x="2637205" y="279400"/>
                  </a:lnTo>
                  <a:lnTo>
                    <a:pt x="2635618" y="226060"/>
                  </a:lnTo>
                  <a:lnTo>
                    <a:pt x="2633395" y="172732"/>
                  </a:lnTo>
                  <a:lnTo>
                    <a:pt x="2635935" y="172732"/>
                  </a:lnTo>
                  <a:lnTo>
                    <a:pt x="2674035" y="239407"/>
                  </a:lnTo>
                  <a:lnTo>
                    <a:pt x="2703804" y="285953"/>
                  </a:lnTo>
                  <a:lnTo>
                    <a:pt x="3074085" y="800100"/>
                  </a:lnTo>
                  <a:lnTo>
                    <a:pt x="3175685" y="800100"/>
                  </a:lnTo>
                  <a:lnTo>
                    <a:pt x="3175685" y="0"/>
                  </a:lnTo>
                  <a:close/>
                </a:path>
                <a:path w="6421755" h="4296409">
                  <a:moveTo>
                    <a:pt x="3176955" y="2974327"/>
                  </a:moveTo>
                  <a:lnTo>
                    <a:pt x="3164763" y="2930144"/>
                  </a:lnTo>
                  <a:lnTo>
                    <a:pt x="3127273" y="2943695"/>
                  </a:lnTo>
                  <a:lnTo>
                    <a:pt x="3088500" y="2958465"/>
                  </a:lnTo>
                  <a:lnTo>
                    <a:pt x="3037776" y="2978391"/>
                  </a:lnTo>
                  <a:lnTo>
                    <a:pt x="3026283" y="2948762"/>
                  </a:lnTo>
                  <a:lnTo>
                    <a:pt x="3008312" y="2930588"/>
                  </a:lnTo>
                  <a:lnTo>
                    <a:pt x="2985782" y="2921470"/>
                  </a:lnTo>
                  <a:lnTo>
                    <a:pt x="2960586" y="2918968"/>
                  </a:lnTo>
                  <a:lnTo>
                    <a:pt x="2942171" y="2920657"/>
                  </a:lnTo>
                  <a:lnTo>
                    <a:pt x="2923756" y="2925953"/>
                  </a:lnTo>
                  <a:lnTo>
                    <a:pt x="2903436" y="2935262"/>
                  </a:lnTo>
                  <a:lnTo>
                    <a:pt x="2879318" y="2948940"/>
                  </a:lnTo>
                  <a:lnTo>
                    <a:pt x="2889123" y="2931160"/>
                  </a:lnTo>
                  <a:lnTo>
                    <a:pt x="2897213" y="2914459"/>
                  </a:lnTo>
                  <a:lnTo>
                    <a:pt x="2904731" y="2896730"/>
                  </a:lnTo>
                  <a:lnTo>
                    <a:pt x="2912834" y="2875788"/>
                  </a:lnTo>
                  <a:lnTo>
                    <a:pt x="3136823" y="2875788"/>
                  </a:lnTo>
                  <a:lnTo>
                    <a:pt x="3136823" y="2835160"/>
                  </a:lnTo>
                  <a:lnTo>
                    <a:pt x="2925026" y="2835160"/>
                  </a:lnTo>
                  <a:lnTo>
                    <a:pt x="2929572" y="2818384"/>
                  </a:lnTo>
                  <a:lnTo>
                    <a:pt x="2932900" y="2804884"/>
                  </a:lnTo>
                  <a:lnTo>
                    <a:pt x="2935452" y="2792819"/>
                  </a:lnTo>
                  <a:lnTo>
                    <a:pt x="2937726" y="2780309"/>
                  </a:lnTo>
                  <a:lnTo>
                    <a:pt x="2888958" y="2778277"/>
                  </a:lnTo>
                  <a:lnTo>
                    <a:pt x="2886291" y="2797530"/>
                  </a:lnTo>
                  <a:lnTo>
                    <a:pt x="2883624" y="2812631"/>
                  </a:lnTo>
                  <a:lnTo>
                    <a:pt x="2880957" y="2824784"/>
                  </a:lnTo>
                  <a:lnTo>
                    <a:pt x="2878302" y="2835160"/>
                  </a:lnTo>
                  <a:lnTo>
                    <a:pt x="2761475" y="2835160"/>
                  </a:lnTo>
                  <a:lnTo>
                    <a:pt x="2761475" y="2875788"/>
                  </a:lnTo>
                  <a:lnTo>
                    <a:pt x="2866110" y="2875788"/>
                  </a:lnTo>
                  <a:lnTo>
                    <a:pt x="2845651" y="2928086"/>
                  </a:lnTo>
                  <a:lnTo>
                    <a:pt x="2823451" y="2971914"/>
                  </a:lnTo>
                  <a:lnTo>
                    <a:pt x="2799689" y="3008706"/>
                  </a:lnTo>
                  <a:lnTo>
                    <a:pt x="2774556" y="3039846"/>
                  </a:lnTo>
                  <a:lnTo>
                    <a:pt x="2748267" y="3066770"/>
                  </a:lnTo>
                  <a:lnTo>
                    <a:pt x="2779763" y="3100806"/>
                  </a:lnTo>
                  <a:lnTo>
                    <a:pt x="2794762" y="3083636"/>
                  </a:lnTo>
                  <a:lnTo>
                    <a:pt x="2813659" y="3059798"/>
                  </a:lnTo>
                  <a:lnTo>
                    <a:pt x="2833903" y="3033090"/>
                  </a:lnTo>
                  <a:lnTo>
                    <a:pt x="2852902" y="3007347"/>
                  </a:lnTo>
                  <a:lnTo>
                    <a:pt x="2879674" y="2984042"/>
                  </a:lnTo>
                  <a:lnTo>
                    <a:pt x="2906039" y="2967926"/>
                  </a:lnTo>
                  <a:lnTo>
                    <a:pt x="2930956" y="2958579"/>
                  </a:lnTo>
                  <a:lnTo>
                    <a:pt x="2953461" y="2955544"/>
                  </a:lnTo>
                  <a:lnTo>
                    <a:pt x="2969272" y="2957601"/>
                  </a:lnTo>
                  <a:lnTo>
                    <a:pt x="2981718" y="2964370"/>
                  </a:lnTo>
                  <a:lnTo>
                    <a:pt x="2990812" y="2976753"/>
                  </a:lnTo>
                  <a:lnTo>
                    <a:pt x="2996641" y="2995663"/>
                  </a:lnTo>
                  <a:lnTo>
                    <a:pt x="2953359" y="3016808"/>
                  </a:lnTo>
                  <a:lnTo>
                    <a:pt x="2907182" y="3046717"/>
                  </a:lnTo>
                  <a:lnTo>
                    <a:pt x="2870428" y="3085388"/>
                  </a:lnTo>
                  <a:lnTo>
                    <a:pt x="2855442" y="3132810"/>
                  </a:lnTo>
                  <a:lnTo>
                    <a:pt x="2867837" y="3172714"/>
                  </a:lnTo>
                  <a:lnTo>
                    <a:pt x="2899511" y="3196920"/>
                  </a:lnTo>
                  <a:lnTo>
                    <a:pt x="2942221" y="3209340"/>
                  </a:lnTo>
                  <a:lnTo>
                    <a:pt x="2987675" y="3213925"/>
                  </a:lnTo>
                  <a:lnTo>
                    <a:pt x="3027616" y="3214573"/>
                  </a:lnTo>
                  <a:lnTo>
                    <a:pt x="3062871" y="3214078"/>
                  </a:lnTo>
                  <a:lnTo>
                    <a:pt x="3095548" y="3212808"/>
                  </a:lnTo>
                  <a:lnTo>
                    <a:pt x="3124619" y="3211157"/>
                  </a:lnTo>
                  <a:lnTo>
                    <a:pt x="3149015" y="3209506"/>
                  </a:lnTo>
                  <a:lnTo>
                    <a:pt x="3147491" y="3165818"/>
                  </a:lnTo>
                  <a:lnTo>
                    <a:pt x="3112960" y="3169081"/>
                  </a:lnTo>
                  <a:lnTo>
                    <a:pt x="3078530" y="3171279"/>
                  </a:lnTo>
                  <a:lnTo>
                    <a:pt x="3045066" y="3172536"/>
                  </a:lnTo>
                  <a:lnTo>
                    <a:pt x="3013405" y="3172930"/>
                  </a:lnTo>
                  <a:lnTo>
                    <a:pt x="2972295" y="3172231"/>
                  </a:lnTo>
                  <a:lnTo>
                    <a:pt x="2936316" y="3167342"/>
                  </a:lnTo>
                  <a:lnTo>
                    <a:pt x="2910827" y="3154070"/>
                  </a:lnTo>
                  <a:lnTo>
                    <a:pt x="2901150" y="3128226"/>
                  </a:lnTo>
                  <a:lnTo>
                    <a:pt x="2911360" y="3098787"/>
                  </a:lnTo>
                  <a:lnTo>
                    <a:pt x="2936760" y="3073247"/>
                  </a:lnTo>
                  <a:lnTo>
                    <a:pt x="2969501" y="3052102"/>
                  </a:lnTo>
                  <a:lnTo>
                    <a:pt x="3001721" y="3035795"/>
                  </a:lnTo>
                  <a:lnTo>
                    <a:pt x="3002305" y="3044914"/>
                  </a:lnTo>
                  <a:lnTo>
                    <a:pt x="3002711" y="3059722"/>
                  </a:lnTo>
                  <a:lnTo>
                    <a:pt x="3002483" y="3079953"/>
                  </a:lnTo>
                  <a:lnTo>
                    <a:pt x="3001848" y="3093123"/>
                  </a:lnTo>
                  <a:lnTo>
                    <a:pt x="3000197" y="3115018"/>
                  </a:lnTo>
                  <a:lnTo>
                    <a:pt x="3044393" y="3115018"/>
                  </a:lnTo>
                  <a:lnTo>
                    <a:pt x="3045269" y="3103143"/>
                  </a:lnTo>
                  <a:lnTo>
                    <a:pt x="3045891" y="3083179"/>
                  </a:lnTo>
                  <a:lnTo>
                    <a:pt x="3045472" y="3047288"/>
                  </a:lnTo>
                  <a:lnTo>
                    <a:pt x="3044837" y="3032506"/>
                  </a:lnTo>
                  <a:lnTo>
                    <a:pt x="3043885" y="3018523"/>
                  </a:lnTo>
                  <a:lnTo>
                    <a:pt x="3082455" y="3004261"/>
                  </a:lnTo>
                  <a:lnTo>
                    <a:pt x="3115932" y="2992805"/>
                  </a:lnTo>
                  <a:lnTo>
                    <a:pt x="3146653" y="2983166"/>
                  </a:lnTo>
                  <a:lnTo>
                    <a:pt x="3176955" y="2974327"/>
                  </a:lnTo>
                  <a:close/>
                </a:path>
                <a:path w="6421755" h="4296409">
                  <a:moveTo>
                    <a:pt x="3331895" y="951623"/>
                  </a:moveTo>
                  <a:lnTo>
                    <a:pt x="3208705" y="951623"/>
                  </a:lnTo>
                  <a:lnTo>
                    <a:pt x="3008045" y="1309763"/>
                  </a:lnTo>
                  <a:lnTo>
                    <a:pt x="2808655" y="951623"/>
                  </a:lnTo>
                  <a:lnTo>
                    <a:pt x="2707068" y="951623"/>
                  </a:lnTo>
                  <a:lnTo>
                    <a:pt x="2680385" y="951623"/>
                  </a:lnTo>
                  <a:lnTo>
                    <a:pt x="2094928" y="951623"/>
                  </a:lnTo>
                  <a:lnTo>
                    <a:pt x="2094928" y="1050683"/>
                  </a:lnTo>
                  <a:lnTo>
                    <a:pt x="2340038" y="1050683"/>
                  </a:lnTo>
                  <a:lnTo>
                    <a:pt x="2340038" y="1751723"/>
                  </a:lnTo>
                  <a:lnTo>
                    <a:pt x="2456878" y="1751723"/>
                  </a:lnTo>
                  <a:lnTo>
                    <a:pt x="2456878" y="1050683"/>
                  </a:lnTo>
                  <a:lnTo>
                    <a:pt x="2707068" y="1050683"/>
                  </a:lnTo>
                  <a:lnTo>
                    <a:pt x="2707068" y="998588"/>
                  </a:lnTo>
                  <a:lnTo>
                    <a:pt x="2944545" y="1416456"/>
                  </a:lnTo>
                  <a:lnTo>
                    <a:pt x="2944545" y="1751723"/>
                  </a:lnTo>
                  <a:lnTo>
                    <a:pt x="3061385" y="1751723"/>
                  </a:lnTo>
                  <a:lnTo>
                    <a:pt x="3061385" y="1416456"/>
                  </a:lnTo>
                  <a:lnTo>
                    <a:pt x="3331895" y="951623"/>
                  </a:lnTo>
                  <a:close/>
                </a:path>
                <a:path w="6421755" h="4296409">
                  <a:moveTo>
                    <a:pt x="3376777" y="4097096"/>
                  </a:moveTo>
                  <a:lnTo>
                    <a:pt x="3367633" y="4063936"/>
                  </a:lnTo>
                  <a:lnTo>
                    <a:pt x="3339515" y="4074096"/>
                  </a:lnTo>
                  <a:lnTo>
                    <a:pt x="3310445" y="4085183"/>
                  </a:lnTo>
                  <a:lnTo>
                    <a:pt x="3272383" y="4100144"/>
                  </a:lnTo>
                  <a:lnTo>
                    <a:pt x="3263773" y="4077906"/>
                  </a:lnTo>
                  <a:lnTo>
                    <a:pt x="3250298" y="4064279"/>
                  </a:lnTo>
                  <a:lnTo>
                    <a:pt x="3233394" y="4057446"/>
                  </a:lnTo>
                  <a:lnTo>
                    <a:pt x="3214484" y="4055567"/>
                  </a:lnTo>
                  <a:lnTo>
                    <a:pt x="3200666" y="4056824"/>
                  </a:lnTo>
                  <a:lnTo>
                    <a:pt x="3186861" y="4060812"/>
                  </a:lnTo>
                  <a:lnTo>
                    <a:pt x="3171621" y="4067784"/>
                  </a:lnTo>
                  <a:lnTo>
                    <a:pt x="3153524" y="4078046"/>
                  </a:lnTo>
                  <a:lnTo>
                    <a:pt x="3160877" y="4064698"/>
                  </a:lnTo>
                  <a:lnTo>
                    <a:pt x="3166961" y="4052176"/>
                  </a:lnTo>
                  <a:lnTo>
                    <a:pt x="3172599" y="4038866"/>
                  </a:lnTo>
                  <a:lnTo>
                    <a:pt x="3178683" y="4023169"/>
                  </a:lnTo>
                  <a:lnTo>
                    <a:pt x="3346691" y="4023169"/>
                  </a:lnTo>
                  <a:lnTo>
                    <a:pt x="3346691" y="3992702"/>
                  </a:lnTo>
                  <a:lnTo>
                    <a:pt x="3187814" y="3992702"/>
                  </a:lnTo>
                  <a:lnTo>
                    <a:pt x="3191230" y="3980116"/>
                  </a:lnTo>
                  <a:lnTo>
                    <a:pt x="3193719" y="3969994"/>
                  </a:lnTo>
                  <a:lnTo>
                    <a:pt x="3195637" y="3960939"/>
                  </a:lnTo>
                  <a:lnTo>
                    <a:pt x="3197339" y="3951554"/>
                  </a:lnTo>
                  <a:lnTo>
                    <a:pt x="3160763" y="3950030"/>
                  </a:lnTo>
                  <a:lnTo>
                    <a:pt x="3158756" y="3964470"/>
                  </a:lnTo>
                  <a:lnTo>
                    <a:pt x="3156762" y="3975798"/>
                  </a:lnTo>
                  <a:lnTo>
                    <a:pt x="3154756" y="3984917"/>
                  </a:lnTo>
                  <a:lnTo>
                    <a:pt x="3152762" y="3992702"/>
                  </a:lnTo>
                  <a:lnTo>
                    <a:pt x="3065132" y="3992702"/>
                  </a:lnTo>
                  <a:lnTo>
                    <a:pt x="3065132" y="4023169"/>
                  </a:lnTo>
                  <a:lnTo>
                    <a:pt x="3143618" y="4023169"/>
                  </a:lnTo>
                  <a:lnTo>
                    <a:pt x="3124238" y="4071175"/>
                  </a:lnTo>
                  <a:lnTo>
                    <a:pt x="3102851" y="4109669"/>
                  </a:lnTo>
                  <a:lnTo>
                    <a:pt x="3079762" y="4140733"/>
                  </a:lnTo>
                  <a:lnTo>
                    <a:pt x="3055239" y="4166438"/>
                  </a:lnTo>
                  <a:lnTo>
                    <a:pt x="3078848" y="4191952"/>
                  </a:lnTo>
                  <a:lnTo>
                    <a:pt x="3090100" y="4179074"/>
                  </a:lnTo>
                  <a:lnTo>
                    <a:pt x="3104286" y="4161193"/>
                  </a:lnTo>
                  <a:lnTo>
                    <a:pt x="3119463" y="4141178"/>
                  </a:lnTo>
                  <a:lnTo>
                    <a:pt x="3133712" y="4121861"/>
                  </a:lnTo>
                  <a:lnTo>
                    <a:pt x="3153803" y="4104373"/>
                  </a:lnTo>
                  <a:lnTo>
                    <a:pt x="3173577" y="4092283"/>
                  </a:lnTo>
                  <a:lnTo>
                    <a:pt x="3192272" y="4085259"/>
                  </a:lnTo>
                  <a:lnTo>
                    <a:pt x="3209150" y="4082986"/>
                  </a:lnTo>
                  <a:lnTo>
                    <a:pt x="3221012" y="4084536"/>
                  </a:lnTo>
                  <a:lnTo>
                    <a:pt x="3230346" y="4089616"/>
                  </a:lnTo>
                  <a:lnTo>
                    <a:pt x="3237166" y="4098899"/>
                  </a:lnTo>
                  <a:lnTo>
                    <a:pt x="3241535" y="4113085"/>
                  </a:lnTo>
                  <a:lnTo>
                    <a:pt x="3209074" y="4128947"/>
                  </a:lnTo>
                  <a:lnTo>
                    <a:pt x="3174428" y="4151376"/>
                  </a:lnTo>
                  <a:lnTo>
                    <a:pt x="3146856" y="4180382"/>
                  </a:lnTo>
                  <a:lnTo>
                    <a:pt x="3135617" y="4215955"/>
                  </a:lnTo>
                  <a:lnTo>
                    <a:pt x="3149739" y="4251414"/>
                  </a:lnTo>
                  <a:lnTo>
                    <a:pt x="3184055" y="4269625"/>
                  </a:lnTo>
                  <a:lnTo>
                    <a:pt x="3226435" y="4276344"/>
                  </a:lnTo>
                  <a:lnTo>
                    <a:pt x="3264776" y="4277296"/>
                  </a:lnTo>
                  <a:lnTo>
                    <a:pt x="3291217" y="4276915"/>
                  </a:lnTo>
                  <a:lnTo>
                    <a:pt x="3315728" y="4275963"/>
                  </a:lnTo>
                  <a:lnTo>
                    <a:pt x="3355835" y="4273486"/>
                  </a:lnTo>
                  <a:lnTo>
                    <a:pt x="3354692" y="4240720"/>
                  </a:lnTo>
                  <a:lnTo>
                    <a:pt x="3328797" y="4243159"/>
                  </a:lnTo>
                  <a:lnTo>
                    <a:pt x="3302965" y="4244822"/>
                  </a:lnTo>
                  <a:lnTo>
                    <a:pt x="3277857" y="4245762"/>
                  </a:lnTo>
                  <a:lnTo>
                    <a:pt x="3254108" y="4246054"/>
                  </a:lnTo>
                  <a:lnTo>
                    <a:pt x="3223272" y="4245534"/>
                  </a:lnTo>
                  <a:lnTo>
                    <a:pt x="3196285" y="4241863"/>
                  </a:lnTo>
                  <a:lnTo>
                    <a:pt x="3177171" y="4231919"/>
                  </a:lnTo>
                  <a:lnTo>
                    <a:pt x="3169907" y="4212539"/>
                  </a:lnTo>
                  <a:lnTo>
                    <a:pt x="3177565" y="4190454"/>
                  </a:lnTo>
                  <a:lnTo>
                    <a:pt x="3196628" y="4171302"/>
                  </a:lnTo>
                  <a:lnTo>
                    <a:pt x="3221177" y="4155427"/>
                  </a:lnTo>
                  <a:lnTo>
                    <a:pt x="3245345" y="4143197"/>
                  </a:lnTo>
                  <a:lnTo>
                    <a:pt x="3246107" y="4153103"/>
                  </a:lnTo>
                  <a:lnTo>
                    <a:pt x="3245916" y="4176318"/>
                  </a:lnTo>
                  <a:lnTo>
                    <a:pt x="3245434" y="4186186"/>
                  </a:lnTo>
                  <a:lnTo>
                    <a:pt x="3244202" y="4202620"/>
                  </a:lnTo>
                  <a:lnTo>
                    <a:pt x="3277349" y="4202620"/>
                  </a:lnTo>
                  <a:lnTo>
                    <a:pt x="3278009" y="4193705"/>
                  </a:lnTo>
                  <a:lnTo>
                    <a:pt x="3278352" y="4185577"/>
                  </a:lnTo>
                  <a:lnTo>
                    <a:pt x="3278416" y="4162971"/>
                  </a:lnTo>
                  <a:lnTo>
                    <a:pt x="3277692" y="4140720"/>
                  </a:lnTo>
                  <a:lnTo>
                    <a:pt x="3276968" y="4130230"/>
                  </a:lnTo>
                  <a:lnTo>
                    <a:pt x="3305899" y="4119537"/>
                  </a:lnTo>
                  <a:lnTo>
                    <a:pt x="3331019" y="4110939"/>
                  </a:lnTo>
                  <a:lnTo>
                    <a:pt x="3354057" y="4103713"/>
                  </a:lnTo>
                  <a:lnTo>
                    <a:pt x="3376777" y="4097096"/>
                  </a:lnTo>
                  <a:close/>
                </a:path>
                <a:path w="6421755" h="4296409">
                  <a:moveTo>
                    <a:pt x="3568636" y="2823476"/>
                  </a:moveTo>
                  <a:lnTo>
                    <a:pt x="3308070" y="2822968"/>
                  </a:lnTo>
                  <a:lnTo>
                    <a:pt x="3307562" y="2869196"/>
                  </a:lnTo>
                  <a:lnTo>
                    <a:pt x="3357829" y="2867571"/>
                  </a:lnTo>
                  <a:lnTo>
                    <a:pt x="3484829" y="2865120"/>
                  </a:lnTo>
                  <a:lnTo>
                    <a:pt x="3466973" y="2872778"/>
                  </a:lnTo>
                  <a:lnTo>
                    <a:pt x="3450158" y="2880995"/>
                  </a:lnTo>
                  <a:lnTo>
                    <a:pt x="3433534" y="2890558"/>
                  </a:lnTo>
                  <a:lnTo>
                    <a:pt x="3416249" y="2902204"/>
                  </a:lnTo>
                  <a:lnTo>
                    <a:pt x="3450793" y="2928620"/>
                  </a:lnTo>
                  <a:lnTo>
                    <a:pt x="3483140" y="2907398"/>
                  </a:lnTo>
                  <a:lnTo>
                    <a:pt x="3512197" y="2891421"/>
                  </a:lnTo>
                  <a:lnTo>
                    <a:pt x="3540010" y="2879052"/>
                  </a:lnTo>
                  <a:lnTo>
                    <a:pt x="3568636" y="2868688"/>
                  </a:lnTo>
                  <a:lnTo>
                    <a:pt x="3568636" y="2865120"/>
                  </a:lnTo>
                  <a:lnTo>
                    <a:pt x="3568636" y="2823476"/>
                  </a:lnTo>
                  <a:close/>
                </a:path>
                <a:path w="6421755" h="4296409">
                  <a:moveTo>
                    <a:pt x="3647363" y="3196298"/>
                  </a:moveTo>
                  <a:lnTo>
                    <a:pt x="3645763" y="3158706"/>
                  </a:lnTo>
                  <a:lnTo>
                    <a:pt x="3645331" y="3148546"/>
                  </a:lnTo>
                  <a:lnTo>
                    <a:pt x="3612197" y="3152279"/>
                  </a:lnTo>
                  <a:lnTo>
                    <a:pt x="3572319" y="3155531"/>
                  </a:lnTo>
                  <a:lnTo>
                    <a:pt x="3525761" y="3157842"/>
                  </a:lnTo>
                  <a:lnTo>
                    <a:pt x="3472637" y="3158706"/>
                  </a:lnTo>
                  <a:lnTo>
                    <a:pt x="3435096" y="3157982"/>
                  </a:lnTo>
                  <a:lnTo>
                    <a:pt x="3381921" y="3149282"/>
                  </a:lnTo>
                  <a:lnTo>
                    <a:pt x="3345294" y="3127806"/>
                  </a:lnTo>
                  <a:lnTo>
                    <a:pt x="3326866" y="3083026"/>
                  </a:lnTo>
                  <a:lnTo>
                    <a:pt x="3328276" y="3067558"/>
                  </a:lnTo>
                  <a:lnTo>
                    <a:pt x="3332772" y="3051086"/>
                  </a:lnTo>
                  <a:lnTo>
                    <a:pt x="3340785" y="3033953"/>
                  </a:lnTo>
                  <a:lnTo>
                    <a:pt x="3352762" y="3016478"/>
                  </a:lnTo>
                  <a:lnTo>
                    <a:pt x="3315703" y="2993631"/>
                  </a:lnTo>
                  <a:lnTo>
                    <a:pt x="3299447" y="3019209"/>
                  </a:lnTo>
                  <a:lnTo>
                    <a:pt x="3288969" y="3042462"/>
                  </a:lnTo>
                  <a:lnTo>
                    <a:pt x="3283343" y="3064281"/>
                  </a:lnTo>
                  <a:lnTo>
                    <a:pt x="3281667" y="3085566"/>
                  </a:lnTo>
                  <a:lnTo>
                    <a:pt x="3284766" y="3112439"/>
                  </a:lnTo>
                  <a:lnTo>
                    <a:pt x="3310585" y="3160280"/>
                  </a:lnTo>
                  <a:lnTo>
                    <a:pt x="3360432" y="3189909"/>
                  </a:lnTo>
                  <a:lnTo>
                    <a:pt x="3432187" y="3202076"/>
                  </a:lnTo>
                  <a:lnTo>
                    <a:pt x="3486353" y="3203397"/>
                  </a:lnTo>
                  <a:lnTo>
                    <a:pt x="3532860" y="3202787"/>
                  </a:lnTo>
                  <a:lnTo>
                    <a:pt x="3576574" y="3201187"/>
                  </a:lnTo>
                  <a:lnTo>
                    <a:pt x="3615423" y="3198901"/>
                  </a:lnTo>
                  <a:lnTo>
                    <a:pt x="3647363" y="3196298"/>
                  </a:lnTo>
                  <a:close/>
                </a:path>
                <a:path w="6421755" h="4296409">
                  <a:moveTo>
                    <a:pt x="3648379" y="2862592"/>
                  </a:moveTo>
                  <a:lnTo>
                    <a:pt x="3637165" y="2835808"/>
                  </a:lnTo>
                  <a:lnTo>
                    <a:pt x="3625723" y="2811678"/>
                  </a:lnTo>
                  <a:lnTo>
                    <a:pt x="3613023" y="2788882"/>
                  </a:lnTo>
                  <a:lnTo>
                    <a:pt x="3598100" y="2766085"/>
                  </a:lnTo>
                  <a:lnTo>
                    <a:pt x="3565588" y="2783865"/>
                  </a:lnTo>
                  <a:lnTo>
                    <a:pt x="3580612" y="2808617"/>
                  </a:lnTo>
                  <a:lnTo>
                    <a:pt x="3592512" y="2830982"/>
                  </a:lnTo>
                  <a:lnTo>
                    <a:pt x="3602875" y="2854299"/>
                  </a:lnTo>
                  <a:lnTo>
                    <a:pt x="3613327" y="2881896"/>
                  </a:lnTo>
                  <a:lnTo>
                    <a:pt x="3648379" y="2862592"/>
                  </a:lnTo>
                  <a:close/>
                </a:path>
                <a:path w="6421755" h="4296409">
                  <a:moveTo>
                    <a:pt x="3670541" y="3983926"/>
                  </a:moveTo>
                  <a:lnTo>
                    <a:pt x="3475088" y="3983558"/>
                  </a:lnTo>
                  <a:lnTo>
                    <a:pt x="3474707" y="4018216"/>
                  </a:lnTo>
                  <a:lnTo>
                    <a:pt x="3512413" y="4016997"/>
                  </a:lnTo>
                  <a:lnTo>
                    <a:pt x="3607676" y="4015168"/>
                  </a:lnTo>
                  <a:lnTo>
                    <a:pt x="3594277" y="4020921"/>
                  </a:lnTo>
                  <a:lnTo>
                    <a:pt x="3581679" y="4027081"/>
                  </a:lnTo>
                  <a:lnTo>
                    <a:pt x="3569208" y="4034256"/>
                  </a:lnTo>
                  <a:lnTo>
                    <a:pt x="3556241" y="4042994"/>
                  </a:lnTo>
                  <a:lnTo>
                    <a:pt x="3582149" y="4062793"/>
                  </a:lnTo>
                  <a:lnTo>
                    <a:pt x="3606406" y="4046880"/>
                  </a:lnTo>
                  <a:lnTo>
                    <a:pt x="3628199" y="4034891"/>
                  </a:lnTo>
                  <a:lnTo>
                    <a:pt x="3649065" y="4025620"/>
                  </a:lnTo>
                  <a:lnTo>
                    <a:pt x="3670541" y="4017835"/>
                  </a:lnTo>
                  <a:lnTo>
                    <a:pt x="3670541" y="4015168"/>
                  </a:lnTo>
                  <a:lnTo>
                    <a:pt x="3670541" y="3983926"/>
                  </a:lnTo>
                  <a:close/>
                </a:path>
                <a:path w="6421755" h="4296409">
                  <a:moveTo>
                    <a:pt x="3726091" y="2841764"/>
                  </a:moveTo>
                  <a:lnTo>
                    <a:pt x="3713950" y="2813113"/>
                  </a:lnTo>
                  <a:lnTo>
                    <a:pt x="3702431" y="2788882"/>
                  </a:lnTo>
                  <a:lnTo>
                    <a:pt x="3690226" y="2767050"/>
                  </a:lnTo>
                  <a:lnTo>
                    <a:pt x="3675799" y="2745257"/>
                  </a:lnTo>
                  <a:lnTo>
                    <a:pt x="3643287" y="2763037"/>
                  </a:lnTo>
                  <a:lnTo>
                    <a:pt x="3658184" y="2787218"/>
                  </a:lnTo>
                  <a:lnTo>
                    <a:pt x="3670211" y="2809773"/>
                  </a:lnTo>
                  <a:lnTo>
                    <a:pt x="3680726" y="2833471"/>
                  </a:lnTo>
                  <a:lnTo>
                    <a:pt x="3691039" y="2861068"/>
                  </a:lnTo>
                  <a:lnTo>
                    <a:pt x="3726091" y="2841764"/>
                  </a:lnTo>
                  <a:close/>
                </a:path>
                <a:path w="6421755" h="4296409">
                  <a:moveTo>
                    <a:pt x="3729583" y="4263580"/>
                  </a:moveTo>
                  <a:lnTo>
                    <a:pt x="3728389" y="4235386"/>
                  </a:lnTo>
                  <a:lnTo>
                    <a:pt x="3728059" y="4227754"/>
                  </a:lnTo>
                  <a:lnTo>
                    <a:pt x="3703205" y="4230560"/>
                  </a:lnTo>
                  <a:lnTo>
                    <a:pt x="3673297" y="4233011"/>
                  </a:lnTo>
                  <a:lnTo>
                    <a:pt x="3638372" y="4234739"/>
                  </a:lnTo>
                  <a:lnTo>
                    <a:pt x="3598532" y="4235386"/>
                  </a:lnTo>
                  <a:lnTo>
                    <a:pt x="3570376" y="4234840"/>
                  </a:lnTo>
                  <a:lnTo>
                    <a:pt x="3530485" y="4228312"/>
                  </a:lnTo>
                  <a:lnTo>
                    <a:pt x="3495192" y="4201630"/>
                  </a:lnTo>
                  <a:lnTo>
                    <a:pt x="3489198" y="4178617"/>
                  </a:lnTo>
                  <a:lnTo>
                    <a:pt x="3490252" y="4167022"/>
                  </a:lnTo>
                  <a:lnTo>
                    <a:pt x="3493630" y="4154665"/>
                  </a:lnTo>
                  <a:lnTo>
                    <a:pt x="3499637" y="4141825"/>
                  </a:lnTo>
                  <a:lnTo>
                    <a:pt x="3508616" y="4128719"/>
                  </a:lnTo>
                  <a:lnTo>
                    <a:pt x="3480803" y="4111561"/>
                  </a:lnTo>
                  <a:lnTo>
                    <a:pt x="3468624" y="4130751"/>
                  </a:lnTo>
                  <a:lnTo>
                    <a:pt x="3460762" y="4148188"/>
                  </a:lnTo>
                  <a:lnTo>
                    <a:pt x="3456546" y="4164558"/>
                  </a:lnTo>
                  <a:lnTo>
                    <a:pt x="3455289" y="4180522"/>
                  </a:lnTo>
                  <a:lnTo>
                    <a:pt x="3457613" y="4200690"/>
                  </a:lnTo>
                  <a:lnTo>
                    <a:pt x="3476993" y="4236567"/>
                  </a:lnTo>
                  <a:lnTo>
                    <a:pt x="3514369" y="4258792"/>
                  </a:lnTo>
                  <a:lnTo>
                    <a:pt x="3568192" y="4267924"/>
                  </a:lnTo>
                  <a:lnTo>
                    <a:pt x="3608819" y="4268914"/>
                  </a:lnTo>
                  <a:lnTo>
                    <a:pt x="3643706" y="4268457"/>
                  </a:lnTo>
                  <a:lnTo>
                    <a:pt x="3676485" y="4267251"/>
                  </a:lnTo>
                  <a:lnTo>
                    <a:pt x="3705631" y="4265549"/>
                  </a:lnTo>
                  <a:lnTo>
                    <a:pt x="3729583" y="4263580"/>
                  </a:lnTo>
                  <a:close/>
                </a:path>
                <a:path w="6421755" h="4296409">
                  <a:moveTo>
                    <a:pt x="3730358" y="4013276"/>
                  </a:moveTo>
                  <a:lnTo>
                    <a:pt x="3721938" y="3993184"/>
                  </a:lnTo>
                  <a:lnTo>
                    <a:pt x="3713340" y="3975087"/>
                  </a:lnTo>
                  <a:lnTo>
                    <a:pt x="3703828" y="3957980"/>
                  </a:lnTo>
                  <a:lnTo>
                    <a:pt x="3692626" y="3940873"/>
                  </a:lnTo>
                  <a:lnTo>
                    <a:pt x="3668242" y="3954208"/>
                  </a:lnTo>
                  <a:lnTo>
                    <a:pt x="3679520" y="3972776"/>
                  </a:lnTo>
                  <a:lnTo>
                    <a:pt x="3688448" y="3989552"/>
                  </a:lnTo>
                  <a:lnTo>
                    <a:pt x="3696220" y="4007053"/>
                  </a:lnTo>
                  <a:lnTo>
                    <a:pt x="3704069" y="4027741"/>
                  </a:lnTo>
                  <a:lnTo>
                    <a:pt x="3730358" y="4013276"/>
                  </a:lnTo>
                  <a:close/>
                </a:path>
                <a:path w="6421755" h="4296409">
                  <a:moveTo>
                    <a:pt x="3788638" y="3997642"/>
                  </a:moveTo>
                  <a:lnTo>
                    <a:pt x="3779532" y="3976166"/>
                  </a:lnTo>
                  <a:lnTo>
                    <a:pt x="3770896" y="3957980"/>
                  </a:lnTo>
                  <a:lnTo>
                    <a:pt x="3761752" y="3941622"/>
                  </a:lnTo>
                  <a:lnTo>
                    <a:pt x="3750919" y="3925265"/>
                  </a:lnTo>
                  <a:lnTo>
                    <a:pt x="3726535" y="3938600"/>
                  </a:lnTo>
                  <a:lnTo>
                    <a:pt x="3737711" y="3956735"/>
                  </a:lnTo>
                  <a:lnTo>
                    <a:pt x="3746728" y="3973652"/>
                  </a:lnTo>
                  <a:lnTo>
                    <a:pt x="3754615" y="3991432"/>
                  </a:lnTo>
                  <a:lnTo>
                    <a:pt x="3762349" y="4012133"/>
                  </a:lnTo>
                  <a:lnTo>
                    <a:pt x="3788638" y="3997642"/>
                  </a:lnTo>
                  <a:close/>
                </a:path>
                <a:path w="6421755" h="4296409">
                  <a:moveTo>
                    <a:pt x="3846055" y="3197314"/>
                  </a:moveTo>
                  <a:lnTo>
                    <a:pt x="3805415" y="3197314"/>
                  </a:lnTo>
                  <a:lnTo>
                    <a:pt x="3789159" y="3197314"/>
                  </a:lnTo>
                  <a:lnTo>
                    <a:pt x="3744531" y="3197314"/>
                  </a:lnTo>
                  <a:lnTo>
                    <a:pt x="3750551" y="3239973"/>
                  </a:lnTo>
                  <a:lnTo>
                    <a:pt x="3801859" y="3239973"/>
                  </a:lnTo>
                  <a:lnTo>
                    <a:pt x="3821188" y="3237192"/>
                  </a:lnTo>
                  <a:lnTo>
                    <a:pt x="3834993" y="3229064"/>
                  </a:lnTo>
                  <a:lnTo>
                    <a:pt x="3843286" y="3215983"/>
                  </a:lnTo>
                  <a:lnTo>
                    <a:pt x="3846055" y="3198330"/>
                  </a:lnTo>
                  <a:lnTo>
                    <a:pt x="3846055" y="3197314"/>
                  </a:lnTo>
                  <a:close/>
                </a:path>
                <a:path w="6421755" h="4296409">
                  <a:moveTo>
                    <a:pt x="3901910" y="2861068"/>
                  </a:moveTo>
                  <a:lnTo>
                    <a:pt x="3846055" y="2861068"/>
                  </a:lnTo>
                  <a:lnTo>
                    <a:pt x="3846055" y="2766593"/>
                  </a:lnTo>
                  <a:lnTo>
                    <a:pt x="3805415" y="2766593"/>
                  </a:lnTo>
                  <a:lnTo>
                    <a:pt x="3805415" y="2861068"/>
                  </a:lnTo>
                  <a:lnTo>
                    <a:pt x="3739375" y="2861068"/>
                  </a:lnTo>
                  <a:lnTo>
                    <a:pt x="3739375" y="2899664"/>
                  </a:lnTo>
                  <a:lnTo>
                    <a:pt x="3805415" y="2899664"/>
                  </a:lnTo>
                  <a:lnTo>
                    <a:pt x="3805415" y="3025127"/>
                  </a:lnTo>
                  <a:lnTo>
                    <a:pt x="3785666" y="3030855"/>
                  </a:lnTo>
                  <a:lnTo>
                    <a:pt x="3768966" y="3035477"/>
                  </a:lnTo>
                  <a:lnTo>
                    <a:pt x="3752837" y="3039630"/>
                  </a:lnTo>
                  <a:lnTo>
                    <a:pt x="3734816" y="3043923"/>
                  </a:lnTo>
                  <a:lnTo>
                    <a:pt x="3741407" y="3087090"/>
                  </a:lnTo>
                  <a:lnTo>
                    <a:pt x="3752481" y="3084296"/>
                  </a:lnTo>
                  <a:lnTo>
                    <a:pt x="3763695" y="3081121"/>
                  </a:lnTo>
                  <a:lnTo>
                    <a:pt x="3805415" y="3068294"/>
                  </a:lnTo>
                  <a:lnTo>
                    <a:pt x="3805415" y="3196806"/>
                  </a:lnTo>
                  <a:lnTo>
                    <a:pt x="3846055" y="3196806"/>
                  </a:lnTo>
                  <a:lnTo>
                    <a:pt x="3846055" y="3068294"/>
                  </a:lnTo>
                  <a:lnTo>
                    <a:pt x="3846055" y="3054578"/>
                  </a:lnTo>
                  <a:lnTo>
                    <a:pt x="3866223" y="3047619"/>
                  </a:lnTo>
                  <a:lnTo>
                    <a:pt x="3879443" y="3042653"/>
                  </a:lnTo>
                  <a:lnTo>
                    <a:pt x="3889044" y="3038449"/>
                  </a:lnTo>
                  <a:lnTo>
                    <a:pt x="3898366" y="3033763"/>
                  </a:lnTo>
                  <a:lnTo>
                    <a:pt x="3895839" y="3011919"/>
                  </a:lnTo>
                  <a:lnTo>
                    <a:pt x="3893794" y="2994139"/>
                  </a:lnTo>
                  <a:lnTo>
                    <a:pt x="3846055" y="3011919"/>
                  </a:lnTo>
                  <a:lnTo>
                    <a:pt x="3846055" y="2899664"/>
                  </a:lnTo>
                  <a:lnTo>
                    <a:pt x="3901910" y="2899664"/>
                  </a:lnTo>
                  <a:lnTo>
                    <a:pt x="3901910" y="2861068"/>
                  </a:lnTo>
                  <a:close/>
                </a:path>
                <a:path w="6421755" h="4296409">
                  <a:moveTo>
                    <a:pt x="4002468" y="0"/>
                  </a:moveTo>
                  <a:lnTo>
                    <a:pt x="3390328" y="0"/>
                  </a:lnTo>
                  <a:lnTo>
                    <a:pt x="3390328" y="99060"/>
                  </a:lnTo>
                  <a:lnTo>
                    <a:pt x="3635438" y="99060"/>
                  </a:lnTo>
                  <a:lnTo>
                    <a:pt x="3635438" y="800100"/>
                  </a:lnTo>
                  <a:lnTo>
                    <a:pt x="3752278" y="800100"/>
                  </a:lnTo>
                  <a:lnTo>
                    <a:pt x="3752278" y="99060"/>
                  </a:lnTo>
                  <a:lnTo>
                    <a:pt x="4002468" y="99060"/>
                  </a:lnTo>
                  <a:lnTo>
                    <a:pt x="4002468" y="0"/>
                  </a:lnTo>
                  <a:close/>
                </a:path>
                <a:path w="6421755" h="4296409">
                  <a:moveTo>
                    <a:pt x="4131348" y="4265104"/>
                  </a:moveTo>
                  <a:lnTo>
                    <a:pt x="4097261" y="4265104"/>
                  </a:lnTo>
                  <a:lnTo>
                    <a:pt x="4090784" y="4265104"/>
                  </a:lnTo>
                  <a:lnTo>
                    <a:pt x="4046245" y="4265104"/>
                  </a:lnTo>
                  <a:lnTo>
                    <a:pt x="4050017" y="4296346"/>
                  </a:lnTo>
                  <a:lnTo>
                    <a:pt x="4101452" y="4296346"/>
                  </a:lnTo>
                  <a:lnTo>
                    <a:pt x="4111777" y="4295203"/>
                  </a:lnTo>
                  <a:lnTo>
                    <a:pt x="4121493" y="4290580"/>
                  </a:lnTo>
                  <a:lnTo>
                    <a:pt x="4128719" y="4280751"/>
                  </a:lnTo>
                  <a:lnTo>
                    <a:pt x="4131348" y="4265104"/>
                  </a:lnTo>
                  <a:close/>
                </a:path>
                <a:path w="6421755" h="4296409">
                  <a:moveTo>
                    <a:pt x="4131551" y="3958399"/>
                  </a:moveTo>
                  <a:lnTo>
                    <a:pt x="4099547" y="3958399"/>
                  </a:lnTo>
                  <a:lnTo>
                    <a:pt x="4099547" y="3988117"/>
                  </a:lnTo>
                  <a:lnTo>
                    <a:pt x="4099547" y="4052900"/>
                  </a:lnTo>
                  <a:lnTo>
                    <a:pt x="4099547" y="4081843"/>
                  </a:lnTo>
                  <a:lnTo>
                    <a:pt x="4099547" y="4149280"/>
                  </a:lnTo>
                  <a:lnTo>
                    <a:pt x="3995534" y="4149280"/>
                  </a:lnTo>
                  <a:lnTo>
                    <a:pt x="3995534" y="4081843"/>
                  </a:lnTo>
                  <a:lnTo>
                    <a:pt x="4099547" y="4081843"/>
                  </a:lnTo>
                  <a:lnTo>
                    <a:pt x="4099547" y="4052900"/>
                  </a:lnTo>
                  <a:lnTo>
                    <a:pt x="3995534" y="4052900"/>
                  </a:lnTo>
                  <a:lnTo>
                    <a:pt x="3995534" y="3988117"/>
                  </a:lnTo>
                  <a:lnTo>
                    <a:pt x="4099547" y="3988117"/>
                  </a:lnTo>
                  <a:lnTo>
                    <a:pt x="4099547" y="3958399"/>
                  </a:lnTo>
                  <a:lnTo>
                    <a:pt x="3965067" y="3958399"/>
                  </a:lnTo>
                  <a:lnTo>
                    <a:pt x="3965067" y="3988117"/>
                  </a:lnTo>
                  <a:lnTo>
                    <a:pt x="3965067" y="4052900"/>
                  </a:lnTo>
                  <a:lnTo>
                    <a:pt x="3965067" y="4081843"/>
                  </a:lnTo>
                  <a:lnTo>
                    <a:pt x="3965067" y="4149280"/>
                  </a:lnTo>
                  <a:lnTo>
                    <a:pt x="3866007" y="4149280"/>
                  </a:lnTo>
                  <a:lnTo>
                    <a:pt x="3866375" y="4135577"/>
                  </a:lnTo>
                  <a:lnTo>
                    <a:pt x="3866375" y="4081843"/>
                  </a:lnTo>
                  <a:lnTo>
                    <a:pt x="3965067" y="4081843"/>
                  </a:lnTo>
                  <a:lnTo>
                    <a:pt x="3965067" y="4052900"/>
                  </a:lnTo>
                  <a:lnTo>
                    <a:pt x="3866375" y="4052900"/>
                  </a:lnTo>
                  <a:lnTo>
                    <a:pt x="3866375" y="3988117"/>
                  </a:lnTo>
                  <a:lnTo>
                    <a:pt x="3965067" y="3988117"/>
                  </a:lnTo>
                  <a:lnTo>
                    <a:pt x="3965067" y="3958399"/>
                  </a:lnTo>
                  <a:lnTo>
                    <a:pt x="3835133" y="3958399"/>
                  </a:lnTo>
                  <a:lnTo>
                    <a:pt x="3835031" y="4135577"/>
                  </a:lnTo>
                  <a:lnTo>
                    <a:pt x="3830790" y="4187952"/>
                  </a:lnTo>
                  <a:lnTo>
                    <a:pt x="3820414" y="4226623"/>
                  </a:lnTo>
                  <a:lnTo>
                    <a:pt x="3807968" y="4252722"/>
                  </a:lnTo>
                  <a:lnTo>
                    <a:pt x="3797427" y="4268521"/>
                  </a:lnTo>
                  <a:lnTo>
                    <a:pt x="3821430" y="4294429"/>
                  </a:lnTo>
                  <a:lnTo>
                    <a:pt x="3838473" y="4267225"/>
                  </a:lnTo>
                  <a:lnTo>
                    <a:pt x="3850335" y="4239577"/>
                  </a:lnTo>
                  <a:lnTo>
                    <a:pt x="3858120" y="4210215"/>
                  </a:lnTo>
                  <a:lnTo>
                    <a:pt x="3862959" y="4177855"/>
                  </a:lnTo>
                  <a:lnTo>
                    <a:pt x="3965067" y="4177855"/>
                  </a:lnTo>
                  <a:lnTo>
                    <a:pt x="3965067" y="4292155"/>
                  </a:lnTo>
                  <a:lnTo>
                    <a:pt x="3995534" y="4292155"/>
                  </a:lnTo>
                  <a:lnTo>
                    <a:pt x="3995534" y="4177855"/>
                  </a:lnTo>
                  <a:lnTo>
                    <a:pt x="4099547" y="4177855"/>
                  </a:lnTo>
                  <a:lnTo>
                    <a:pt x="4099547" y="4260913"/>
                  </a:lnTo>
                  <a:lnTo>
                    <a:pt x="4097286" y="4265053"/>
                  </a:lnTo>
                  <a:lnTo>
                    <a:pt x="4131411" y="4264723"/>
                  </a:lnTo>
                  <a:lnTo>
                    <a:pt x="4131551" y="4263961"/>
                  </a:lnTo>
                  <a:lnTo>
                    <a:pt x="4131551" y="4177855"/>
                  </a:lnTo>
                  <a:lnTo>
                    <a:pt x="4131551" y="4149280"/>
                  </a:lnTo>
                  <a:lnTo>
                    <a:pt x="4131551" y="4081843"/>
                  </a:lnTo>
                  <a:lnTo>
                    <a:pt x="4131551" y="4052900"/>
                  </a:lnTo>
                  <a:lnTo>
                    <a:pt x="4131551" y="3988117"/>
                  </a:lnTo>
                  <a:lnTo>
                    <a:pt x="4131551" y="3958399"/>
                  </a:lnTo>
                  <a:close/>
                </a:path>
                <a:path w="6421755" h="4296409">
                  <a:moveTo>
                    <a:pt x="4143400" y="1194206"/>
                  </a:moveTo>
                  <a:lnTo>
                    <a:pt x="4138320" y="1139113"/>
                  </a:lnTo>
                  <a:lnTo>
                    <a:pt x="4123067" y="1090701"/>
                  </a:lnTo>
                  <a:lnTo>
                    <a:pt x="4098633" y="1049108"/>
                  </a:lnTo>
                  <a:lnTo>
                    <a:pt x="4095686" y="1045616"/>
                  </a:lnTo>
                  <a:lnTo>
                    <a:pt x="4083304" y="1030935"/>
                  </a:lnTo>
                  <a:lnTo>
                    <a:pt x="4065917" y="1014501"/>
                  </a:lnTo>
                  <a:lnTo>
                    <a:pt x="4046639" y="999896"/>
                  </a:lnTo>
                  <a:lnTo>
                    <a:pt x="4025595" y="987196"/>
                  </a:lnTo>
                  <a:lnTo>
                    <a:pt x="4021467" y="985240"/>
                  </a:lnTo>
                  <a:lnTo>
                    <a:pt x="4021467" y="1195476"/>
                  </a:lnTo>
                  <a:lnTo>
                    <a:pt x="4020439" y="1217345"/>
                  </a:lnTo>
                  <a:lnTo>
                    <a:pt x="4012196" y="1255128"/>
                  </a:lnTo>
                  <a:lnTo>
                    <a:pt x="3985437" y="1297546"/>
                  </a:lnTo>
                  <a:lnTo>
                    <a:pt x="3944848" y="1325003"/>
                  </a:lnTo>
                  <a:lnTo>
                    <a:pt x="3890670" y="1340256"/>
                  </a:lnTo>
                  <a:lnTo>
                    <a:pt x="3848430" y="1345018"/>
                  </a:lnTo>
                  <a:lnTo>
                    <a:pt x="3803040" y="1346606"/>
                  </a:lnTo>
                  <a:lnTo>
                    <a:pt x="3730650" y="1346606"/>
                  </a:lnTo>
                  <a:lnTo>
                    <a:pt x="3730650" y="1045616"/>
                  </a:lnTo>
                  <a:lnTo>
                    <a:pt x="3838600" y="1045616"/>
                  </a:lnTo>
                  <a:lnTo>
                    <a:pt x="3889311" y="1049896"/>
                  </a:lnTo>
                  <a:lnTo>
                    <a:pt x="3937012" y="1063383"/>
                  </a:lnTo>
                  <a:lnTo>
                    <a:pt x="3976420" y="1088199"/>
                  </a:lnTo>
                  <a:lnTo>
                    <a:pt x="4005592" y="1124991"/>
                  </a:lnTo>
                  <a:lnTo>
                    <a:pt x="4020477" y="1175346"/>
                  </a:lnTo>
                  <a:lnTo>
                    <a:pt x="4021467" y="1195476"/>
                  </a:lnTo>
                  <a:lnTo>
                    <a:pt x="4021467" y="985240"/>
                  </a:lnTo>
                  <a:lnTo>
                    <a:pt x="3978300" y="967498"/>
                  </a:lnTo>
                  <a:lnTo>
                    <a:pt x="3924643" y="955586"/>
                  </a:lnTo>
                  <a:lnTo>
                    <a:pt x="3865270" y="951623"/>
                  </a:lnTo>
                  <a:lnTo>
                    <a:pt x="3613810" y="951623"/>
                  </a:lnTo>
                  <a:lnTo>
                    <a:pt x="3613810" y="1751723"/>
                  </a:lnTo>
                  <a:lnTo>
                    <a:pt x="3730650" y="1751723"/>
                  </a:lnTo>
                  <a:lnTo>
                    <a:pt x="3730650" y="1441856"/>
                  </a:lnTo>
                  <a:lnTo>
                    <a:pt x="3850017" y="1441856"/>
                  </a:lnTo>
                  <a:lnTo>
                    <a:pt x="3911943" y="1438046"/>
                  </a:lnTo>
                  <a:lnTo>
                    <a:pt x="3968140" y="1426616"/>
                  </a:lnTo>
                  <a:lnTo>
                    <a:pt x="4017988" y="1407553"/>
                  </a:lnTo>
                  <a:lnTo>
                    <a:pt x="4060850" y="1380883"/>
                  </a:lnTo>
                  <a:lnTo>
                    <a:pt x="4095623" y="1346606"/>
                  </a:lnTo>
                  <a:lnTo>
                    <a:pt x="4121810" y="1304048"/>
                  </a:lnTo>
                  <a:lnTo>
                    <a:pt x="4138003" y="1253413"/>
                  </a:lnTo>
                  <a:lnTo>
                    <a:pt x="4142054" y="1224889"/>
                  </a:lnTo>
                  <a:lnTo>
                    <a:pt x="4143400" y="1194206"/>
                  </a:lnTo>
                  <a:close/>
                </a:path>
                <a:path w="6421755" h="4296409">
                  <a:moveTo>
                    <a:pt x="4187367" y="2778785"/>
                  </a:moveTo>
                  <a:lnTo>
                    <a:pt x="4148772" y="2778785"/>
                  </a:lnTo>
                  <a:lnTo>
                    <a:pt x="4148772" y="2812300"/>
                  </a:lnTo>
                  <a:lnTo>
                    <a:pt x="4148772" y="2847352"/>
                  </a:lnTo>
                  <a:lnTo>
                    <a:pt x="4148772" y="2875788"/>
                  </a:lnTo>
                  <a:lnTo>
                    <a:pt x="4148772" y="2912872"/>
                  </a:lnTo>
                  <a:lnTo>
                    <a:pt x="3960330" y="2912872"/>
                  </a:lnTo>
                  <a:lnTo>
                    <a:pt x="3960330" y="2875788"/>
                  </a:lnTo>
                  <a:lnTo>
                    <a:pt x="4148772" y="2875788"/>
                  </a:lnTo>
                  <a:lnTo>
                    <a:pt x="4148772" y="2847352"/>
                  </a:lnTo>
                  <a:lnTo>
                    <a:pt x="3960330" y="2847352"/>
                  </a:lnTo>
                  <a:lnTo>
                    <a:pt x="3960330" y="2812300"/>
                  </a:lnTo>
                  <a:lnTo>
                    <a:pt x="4148772" y="2812300"/>
                  </a:lnTo>
                  <a:lnTo>
                    <a:pt x="4148772" y="2778785"/>
                  </a:lnTo>
                  <a:lnTo>
                    <a:pt x="3921734" y="2778785"/>
                  </a:lnTo>
                  <a:lnTo>
                    <a:pt x="3921734" y="2945892"/>
                  </a:lnTo>
                  <a:lnTo>
                    <a:pt x="4187367" y="2945892"/>
                  </a:lnTo>
                  <a:lnTo>
                    <a:pt x="4187367" y="2912872"/>
                  </a:lnTo>
                  <a:lnTo>
                    <a:pt x="4187367" y="2875788"/>
                  </a:lnTo>
                  <a:lnTo>
                    <a:pt x="4187367" y="2847352"/>
                  </a:lnTo>
                  <a:lnTo>
                    <a:pt x="4187367" y="2812300"/>
                  </a:lnTo>
                  <a:lnTo>
                    <a:pt x="4187367" y="2778785"/>
                  </a:lnTo>
                  <a:close/>
                </a:path>
                <a:path w="6421755" h="4296409">
                  <a:moveTo>
                    <a:pt x="4218343" y="3192221"/>
                  </a:moveTo>
                  <a:lnTo>
                    <a:pt x="4081716" y="3192221"/>
                  </a:lnTo>
                  <a:lnTo>
                    <a:pt x="4078668" y="3191713"/>
                  </a:lnTo>
                  <a:lnTo>
                    <a:pt x="4074604" y="3191205"/>
                  </a:lnTo>
                  <a:lnTo>
                    <a:pt x="4074604" y="3181553"/>
                  </a:lnTo>
                  <a:lnTo>
                    <a:pt x="4074604" y="3112478"/>
                  </a:lnTo>
                  <a:lnTo>
                    <a:pt x="4191939" y="3112478"/>
                  </a:lnTo>
                  <a:lnTo>
                    <a:pt x="4191939" y="3076422"/>
                  </a:lnTo>
                  <a:lnTo>
                    <a:pt x="4074604" y="3076422"/>
                  </a:lnTo>
                  <a:lnTo>
                    <a:pt x="4074604" y="3015462"/>
                  </a:lnTo>
                  <a:lnTo>
                    <a:pt x="4209707" y="3015462"/>
                  </a:lnTo>
                  <a:lnTo>
                    <a:pt x="4209707" y="2978899"/>
                  </a:lnTo>
                  <a:lnTo>
                    <a:pt x="3911066" y="2978899"/>
                  </a:lnTo>
                  <a:lnTo>
                    <a:pt x="3911066" y="3015462"/>
                  </a:lnTo>
                  <a:lnTo>
                    <a:pt x="4033977" y="3015462"/>
                  </a:lnTo>
                  <a:lnTo>
                    <a:pt x="4033977" y="3181553"/>
                  </a:lnTo>
                  <a:lnTo>
                    <a:pt x="4006735" y="3164179"/>
                  </a:lnTo>
                  <a:lnTo>
                    <a:pt x="3999890" y="3156661"/>
                  </a:lnTo>
                  <a:lnTo>
                    <a:pt x="3987114" y="3142640"/>
                  </a:lnTo>
                  <a:lnTo>
                    <a:pt x="3974541" y="3122930"/>
                  </a:lnTo>
                  <a:lnTo>
                    <a:pt x="3968445" y="3110966"/>
                  </a:lnTo>
                  <a:lnTo>
                    <a:pt x="3971252" y="3097860"/>
                  </a:lnTo>
                  <a:lnTo>
                    <a:pt x="3973817" y="3084296"/>
                  </a:lnTo>
                  <a:lnTo>
                    <a:pt x="3976306" y="3068967"/>
                  </a:lnTo>
                  <a:lnTo>
                    <a:pt x="3979113" y="3048990"/>
                  </a:lnTo>
                  <a:lnTo>
                    <a:pt x="3940010" y="3043402"/>
                  </a:lnTo>
                  <a:lnTo>
                    <a:pt x="3926611" y="3115005"/>
                  </a:lnTo>
                  <a:lnTo>
                    <a:pt x="3906799" y="3163659"/>
                  </a:lnTo>
                  <a:lnTo>
                    <a:pt x="3885933" y="3193834"/>
                  </a:lnTo>
                  <a:lnTo>
                    <a:pt x="3869410" y="3210001"/>
                  </a:lnTo>
                  <a:lnTo>
                    <a:pt x="3899890" y="3238957"/>
                  </a:lnTo>
                  <a:lnTo>
                    <a:pt x="3911676" y="3226816"/>
                  </a:lnTo>
                  <a:lnTo>
                    <a:pt x="3926040" y="3209620"/>
                  </a:lnTo>
                  <a:lnTo>
                    <a:pt x="3941153" y="3186531"/>
                  </a:lnTo>
                  <a:lnTo>
                    <a:pt x="3955237" y="3156661"/>
                  </a:lnTo>
                  <a:lnTo>
                    <a:pt x="3990251" y="3199625"/>
                  </a:lnTo>
                  <a:lnTo>
                    <a:pt x="4030345" y="3221812"/>
                  </a:lnTo>
                  <a:lnTo>
                    <a:pt x="4068445" y="3230105"/>
                  </a:lnTo>
                  <a:lnTo>
                    <a:pt x="4097464" y="3231337"/>
                  </a:lnTo>
                  <a:lnTo>
                    <a:pt x="4209707" y="3231337"/>
                  </a:lnTo>
                  <a:lnTo>
                    <a:pt x="4218343" y="3192221"/>
                  </a:lnTo>
                  <a:close/>
                </a:path>
                <a:path w="6421755" h="4296409">
                  <a:moveTo>
                    <a:pt x="4250042" y="4209478"/>
                  </a:moveTo>
                  <a:lnTo>
                    <a:pt x="4221848" y="4203001"/>
                  </a:lnTo>
                  <a:lnTo>
                    <a:pt x="4214368" y="4222470"/>
                  </a:lnTo>
                  <a:lnTo>
                    <a:pt x="4205186" y="4239336"/>
                  </a:lnTo>
                  <a:lnTo>
                    <a:pt x="4193565" y="4254703"/>
                  </a:lnTo>
                  <a:lnTo>
                    <a:pt x="4178795" y="4269664"/>
                  </a:lnTo>
                  <a:lnTo>
                    <a:pt x="4201274" y="4292536"/>
                  </a:lnTo>
                  <a:lnTo>
                    <a:pt x="4221327" y="4269435"/>
                  </a:lnTo>
                  <a:lnTo>
                    <a:pt x="4235081" y="4247439"/>
                  </a:lnTo>
                  <a:lnTo>
                    <a:pt x="4244137" y="4227233"/>
                  </a:lnTo>
                  <a:lnTo>
                    <a:pt x="4250042" y="4209478"/>
                  </a:lnTo>
                  <a:close/>
                </a:path>
                <a:path w="6421755" h="4296409">
                  <a:moveTo>
                    <a:pt x="4378414" y="2772181"/>
                  </a:moveTo>
                  <a:lnTo>
                    <a:pt x="4336770" y="2765082"/>
                  </a:lnTo>
                  <a:lnTo>
                    <a:pt x="4326725" y="2809964"/>
                  </a:lnTo>
                  <a:lnTo>
                    <a:pt x="4312971" y="2854198"/>
                  </a:lnTo>
                  <a:lnTo>
                    <a:pt x="4294492" y="2897543"/>
                  </a:lnTo>
                  <a:lnTo>
                    <a:pt x="4270260" y="2939707"/>
                  </a:lnTo>
                  <a:lnTo>
                    <a:pt x="4239247" y="2980436"/>
                  </a:lnTo>
                  <a:lnTo>
                    <a:pt x="4261091" y="3028175"/>
                  </a:lnTo>
                  <a:lnTo>
                    <a:pt x="4269016" y="3019437"/>
                  </a:lnTo>
                  <a:lnTo>
                    <a:pt x="4276839" y="3010077"/>
                  </a:lnTo>
                  <a:lnTo>
                    <a:pt x="4285805" y="2997962"/>
                  </a:lnTo>
                  <a:lnTo>
                    <a:pt x="4297159" y="2980944"/>
                  </a:lnTo>
                  <a:lnTo>
                    <a:pt x="4297159" y="3238957"/>
                  </a:lnTo>
                  <a:lnTo>
                    <a:pt x="4339310" y="3238957"/>
                  </a:lnTo>
                  <a:lnTo>
                    <a:pt x="4339310" y="2980944"/>
                  </a:lnTo>
                  <a:lnTo>
                    <a:pt x="4339310" y="2899156"/>
                  </a:lnTo>
                  <a:lnTo>
                    <a:pt x="4356201" y="2856827"/>
                  </a:lnTo>
                  <a:lnTo>
                    <a:pt x="4367428" y="2821394"/>
                  </a:lnTo>
                  <a:lnTo>
                    <a:pt x="4374375" y="2793098"/>
                  </a:lnTo>
                  <a:lnTo>
                    <a:pt x="4378414" y="2772181"/>
                  </a:lnTo>
                  <a:close/>
                </a:path>
                <a:path w="6421755" h="4296409">
                  <a:moveTo>
                    <a:pt x="4388345" y="4220527"/>
                  </a:moveTo>
                  <a:lnTo>
                    <a:pt x="4373423" y="4210647"/>
                  </a:lnTo>
                  <a:lnTo>
                    <a:pt x="4358678" y="4202049"/>
                  </a:lnTo>
                  <a:lnTo>
                    <a:pt x="4343717" y="4194594"/>
                  </a:lnTo>
                  <a:lnTo>
                    <a:pt x="4328147" y="4188142"/>
                  </a:lnTo>
                  <a:lnTo>
                    <a:pt x="4312526" y="4209097"/>
                  </a:lnTo>
                  <a:lnTo>
                    <a:pt x="4334091" y="4219575"/>
                  </a:lnTo>
                  <a:lnTo>
                    <a:pt x="4351629" y="4230052"/>
                  </a:lnTo>
                  <a:lnTo>
                    <a:pt x="4364660" y="4239095"/>
                  </a:lnTo>
                  <a:lnTo>
                    <a:pt x="4372724" y="4245280"/>
                  </a:lnTo>
                  <a:lnTo>
                    <a:pt x="4388345" y="4220527"/>
                  </a:lnTo>
                  <a:close/>
                </a:path>
                <a:path w="6421755" h="4296409">
                  <a:moveTo>
                    <a:pt x="4442434" y="4236910"/>
                  </a:moveTo>
                  <a:lnTo>
                    <a:pt x="4412716" y="4228909"/>
                  </a:lnTo>
                  <a:lnTo>
                    <a:pt x="4409287" y="4249140"/>
                  </a:lnTo>
                  <a:lnTo>
                    <a:pt x="4405769" y="4259821"/>
                  </a:lnTo>
                  <a:lnTo>
                    <a:pt x="4401261" y="4264012"/>
                  </a:lnTo>
                  <a:lnTo>
                    <a:pt x="4394822" y="4264723"/>
                  </a:lnTo>
                  <a:lnTo>
                    <a:pt x="4302239" y="4264723"/>
                  </a:lnTo>
                  <a:lnTo>
                    <a:pt x="4301096" y="4262056"/>
                  </a:lnTo>
                  <a:lnTo>
                    <a:pt x="4301096" y="4211002"/>
                  </a:lnTo>
                  <a:lnTo>
                    <a:pt x="4270997" y="4211002"/>
                  </a:lnTo>
                  <a:lnTo>
                    <a:pt x="4270997" y="4266247"/>
                  </a:lnTo>
                  <a:lnTo>
                    <a:pt x="4272978" y="4278173"/>
                  </a:lnTo>
                  <a:lnTo>
                    <a:pt x="4278858" y="4286212"/>
                  </a:lnTo>
                  <a:lnTo>
                    <a:pt x="4288510" y="4290733"/>
                  </a:lnTo>
                  <a:lnTo>
                    <a:pt x="4301858" y="4292155"/>
                  </a:lnTo>
                  <a:lnTo>
                    <a:pt x="4406633" y="4292155"/>
                  </a:lnTo>
                  <a:lnTo>
                    <a:pt x="4420260" y="4289907"/>
                  </a:lnTo>
                  <a:lnTo>
                    <a:pt x="4429963" y="4281538"/>
                  </a:lnTo>
                  <a:lnTo>
                    <a:pt x="4436923" y="4264723"/>
                  </a:lnTo>
                  <a:lnTo>
                    <a:pt x="4442434" y="4236910"/>
                  </a:lnTo>
                  <a:close/>
                </a:path>
                <a:path w="6421755" h="4296409">
                  <a:moveTo>
                    <a:pt x="4493120" y="4071937"/>
                  </a:moveTo>
                  <a:lnTo>
                    <a:pt x="4462259" y="4071937"/>
                  </a:lnTo>
                  <a:lnTo>
                    <a:pt x="4462259" y="4095559"/>
                  </a:lnTo>
                  <a:lnTo>
                    <a:pt x="4462259" y="4118419"/>
                  </a:lnTo>
                  <a:lnTo>
                    <a:pt x="4462259" y="4139755"/>
                  </a:lnTo>
                  <a:lnTo>
                    <a:pt x="4462259" y="4163377"/>
                  </a:lnTo>
                  <a:lnTo>
                    <a:pt x="4250817" y="4163377"/>
                  </a:lnTo>
                  <a:lnTo>
                    <a:pt x="4250817" y="4139755"/>
                  </a:lnTo>
                  <a:lnTo>
                    <a:pt x="4462259" y="4139755"/>
                  </a:lnTo>
                  <a:lnTo>
                    <a:pt x="4462259" y="4118419"/>
                  </a:lnTo>
                  <a:lnTo>
                    <a:pt x="4250817" y="4118419"/>
                  </a:lnTo>
                  <a:lnTo>
                    <a:pt x="4250817" y="4095559"/>
                  </a:lnTo>
                  <a:lnTo>
                    <a:pt x="4462259" y="4095559"/>
                  </a:lnTo>
                  <a:lnTo>
                    <a:pt x="4462259" y="4071937"/>
                  </a:lnTo>
                  <a:lnTo>
                    <a:pt x="4220337" y="4071937"/>
                  </a:lnTo>
                  <a:lnTo>
                    <a:pt x="4220337" y="4187012"/>
                  </a:lnTo>
                  <a:lnTo>
                    <a:pt x="4493120" y="4187012"/>
                  </a:lnTo>
                  <a:lnTo>
                    <a:pt x="4493120" y="4163377"/>
                  </a:lnTo>
                  <a:lnTo>
                    <a:pt x="4493120" y="4139755"/>
                  </a:lnTo>
                  <a:lnTo>
                    <a:pt x="4493120" y="4118419"/>
                  </a:lnTo>
                  <a:lnTo>
                    <a:pt x="4493120" y="4095559"/>
                  </a:lnTo>
                  <a:lnTo>
                    <a:pt x="4493120" y="4071937"/>
                  </a:lnTo>
                  <a:close/>
                </a:path>
                <a:path w="6421755" h="4296409">
                  <a:moveTo>
                    <a:pt x="4502861" y="3111474"/>
                  </a:moveTo>
                  <a:lnTo>
                    <a:pt x="4466285" y="3094710"/>
                  </a:lnTo>
                  <a:lnTo>
                    <a:pt x="4445927" y="3124936"/>
                  </a:lnTo>
                  <a:lnTo>
                    <a:pt x="4420006" y="3154769"/>
                  </a:lnTo>
                  <a:lnTo>
                    <a:pt x="4389793" y="3182137"/>
                  </a:lnTo>
                  <a:lnTo>
                    <a:pt x="4356582" y="3204934"/>
                  </a:lnTo>
                  <a:lnTo>
                    <a:pt x="4385538" y="3237941"/>
                  </a:lnTo>
                  <a:lnTo>
                    <a:pt x="4415434" y="3215043"/>
                  </a:lnTo>
                  <a:lnTo>
                    <a:pt x="4446105" y="3186519"/>
                  </a:lnTo>
                  <a:lnTo>
                    <a:pt x="4475810" y="3152089"/>
                  </a:lnTo>
                  <a:lnTo>
                    <a:pt x="4502861" y="3111474"/>
                  </a:lnTo>
                  <a:close/>
                </a:path>
                <a:path w="6421755" h="4296409">
                  <a:moveTo>
                    <a:pt x="4532744" y="4026611"/>
                  </a:moveTo>
                  <a:lnTo>
                    <a:pt x="4444352" y="4026611"/>
                  </a:lnTo>
                  <a:lnTo>
                    <a:pt x="4448429" y="4013847"/>
                  </a:lnTo>
                  <a:lnTo>
                    <a:pt x="4451020" y="4004945"/>
                  </a:lnTo>
                  <a:lnTo>
                    <a:pt x="4452810" y="3997845"/>
                  </a:lnTo>
                  <a:lnTo>
                    <a:pt x="4454258" y="3991559"/>
                  </a:lnTo>
                  <a:lnTo>
                    <a:pt x="4512170" y="3991559"/>
                  </a:lnTo>
                  <a:lnTo>
                    <a:pt x="4512170" y="3966400"/>
                  </a:lnTo>
                  <a:lnTo>
                    <a:pt x="4423016" y="3966400"/>
                  </a:lnTo>
                  <a:lnTo>
                    <a:pt x="4423016" y="3991559"/>
                  </a:lnTo>
                  <a:lnTo>
                    <a:pt x="4422013" y="3996817"/>
                  </a:lnTo>
                  <a:lnTo>
                    <a:pt x="4420146" y="4005084"/>
                  </a:lnTo>
                  <a:lnTo>
                    <a:pt x="4417441" y="4015346"/>
                  </a:lnTo>
                  <a:lnTo>
                    <a:pt x="4413859" y="4026611"/>
                  </a:lnTo>
                  <a:lnTo>
                    <a:pt x="4302239" y="4026611"/>
                  </a:lnTo>
                  <a:lnTo>
                    <a:pt x="4300042" y="4017441"/>
                  </a:lnTo>
                  <a:lnTo>
                    <a:pt x="4297858" y="4009237"/>
                  </a:lnTo>
                  <a:lnTo>
                    <a:pt x="4295381" y="4000957"/>
                  </a:lnTo>
                  <a:lnTo>
                    <a:pt x="4292333" y="3991559"/>
                  </a:lnTo>
                  <a:lnTo>
                    <a:pt x="4423016" y="3991559"/>
                  </a:lnTo>
                  <a:lnTo>
                    <a:pt x="4423016" y="3966400"/>
                  </a:lnTo>
                  <a:lnTo>
                    <a:pt x="4372343" y="3966400"/>
                  </a:lnTo>
                  <a:lnTo>
                    <a:pt x="4372343" y="3942410"/>
                  </a:lnTo>
                  <a:lnTo>
                    <a:pt x="4340339" y="3942410"/>
                  </a:lnTo>
                  <a:lnTo>
                    <a:pt x="4340339" y="3966400"/>
                  </a:lnTo>
                  <a:lnTo>
                    <a:pt x="4201655" y="3966400"/>
                  </a:lnTo>
                  <a:lnTo>
                    <a:pt x="4201655" y="3991559"/>
                  </a:lnTo>
                  <a:lnTo>
                    <a:pt x="4262234" y="3991559"/>
                  </a:lnTo>
                  <a:lnTo>
                    <a:pt x="4263936" y="3996817"/>
                  </a:lnTo>
                  <a:lnTo>
                    <a:pt x="4265993" y="4003941"/>
                  </a:lnTo>
                  <a:lnTo>
                    <a:pt x="4268673" y="4014114"/>
                  </a:lnTo>
                  <a:lnTo>
                    <a:pt x="4271759" y="4026611"/>
                  </a:lnTo>
                  <a:lnTo>
                    <a:pt x="4180332" y="4026611"/>
                  </a:lnTo>
                  <a:lnTo>
                    <a:pt x="4180332" y="4052125"/>
                  </a:lnTo>
                  <a:lnTo>
                    <a:pt x="4532744" y="4052125"/>
                  </a:lnTo>
                  <a:lnTo>
                    <a:pt x="4532744" y="4026611"/>
                  </a:lnTo>
                  <a:close/>
                </a:path>
                <a:path w="6421755" h="4296409">
                  <a:moveTo>
                    <a:pt x="4535017" y="4272724"/>
                  </a:moveTo>
                  <a:lnTo>
                    <a:pt x="4520793" y="4251071"/>
                  </a:lnTo>
                  <a:lnTo>
                    <a:pt x="4504880" y="4230395"/>
                  </a:lnTo>
                  <a:lnTo>
                    <a:pt x="4488904" y="4211917"/>
                  </a:lnTo>
                  <a:lnTo>
                    <a:pt x="4474451" y="4196905"/>
                  </a:lnTo>
                  <a:lnTo>
                    <a:pt x="4450816" y="4212907"/>
                  </a:lnTo>
                  <a:lnTo>
                    <a:pt x="4466717" y="4230586"/>
                  </a:lnTo>
                  <a:lnTo>
                    <a:pt x="4480915" y="4248531"/>
                  </a:lnTo>
                  <a:lnTo>
                    <a:pt x="4494530" y="4268203"/>
                  </a:lnTo>
                  <a:lnTo>
                    <a:pt x="4508728" y="4291012"/>
                  </a:lnTo>
                  <a:lnTo>
                    <a:pt x="4535017" y="4272724"/>
                  </a:lnTo>
                  <a:close/>
                </a:path>
                <a:path w="6421755" h="4296409">
                  <a:moveTo>
                    <a:pt x="4623270" y="2261387"/>
                  </a:moveTo>
                  <a:lnTo>
                    <a:pt x="4605883" y="2246782"/>
                  </a:lnTo>
                  <a:lnTo>
                    <a:pt x="4585055" y="2231047"/>
                  </a:lnTo>
                  <a:lnTo>
                    <a:pt x="4560989" y="2215108"/>
                  </a:lnTo>
                  <a:lnTo>
                    <a:pt x="4533874" y="2199932"/>
                  </a:lnTo>
                  <a:lnTo>
                    <a:pt x="4511522" y="2230412"/>
                  </a:lnTo>
                  <a:lnTo>
                    <a:pt x="4532554" y="2242528"/>
                  </a:lnTo>
                  <a:lnTo>
                    <a:pt x="4555464" y="2257641"/>
                  </a:lnTo>
                  <a:lnTo>
                    <a:pt x="4578388" y="2274760"/>
                  </a:lnTo>
                  <a:lnTo>
                    <a:pt x="4599394" y="2292883"/>
                  </a:lnTo>
                  <a:lnTo>
                    <a:pt x="4623270" y="2261387"/>
                  </a:lnTo>
                  <a:close/>
                </a:path>
                <a:path w="6421755" h="4296409">
                  <a:moveTo>
                    <a:pt x="4628362" y="2366518"/>
                  </a:moveTo>
                  <a:lnTo>
                    <a:pt x="4618710" y="2327414"/>
                  </a:lnTo>
                  <a:lnTo>
                    <a:pt x="4583633" y="2349436"/>
                  </a:lnTo>
                  <a:lnTo>
                    <a:pt x="4549127" y="2367229"/>
                  </a:lnTo>
                  <a:lnTo>
                    <a:pt x="4519574" y="2380335"/>
                  </a:lnTo>
                  <a:lnTo>
                    <a:pt x="4499356" y="2388362"/>
                  </a:lnTo>
                  <a:lnTo>
                    <a:pt x="4507979" y="2431034"/>
                  </a:lnTo>
                  <a:lnTo>
                    <a:pt x="4530712" y="2421102"/>
                  </a:lnTo>
                  <a:lnTo>
                    <a:pt x="4558830" y="2407539"/>
                  </a:lnTo>
                  <a:lnTo>
                    <a:pt x="4591621" y="2389594"/>
                  </a:lnTo>
                  <a:lnTo>
                    <a:pt x="4628362" y="2366518"/>
                  </a:lnTo>
                  <a:close/>
                </a:path>
                <a:path w="6421755" h="4296409">
                  <a:moveTo>
                    <a:pt x="4703496" y="703580"/>
                  </a:moveTo>
                  <a:lnTo>
                    <a:pt x="4333926" y="703580"/>
                  </a:lnTo>
                  <a:lnTo>
                    <a:pt x="4333926" y="431800"/>
                  </a:lnTo>
                  <a:lnTo>
                    <a:pt x="4666666" y="431800"/>
                  </a:lnTo>
                  <a:lnTo>
                    <a:pt x="4666666" y="336550"/>
                  </a:lnTo>
                  <a:lnTo>
                    <a:pt x="4333926" y="336550"/>
                  </a:lnTo>
                  <a:lnTo>
                    <a:pt x="4333926" y="96520"/>
                  </a:lnTo>
                  <a:lnTo>
                    <a:pt x="4699686" y="96520"/>
                  </a:lnTo>
                  <a:lnTo>
                    <a:pt x="4699686" y="0"/>
                  </a:lnTo>
                  <a:lnTo>
                    <a:pt x="4217086" y="0"/>
                  </a:lnTo>
                  <a:lnTo>
                    <a:pt x="4217086" y="96520"/>
                  </a:lnTo>
                  <a:lnTo>
                    <a:pt x="4217086" y="336550"/>
                  </a:lnTo>
                  <a:lnTo>
                    <a:pt x="4217086" y="431800"/>
                  </a:lnTo>
                  <a:lnTo>
                    <a:pt x="4217086" y="703580"/>
                  </a:lnTo>
                  <a:lnTo>
                    <a:pt x="4217086" y="800100"/>
                  </a:lnTo>
                  <a:lnTo>
                    <a:pt x="4703496" y="800100"/>
                  </a:lnTo>
                  <a:lnTo>
                    <a:pt x="4703496" y="703580"/>
                  </a:lnTo>
                  <a:close/>
                </a:path>
                <a:path w="6421755" h="4296409">
                  <a:moveTo>
                    <a:pt x="4719739" y="3028175"/>
                  </a:moveTo>
                  <a:lnTo>
                    <a:pt x="4634420" y="3028175"/>
                  </a:lnTo>
                  <a:lnTo>
                    <a:pt x="4634420" y="2903740"/>
                  </a:lnTo>
                  <a:lnTo>
                    <a:pt x="4709592" y="2903740"/>
                  </a:lnTo>
                  <a:lnTo>
                    <a:pt x="4709592" y="2863608"/>
                  </a:lnTo>
                  <a:lnTo>
                    <a:pt x="4634420" y="2863608"/>
                  </a:lnTo>
                  <a:lnTo>
                    <a:pt x="4634420" y="2767609"/>
                  </a:lnTo>
                  <a:lnTo>
                    <a:pt x="4592256" y="2767609"/>
                  </a:lnTo>
                  <a:lnTo>
                    <a:pt x="4592256" y="2863608"/>
                  </a:lnTo>
                  <a:lnTo>
                    <a:pt x="4592256" y="2903740"/>
                  </a:lnTo>
                  <a:lnTo>
                    <a:pt x="4592256" y="3028175"/>
                  </a:lnTo>
                  <a:lnTo>
                    <a:pt x="4486097" y="3028175"/>
                  </a:lnTo>
                  <a:lnTo>
                    <a:pt x="4486097" y="2903740"/>
                  </a:lnTo>
                  <a:lnTo>
                    <a:pt x="4592256" y="2903740"/>
                  </a:lnTo>
                  <a:lnTo>
                    <a:pt x="4592256" y="2863608"/>
                  </a:lnTo>
                  <a:lnTo>
                    <a:pt x="4486097" y="2863608"/>
                  </a:lnTo>
                  <a:lnTo>
                    <a:pt x="4486097" y="2767609"/>
                  </a:lnTo>
                  <a:lnTo>
                    <a:pt x="4444454" y="2767609"/>
                  </a:lnTo>
                  <a:lnTo>
                    <a:pt x="4444454" y="2863608"/>
                  </a:lnTo>
                  <a:lnTo>
                    <a:pt x="4372330" y="2863608"/>
                  </a:lnTo>
                  <a:lnTo>
                    <a:pt x="4372330" y="2903740"/>
                  </a:lnTo>
                  <a:lnTo>
                    <a:pt x="4444454" y="2903740"/>
                  </a:lnTo>
                  <a:lnTo>
                    <a:pt x="4444454" y="3028175"/>
                  </a:lnTo>
                  <a:lnTo>
                    <a:pt x="4364710" y="3028175"/>
                  </a:lnTo>
                  <a:lnTo>
                    <a:pt x="4364710" y="3068307"/>
                  </a:lnTo>
                  <a:lnTo>
                    <a:pt x="4719739" y="3068307"/>
                  </a:lnTo>
                  <a:lnTo>
                    <a:pt x="4719739" y="3028175"/>
                  </a:lnTo>
                  <a:close/>
                </a:path>
                <a:path w="6421755" h="4296409">
                  <a:moveTo>
                    <a:pt x="4725327" y="3204934"/>
                  </a:moveTo>
                  <a:lnTo>
                    <a:pt x="4696079" y="3182861"/>
                  </a:lnTo>
                  <a:lnTo>
                    <a:pt x="4666221" y="3156356"/>
                  </a:lnTo>
                  <a:lnTo>
                    <a:pt x="4637976" y="3126714"/>
                  </a:lnTo>
                  <a:lnTo>
                    <a:pt x="4613592" y="3095218"/>
                  </a:lnTo>
                  <a:lnTo>
                    <a:pt x="4579048" y="3116046"/>
                  </a:lnTo>
                  <a:lnTo>
                    <a:pt x="4603940" y="3149536"/>
                  </a:lnTo>
                  <a:lnTo>
                    <a:pt x="4633455" y="3183217"/>
                  </a:lnTo>
                  <a:lnTo>
                    <a:pt x="4664976" y="3214039"/>
                  </a:lnTo>
                  <a:lnTo>
                    <a:pt x="4695876" y="3238957"/>
                  </a:lnTo>
                  <a:lnTo>
                    <a:pt x="4725327" y="3204934"/>
                  </a:lnTo>
                  <a:close/>
                </a:path>
                <a:path w="6421755" h="4296409">
                  <a:moveTo>
                    <a:pt x="4757534" y="4160723"/>
                  </a:moveTo>
                  <a:lnTo>
                    <a:pt x="4729340" y="4144721"/>
                  </a:lnTo>
                  <a:lnTo>
                    <a:pt x="4710785" y="4186809"/>
                  </a:lnTo>
                  <a:lnTo>
                    <a:pt x="4694288" y="4212539"/>
                  </a:lnTo>
                  <a:lnTo>
                    <a:pt x="4679518" y="4225404"/>
                  </a:lnTo>
                  <a:lnTo>
                    <a:pt x="4666094" y="4228922"/>
                  </a:lnTo>
                  <a:lnTo>
                    <a:pt x="4640707" y="4214952"/>
                  </a:lnTo>
                  <a:lnTo>
                    <a:pt x="4626470" y="4179811"/>
                  </a:lnTo>
                  <a:lnTo>
                    <a:pt x="4620234" y="4133596"/>
                  </a:lnTo>
                  <a:lnTo>
                    <a:pt x="4618850" y="4086428"/>
                  </a:lnTo>
                  <a:lnTo>
                    <a:pt x="4619676" y="4050919"/>
                  </a:lnTo>
                  <a:lnTo>
                    <a:pt x="4621708" y="4021226"/>
                  </a:lnTo>
                  <a:lnTo>
                    <a:pt x="4624375" y="3996525"/>
                  </a:lnTo>
                  <a:lnTo>
                    <a:pt x="4626864" y="3977462"/>
                  </a:lnTo>
                  <a:lnTo>
                    <a:pt x="4590656" y="3974414"/>
                  </a:lnTo>
                  <a:lnTo>
                    <a:pt x="4588713" y="3996893"/>
                  </a:lnTo>
                  <a:lnTo>
                    <a:pt x="4586757" y="4023042"/>
                  </a:lnTo>
                  <a:lnTo>
                    <a:pt x="4585208" y="4052481"/>
                  </a:lnTo>
                  <a:lnTo>
                    <a:pt x="4584573" y="4083380"/>
                  </a:lnTo>
                  <a:lnTo>
                    <a:pt x="4586846" y="4140593"/>
                  </a:lnTo>
                  <a:lnTo>
                    <a:pt x="4594555" y="4191076"/>
                  </a:lnTo>
                  <a:lnTo>
                    <a:pt x="4609008" y="4231398"/>
                  </a:lnTo>
                  <a:lnTo>
                    <a:pt x="4631525" y="4258107"/>
                  </a:lnTo>
                  <a:lnTo>
                    <a:pt x="4663427" y="4267784"/>
                  </a:lnTo>
                  <a:lnTo>
                    <a:pt x="4677003" y="4266209"/>
                  </a:lnTo>
                  <a:lnTo>
                    <a:pt x="4721364" y="4231589"/>
                  </a:lnTo>
                  <a:lnTo>
                    <a:pt x="4747184" y="4186529"/>
                  </a:lnTo>
                  <a:lnTo>
                    <a:pt x="4757534" y="4160723"/>
                  </a:lnTo>
                  <a:close/>
                </a:path>
                <a:path w="6421755" h="4296409">
                  <a:moveTo>
                    <a:pt x="4897742" y="4230065"/>
                  </a:moveTo>
                  <a:lnTo>
                    <a:pt x="4895901" y="4149801"/>
                  </a:lnTo>
                  <a:lnTo>
                    <a:pt x="4885207" y="4089235"/>
                  </a:lnTo>
                  <a:lnTo>
                    <a:pt x="4867516" y="4044378"/>
                  </a:lnTo>
                  <a:lnTo>
                    <a:pt x="4844656" y="4011244"/>
                  </a:lnTo>
                  <a:lnTo>
                    <a:pt x="4818481" y="3985844"/>
                  </a:lnTo>
                  <a:lnTo>
                    <a:pt x="4792192" y="4006037"/>
                  </a:lnTo>
                  <a:lnTo>
                    <a:pt x="4819739" y="4034879"/>
                  </a:lnTo>
                  <a:lnTo>
                    <a:pt x="4841722" y="4074223"/>
                  </a:lnTo>
                  <a:lnTo>
                    <a:pt x="4856277" y="4126153"/>
                  </a:lnTo>
                  <a:lnTo>
                    <a:pt x="4861534" y="4192714"/>
                  </a:lnTo>
                  <a:lnTo>
                    <a:pt x="4861407" y="4204779"/>
                  </a:lnTo>
                  <a:lnTo>
                    <a:pt x="4861064" y="4215003"/>
                  </a:lnTo>
                  <a:lnTo>
                    <a:pt x="4860582" y="4223791"/>
                  </a:lnTo>
                  <a:lnTo>
                    <a:pt x="4860010" y="4231589"/>
                  </a:lnTo>
                  <a:lnTo>
                    <a:pt x="4897742" y="4230065"/>
                  </a:lnTo>
                  <a:close/>
                </a:path>
                <a:path w="6421755" h="4296409">
                  <a:moveTo>
                    <a:pt x="4964087" y="2222792"/>
                  </a:moveTo>
                  <a:lnTo>
                    <a:pt x="4934115" y="2197392"/>
                  </a:lnTo>
                  <a:lnTo>
                    <a:pt x="4916525" y="2218410"/>
                  </a:lnTo>
                  <a:lnTo>
                    <a:pt x="4898885" y="2237194"/>
                  </a:lnTo>
                  <a:lnTo>
                    <a:pt x="4880191" y="2254745"/>
                  </a:lnTo>
                  <a:lnTo>
                    <a:pt x="4859452" y="2272055"/>
                  </a:lnTo>
                  <a:lnTo>
                    <a:pt x="4886376" y="2299487"/>
                  </a:lnTo>
                  <a:lnTo>
                    <a:pt x="4906238" y="2283142"/>
                  </a:lnTo>
                  <a:lnTo>
                    <a:pt x="4927524" y="2263229"/>
                  </a:lnTo>
                  <a:lnTo>
                    <a:pt x="4947666" y="2242261"/>
                  </a:lnTo>
                  <a:lnTo>
                    <a:pt x="4964087" y="2222792"/>
                  </a:lnTo>
                  <a:close/>
                </a:path>
                <a:path w="6421755" h="4296409">
                  <a:moveTo>
                    <a:pt x="4975771" y="2596616"/>
                  </a:moveTo>
                  <a:lnTo>
                    <a:pt x="4901870" y="2566339"/>
                  </a:lnTo>
                  <a:lnTo>
                    <a:pt x="4846256" y="2534970"/>
                  </a:lnTo>
                  <a:lnTo>
                    <a:pt x="4808893" y="2508237"/>
                  </a:lnTo>
                  <a:lnTo>
                    <a:pt x="4789868" y="2491981"/>
                  </a:lnTo>
                  <a:lnTo>
                    <a:pt x="4970183" y="2491981"/>
                  </a:lnTo>
                  <a:lnTo>
                    <a:pt x="4970183" y="2454389"/>
                  </a:lnTo>
                  <a:lnTo>
                    <a:pt x="4758893" y="2454389"/>
                  </a:lnTo>
                  <a:lnTo>
                    <a:pt x="4758893" y="2419870"/>
                  </a:lnTo>
                  <a:lnTo>
                    <a:pt x="4838624" y="2419870"/>
                  </a:lnTo>
                  <a:lnTo>
                    <a:pt x="4838624" y="2386342"/>
                  </a:lnTo>
                  <a:lnTo>
                    <a:pt x="4838624" y="2331491"/>
                  </a:lnTo>
                  <a:lnTo>
                    <a:pt x="4838624" y="2299487"/>
                  </a:lnTo>
                  <a:lnTo>
                    <a:pt x="4838624" y="2248179"/>
                  </a:lnTo>
                  <a:lnTo>
                    <a:pt x="4838624" y="2214651"/>
                  </a:lnTo>
                  <a:lnTo>
                    <a:pt x="4801044" y="2214651"/>
                  </a:lnTo>
                  <a:lnTo>
                    <a:pt x="4801044" y="2248179"/>
                  </a:lnTo>
                  <a:lnTo>
                    <a:pt x="4801044" y="2299487"/>
                  </a:lnTo>
                  <a:lnTo>
                    <a:pt x="4801044" y="2331491"/>
                  </a:lnTo>
                  <a:lnTo>
                    <a:pt x="4801044" y="2386342"/>
                  </a:lnTo>
                  <a:lnTo>
                    <a:pt x="4678629" y="2386342"/>
                  </a:lnTo>
                  <a:lnTo>
                    <a:pt x="4678629" y="2331491"/>
                  </a:lnTo>
                  <a:lnTo>
                    <a:pt x="4801044" y="2331491"/>
                  </a:lnTo>
                  <a:lnTo>
                    <a:pt x="4801044" y="2299487"/>
                  </a:lnTo>
                  <a:lnTo>
                    <a:pt x="4678629" y="2299487"/>
                  </a:lnTo>
                  <a:lnTo>
                    <a:pt x="4678629" y="2248179"/>
                  </a:lnTo>
                  <a:lnTo>
                    <a:pt x="4801044" y="2248179"/>
                  </a:lnTo>
                  <a:lnTo>
                    <a:pt x="4801044" y="2214651"/>
                  </a:lnTo>
                  <a:lnTo>
                    <a:pt x="4749241" y="2214651"/>
                  </a:lnTo>
                  <a:lnTo>
                    <a:pt x="4753965" y="2202853"/>
                  </a:lnTo>
                  <a:lnTo>
                    <a:pt x="4757369" y="2193772"/>
                  </a:lnTo>
                  <a:lnTo>
                    <a:pt x="4760099" y="2185873"/>
                  </a:lnTo>
                  <a:lnTo>
                    <a:pt x="4762436" y="2178608"/>
                  </a:lnTo>
                  <a:lnTo>
                    <a:pt x="4718253" y="2178100"/>
                  </a:lnTo>
                  <a:lnTo>
                    <a:pt x="4713287" y="2193772"/>
                  </a:lnTo>
                  <a:lnTo>
                    <a:pt x="4710290" y="2203094"/>
                  </a:lnTo>
                  <a:lnTo>
                    <a:pt x="4708118" y="2209088"/>
                  </a:lnTo>
                  <a:lnTo>
                    <a:pt x="4705566" y="2214651"/>
                  </a:lnTo>
                  <a:lnTo>
                    <a:pt x="4640554" y="2214651"/>
                  </a:lnTo>
                  <a:lnTo>
                    <a:pt x="4640554" y="2419870"/>
                  </a:lnTo>
                  <a:lnTo>
                    <a:pt x="4718253" y="2419870"/>
                  </a:lnTo>
                  <a:lnTo>
                    <a:pt x="4718253" y="2454389"/>
                  </a:lnTo>
                  <a:lnTo>
                    <a:pt x="4505947" y="2454389"/>
                  </a:lnTo>
                  <a:lnTo>
                    <a:pt x="4505947" y="2491981"/>
                  </a:lnTo>
                  <a:lnTo>
                    <a:pt x="4688789" y="2491981"/>
                  </a:lnTo>
                  <a:lnTo>
                    <a:pt x="4659300" y="2516124"/>
                  </a:lnTo>
                  <a:lnTo>
                    <a:pt x="4617377" y="2544165"/>
                  </a:lnTo>
                  <a:lnTo>
                    <a:pt x="4564304" y="2572410"/>
                  </a:lnTo>
                  <a:lnTo>
                    <a:pt x="4501375" y="2597124"/>
                  </a:lnTo>
                  <a:lnTo>
                    <a:pt x="4520679" y="2637752"/>
                  </a:lnTo>
                  <a:lnTo>
                    <a:pt x="4574578" y="2613622"/>
                  </a:lnTo>
                  <a:lnTo>
                    <a:pt x="4621530" y="2587320"/>
                  </a:lnTo>
                  <a:lnTo>
                    <a:pt x="4661293" y="2560332"/>
                  </a:lnTo>
                  <a:lnTo>
                    <a:pt x="4693615" y="2534158"/>
                  </a:lnTo>
                  <a:lnTo>
                    <a:pt x="4718253" y="2510269"/>
                  </a:lnTo>
                  <a:lnTo>
                    <a:pt x="4718253" y="2648928"/>
                  </a:lnTo>
                  <a:lnTo>
                    <a:pt x="4758893" y="2648928"/>
                  </a:lnTo>
                  <a:lnTo>
                    <a:pt x="4758893" y="2510269"/>
                  </a:lnTo>
                  <a:lnTo>
                    <a:pt x="4758893" y="2508237"/>
                  </a:lnTo>
                  <a:lnTo>
                    <a:pt x="4817783" y="2560383"/>
                  </a:lnTo>
                  <a:lnTo>
                    <a:pt x="4856492" y="2586634"/>
                  </a:lnTo>
                  <a:lnTo>
                    <a:pt x="4901641" y="2612148"/>
                  </a:lnTo>
                  <a:lnTo>
                    <a:pt x="4953419" y="2636240"/>
                  </a:lnTo>
                  <a:lnTo>
                    <a:pt x="4975771" y="2596616"/>
                  </a:lnTo>
                  <a:close/>
                </a:path>
                <a:path w="6421755" h="4296409">
                  <a:moveTo>
                    <a:pt x="4979314" y="2398522"/>
                  </a:moveTo>
                  <a:lnTo>
                    <a:pt x="4952530" y="2376220"/>
                  </a:lnTo>
                  <a:lnTo>
                    <a:pt x="4924272" y="2356116"/>
                  </a:lnTo>
                  <a:lnTo>
                    <a:pt x="4896104" y="2338667"/>
                  </a:lnTo>
                  <a:lnTo>
                    <a:pt x="4869612" y="2324366"/>
                  </a:lnTo>
                  <a:lnTo>
                    <a:pt x="4847768" y="2356878"/>
                  </a:lnTo>
                  <a:lnTo>
                    <a:pt x="4865916" y="2367419"/>
                  </a:lnTo>
                  <a:lnTo>
                    <a:pt x="4891583" y="2383739"/>
                  </a:lnTo>
                  <a:lnTo>
                    <a:pt x="4921631" y="2405659"/>
                  </a:lnTo>
                  <a:lnTo>
                    <a:pt x="4952911" y="2433066"/>
                  </a:lnTo>
                  <a:lnTo>
                    <a:pt x="4979314" y="2398522"/>
                  </a:lnTo>
                  <a:close/>
                </a:path>
                <a:path w="6421755" h="4296409">
                  <a:moveTo>
                    <a:pt x="5163299" y="4006037"/>
                  </a:moveTo>
                  <a:lnTo>
                    <a:pt x="5058524" y="4006037"/>
                  </a:lnTo>
                  <a:lnTo>
                    <a:pt x="5061928" y="3979176"/>
                  </a:lnTo>
                  <a:lnTo>
                    <a:pt x="5063134" y="3969385"/>
                  </a:lnTo>
                  <a:lnTo>
                    <a:pt x="5064633" y="3956888"/>
                  </a:lnTo>
                  <a:lnTo>
                    <a:pt x="5027676" y="3955745"/>
                  </a:lnTo>
                  <a:lnTo>
                    <a:pt x="5025606" y="3979748"/>
                  </a:lnTo>
                  <a:lnTo>
                    <a:pt x="5024653" y="3990035"/>
                  </a:lnTo>
                  <a:lnTo>
                    <a:pt x="5023091" y="4006037"/>
                  </a:lnTo>
                  <a:lnTo>
                    <a:pt x="4963274" y="4006037"/>
                  </a:lnTo>
                  <a:lnTo>
                    <a:pt x="4963274" y="4038422"/>
                  </a:lnTo>
                  <a:lnTo>
                    <a:pt x="5018900" y="4038422"/>
                  </a:lnTo>
                  <a:lnTo>
                    <a:pt x="5014176" y="4066908"/>
                  </a:lnTo>
                  <a:lnTo>
                    <a:pt x="5005387" y="4111231"/>
                  </a:lnTo>
                  <a:lnTo>
                    <a:pt x="4992408" y="4164546"/>
                  </a:lnTo>
                  <a:lnTo>
                    <a:pt x="4975110" y="4220032"/>
                  </a:lnTo>
                  <a:lnTo>
                    <a:pt x="4953381" y="4270832"/>
                  </a:lnTo>
                  <a:lnTo>
                    <a:pt x="4988814" y="4282630"/>
                  </a:lnTo>
                  <a:lnTo>
                    <a:pt x="5002720" y="4246740"/>
                  </a:lnTo>
                  <a:lnTo>
                    <a:pt x="5016957" y="4201934"/>
                  </a:lnTo>
                  <a:lnTo>
                    <a:pt x="5030749" y="4150664"/>
                  </a:lnTo>
                  <a:lnTo>
                    <a:pt x="5043335" y="4095343"/>
                  </a:lnTo>
                  <a:lnTo>
                    <a:pt x="5053952" y="4038422"/>
                  </a:lnTo>
                  <a:lnTo>
                    <a:pt x="5163299" y="4038422"/>
                  </a:lnTo>
                  <a:lnTo>
                    <a:pt x="5163299" y="4006037"/>
                  </a:lnTo>
                  <a:close/>
                </a:path>
                <a:path w="6421755" h="4296409">
                  <a:moveTo>
                    <a:pt x="5271503" y="4057472"/>
                  </a:moveTo>
                  <a:lnTo>
                    <a:pt x="5213845" y="4057891"/>
                  </a:lnTo>
                  <a:lnTo>
                    <a:pt x="5171770" y="4062234"/>
                  </a:lnTo>
                  <a:lnTo>
                    <a:pt x="5140985" y="4069156"/>
                  </a:lnTo>
                  <a:lnTo>
                    <a:pt x="5117211" y="4077284"/>
                  </a:lnTo>
                  <a:lnTo>
                    <a:pt x="5128260" y="4106621"/>
                  </a:lnTo>
                  <a:lnTo>
                    <a:pt x="5153291" y="4098975"/>
                  </a:lnTo>
                  <a:lnTo>
                    <a:pt x="5178577" y="4094048"/>
                  </a:lnTo>
                  <a:lnTo>
                    <a:pt x="5204803" y="4091406"/>
                  </a:lnTo>
                  <a:lnTo>
                    <a:pt x="5232641" y="4090619"/>
                  </a:lnTo>
                  <a:lnTo>
                    <a:pt x="5244490" y="4090746"/>
                  </a:lnTo>
                  <a:lnTo>
                    <a:pt x="5254637" y="4091051"/>
                  </a:lnTo>
                  <a:lnTo>
                    <a:pt x="5271503" y="4091762"/>
                  </a:lnTo>
                  <a:lnTo>
                    <a:pt x="5271503" y="4090619"/>
                  </a:lnTo>
                  <a:lnTo>
                    <a:pt x="5271503" y="4057472"/>
                  </a:lnTo>
                  <a:close/>
                </a:path>
                <a:path w="6421755" h="4296409">
                  <a:moveTo>
                    <a:pt x="5280253" y="4273867"/>
                  </a:moveTo>
                  <a:lnTo>
                    <a:pt x="5279910" y="4242257"/>
                  </a:lnTo>
                  <a:lnTo>
                    <a:pt x="5279885" y="4239196"/>
                  </a:lnTo>
                  <a:lnTo>
                    <a:pt x="5256923" y="4240631"/>
                  </a:lnTo>
                  <a:lnTo>
                    <a:pt x="5236299" y="4241584"/>
                  </a:lnTo>
                  <a:lnTo>
                    <a:pt x="5219179" y="4242105"/>
                  </a:lnTo>
                  <a:lnTo>
                    <a:pt x="5206733" y="4242257"/>
                  </a:lnTo>
                  <a:lnTo>
                    <a:pt x="5174272" y="4241495"/>
                  </a:lnTo>
                  <a:lnTo>
                    <a:pt x="5145964" y="4237304"/>
                  </a:lnTo>
                  <a:lnTo>
                    <a:pt x="5125936" y="4226814"/>
                  </a:lnTo>
                  <a:lnTo>
                    <a:pt x="5118341" y="4207205"/>
                  </a:lnTo>
                  <a:lnTo>
                    <a:pt x="5118532" y="4202696"/>
                  </a:lnTo>
                  <a:lnTo>
                    <a:pt x="5119954" y="4195432"/>
                  </a:lnTo>
                  <a:lnTo>
                    <a:pt x="5123802" y="4185386"/>
                  </a:lnTo>
                  <a:lnTo>
                    <a:pt x="5131295" y="4172521"/>
                  </a:lnTo>
                  <a:lnTo>
                    <a:pt x="5103876" y="4159961"/>
                  </a:lnTo>
                  <a:lnTo>
                    <a:pt x="5096891" y="4171721"/>
                  </a:lnTo>
                  <a:lnTo>
                    <a:pt x="5091201" y="4183811"/>
                  </a:lnTo>
                  <a:lnTo>
                    <a:pt x="5087366" y="4196537"/>
                  </a:lnTo>
                  <a:lnTo>
                    <a:pt x="5085969" y="4210240"/>
                  </a:lnTo>
                  <a:lnTo>
                    <a:pt x="5098808" y="4247693"/>
                  </a:lnTo>
                  <a:lnTo>
                    <a:pt x="5130444" y="4266920"/>
                  </a:lnTo>
                  <a:lnTo>
                    <a:pt x="5170500" y="4274007"/>
                  </a:lnTo>
                  <a:lnTo>
                    <a:pt x="5208638" y="4275023"/>
                  </a:lnTo>
                  <a:lnTo>
                    <a:pt x="5266753" y="4274210"/>
                  </a:lnTo>
                  <a:lnTo>
                    <a:pt x="5280253" y="4273867"/>
                  </a:lnTo>
                  <a:close/>
                </a:path>
                <a:path w="6421755" h="4296409">
                  <a:moveTo>
                    <a:pt x="5401970" y="1751723"/>
                  </a:moveTo>
                  <a:lnTo>
                    <a:pt x="5313413" y="1529473"/>
                  </a:lnTo>
                  <a:lnTo>
                    <a:pt x="5276481" y="1436763"/>
                  </a:lnTo>
                  <a:lnTo>
                    <a:pt x="5158130" y="1139723"/>
                  </a:lnTo>
                  <a:lnTo>
                    <a:pt x="5158130" y="1436763"/>
                  </a:lnTo>
                  <a:lnTo>
                    <a:pt x="4895240" y="1436763"/>
                  </a:lnTo>
                  <a:lnTo>
                    <a:pt x="4949850" y="1298333"/>
                  </a:lnTo>
                  <a:lnTo>
                    <a:pt x="4960480" y="1270241"/>
                  </a:lnTo>
                  <a:lnTo>
                    <a:pt x="4970792" y="1243088"/>
                  </a:lnTo>
                  <a:lnTo>
                    <a:pt x="4980800" y="1216901"/>
                  </a:lnTo>
                  <a:lnTo>
                    <a:pt x="4990490" y="1191653"/>
                  </a:lnTo>
                  <a:lnTo>
                    <a:pt x="4999926" y="1166647"/>
                  </a:lnTo>
                  <a:lnTo>
                    <a:pt x="5009210" y="1141171"/>
                  </a:lnTo>
                  <a:lnTo>
                    <a:pt x="5018341" y="1115212"/>
                  </a:lnTo>
                  <a:lnTo>
                    <a:pt x="5027320" y="1088783"/>
                  </a:lnTo>
                  <a:lnTo>
                    <a:pt x="5029860" y="1088783"/>
                  </a:lnTo>
                  <a:lnTo>
                    <a:pt x="5047627" y="1141501"/>
                  </a:lnTo>
                  <a:lnTo>
                    <a:pt x="5065420" y="1192923"/>
                  </a:lnTo>
                  <a:lnTo>
                    <a:pt x="5084140" y="1244688"/>
                  </a:lnTo>
                  <a:lnTo>
                    <a:pt x="5104790" y="1298333"/>
                  </a:lnTo>
                  <a:lnTo>
                    <a:pt x="5158130" y="1436763"/>
                  </a:lnTo>
                  <a:lnTo>
                    <a:pt x="5158130" y="1139723"/>
                  </a:lnTo>
                  <a:lnTo>
                    <a:pt x="5137836" y="1088783"/>
                  </a:lnTo>
                  <a:lnTo>
                    <a:pt x="5083200" y="951623"/>
                  </a:lnTo>
                  <a:lnTo>
                    <a:pt x="4979060" y="951623"/>
                  </a:lnTo>
                  <a:lnTo>
                    <a:pt x="4685690" y="1679282"/>
                  </a:lnTo>
                  <a:lnTo>
                    <a:pt x="4685690" y="1652663"/>
                  </a:lnTo>
                  <a:lnTo>
                    <a:pt x="4344060" y="1652663"/>
                  </a:lnTo>
                  <a:lnTo>
                    <a:pt x="4344060" y="951623"/>
                  </a:lnTo>
                  <a:lnTo>
                    <a:pt x="4227220" y="951623"/>
                  </a:lnTo>
                  <a:lnTo>
                    <a:pt x="4227220" y="1652663"/>
                  </a:lnTo>
                  <a:lnTo>
                    <a:pt x="4227220" y="1751723"/>
                  </a:lnTo>
                  <a:lnTo>
                    <a:pt x="4656480" y="1751723"/>
                  </a:lnTo>
                  <a:lnTo>
                    <a:pt x="4685690" y="1751723"/>
                  </a:lnTo>
                  <a:lnTo>
                    <a:pt x="4777130" y="1751723"/>
                  </a:lnTo>
                  <a:lnTo>
                    <a:pt x="4863490" y="1529473"/>
                  </a:lnTo>
                  <a:lnTo>
                    <a:pt x="5192420" y="1529473"/>
                  </a:lnTo>
                  <a:lnTo>
                    <a:pt x="5280050" y="1751723"/>
                  </a:lnTo>
                  <a:lnTo>
                    <a:pt x="5401970" y="1751723"/>
                  </a:lnTo>
                  <a:close/>
                </a:path>
                <a:path w="6421755" h="4296409">
                  <a:moveTo>
                    <a:pt x="5449735" y="2427478"/>
                  </a:moveTo>
                  <a:lnTo>
                    <a:pt x="5407076" y="2411730"/>
                  </a:lnTo>
                  <a:lnTo>
                    <a:pt x="5399240" y="2451023"/>
                  </a:lnTo>
                  <a:lnTo>
                    <a:pt x="5387848" y="2489758"/>
                  </a:lnTo>
                  <a:lnTo>
                    <a:pt x="5369814" y="2525001"/>
                  </a:lnTo>
                  <a:lnTo>
                    <a:pt x="5341988" y="2553805"/>
                  </a:lnTo>
                  <a:lnTo>
                    <a:pt x="5301272" y="2573236"/>
                  </a:lnTo>
                  <a:lnTo>
                    <a:pt x="5244541" y="2580360"/>
                  </a:lnTo>
                  <a:lnTo>
                    <a:pt x="5197627" y="2572766"/>
                  </a:lnTo>
                  <a:lnTo>
                    <a:pt x="5168608" y="2552242"/>
                  </a:lnTo>
                  <a:lnTo>
                    <a:pt x="5153190" y="2522220"/>
                  </a:lnTo>
                  <a:lnTo>
                    <a:pt x="5147081" y="2486088"/>
                  </a:lnTo>
                  <a:lnTo>
                    <a:pt x="5146002" y="2447277"/>
                  </a:lnTo>
                  <a:lnTo>
                    <a:pt x="5146256" y="2416352"/>
                  </a:lnTo>
                  <a:lnTo>
                    <a:pt x="5147018" y="2379395"/>
                  </a:lnTo>
                  <a:lnTo>
                    <a:pt x="5148313" y="2333333"/>
                  </a:lnTo>
                  <a:lnTo>
                    <a:pt x="5152606" y="2201456"/>
                  </a:lnTo>
                  <a:lnTo>
                    <a:pt x="5101310" y="2201456"/>
                  </a:lnTo>
                  <a:lnTo>
                    <a:pt x="5098859" y="2351278"/>
                  </a:lnTo>
                  <a:lnTo>
                    <a:pt x="5097754" y="2442705"/>
                  </a:lnTo>
                  <a:lnTo>
                    <a:pt x="5099075" y="2486825"/>
                  </a:lnTo>
                  <a:lnTo>
                    <a:pt x="5105273" y="2529001"/>
                  </a:lnTo>
                  <a:lnTo>
                    <a:pt x="5119713" y="2566517"/>
                  </a:lnTo>
                  <a:lnTo>
                    <a:pt x="5145760" y="2596667"/>
                  </a:lnTo>
                  <a:lnTo>
                    <a:pt x="5186756" y="2616746"/>
                  </a:lnTo>
                  <a:lnTo>
                    <a:pt x="5246065" y="2624036"/>
                  </a:lnTo>
                  <a:lnTo>
                    <a:pt x="5305107" y="2617978"/>
                  </a:lnTo>
                  <a:lnTo>
                    <a:pt x="5351119" y="2601150"/>
                  </a:lnTo>
                  <a:lnTo>
                    <a:pt x="5385930" y="2575623"/>
                  </a:lnTo>
                  <a:lnTo>
                    <a:pt x="5411368" y="2543429"/>
                  </a:lnTo>
                  <a:lnTo>
                    <a:pt x="5429262" y="2506649"/>
                  </a:lnTo>
                  <a:lnTo>
                    <a:pt x="5441442" y="2467305"/>
                  </a:lnTo>
                  <a:lnTo>
                    <a:pt x="5449735" y="2427478"/>
                  </a:lnTo>
                  <a:close/>
                </a:path>
                <a:path w="6421755" h="4296409">
                  <a:moveTo>
                    <a:pt x="5516296" y="800100"/>
                  </a:moveTo>
                  <a:lnTo>
                    <a:pt x="5319026" y="486410"/>
                  </a:lnTo>
                  <a:lnTo>
                    <a:pt x="5305463" y="464832"/>
                  </a:lnTo>
                  <a:lnTo>
                    <a:pt x="5320665" y="458050"/>
                  </a:lnTo>
                  <a:lnTo>
                    <a:pt x="5335790" y="450392"/>
                  </a:lnTo>
                  <a:lnTo>
                    <a:pt x="5380279" y="422122"/>
                  </a:lnTo>
                  <a:lnTo>
                    <a:pt x="5413362" y="391160"/>
                  </a:lnTo>
                  <a:lnTo>
                    <a:pt x="5418506" y="385457"/>
                  </a:lnTo>
                  <a:lnTo>
                    <a:pt x="5447792" y="339140"/>
                  </a:lnTo>
                  <a:lnTo>
                    <a:pt x="5461444" y="302336"/>
                  </a:lnTo>
                  <a:lnTo>
                    <a:pt x="5468429" y="261061"/>
                  </a:lnTo>
                  <a:lnTo>
                    <a:pt x="5469306" y="238760"/>
                  </a:lnTo>
                  <a:lnTo>
                    <a:pt x="5468264" y="213245"/>
                  </a:lnTo>
                  <a:lnTo>
                    <a:pt x="5460009" y="165303"/>
                  </a:lnTo>
                  <a:lnTo>
                    <a:pt x="5443588" y="121729"/>
                  </a:lnTo>
                  <a:lnTo>
                    <a:pt x="5419445" y="83947"/>
                  </a:lnTo>
                  <a:lnTo>
                    <a:pt x="5387657" y="52324"/>
                  </a:lnTo>
                  <a:lnTo>
                    <a:pt x="5347982" y="27559"/>
                  </a:lnTo>
                  <a:lnTo>
                    <a:pt x="5347386" y="27305"/>
                  </a:lnTo>
                  <a:lnTo>
                    <a:pt x="5347386" y="245110"/>
                  </a:lnTo>
                  <a:lnTo>
                    <a:pt x="5346471" y="264083"/>
                  </a:lnTo>
                  <a:lnTo>
                    <a:pt x="5332781" y="312432"/>
                  </a:lnTo>
                  <a:lnTo>
                    <a:pt x="5305158" y="348272"/>
                  </a:lnTo>
                  <a:lnTo>
                    <a:pt x="5266410" y="372440"/>
                  </a:lnTo>
                  <a:lnTo>
                    <a:pt x="5217795" y="386537"/>
                  </a:lnTo>
                  <a:lnTo>
                    <a:pt x="5161966" y="391160"/>
                  </a:lnTo>
                  <a:lnTo>
                    <a:pt x="5065446" y="391160"/>
                  </a:lnTo>
                  <a:lnTo>
                    <a:pt x="5065446" y="93992"/>
                  </a:lnTo>
                  <a:lnTo>
                    <a:pt x="5181016" y="93992"/>
                  </a:lnTo>
                  <a:lnTo>
                    <a:pt x="5219217" y="96291"/>
                  </a:lnTo>
                  <a:lnTo>
                    <a:pt x="5281130" y="114706"/>
                  </a:lnTo>
                  <a:lnTo>
                    <a:pt x="5323446" y="151777"/>
                  </a:lnTo>
                  <a:lnTo>
                    <a:pt x="5344719" y="208927"/>
                  </a:lnTo>
                  <a:lnTo>
                    <a:pt x="5347386" y="245110"/>
                  </a:lnTo>
                  <a:lnTo>
                    <a:pt x="5347386" y="27305"/>
                  </a:lnTo>
                  <a:lnTo>
                    <a:pt x="5300434" y="10020"/>
                  </a:lnTo>
                  <a:lnTo>
                    <a:pt x="5245493" y="1117"/>
                  </a:lnTo>
                  <a:lnTo>
                    <a:pt x="5215306" y="0"/>
                  </a:lnTo>
                  <a:lnTo>
                    <a:pt x="4954956" y="0"/>
                  </a:lnTo>
                  <a:lnTo>
                    <a:pt x="4954956" y="800100"/>
                  </a:lnTo>
                  <a:lnTo>
                    <a:pt x="5065446" y="800100"/>
                  </a:lnTo>
                  <a:lnTo>
                    <a:pt x="5065446" y="486410"/>
                  </a:lnTo>
                  <a:lnTo>
                    <a:pt x="5196256" y="486410"/>
                  </a:lnTo>
                  <a:lnTo>
                    <a:pt x="5385486" y="800100"/>
                  </a:lnTo>
                  <a:lnTo>
                    <a:pt x="5516296" y="800100"/>
                  </a:lnTo>
                  <a:close/>
                </a:path>
                <a:path w="6421755" h="4296409">
                  <a:moveTo>
                    <a:pt x="5652884" y="4129100"/>
                  </a:moveTo>
                  <a:lnTo>
                    <a:pt x="5620867" y="4117289"/>
                  </a:lnTo>
                  <a:lnTo>
                    <a:pt x="5611190" y="4161472"/>
                  </a:lnTo>
                  <a:lnTo>
                    <a:pt x="5592915" y="4202239"/>
                  </a:lnTo>
                  <a:lnTo>
                    <a:pt x="5558129" y="4232160"/>
                  </a:lnTo>
                  <a:lnTo>
                    <a:pt x="5498960" y="4243781"/>
                  </a:lnTo>
                  <a:lnTo>
                    <a:pt x="5457190" y="4235031"/>
                  </a:lnTo>
                  <a:lnTo>
                    <a:pt x="5435143" y="4212145"/>
                  </a:lnTo>
                  <a:lnTo>
                    <a:pt x="5426519" y="4180116"/>
                  </a:lnTo>
                  <a:lnTo>
                    <a:pt x="5425046" y="4143959"/>
                  </a:lnTo>
                  <a:lnTo>
                    <a:pt x="5425338" y="4114342"/>
                  </a:lnTo>
                  <a:lnTo>
                    <a:pt x="5426240" y="4076763"/>
                  </a:lnTo>
                  <a:lnTo>
                    <a:pt x="5429999" y="3959555"/>
                  </a:lnTo>
                  <a:lnTo>
                    <a:pt x="5391531" y="3959555"/>
                  </a:lnTo>
                  <a:lnTo>
                    <a:pt x="5388864" y="4140530"/>
                  </a:lnTo>
                  <a:lnTo>
                    <a:pt x="5390413" y="4180128"/>
                  </a:lnTo>
                  <a:lnTo>
                    <a:pt x="5397957" y="4217035"/>
                  </a:lnTo>
                  <a:lnTo>
                    <a:pt x="5415851" y="4247743"/>
                  </a:lnTo>
                  <a:lnTo>
                    <a:pt x="5448439" y="4268749"/>
                  </a:lnTo>
                  <a:lnTo>
                    <a:pt x="5500103" y="4276534"/>
                  </a:lnTo>
                  <a:lnTo>
                    <a:pt x="5559298" y="4267822"/>
                  </a:lnTo>
                  <a:lnTo>
                    <a:pt x="5600408" y="4244492"/>
                  </a:lnTo>
                  <a:lnTo>
                    <a:pt x="5627192" y="4210774"/>
                  </a:lnTo>
                  <a:lnTo>
                    <a:pt x="5643435" y="4170908"/>
                  </a:lnTo>
                  <a:lnTo>
                    <a:pt x="5652884" y="4129100"/>
                  </a:lnTo>
                  <a:close/>
                </a:path>
                <a:path w="6421755" h="4296409">
                  <a:moveTo>
                    <a:pt x="5779960" y="2469642"/>
                  </a:moveTo>
                  <a:lnTo>
                    <a:pt x="5742381" y="2448306"/>
                  </a:lnTo>
                  <a:lnTo>
                    <a:pt x="5717641" y="2504414"/>
                  </a:lnTo>
                  <a:lnTo>
                    <a:pt x="5695658" y="2538717"/>
                  </a:lnTo>
                  <a:lnTo>
                    <a:pt x="5675960" y="2555875"/>
                  </a:lnTo>
                  <a:lnTo>
                    <a:pt x="5658066" y="2560561"/>
                  </a:lnTo>
                  <a:lnTo>
                    <a:pt x="5629681" y="2548356"/>
                  </a:lnTo>
                  <a:lnTo>
                    <a:pt x="5611330" y="2516365"/>
                  </a:lnTo>
                  <a:lnTo>
                    <a:pt x="5600878" y="2471470"/>
                  </a:lnTo>
                  <a:lnTo>
                    <a:pt x="5596179" y="2420582"/>
                  </a:lnTo>
                  <a:lnTo>
                    <a:pt x="5595086" y="2370594"/>
                  </a:lnTo>
                  <a:lnTo>
                    <a:pt x="5596191" y="2323249"/>
                  </a:lnTo>
                  <a:lnTo>
                    <a:pt x="5598896" y="2283676"/>
                  </a:lnTo>
                  <a:lnTo>
                    <a:pt x="5602440" y="2250744"/>
                  </a:lnTo>
                  <a:lnTo>
                    <a:pt x="5605742" y="2225319"/>
                  </a:lnTo>
                  <a:lnTo>
                    <a:pt x="5557507" y="2221268"/>
                  </a:lnTo>
                  <a:lnTo>
                    <a:pt x="5554916" y="2251240"/>
                  </a:lnTo>
                  <a:lnTo>
                    <a:pt x="5552300" y="2286089"/>
                  </a:lnTo>
                  <a:lnTo>
                    <a:pt x="5550217" y="2325332"/>
                  </a:lnTo>
                  <a:lnTo>
                    <a:pt x="5549366" y="2366518"/>
                  </a:lnTo>
                  <a:lnTo>
                    <a:pt x="5550878" y="2421712"/>
                  </a:lnTo>
                  <a:lnTo>
                    <a:pt x="5555818" y="2473007"/>
                  </a:lnTo>
                  <a:lnTo>
                    <a:pt x="5564848" y="2518727"/>
                  </a:lnTo>
                  <a:lnTo>
                    <a:pt x="5578589" y="2557183"/>
                  </a:lnTo>
                  <a:lnTo>
                    <a:pt x="5622785" y="2605671"/>
                  </a:lnTo>
                  <a:lnTo>
                    <a:pt x="5654510" y="2612364"/>
                  </a:lnTo>
                  <a:lnTo>
                    <a:pt x="5672620" y="2610269"/>
                  </a:lnTo>
                  <a:lnTo>
                    <a:pt x="5711393" y="2587980"/>
                  </a:lnTo>
                  <a:lnTo>
                    <a:pt x="5750064" y="2535859"/>
                  </a:lnTo>
                  <a:lnTo>
                    <a:pt x="5766181" y="2504059"/>
                  </a:lnTo>
                  <a:lnTo>
                    <a:pt x="5779960" y="2469642"/>
                  </a:lnTo>
                  <a:close/>
                </a:path>
                <a:path w="6421755" h="4296409">
                  <a:moveTo>
                    <a:pt x="5966879" y="2562072"/>
                  </a:moveTo>
                  <a:lnTo>
                    <a:pt x="5966447" y="2482735"/>
                  </a:lnTo>
                  <a:lnTo>
                    <a:pt x="5959627" y="2417559"/>
                  </a:lnTo>
                  <a:lnTo>
                    <a:pt x="5947321" y="2364625"/>
                  </a:lnTo>
                  <a:lnTo>
                    <a:pt x="5930430" y="2321991"/>
                  </a:lnTo>
                  <a:lnTo>
                    <a:pt x="5909856" y="2287714"/>
                  </a:lnTo>
                  <a:lnTo>
                    <a:pt x="5861240" y="2236495"/>
                  </a:lnTo>
                  <a:lnTo>
                    <a:pt x="5826188" y="2263419"/>
                  </a:lnTo>
                  <a:lnTo>
                    <a:pt x="5851385" y="2287638"/>
                  </a:lnTo>
                  <a:lnTo>
                    <a:pt x="5873635" y="2317673"/>
                  </a:lnTo>
                  <a:lnTo>
                    <a:pt x="5892216" y="2354338"/>
                  </a:lnTo>
                  <a:lnTo>
                    <a:pt x="5906401" y="2398445"/>
                  </a:lnTo>
                  <a:lnTo>
                    <a:pt x="5915444" y="2450833"/>
                  </a:lnTo>
                  <a:lnTo>
                    <a:pt x="5918619" y="2512301"/>
                  </a:lnTo>
                  <a:lnTo>
                    <a:pt x="5918454" y="2528392"/>
                  </a:lnTo>
                  <a:lnTo>
                    <a:pt x="5917997" y="2542006"/>
                  </a:lnTo>
                  <a:lnTo>
                    <a:pt x="5917349" y="2553716"/>
                  </a:lnTo>
                  <a:lnTo>
                    <a:pt x="5916600" y="2564104"/>
                  </a:lnTo>
                  <a:lnTo>
                    <a:pt x="5966879" y="2562072"/>
                  </a:lnTo>
                  <a:close/>
                </a:path>
                <a:path w="6421755" h="4296409">
                  <a:moveTo>
                    <a:pt x="6029299" y="3998036"/>
                  </a:moveTo>
                  <a:lnTo>
                    <a:pt x="5907773" y="3998036"/>
                  </a:lnTo>
                  <a:lnTo>
                    <a:pt x="5907773" y="3958031"/>
                  </a:lnTo>
                  <a:lnTo>
                    <a:pt x="5874232" y="3958031"/>
                  </a:lnTo>
                  <a:lnTo>
                    <a:pt x="5874232" y="3998036"/>
                  </a:lnTo>
                  <a:lnTo>
                    <a:pt x="5729465" y="3998036"/>
                  </a:lnTo>
                  <a:lnTo>
                    <a:pt x="5729465" y="4027360"/>
                  </a:lnTo>
                  <a:lnTo>
                    <a:pt x="5874232" y="4027360"/>
                  </a:lnTo>
                  <a:lnTo>
                    <a:pt x="5874232" y="4074604"/>
                  </a:lnTo>
                  <a:lnTo>
                    <a:pt x="5735180" y="4074604"/>
                  </a:lnTo>
                  <a:lnTo>
                    <a:pt x="5735180" y="4103560"/>
                  </a:lnTo>
                  <a:lnTo>
                    <a:pt x="5874232" y="4103560"/>
                  </a:lnTo>
                  <a:lnTo>
                    <a:pt x="5874232" y="4148518"/>
                  </a:lnTo>
                  <a:lnTo>
                    <a:pt x="5874232" y="4178236"/>
                  </a:lnTo>
                  <a:lnTo>
                    <a:pt x="5874232" y="4206036"/>
                  </a:lnTo>
                  <a:lnTo>
                    <a:pt x="5871400" y="4225290"/>
                  </a:lnTo>
                  <a:lnTo>
                    <a:pt x="5862663" y="4238295"/>
                  </a:lnTo>
                  <a:lnTo>
                    <a:pt x="5847727" y="4245648"/>
                  </a:lnTo>
                  <a:lnTo>
                    <a:pt x="5826239" y="4247959"/>
                  </a:lnTo>
                  <a:lnTo>
                    <a:pt x="5796572" y="4243451"/>
                  </a:lnTo>
                  <a:lnTo>
                    <a:pt x="5780329" y="4232961"/>
                  </a:lnTo>
                  <a:lnTo>
                    <a:pt x="5773521" y="4221124"/>
                  </a:lnTo>
                  <a:lnTo>
                    <a:pt x="5772137" y="4212526"/>
                  </a:lnTo>
                  <a:lnTo>
                    <a:pt x="5777166" y="4195737"/>
                  </a:lnTo>
                  <a:lnTo>
                    <a:pt x="5790857" y="4183291"/>
                  </a:lnTo>
                  <a:lnTo>
                    <a:pt x="5811202" y="4175556"/>
                  </a:lnTo>
                  <a:lnTo>
                    <a:pt x="5836145" y="4172902"/>
                  </a:lnTo>
                  <a:lnTo>
                    <a:pt x="5849226" y="4173423"/>
                  </a:lnTo>
                  <a:lnTo>
                    <a:pt x="5859615" y="4174718"/>
                  </a:lnTo>
                  <a:lnTo>
                    <a:pt x="5867806" y="4176445"/>
                  </a:lnTo>
                  <a:lnTo>
                    <a:pt x="5874232" y="4178236"/>
                  </a:lnTo>
                  <a:lnTo>
                    <a:pt x="5874232" y="4148518"/>
                  </a:lnTo>
                  <a:lnTo>
                    <a:pt x="5867324" y="4147286"/>
                  </a:lnTo>
                  <a:lnTo>
                    <a:pt x="5858624" y="4146042"/>
                  </a:lnTo>
                  <a:lnTo>
                    <a:pt x="5848210" y="4145089"/>
                  </a:lnTo>
                  <a:lnTo>
                    <a:pt x="5836145" y="4144708"/>
                  </a:lnTo>
                  <a:lnTo>
                    <a:pt x="5797194" y="4149864"/>
                  </a:lnTo>
                  <a:lnTo>
                    <a:pt x="5766841" y="4164190"/>
                  </a:lnTo>
                  <a:lnTo>
                    <a:pt x="5747143" y="4186021"/>
                  </a:lnTo>
                  <a:lnTo>
                    <a:pt x="5740120" y="4213669"/>
                  </a:lnTo>
                  <a:lnTo>
                    <a:pt x="5743791" y="4233964"/>
                  </a:lnTo>
                  <a:lnTo>
                    <a:pt x="5757418" y="4254817"/>
                  </a:lnTo>
                  <a:lnTo>
                    <a:pt x="5784977" y="4271111"/>
                  </a:lnTo>
                  <a:lnTo>
                    <a:pt x="5830430" y="4277677"/>
                  </a:lnTo>
                  <a:lnTo>
                    <a:pt x="5856021" y="4275226"/>
                  </a:lnTo>
                  <a:lnTo>
                    <a:pt x="5881103" y="4265727"/>
                  </a:lnTo>
                  <a:lnTo>
                    <a:pt x="5898299" y="4247959"/>
                  </a:lnTo>
                  <a:lnTo>
                    <a:pt x="5900191" y="4246016"/>
                  </a:lnTo>
                  <a:lnTo>
                    <a:pt x="5907671" y="4213377"/>
                  </a:lnTo>
                  <a:lnTo>
                    <a:pt x="5907773" y="4191190"/>
                  </a:lnTo>
                  <a:lnTo>
                    <a:pt x="5925705" y="4200080"/>
                  </a:lnTo>
                  <a:lnTo>
                    <a:pt x="5947486" y="4213377"/>
                  </a:lnTo>
                  <a:lnTo>
                    <a:pt x="5972276" y="4232541"/>
                  </a:lnTo>
                  <a:lnTo>
                    <a:pt x="5999200" y="4258996"/>
                  </a:lnTo>
                  <a:lnTo>
                    <a:pt x="6021679" y="4226242"/>
                  </a:lnTo>
                  <a:lnTo>
                    <a:pt x="5974677" y="4191190"/>
                  </a:lnTo>
                  <a:lnTo>
                    <a:pt x="5936983" y="4169295"/>
                  </a:lnTo>
                  <a:lnTo>
                    <a:pt x="5907773" y="4156900"/>
                  </a:lnTo>
                  <a:lnTo>
                    <a:pt x="5907773" y="4148518"/>
                  </a:lnTo>
                  <a:lnTo>
                    <a:pt x="5907773" y="4103560"/>
                  </a:lnTo>
                  <a:lnTo>
                    <a:pt x="6022060" y="4103560"/>
                  </a:lnTo>
                  <a:lnTo>
                    <a:pt x="6022060" y="4074604"/>
                  </a:lnTo>
                  <a:lnTo>
                    <a:pt x="5907773" y="4074604"/>
                  </a:lnTo>
                  <a:lnTo>
                    <a:pt x="5907773" y="4027360"/>
                  </a:lnTo>
                  <a:lnTo>
                    <a:pt x="6029299" y="4027360"/>
                  </a:lnTo>
                  <a:lnTo>
                    <a:pt x="6029299" y="3998036"/>
                  </a:lnTo>
                  <a:close/>
                </a:path>
                <a:path w="6421755" h="4296409">
                  <a:moveTo>
                    <a:pt x="6105550" y="951623"/>
                  </a:moveTo>
                  <a:lnTo>
                    <a:pt x="5991250" y="951623"/>
                  </a:lnTo>
                  <a:lnTo>
                    <a:pt x="5991250" y="1394853"/>
                  </a:lnTo>
                  <a:lnTo>
                    <a:pt x="5991555" y="1439303"/>
                  </a:lnTo>
                  <a:lnTo>
                    <a:pt x="5992520" y="1483753"/>
                  </a:lnTo>
                  <a:lnTo>
                    <a:pt x="5994095" y="1528203"/>
                  </a:lnTo>
                  <a:lnTo>
                    <a:pt x="5996330" y="1572653"/>
                  </a:lnTo>
                  <a:lnTo>
                    <a:pt x="5993790" y="1572653"/>
                  </a:lnTo>
                  <a:lnTo>
                    <a:pt x="5968784" y="1530045"/>
                  </a:lnTo>
                  <a:lnTo>
                    <a:pt x="5930201" y="1472399"/>
                  </a:lnTo>
                  <a:lnTo>
                    <a:pt x="5555640" y="951623"/>
                  </a:lnTo>
                  <a:lnTo>
                    <a:pt x="5454040" y="951623"/>
                  </a:lnTo>
                  <a:lnTo>
                    <a:pt x="5454040" y="1751723"/>
                  </a:lnTo>
                  <a:lnTo>
                    <a:pt x="5568340" y="1751723"/>
                  </a:lnTo>
                  <a:lnTo>
                    <a:pt x="5568340" y="1337703"/>
                  </a:lnTo>
                  <a:lnTo>
                    <a:pt x="5568010" y="1284363"/>
                  </a:lnTo>
                  <a:lnTo>
                    <a:pt x="5567070" y="1231023"/>
                  </a:lnTo>
                  <a:lnTo>
                    <a:pt x="5565470" y="1177683"/>
                  </a:lnTo>
                  <a:lnTo>
                    <a:pt x="5563260" y="1124356"/>
                  </a:lnTo>
                  <a:lnTo>
                    <a:pt x="5565800" y="1124356"/>
                  </a:lnTo>
                  <a:lnTo>
                    <a:pt x="5603900" y="1191031"/>
                  </a:lnTo>
                  <a:lnTo>
                    <a:pt x="5633656" y="1237576"/>
                  </a:lnTo>
                  <a:lnTo>
                    <a:pt x="6003950" y="1751723"/>
                  </a:lnTo>
                  <a:lnTo>
                    <a:pt x="6105550" y="1751723"/>
                  </a:lnTo>
                  <a:lnTo>
                    <a:pt x="6105550" y="951623"/>
                  </a:lnTo>
                  <a:close/>
                </a:path>
                <a:path w="6421755" h="4296409">
                  <a:moveTo>
                    <a:pt x="6421729" y="3996893"/>
                  </a:moveTo>
                  <a:lnTo>
                    <a:pt x="6321907" y="3996893"/>
                  </a:lnTo>
                  <a:lnTo>
                    <a:pt x="6321907" y="3954221"/>
                  </a:lnTo>
                  <a:lnTo>
                    <a:pt x="6289141" y="3954221"/>
                  </a:lnTo>
                  <a:lnTo>
                    <a:pt x="6289141" y="4117670"/>
                  </a:lnTo>
                  <a:lnTo>
                    <a:pt x="6289141" y="4134421"/>
                  </a:lnTo>
                  <a:lnTo>
                    <a:pt x="6285623" y="4151947"/>
                  </a:lnTo>
                  <a:lnTo>
                    <a:pt x="6275857" y="4165955"/>
                  </a:lnTo>
                  <a:lnTo>
                    <a:pt x="6261024" y="4175264"/>
                  </a:lnTo>
                  <a:lnTo>
                    <a:pt x="6242291" y="4178630"/>
                  </a:lnTo>
                  <a:lnTo>
                    <a:pt x="6220561" y="4173321"/>
                  </a:lnTo>
                  <a:lnTo>
                    <a:pt x="6207290" y="4160431"/>
                  </a:lnTo>
                  <a:lnTo>
                    <a:pt x="6200660" y="4144543"/>
                  </a:lnTo>
                  <a:lnTo>
                    <a:pt x="6198857" y="4130230"/>
                  </a:lnTo>
                  <a:lnTo>
                    <a:pt x="6203353" y="4108056"/>
                  </a:lnTo>
                  <a:lnTo>
                    <a:pt x="6214808" y="4093464"/>
                  </a:lnTo>
                  <a:lnTo>
                    <a:pt x="6230201" y="4085450"/>
                  </a:lnTo>
                  <a:lnTo>
                    <a:pt x="6246482" y="4082999"/>
                  </a:lnTo>
                  <a:lnTo>
                    <a:pt x="6266866" y="4086695"/>
                  </a:lnTo>
                  <a:lnTo>
                    <a:pt x="6279248" y="4095762"/>
                  </a:lnTo>
                  <a:lnTo>
                    <a:pt x="6285916" y="4107103"/>
                  </a:lnTo>
                  <a:lnTo>
                    <a:pt x="6289141" y="4117670"/>
                  </a:lnTo>
                  <a:lnTo>
                    <a:pt x="6289141" y="3954221"/>
                  </a:lnTo>
                  <a:lnTo>
                    <a:pt x="6286855" y="3954221"/>
                  </a:lnTo>
                  <a:lnTo>
                    <a:pt x="6287630" y="3996893"/>
                  </a:lnTo>
                  <a:lnTo>
                    <a:pt x="6100178" y="3996893"/>
                  </a:lnTo>
                  <a:lnTo>
                    <a:pt x="6100178" y="4028516"/>
                  </a:lnTo>
                  <a:lnTo>
                    <a:pt x="6287998" y="4028516"/>
                  </a:lnTo>
                  <a:lnTo>
                    <a:pt x="6288379" y="4069664"/>
                  </a:lnTo>
                  <a:lnTo>
                    <a:pt x="6281940" y="4064393"/>
                  </a:lnTo>
                  <a:lnTo>
                    <a:pt x="6273635" y="4059466"/>
                  </a:lnTo>
                  <a:lnTo>
                    <a:pt x="6262027" y="4055834"/>
                  </a:lnTo>
                  <a:lnTo>
                    <a:pt x="6245707" y="4054424"/>
                  </a:lnTo>
                  <a:lnTo>
                    <a:pt x="6213462" y="4060240"/>
                  </a:lnTo>
                  <a:lnTo>
                    <a:pt x="6188570" y="4076382"/>
                  </a:lnTo>
                  <a:lnTo>
                    <a:pt x="6172530" y="4100868"/>
                  </a:lnTo>
                  <a:lnTo>
                    <a:pt x="6166853" y="4131754"/>
                  </a:lnTo>
                  <a:lnTo>
                    <a:pt x="6171285" y="4159021"/>
                  </a:lnTo>
                  <a:lnTo>
                    <a:pt x="6184570" y="4182961"/>
                  </a:lnTo>
                  <a:lnTo>
                    <a:pt x="6206706" y="4199966"/>
                  </a:lnTo>
                  <a:lnTo>
                    <a:pt x="6237706" y="4206430"/>
                  </a:lnTo>
                  <a:lnTo>
                    <a:pt x="6265062" y="4201833"/>
                  </a:lnTo>
                  <a:lnTo>
                    <a:pt x="6282817" y="4191139"/>
                  </a:lnTo>
                  <a:lnTo>
                    <a:pt x="6293066" y="4178947"/>
                  </a:lnTo>
                  <a:lnTo>
                    <a:pt x="6293231" y="4178630"/>
                  </a:lnTo>
                  <a:lnTo>
                    <a:pt x="6297904" y="4169854"/>
                  </a:lnTo>
                  <a:lnTo>
                    <a:pt x="6289052" y="4201528"/>
                  </a:lnTo>
                  <a:lnTo>
                    <a:pt x="6266764" y="4226915"/>
                  </a:lnTo>
                  <a:lnTo>
                    <a:pt x="6226327" y="4243578"/>
                  </a:lnTo>
                  <a:lnTo>
                    <a:pt x="6163030" y="4249115"/>
                  </a:lnTo>
                  <a:lnTo>
                    <a:pt x="6173711" y="4281106"/>
                  </a:lnTo>
                  <a:lnTo>
                    <a:pt x="6215342" y="4277093"/>
                  </a:lnTo>
                  <a:lnTo>
                    <a:pt x="6257061" y="4266146"/>
                  </a:lnTo>
                  <a:lnTo>
                    <a:pt x="6293536" y="4245038"/>
                  </a:lnTo>
                  <a:lnTo>
                    <a:pt x="6319355" y="4210583"/>
                  </a:lnTo>
                  <a:lnTo>
                    <a:pt x="6327178" y="4169854"/>
                  </a:lnTo>
                  <a:lnTo>
                    <a:pt x="6329146" y="4159580"/>
                  </a:lnTo>
                  <a:lnTo>
                    <a:pt x="6328994" y="4151947"/>
                  </a:lnTo>
                  <a:lnTo>
                    <a:pt x="6323330" y="4110786"/>
                  </a:lnTo>
                  <a:lnTo>
                    <a:pt x="6321907" y="4105097"/>
                  </a:lnTo>
                  <a:lnTo>
                    <a:pt x="6321907" y="4082999"/>
                  </a:lnTo>
                  <a:lnTo>
                    <a:pt x="6321907" y="4069664"/>
                  </a:lnTo>
                  <a:lnTo>
                    <a:pt x="6321907" y="4028516"/>
                  </a:lnTo>
                  <a:lnTo>
                    <a:pt x="6421729" y="4028516"/>
                  </a:lnTo>
                  <a:lnTo>
                    <a:pt x="6421729" y="399689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151824" y="12770286"/>
              <a:ext cx="6521450" cy="0"/>
            </a:xfrm>
            <a:custGeom>
              <a:avLst/>
              <a:gdLst/>
              <a:ahLst/>
              <a:cxnLst/>
              <a:rect l="l" t="t" r="r" b="b"/>
              <a:pathLst>
                <a:path w="6521450" h="0">
                  <a:moveTo>
                    <a:pt x="6520992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151824" y="12770286"/>
              <a:ext cx="6521450" cy="0"/>
            </a:xfrm>
            <a:custGeom>
              <a:avLst/>
              <a:gdLst/>
              <a:ahLst/>
              <a:cxnLst/>
              <a:rect l="l" t="t" r="r" b="b"/>
              <a:pathLst>
                <a:path w="6521450" h="0">
                  <a:moveTo>
                    <a:pt x="0" y="0"/>
                  </a:moveTo>
                  <a:lnTo>
                    <a:pt x="6520992" y="0"/>
                  </a:lnTo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24676" y="14212608"/>
              <a:ext cx="2043169" cy="46293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2023冬宴会ポスター</dc:title>
  <dcterms:created xsi:type="dcterms:W3CDTF">2023-05-16T00:28:34Z</dcterms:created>
  <dcterms:modified xsi:type="dcterms:W3CDTF">2023-05-16T00:28:34Z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2023-05-16T00:00:00Z</vt:filetime>
  </property>
  <property fmtid="{D5CDD505-2E9C-101B-9397-08002B2CF9AE}" pid="3" name="Creator">
    <vt:lpwstr>Adobe Illustrator 27.2 (Macintosh)</vt:lpwstr>
  </property>
  <property fmtid="{D5CDD505-2E9C-101B-9397-08002B2CF9AE}" pid="4" name="LastSaved">
    <vt:filetime>2023-05-16T00:00:00Z</vt:filetime>
  </property>
  <property fmtid="{D5CDD505-2E9C-101B-9397-08002B2CF9AE}" pid="5" name="Producer">
    <vt:lpwstr>Adobe PDF library 17.00</vt:lpwstr>
  </property>
</Properties>
</file>