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202508ガイヤーン版下</dc:title>
  <dcterms:created xsi:type="dcterms:W3CDTF">2025-06-13T04:21:51Z</dcterms:created>
  <dcterms:modified xsi:type="dcterms:W3CDTF">2025-06-13T04:21:51Z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