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</p:sldIdLst>
  <p:sldSz cx="10693400" cy="15125700"/>
  <p:notesSz cx="10693400" cy="151257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605028"/>
            <a:ext cx="9624060" cy="24201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3478911"/>
            <a:ext cx="9624060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13018135"/>
          </a:xfrm>
          <a:custGeom>
            <a:avLst/>
            <a:gdLst/>
            <a:ahLst/>
            <a:cxnLst/>
            <a:rect l="l" t="t" r="r" b="b"/>
            <a:pathLst>
              <a:path w="10692130" h="13018135">
                <a:moveTo>
                  <a:pt x="0" y="13017995"/>
                </a:moveTo>
                <a:lnTo>
                  <a:pt x="10692003" y="13017995"/>
                </a:lnTo>
                <a:lnTo>
                  <a:pt x="10692003" y="0"/>
                </a:lnTo>
                <a:lnTo>
                  <a:pt x="0" y="0"/>
                </a:lnTo>
                <a:lnTo>
                  <a:pt x="0" y="13017995"/>
                </a:lnTo>
                <a:close/>
              </a:path>
            </a:pathLst>
          </a:custGeom>
          <a:solidFill>
            <a:srgbClr val="FCD3C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5909" y="4696054"/>
            <a:ext cx="9439008" cy="6517881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50" y="3135277"/>
            <a:ext cx="924369" cy="20030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5999" y="11378608"/>
            <a:ext cx="9038831" cy="506018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075041" y="3130256"/>
            <a:ext cx="1990377" cy="204675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00697" y="393753"/>
            <a:ext cx="6300962" cy="294358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1621" y="11974577"/>
            <a:ext cx="4664868" cy="174712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1625" y="12222963"/>
            <a:ext cx="3926758" cy="17285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31630" y="12466528"/>
            <a:ext cx="516255" cy="175895"/>
            <a:chOff x="931630" y="12466528"/>
            <a:chExt cx="516255" cy="175895"/>
          </a:xfrm>
        </p:grpSpPr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1630" y="12470406"/>
              <a:ext cx="171576" cy="171564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43645" y="12466528"/>
              <a:ext cx="149059" cy="162534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13408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14" name="object 1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506609" y="12480556"/>
            <a:ext cx="121399" cy="152933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85970" y="12490705"/>
            <a:ext cx="148323" cy="14223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899288" y="12485720"/>
            <a:ext cx="173450" cy="156254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2233284" y="12466528"/>
            <a:ext cx="304165" cy="171450"/>
            <a:chOff x="2233284" y="12466528"/>
            <a:chExt cx="304165" cy="171450"/>
          </a:xfrm>
        </p:grpSpPr>
        <p:pic>
          <p:nvPicPr>
            <p:cNvPr id="18" name="object 1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33284" y="12466528"/>
              <a:ext cx="149059" cy="162534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403046" y="12474283"/>
              <a:ext cx="134124" cy="163258"/>
            </a:xfrm>
            <a:prstGeom prst="rect">
              <a:avLst/>
            </a:prstGeom>
          </p:spPr>
        </p:pic>
      </p:grpSp>
      <p:pic>
        <p:nvPicPr>
          <p:cNvPr id="20" name="object 20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596248" y="12480556"/>
            <a:ext cx="121399" cy="152933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775610" y="12490705"/>
            <a:ext cx="148323" cy="142239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991152" y="12483687"/>
            <a:ext cx="100355" cy="144640"/>
          </a:xfrm>
          <a:prstGeom prst="rect">
            <a:avLst/>
          </a:prstGeom>
        </p:spPr>
      </p:pic>
      <p:grpSp>
        <p:nvGrpSpPr>
          <p:cNvPr id="23" name="object 23" descr=""/>
          <p:cNvGrpSpPr/>
          <p:nvPr/>
        </p:nvGrpSpPr>
        <p:grpSpPr>
          <a:xfrm>
            <a:off x="3161368" y="12479080"/>
            <a:ext cx="225425" cy="163195"/>
            <a:chOff x="3161368" y="12479080"/>
            <a:chExt cx="225425" cy="163195"/>
          </a:xfrm>
        </p:grpSpPr>
        <p:pic>
          <p:nvPicPr>
            <p:cNvPr id="24" name="object 2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61368" y="12479080"/>
              <a:ext cx="154689" cy="15570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35288" y="12591061"/>
              <a:ext cx="52069" cy="51435"/>
            </a:xfrm>
            <a:custGeom>
              <a:avLst/>
              <a:gdLst/>
              <a:ahLst/>
              <a:cxnLst/>
              <a:rect l="l" t="t" r="r" b="b"/>
              <a:pathLst>
                <a:path w="52070" h="51434">
                  <a:moveTo>
                    <a:pt x="9778" y="0"/>
                  </a:moveTo>
                  <a:lnTo>
                    <a:pt x="0" y="8674"/>
                  </a:lnTo>
                  <a:lnTo>
                    <a:pt x="10234" y="18279"/>
                  </a:lnTo>
                  <a:lnTo>
                    <a:pt x="21382" y="29513"/>
                  </a:lnTo>
                  <a:lnTo>
                    <a:pt x="31941" y="40887"/>
                  </a:lnTo>
                  <a:lnTo>
                    <a:pt x="40411" y="50914"/>
                  </a:lnTo>
                  <a:lnTo>
                    <a:pt x="51473" y="40766"/>
                  </a:lnTo>
                  <a:lnTo>
                    <a:pt x="42677" y="31023"/>
                  </a:lnTo>
                  <a:lnTo>
                    <a:pt x="32011" y="20102"/>
                  </a:lnTo>
                  <a:lnTo>
                    <a:pt x="20653" y="9321"/>
                  </a:lnTo>
                  <a:lnTo>
                    <a:pt x="977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517974" y="12470228"/>
            <a:ext cx="2821428" cy="172482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931621" y="12713057"/>
            <a:ext cx="1343177" cy="17600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407856" y="12716764"/>
            <a:ext cx="1236300" cy="172669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710428" y="12718969"/>
            <a:ext cx="779145" cy="170180"/>
            <a:chOff x="3710428" y="12718969"/>
            <a:chExt cx="779145" cy="170180"/>
          </a:xfrm>
        </p:grpSpPr>
        <p:pic>
          <p:nvPicPr>
            <p:cNvPr id="30" name="object 3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10428" y="12727089"/>
              <a:ext cx="145567" cy="15662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885196" y="12730607"/>
              <a:ext cx="171386" cy="15826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77287" y="12718969"/>
              <a:ext cx="340977" cy="168986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437675" y="12837038"/>
              <a:ext cx="52069" cy="52069"/>
            </a:xfrm>
            <a:custGeom>
              <a:avLst/>
              <a:gdLst/>
              <a:ahLst/>
              <a:cxnLst/>
              <a:rect l="l" t="t" r="r" b="b"/>
              <a:pathLst>
                <a:path w="52070" h="52070">
                  <a:moveTo>
                    <a:pt x="25819" y="0"/>
                  </a:moveTo>
                  <a:lnTo>
                    <a:pt x="15794" y="2039"/>
                  </a:lnTo>
                  <a:lnTo>
                    <a:pt x="7585" y="7591"/>
                  </a:lnTo>
                  <a:lnTo>
                    <a:pt x="2037" y="15805"/>
                  </a:lnTo>
                  <a:lnTo>
                    <a:pt x="0" y="25831"/>
                  </a:lnTo>
                  <a:lnTo>
                    <a:pt x="2037" y="35856"/>
                  </a:lnTo>
                  <a:lnTo>
                    <a:pt x="7585" y="44065"/>
                  </a:lnTo>
                  <a:lnTo>
                    <a:pt x="15794" y="49613"/>
                  </a:lnTo>
                  <a:lnTo>
                    <a:pt x="25819" y="51650"/>
                  </a:lnTo>
                  <a:lnTo>
                    <a:pt x="35850" y="49613"/>
                  </a:lnTo>
                  <a:lnTo>
                    <a:pt x="42931" y="44830"/>
                  </a:lnTo>
                  <a:lnTo>
                    <a:pt x="25819" y="44830"/>
                  </a:lnTo>
                  <a:lnTo>
                    <a:pt x="18419" y="43341"/>
                  </a:lnTo>
                  <a:lnTo>
                    <a:pt x="12380" y="39274"/>
                  </a:lnTo>
                  <a:lnTo>
                    <a:pt x="8311" y="33236"/>
                  </a:lnTo>
                  <a:lnTo>
                    <a:pt x="6819" y="25831"/>
                  </a:lnTo>
                  <a:lnTo>
                    <a:pt x="8311" y="18316"/>
                  </a:lnTo>
                  <a:lnTo>
                    <a:pt x="12380" y="12222"/>
                  </a:lnTo>
                  <a:lnTo>
                    <a:pt x="18419" y="8134"/>
                  </a:lnTo>
                  <a:lnTo>
                    <a:pt x="25819" y="6642"/>
                  </a:lnTo>
                  <a:lnTo>
                    <a:pt x="42627" y="6642"/>
                  </a:lnTo>
                  <a:lnTo>
                    <a:pt x="36006" y="2089"/>
                  </a:lnTo>
                  <a:lnTo>
                    <a:pt x="25819" y="0"/>
                  </a:lnTo>
                  <a:close/>
                </a:path>
                <a:path w="52070" h="52070">
                  <a:moveTo>
                    <a:pt x="42627" y="6642"/>
                  </a:moveTo>
                  <a:lnTo>
                    <a:pt x="25819" y="6642"/>
                  </a:lnTo>
                  <a:lnTo>
                    <a:pt x="33334" y="8134"/>
                  </a:lnTo>
                  <a:lnTo>
                    <a:pt x="39428" y="12222"/>
                  </a:lnTo>
                  <a:lnTo>
                    <a:pt x="43515" y="18316"/>
                  </a:lnTo>
                  <a:lnTo>
                    <a:pt x="45008" y="25831"/>
                  </a:lnTo>
                  <a:lnTo>
                    <a:pt x="43567" y="33081"/>
                  </a:lnTo>
                  <a:lnTo>
                    <a:pt x="39566" y="39136"/>
                  </a:lnTo>
                  <a:lnTo>
                    <a:pt x="33489" y="43289"/>
                  </a:lnTo>
                  <a:lnTo>
                    <a:pt x="25819" y="44830"/>
                  </a:lnTo>
                  <a:lnTo>
                    <a:pt x="42931" y="44830"/>
                  </a:lnTo>
                  <a:lnTo>
                    <a:pt x="44064" y="44065"/>
                  </a:lnTo>
                  <a:lnTo>
                    <a:pt x="49613" y="35856"/>
                  </a:lnTo>
                  <a:lnTo>
                    <a:pt x="51650" y="25831"/>
                  </a:lnTo>
                  <a:lnTo>
                    <a:pt x="49664" y="15955"/>
                  </a:lnTo>
                  <a:lnTo>
                    <a:pt x="44202" y="7724"/>
                  </a:lnTo>
                  <a:lnTo>
                    <a:pt x="42627" y="664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4" name="object 34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510490" y="3604908"/>
            <a:ext cx="2264795" cy="3006643"/>
          </a:xfrm>
          <a:prstGeom prst="rect">
            <a:avLst/>
          </a:prstGeom>
        </p:spPr>
      </p:pic>
      <p:sp>
        <p:nvSpPr>
          <p:cNvPr id="35" name="object 35" descr=""/>
          <p:cNvSpPr/>
          <p:nvPr/>
        </p:nvSpPr>
        <p:spPr>
          <a:xfrm>
            <a:off x="3202369" y="3714793"/>
            <a:ext cx="776605" cy="751205"/>
          </a:xfrm>
          <a:custGeom>
            <a:avLst/>
            <a:gdLst/>
            <a:ahLst/>
            <a:cxnLst/>
            <a:rect l="l" t="t" r="r" b="b"/>
            <a:pathLst>
              <a:path w="776604" h="751204">
                <a:moveTo>
                  <a:pt x="265101" y="426935"/>
                </a:moveTo>
                <a:lnTo>
                  <a:pt x="183772" y="426935"/>
                </a:lnTo>
                <a:lnTo>
                  <a:pt x="183885" y="605316"/>
                </a:lnTo>
                <a:lnTo>
                  <a:pt x="183761" y="624659"/>
                </a:lnTo>
                <a:lnTo>
                  <a:pt x="182883" y="652906"/>
                </a:lnTo>
                <a:lnTo>
                  <a:pt x="182541" y="658266"/>
                </a:lnTo>
                <a:lnTo>
                  <a:pt x="181834" y="671664"/>
                </a:lnTo>
                <a:lnTo>
                  <a:pt x="180991" y="692469"/>
                </a:lnTo>
                <a:lnTo>
                  <a:pt x="180190" y="722566"/>
                </a:lnTo>
                <a:lnTo>
                  <a:pt x="181991" y="734946"/>
                </a:lnTo>
                <a:lnTo>
                  <a:pt x="187226" y="743894"/>
                </a:lnTo>
                <a:lnTo>
                  <a:pt x="195642" y="749325"/>
                </a:lnTo>
                <a:lnTo>
                  <a:pt x="206987" y="751154"/>
                </a:lnTo>
                <a:lnTo>
                  <a:pt x="241836" y="751154"/>
                </a:lnTo>
                <a:lnTo>
                  <a:pt x="253174" y="749353"/>
                </a:lnTo>
                <a:lnTo>
                  <a:pt x="261586" y="744118"/>
                </a:lnTo>
                <a:lnTo>
                  <a:pt x="266820" y="735702"/>
                </a:lnTo>
                <a:lnTo>
                  <a:pt x="268620" y="724360"/>
                </a:lnTo>
                <a:lnTo>
                  <a:pt x="265101" y="426935"/>
                </a:lnTo>
                <a:close/>
              </a:path>
              <a:path w="776604" h="751204">
                <a:moveTo>
                  <a:pt x="489232" y="509104"/>
                </a:moveTo>
                <a:lnTo>
                  <a:pt x="449555" y="516151"/>
                </a:lnTo>
                <a:lnTo>
                  <a:pt x="410968" y="532661"/>
                </a:lnTo>
                <a:lnTo>
                  <a:pt x="379583" y="559723"/>
                </a:lnTo>
                <a:lnTo>
                  <a:pt x="361508" y="598423"/>
                </a:lnTo>
                <a:lnTo>
                  <a:pt x="361381" y="635016"/>
                </a:lnTo>
                <a:lnTo>
                  <a:pt x="373900" y="667418"/>
                </a:lnTo>
                <a:lnTo>
                  <a:pt x="396302" y="694127"/>
                </a:lnTo>
                <a:lnTo>
                  <a:pt x="425821" y="713638"/>
                </a:lnTo>
                <a:lnTo>
                  <a:pt x="470789" y="728724"/>
                </a:lnTo>
                <a:lnTo>
                  <a:pt x="516724" y="731901"/>
                </a:lnTo>
                <a:lnTo>
                  <a:pt x="561476" y="724357"/>
                </a:lnTo>
                <a:lnTo>
                  <a:pt x="602863" y="707292"/>
                </a:lnTo>
                <a:lnTo>
                  <a:pt x="638749" y="681887"/>
                </a:lnTo>
                <a:lnTo>
                  <a:pt x="648041" y="671170"/>
                </a:lnTo>
                <a:lnTo>
                  <a:pt x="495541" y="671170"/>
                </a:lnTo>
                <a:lnTo>
                  <a:pt x="457076" y="661835"/>
                </a:lnTo>
                <a:lnTo>
                  <a:pt x="444503" y="652572"/>
                </a:lnTo>
                <a:lnTo>
                  <a:pt x="436200" y="639956"/>
                </a:lnTo>
                <a:lnTo>
                  <a:pt x="432083" y="624659"/>
                </a:lnTo>
                <a:lnTo>
                  <a:pt x="432069" y="607352"/>
                </a:lnTo>
                <a:lnTo>
                  <a:pt x="439493" y="585120"/>
                </a:lnTo>
                <a:lnTo>
                  <a:pt x="454621" y="570177"/>
                </a:lnTo>
                <a:lnTo>
                  <a:pt x="474775" y="561766"/>
                </a:lnTo>
                <a:lnTo>
                  <a:pt x="497271" y="559130"/>
                </a:lnTo>
                <a:lnTo>
                  <a:pt x="716477" y="559130"/>
                </a:lnTo>
                <a:lnTo>
                  <a:pt x="718426" y="552773"/>
                </a:lnTo>
                <a:lnTo>
                  <a:pt x="720496" y="544829"/>
                </a:lnTo>
                <a:lnTo>
                  <a:pt x="639283" y="544829"/>
                </a:lnTo>
                <a:lnTo>
                  <a:pt x="608554" y="527696"/>
                </a:lnTo>
                <a:lnTo>
                  <a:pt x="572296" y="515585"/>
                </a:lnTo>
                <a:lnTo>
                  <a:pt x="532019" y="509164"/>
                </a:lnTo>
                <a:lnTo>
                  <a:pt x="489232" y="509104"/>
                </a:lnTo>
                <a:close/>
              </a:path>
              <a:path w="776604" h="751204">
                <a:moveTo>
                  <a:pt x="770350" y="649338"/>
                </a:moveTo>
                <a:lnTo>
                  <a:pt x="666969" y="649338"/>
                </a:lnTo>
                <a:lnTo>
                  <a:pt x="673230" y="658266"/>
                </a:lnTo>
                <a:lnTo>
                  <a:pt x="685726" y="671664"/>
                </a:lnTo>
                <a:lnTo>
                  <a:pt x="690443" y="676561"/>
                </a:lnTo>
                <a:lnTo>
                  <a:pt x="695329" y="682045"/>
                </a:lnTo>
                <a:lnTo>
                  <a:pt x="700552" y="688365"/>
                </a:lnTo>
                <a:lnTo>
                  <a:pt x="706275" y="695769"/>
                </a:lnTo>
                <a:lnTo>
                  <a:pt x="714648" y="704149"/>
                </a:lnTo>
                <a:lnTo>
                  <a:pt x="723688" y="707837"/>
                </a:lnTo>
                <a:lnTo>
                  <a:pt x="733398" y="706835"/>
                </a:lnTo>
                <a:lnTo>
                  <a:pt x="743778" y="701141"/>
                </a:lnTo>
                <a:lnTo>
                  <a:pt x="765216" y="684161"/>
                </a:lnTo>
                <a:lnTo>
                  <a:pt x="773421" y="675148"/>
                </a:lnTo>
                <a:lnTo>
                  <a:pt x="776605" y="665630"/>
                </a:lnTo>
                <a:lnTo>
                  <a:pt x="774763" y="655777"/>
                </a:lnTo>
                <a:lnTo>
                  <a:pt x="770350" y="649338"/>
                </a:lnTo>
                <a:close/>
              </a:path>
              <a:path w="776604" h="751204">
                <a:moveTo>
                  <a:pt x="716477" y="559130"/>
                </a:moveTo>
                <a:lnTo>
                  <a:pt x="497271" y="559130"/>
                </a:lnTo>
                <a:lnTo>
                  <a:pt x="528949" y="562655"/>
                </a:lnTo>
                <a:lnTo>
                  <a:pt x="559792" y="573298"/>
                </a:lnTo>
                <a:lnTo>
                  <a:pt x="587956" y="589135"/>
                </a:lnTo>
                <a:lnTo>
                  <a:pt x="611597" y="608241"/>
                </a:lnTo>
                <a:lnTo>
                  <a:pt x="580168" y="644625"/>
                </a:lnTo>
                <a:lnTo>
                  <a:pt x="539027" y="665518"/>
                </a:lnTo>
                <a:lnTo>
                  <a:pt x="495541" y="671170"/>
                </a:lnTo>
                <a:lnTo>
                  <a:pt x="648041" y="671170"/>
                </a:lnTo>
                <a:lnTo>
                  <a:pt x="666969" y="649338"/>
                </a:lnTo>
                <a:lnTo>
                  <a:pt x="770350" y="649338"/>
                </a:lnTo>
                <a:lnTo>
                  <a:pt x="767895" y="645756"/>
                </a:lnTo>
                <a:lnTo>
                  <a:pt x="756527" y="633951"/>
                </a:lnTo>
                <a:lnTo>
                  <a:pt x="742559" y="620302"/>
                </a:lnTo>
                <a:lnTo>
                  <a:pt x="726076" y="605316"/>
                </a:lnTo>
                <a:lnTo>
                  <a:pt x="707164" y="589495"/>
                </a:lnTo>
                <a:lnTo>
                  <a:pt x="716477" y="559130"/>
                </a:lnTo>
                <a:close/>
              </a:path>
              <a:path w="776604" h="751204">
                <a:moveTo>
                  <a:pt x="241836" y="0"/>
                </a:moveTo>
                <a:lnTo>
                  <a:pt x="206098" y="0"/>
                </a:lnTo>
                <a:lnTo>
                  <a:pt x="194753" y="1801"/>
                </a:lnTo>
                <a:lnTo>
                  <a:pt x="186337" y="7035"/>
                </a:lnTo>
                <a:lnTo>
                  <a:pt x="181102" y="15451"/>
                </a:lnTo>
                <a:lnTo>
                  <a:pt x="179301" y="26796"/>
                </a:lnTo>
                <a:lnTo>
                  <a:pt x="181981" y="163448"/>
                </a:lnTo>
                <a:lnTo>
                  <a:pt x="34610" y="163448"/>
                </a:lnTo>
                <a:lnTo>
                  <a:pt x="17029" y="170705"/>
                </a:lnTo>
                <a:lnTo>
                  <a:pt x="11169" y="186670"/>
                </a:lnTo>
                <a:lnTo>
                  <a:pt x="17029" y="202636"/>
                </a:lnTo>
                <a:lnTo>
                  <a:pt x="34610" y="209892"/>
                </a:lnTo>
                <a:lnTo>
                  <a:pt x="182883" y="209892"/>
                </a:lnTo>
                <a:lnTo>
                  <a:pt x="183660" y="222402"/>
                </a:lnTo>
                <a:lnTo>
                  <a:pt x="183772" y="334048"/>
                </a:lnTo>
                <a:lnTo>
                  <a:pt x="80046" y="444011"/>
                </a:lnTo>
                <a:lnTo>
                  <a:pt x="45554" y="479811"/>
                </a:lnTo>
                <a:lnTo>
                  <a:pt x="9604" y="516254"/>
                </a:lnTo>
                <a:lnTo>
                  <a:pt x="2456" y="525900"/>
                </a:lnTo>
                <a:lnTo>
                  <a:pt x="34610" y="575195"/>
                </a:lnTo>
                <a:lnTo>
                  <a:pt x="54711" y="583131"/>
                </a:lnTo>
                <a:lnTo>
                  <a:pt x="63753" y="579851"/>
                </a:lnTo>
                <a:lnTo>
                  <a:pt x="72126" y="571626"/>
                </a:lnTo>
                <a:lnTo>
                  <a:pt x="108662" y="524028"/>
                </a:lnTo>
                <a:lnTo>
                  <a:pt x="183772" y="426935"/>
                </a:lnTo>
                <a:lnTo>
                  <a:pt x="265101" y="426935"/>
                </a:lnTo>
                <a:lnTo>
                  <a:pt x="264150" y="346544"/>
                </a:lnTo>
                <a:lnTo>
                  <a:pt x="300364" y="313469"/>
                </a:lnTo>
                <a:lnTo>
                  <a:pt x="340812" y="282174"/>
                </a:lnTo>
                <a:lnTo>
                  <a:pt x="346335" y="278676"/>
                </a:lnTo>
                <a:lnTo>
                  <a:pt x="264150" y="278676"/>
                </a:lnTo>
                <a:lnTo>
                  <a:pt x="264255" y="170705"/>
                </a:lnTo>
                <a:lnTo>
                  <a:pt x="267731" y="26796"/>
                </a:lnTo>
                <a:lnTo>
                  <a:pt x="266069" y="15451"/>
                </a:lnTo>
                <a:lnTo>
                  <a:pt x="261142" y="7035"/>
                </a:lnTo>
                <a:lnTo>
                  <a:pt x="253035" y="1801"/>
                </a:lnTo>
                <a:lnTo>
                  <a:pt x="241836" y="0"/>
                </a:lnTo>
                <a:close/>
              </a:path>
              <a:path w="776604" h="751204">
                <a:moveTo>
                  <a:pt x="670256" y="214796"/>
                </a:moveTo>
                <a:lnTo>
                  <a:pt x="520257" y="214796"/>
                </a:lnTo>
                <a:lnTo>
                  <a:pt x="563362" y="222402"/>
                </a:lnTo>
                <a:lnTo>
                  <a:pt x="599740" y="244070"/>
                </a:lnTo>
                <a:lnTo>
                  <a:pt x="624531" y="277250"/>
                </a:lnTo>
                <a:lnTo>
                  <a:pt x="639843" y="318419"/>
                </a:lnTo>
                <a:lnTo>
                  <a:pt x="647786" y="364052"/>
                </a:lnTo>
                <a:lnTo>
                  <a:pt x="650330" y="408212"/>
                </a:lnTo>
                <a:lnTo>
                  <a:pt x="650437" y="413629"/>
                </a:lnTo>
                <a:lnTo>
                  <a:pt x="650001" y="454621"/>
                </a:lnTo>
                <a:lnTo>
                  <a:pt x="648832" y="476628"/>
                </a:lnTo>
                <a:lnTo>
                  <a:pt x="646657" y="498049"/>
                </a:lnTo>
                <a:lnTo>
                  <a:pt x="643474" y="520308"/>
                </a:lnTo>
                <a:lnTo>
                  <a:pt x="639283" y="544829"/>
                </a:lnTo>
                <a:lnTo>
                  <a:pt x="720496" y="544829"/>
                </a:lnTo>
                <a:lnTo>
                  <a:pt x="726927" y="520157"/>
                </a:lnTo>
                <a:lnTo>
                  <a:pt x="732916" y="489383"/>
                </a:lnTo>
                <a:lnTo>
                  <a:pt x="736641" y="458190"/>
                </a:lnTo>
                <a:lnTo>
                  <a:pt x="738208" y="413629"/>
                </a:lnTo>
                <a:lnTo>
                  <a:pt x="735621" y="368124"/>
                </a:lnTo>
                <a:lnTo>
                  <a:pt x="727989" y="323331"/>
                </a:lnTo>
                <a:lnTo>
                  <a:pt x="714424" y="280903"/>
                </a:lnTo>
                <a:lnTo>
                  <a:pt x="694034" y="242494"/>
                </a:lnTo>
                <a:lnTo>
                  <a:pt x="670256" y="214796"/>
                </a:lnTo>
                <a:close/>
              </a:path>
              <a:path w="776604" h="751204">
                <a:moveTo>
                  <a:pt x="532031" y="161912"/>
                </a:moveTo>
                <a:lnTo>
                  <a:pt x="481447" y="165266"/>
                </a:lnTo>
                <a:lnTo>
                  <a:pt x="432114" y="176729"/>
                </a:lnTo>
                <a:lnTo>
                  <a:pt x="384873" y="195052"/>
                </a:lnTo>
                <a:lnTo>
                  <a:pt x="340570" y="218985"/>
                </a:lnTo>
                <a:lnTo>
                  <a:pt x="300048" y="247276"/>
                </a:lnTo>
                <a:lnTo>
                  <a:pt x="264150" y="278676"/>
                </a:lnTo>
                <a:lnTo>
                  <a:pt x="346335" y="278676"/>
                </a:lnTo>
                <a:lnTo>
                  <a:pt x="384259" y="254659"/>
                </a:lnTo>
                <a:lnTo>
                  <a:pt x="429472" y="232924"/>
                </a:lnTo>
                <a:lnTo>
                  <a:pt x="475216" y="218970"/>
                </a:lnTo>
                <a:lnTo>
                  <a:pt x="520257" y="214796"/>
                </a:lnTo>
                <a:lnTo>
                  <a:pt x="670256" y="214796"/>
                </a:lnTo>
                <a:lnTo>
                  <a:pt x="665930" y="209757"/>
                </a:lnTo>
                <a:lnTo>
                  <a:pt x="629223" y="184348"/>
                </a:lnTo>
                <a:lnTo>
                  <a:pt x="583022" y="167919"/>
                </a:lnTo>
                <a:lnTo>
                  <a:pt x="532031" y="161912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 descr=""/>
          <p:cNvSpPr/>
          <p:nvPr/>
        </p:nvSpPr>
        <p:spPr>
          <a:xfrm>
            <a:off x="4165381" y="3709594"/>
            <a:ext cx="694690" cy="753110"/>
          </a:xfrm>
          <a:custGeom>
            <a:avLst/>
            <a:gdLst/>
            <a:ahLst/>
            <a:cxnLst/>
            <a:rect l="l" t="t" r="r" b="b"/>
            <a:pathLst>
              <a:path w="694689" h="753110">
                <a:moveTo>
                  <a:pt x="671217" y="41817"/>
                </a:moveTo>
                <a:lnTo>
                  <a:pt x="665857" y="41817"/>
                </a:lnTo>
                <a:lnTo>
                  <a:pt x="655681" y="43172"/>
                </a:lnTo>
                <a:lnTo>
                  <a:pt x="648103" y="47291"/>
                </a:lnTo>
                <a:lnTo>
                  <a:pt x="643372" y="54258"/>
                </a:lnTo>
                <a:lnTo>
                  <a:pt x="641740" y="64156"/>
                </a:lnTo>
                <a:lnTo>
                  <a:pt x="641740" y="163293"/>
                </a:lnTo>
                <a:lnTo>
                  <a:pt x="643372" y="173189"/>
                </a:lnTo>
                <a:lnTo>
                  <a:pt x="648103" y="180152"/>
                </a:lnTo>
                <a:lnTo>
                  <a:pt x="655681" y="184267"/>
                </a:lnTo>
                <a:lnTo>
                  <a:pt x="665857" y="185619"/>
                </a:lnTo>
                <a:lnTo>
                  <a:pt x="671217" y="185619"/>
                </a:lnTo>
                <a:lnTo>
                  <a:pt x="681629" y="184267"/>
                </a:lnTo>
                <a:lnTo>
                  <a:pt x="688860" y="180152"/>
                </a:lnTo>
                <a:lnTo>
                  <a:pt x="693077" y="173189"/>
                </a:lnTo>
                <a:lnTo>
                  <a:pt x="694445" y="163293"/>
                </a:lnTo>
                <a:lnTo>
                  <a:pt x="694445" y="64156"/>
                </a:lnTo>
                <a:lnTo>
                  <a:pt x="693077" y="54258"/>
                </a:lnTo>
                <a:lnTo>
                  <a:pt x="688860" y="47291"/>
                </a:lnTo>
                <a:lnTo>
                  <a:pt x="681629" y="43172"/>
                </a:lnTo>
                <a:lnTo>
                  <a:pt x="671217" y="41817"/>
                </a:lnTo>
                <a:close/>
              </a:path>
              <a:path w="694689" h="753110">
                <a:moveTo>
                  <a:pt x="218363" y="434937"/>
                </a:moveTo>
                <a:lnTo>
                  <a:pt x="168208" y="439476"/>
                </a:lnTo>
                <a:lnTo>
                  <a:pt x="121840" y="452848"/>
                </a:lnTo>
                <a:lnTo>
                  <a:pt x="81721" y="476792"/>
                </a:lnTo>
                <a:lnTo>
                  <a:pt x="50762" y="513733"/>
                </a:lnTo>
                <a:lnTo>
                  <a:pt x="36394" y="556462"/>
                </a:lnTo>
                <a:lnTo>
                  <a:pt x="37429" y="600940"/>
                </a:lnTo>
                <a:lnTo>
                  <a:pt x="52629" y="642991"/>
                </a:lnTo>
                <a:lnTo>
                  <a:pt x="80832" y="678646"/>
                </a:lnTo>
                <a:lnTo>
                  <a:pt x="138777" y="716162"/>
                </a:lnTo>
                <a:lnTo>
                  <a:pt x="201418" y="737599"/>
                </a:lnTo>
                <a:lnTo>
                  <a:pt x="248326" y="746334"/>
                </a:lnTo>
                <a:lnTo>
                  <a:pt x="297591" y="751340"/>
                </a:lnTo>
                <a:lnTo>
                  <a:pt x="350286" y="752960"/>
                </a:lnTo>
                <a:lnTo>
                  <a:pt x="407483" y="751538"/>
                </a:lnTo>
                <a:lnTo>
                  <a:pt x="470252" y="747416"/>
                </a:lnTo>
                <a:lnTo>
                  <a:pt x="496160" y="719730"/>
                </a:lnTo>
                <a:lnTo>
                  <a:pt x="496160" y="689365"/>
                </a:lnTo>
                <a:lnTo>
                  <a:pt x="493484" y="678430"/>
                </a:lnTo>
                <a:lnTo>
                  <a:pt x="296202" y="678430"/>
                </a:lnTo>
                <a:lnTo>
                  <a:pt x="266630" y="676864"/>
                </a:lnTo>
                <a:lnTo>
                  <a:pt x="191592" y="660782"/>
                </a:lnTo>
                <a:lnTo>
                  <a:pt x="148048" y="636220"/>
                </a:lnTo>
                <a:lnTo>
                  <a:pt x="117566" y="600940"/>
                </a:lnTo>
                <a:lnTo>
                  <a:pt x="111198" y="556281"/>
                </a:lnTo>
                <a:lnTo>
                  <a:pt x="134213" y="512352"/>
                </a:lnTo>
                <a:lnTo>
                  <a:pt x="174728" y="489521"/>
                </a:lnTo>
                <a:lnTo>
                  <a:pt x="224117" y="482429"/>
                </a:lnTo>
                <a:lnTo>
                  <a:pt x="436295" y="482429"/>
                </a:lnTo>
                <a:lnTo>
                  <a:pt x="407680" y="470373"/>
                </a:lnTo>
                <a:lnTo>
                  <a:pt x="366965" y="456950"/>
                </a:lnTo>
                <a:lnTo>
                  <a:pt x="320201" y="445412"/>
                </a:lnTo>
                <a:lnTo>
                  <a:pt x="269848" y="437495"/>
                </a:lnTo>
                <a:lnTo>
                  <a:pt x="218363" y="434937"/>
                </a:lnTo>
                <a:close/>
              </a:path>
              <a:path w="694689" h="753110">
                <a:moveTo>
                  <a:pt x="465794" y="664358"/>
                </a:moveTo>
                <a:lnTo>
                  <a:pt x="380753" y="674531"/>
                </a:lnTo>
                <a:lnTo>
                  <a:pt x="355927" y="676868"/>
                </a:lnTo>
                <a:lnTo>
                  <a:pt x="325940" y="678319"/>
                </a:lnTo>
                <a:lnTo>
                  <a:pt x="296202" y="678430"/>
                </a:lnTo>
                <a:lnTo>
                  <a:pt x="493484" y="678430"/>
                </a:lnTo>
                <a:lnTo>
                  <a:pt x="493298" y="677667"/>
                </a:lnTo>
                <a:lnTo>
                  <a:pt x="487340" y="669489"/>
                </a:lnTo>
                <a:lnTo>
                  <a:pt x="478201" y="664997"/>
                </a:lnTo>
                <a:lnTo>
                  <a:pt x="465794" y="664358"/>
                </a:lnTo>
                <a:close/>
              </a:path>
              <a:path w="694689" h="753110">
                <a:moveTo>
                  <a:pt x="436295" y="482429"/>
                </a:moveTo>
                <a:lnTo>
                  <a:pt x="224117" y="482429"/>
                </a:lnTo>
                <a:lnTo>
                  <a:pt x="273758" y="485720"/>
                </a:lnTo>
                <a:lnTo>
                  <a:pt x="327728" y="495297"/>
                </a:lnTo>
                <a:lnTo>
                  <a:pt x="381944" y="509393"/>
                </a:lnTo>
                <a:lnTo>
                  <a:pt x="435658" y="528175"/>
                </a:lnTo>
                <a:lnTo>
                  <a:pt x="488121" y="551811"/>
                </a:lnTo>
                <a:lnTo>
                  <a:pt x="497737" y="555305"/>
                </a:lnTo>
                <a:lnTo>
                  <a:pt x="544395" y="536634"/>
                </a:lnTo>
                <a:lnTo>
                  <a:pt x="557118" y="519886"/>
                </a:lnTo>
                <a:lnTo>
                  <a:pt x="556948" y="510006"/>
                </a:lnTo>
                <a:lnTo>
                  <a:pt x="552421" y="499119"/>
                </a:lnTo>
                <a:lnTo>
                  <a:pt x="543623" y="483942"/>
                </a:lnTo>
                <a:lnTo>
                  <a:pt x="439886" y="483942"/>
                </a:lnTo>
                <a:lnTo>
                  <a:pt x="436295" y="482429"/>
                </a:lnTo>
                <a:close/>
              </a:path>
              <a:path w="694689" h="753110">
                <a:moveTo>
                  <a:pt x="461324" y="326742"/>
                </a:moveTo>
                <a:lnTo>
                  <a:pt x="366645" y="326742"/>
                </a:lnTo>
                <a:lnTo>
                  <a:pt x="418339" y="438832"/>
                </a:lnTo>
                <a:lnTo>
                  <a:pt x="432337" y="468670"/>
                </a:lnTo>
                <a:lnTo>
                  <a:pt x="439886" y="483942"/>
                </a:lnTo>
                <a:lnTo>
                  <a:pt x="543623" y="483942"/>
                </a:lnTo>
                <a:lnTo>
                  <a:pt x="533167" y="465905"/>
                </a:lnTo>
                <a:lnTo>
                  <a:pt x="510897" y="424989"/>
                </a:lnTo>
                <a:lnTo>
                  <a:pt x="486614" y="378043"/>
                </a:lnTo>
                <a:lnTo>
                  <a:pt x="461324" y="326742"/>
                </a:lnTo>
                <a:close/>
              </a:path>
              <a:path w="694689" h="753110">
                <a:moveTo>
                  <a:pt x="613165" y="280298"/>
                </a:moveTo>
                <a:lnTo>
                  <a:pt x="25460" y="280298"/>
                </a:lnTo>
                <a:lnTo>
                  <a:pt x="6365" y="287554"/>
                </a:lnTo>
                <a:lnTo>
                  <a:pt x="0" y="303520"/>
                </a:lnTo>
                <a:lnTo>
                  <a:pt x="6365" y="319485"/>
                </a:lnTo>
                <a:lnTo>
                  <a:pt x="25460" y="326742"/>
                </a:lnTo>
                <a:lnTo>
                  <a:pt x="613165" y="326742"/>
                </a:lnTo>
                <a:lnTo>
                  <a:pt x="631246" y="319485"/>
                </a:lnTo>
                <a:lnTo>
                  <a:pt x="637273" y="303520"/>
                </a:lnTo>
                <a:lnTo>
                  <a:pt x="631246" y="287554"/>
                </a:lnTo>
                <a:lnTo>
                  <a:pt x="613165" y="280298"/>
                </a:lnTo>
                <a:close/>
              </a:path>
              <a:path w="694689" h="753110">
                <a:moveTo>
                  <a:pt x="379155" y="154364"/>
                </a:moveTo>
                <a:lnTo>
                  <a:pt x="290737" y="154364"/>
                </a:lnTo>
                <a:lnTo>
                  <a:pt x="305792" y="189361"/>
                </a:lnTo>
                <a:lnTo>
                  <a:pt x="320095" y="222017"/>
                </a:lnTo>
                <a:lnTo>
                  <a:pt x="333562" y="252330"/>
                </a:lnTo>
                <a:lnTo>
                  <a:pt x="346109" y="280298"/>
                </a:lnTo>
                <a:lnTo>
                  <a:pt x="438997" y="280298"/>
                </a:lnTo>
                <a:lnTo>
                  <a:pt x="379155" y="154364"/>
                </a:lnTo>
                <a:close/>
              </a:path>
              <a:path w="694689" h="753110">
                <a:moveTo>
                  <a:pt x="589937" y="41817"/>
                </a:moveTo>
                <a:lnTo>
                  <a:pt x="584577" y="41817"/>
                </a:lnTo>
                <a:lnTo>
                  <a:pt x="574167" y="43172"/>
                </a:lnTo>
                <a:lnTo>
                  <a:pt x="566940" y="47291"/>
                </a:lnTo>
                <a:lnTo>
                  <a:pt x="562728" y="54258"/>
                </a:lnTo>
                <a:lnTo>
                  <a:pt x="561362" y="64156"/>
                </a:lnTo>
                <a:lnTo>
                  <a:pt x="561362" y="108810"/>
                </a:lnTo>
                <a:lnTo>
                  <a:pt x="46008" y="108810"/>
                </a:lnTo>
                <a:lnTo>
                  <a:pt x="26913" y="115927"/>
                </a:lnTo>
                <a:lnTo>
                  <a:pt x="20548" y="131587"/>
                </a:lnTo>
                <a:lnTo>
                  <a:pt x="26913" y="147246"/>
                </a:lnTo>
                <a:lnTo>
                  <a:pt x="46008" y="154364"/>
                </a:lnTo>
                <a:lnTo>
                  <a:pt x="561362" y="154364"/>
                </a:lnTo>
                <a:lnTo>
                  <a:pt x="561362" y="163293"/>
                </a:lnTo>
                <a:lnTo>
                  <a:pt x="562728" y="173189"/>
                </a:lnTo>
                <a:lnTo>
                  <a:pt x="566940" y="180152"/>
                </a:lnTo>
                <a:lnTo>
                  <a:pt x="574167" y="184267"/>
                </a:lnTo>
                <a:lnTo>
                  <a:pt x="584577" y="185619"/>
                </a:lnTo>
                <a:lnTo>
                  <a:pt x="589937" y="185619"/>
                </a:lnTo>
                <a:lnTo>
                  <a:pt x="600113" y="184267"/>
                </a:lnTo>
                <a:lnTo>
                  <a:pt x="607691" y="180152"/>
                </a:lnTo>
                <a:lnTo>
                  <a:pt x="612422" y="173189"/>
                </a:lnTo>
                <a:lnTo>
                  <a:pt x="614054" y="163293"/>
                </a:lnTo>
                <a:lnTo>
                  <a:pt x="614054" y="64156"/>
                </a:lnTo>
                <a:lnTo>
                  <a:pt x="612422" y="54258"/>
                </a:lnTo>
                <a:lnTo>
                  <a:pt x="607691" y="47291"/>
                </a:lnTo>
                <a:lnTo>
                  <a:pt x="600113" y="43172"/>
                </a:lnTo>
                <a:lnTo>
                  <a:pt x="589937" y="41817"/>
                </a:lnTo>
                <a:close/>
              </a:path>
              <a:path w="694689" h="753110">
                <a:moveTo>
                  <a:pt x="295824" y="0"/>
                </a:moveTo>
                <a:lnTo>
                  <a:pt x="257679" y="12340"/>
                </a:lnTo>
                <a:lnTo>
                  <a:pt x="239472" y="35836"/>
                </a:lnTo>
                <a:lnTo>
                  <a:pt x="242503" y="47189"/>
                </a:lnTo>
                <a:lnTo>
                  <a:pt x="270189" y="108810"/>
                </a:lnTo>
                <a:lnTo>
                  <a:pt x="358606" y="108810"/>
                </a:lnTo>
                <a:lnTo>
                  <a:pt x="347069" y="82894"/>
                </a:lnTo>
                <a:lnTo>
                  <a:pt x="336616" y="58903"/>
                </a:lnTo>
                <a:lnTo>
                  <a:pt x="327334" y="37092"/>
                </a:lnTo>
                <a:lnTo>
                  <a:pt x="319312" y="17712"/>
                </a:lnTo>
                <a:lnTo>
                  <a:pt x="313494" y="7677"/>
                </a:lnTo>
                <a:lnTo>
                  <a:pt x="305581" y="1745"/>
                </a:lnTo>
                <a:lnTo>
                  <a:pt x="29582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4958918" y="3691084"/>
            <a:ext cx="838835" cy="786130"/>
          </a:xfrm>
          <a:custGeom>
            <a:avLst/>
            <a:gdLst/>
            <a:ahLst/>
            <a:cxnLst/>
            <a:rect l="l" t="t" r="r" b="b"/>
            <a:pathLst>
              <a:path w="838835" h="786129">
                <a:moveTo>
                  <a:pt x="814565" y="741812"/>
                </a:moveTo>
                <a:lnTo>
                  <a:pt x="233121" y="741812"/>
                </a:lnTo>
                <a:lnTo>
                  <a:pt x="222569" y="743125"/>
                </a:lnTo>
                <a:lnTo>
                  <a:pt x="215033" y="746950"/>
                </a:lnTo>
                <a:lnTo>
                  <a:pt x="210511" y="753117"/>
                </a:lnTo>
                <a:lnTo>
                  <a:pt x="209003" y="761459"/>
                </a:lnTo>
                <a:lnTo>
                  <a:pt x="210511" y="772011"/>
                </a:lnTo>
                <a:lnTo>
                  <a:pt x="215033" y="779547"/>
                </a:lnTo>
                <a:lnTo>
                  <a:pt x="222569" y="784069"/>
                </a:lnTo>
                <a:lnTo>
                  <a:pt x="233121" y="785577"/>
                </a:lnTo>
                <a:lnTo>
                  <a:pt x="814565" y="785577"/>
                </a:lnTo>
                <a:lnTo>
                  <a:pt x="825116" y="784266"/>
                </a:lnTo>
                <a:lnTo>
                  <a:pt x="832653" y="780444"/>
                </a:lnTo>
                <a:lnTo>
                  <a:pt x="837175" y="774277"/>
                </a:lnTo>
                <a:lnTo>
                  <a:pt x="838682" y="765930"/>
                </a:lnTo>
                <a:lnTo>
                  <a:pt x="837175" y="755378"/>
                </a:lnTo>
                <a:lnTo>
                  <a:pt x="832653" y="747842"/>
                </a:lnTo>
                <a:lnTo>
                  <a:pt x="825116" y="743320"/>
                </a:lnTo>
                <a:lnTo>
                  <a:pt x="814565" y="741812"/>
                </a:lnTo>
                <a:close/>
              </a:path>
              <a:path w="838835" h="786129">
                <a:moveTo>
                  <a:pt x="762762" y="484587"/>
                </a:moveTo>
                <a:lnTo>
                  <a:pt x="300113" y="484587"/>
                </a:lnTo>
                <a:lnTo>
                  <a:pt x="289562" y="486094"/>
                </a:lnTo>
                <a:lnTo>
                  <a:pt x="282025" y="490616"/>
                </a:lnTo>
                <a:lnTo>
                  <a:pt x="277503" y="498153"/>
                </a:lnTo>
                <a:lnTo>
                  <a:pt x="275996" y="508704"/>
                </a:lnTo>
                <a:lnTo>
                  <a:pt x="275996" y="741812"/>
                </a:lnTo>
                <a:lnTo>
                  <a:pt x="361746" y="741812"/>
                </a:lnTo>
                <a:lnTo>
                  <a:pt x="361746" y="523880"/>
                </a:lnTo>
                <a:lnTo>
                  <a:pt x="786879" y="523880"/>
                </a:lnTo>
                <a:lnTo>
                  <a:pt x="786879" y="508704"/>
                </a:lnTo>
                <a:lnTo>
                  <a:pt x="785371" y="498153"/>
                </a:lnTo>
                <a:lnTo>
                  <a:pt x="780849" y="490616"/>
                </a:lnTo>
                <a:lnTo>
                  <a:pt x="773313" y="486094"/>
                </a:lnTo>
                <a:lnTo>
                  <a:pt x="762762" y="484587"/>
                </a:lnTo>
                <a:close/>
              </a:path>
              <a:path w="838835" h="786129">
                <a:moveTo>
                  <a:pt x="499275" y="523880"/>
                </a:moveTo>
                <a:lnTo>
                  <a:pt x="417118" y="523880"/>
                </a:lnTo>
                <a:lnTo>
                  <a:pt x="417118" y="741812"/>
                </a:lnTo>
                <a:lnTo>
                  <a:pt x="499275" y="741812"/>
                </a:lnTo>
                <a:lnTo>
                  <a:pt x="499275" y="523880"/>
                </a:lnTo>
                <a:close/>
              </a:path>
              <a:path w="838835" h="786129">
                <a:moveTo>
                  <a:pt x="643077" y="523880"/>
                </a:moveTo>
                <a:lnTo>
                  <a:pt x="561797" y="523880"/>
                </a:lnTo>
                <a:lnTo>
                  <a:pt x="561797" y="741812"/>
                </a:lnTo>
                <a:lnTo>
                  <a:pt x="643077" y="741812"/>
                </a:lnTo>
                <a:lnTo>
                  <a:pt x="643077" y="523880"/>
                </a:lnTo>
                <a:close/>
              </a:path>
              <a:path w="838835" h="786129">
                <a:moveTo>
                  <a:pt x="786879" y="523880"/>
                </a:moveTo>
                <a:lnTo>
                  <a:pt x="699350" y="523880"/>
                </a:lnTo>
                <a:lnTo>
                  <a:pt x="699350" y="741812"/>
                </a:lnTo>
                <a:lnTo>
                  <a:pt x="786879" y="741812"/>
                </a:lnTo>
                <a:lnTo>
                  <a:pt x="786879" y="523880"/>
                </a:lnTo>
                <a:close/>
              </a:path>
              <a:path w="838835" h="786129">
                <a:moveTo>
                  <a:pt x="181317" y="238080"/>
                </a:moveTo>
                <a:lnTo>
                  <a:pt x="93789" y="238080"/>
                </a:lnTo>
                <a:lnTo>
                  <a:pt x="93789" y="659643"/>
                </a:lnTo>
                <a:lnTo>
                  <a:pt x="74166" y="667361"/>
                </a:lnTo>
                <a:lnTo>
                  <a:pt x="55381" y="674491"/>
                </a:lnTo>
                <a:lnTo>
                  <a:pt x="37268" y="681119"/>
                </a:lnTo>
                <a:lnTo>
                  <a:pt x="19659" y="687329"/>
                </a:lnTo>
                <a:lnTo>
                  <a:pt x="10832" y="692048"/>
                </a:lnTo>
                <a:lnTo>
                  <a:pt x="4691" y="698275"/>
                </a:lnTo>
                <a:lnTo>
                  <a:pt x="1566" y="706176"/>
                </a:lnTo>
                <a:lnTo>
                  <a:pt x="1790" y="715917"/>
                </a:lnTo>
                <a:lnTo>
                  <a:pt x="2679" y="721277"/>
                </a:lnTo>
                <a:lnTo>
                  <a:pt x="6141" y="732117"/>
                </a:lnTo>
                <a:lnTo>
                  <a:pt x="12282" y="739022"/>
                </a:lnTo>
                <a:lnTo>
                  <a:pt x="20769" y="741740"/>
                </a:lnTo>
                <a:lnTo>
                  <a:pt x="31267" y="740022"/>
                </a:lnTo>
                <a:lnTo>
                  <a:pt x="81353" y="722300"/>
                </a:lnTo>
                <a:lnTo>
                  <a:pt x="131859" y="702736"/>
                </a:lnTo>
                <a:lnTo>
                  <a:pt x="181863" y="681498"/>
                </a:lnTo>
                <a:lnTo>
                  <a:pt x="230441" y="658754"/>
                </a:lnTo>
                <a:lnTo>
                  <a:pt x="246522" y="639031"/>
                </a:lnTo>
                <a:lnTo>
                  <a:pt x="246519" y="629278"/>
                </a:lnTo>
                <a:lnTo>
                  <a:pt x="245630" y="621239"/>
                </a:lnTo>
                <a:lnTo>
                  <a:pt x="181317" y="621239"/>
                </a:lnTo>
                <a:lnTo>
                  <a:pt x="181317" y="238080"/>
                </a:lnTo>
                <a:close/>
              </a:path>
              <a:path w="838835" h="786129">
                <a:moveTo>
                  <a:pt x="227285" y="602143"/>
                </a:moveTo>
                <a:lnTo>
                  <a:pt x="216153" y="605160"/>
                </a:lnTo>
                <a:lnTo>
                  <a:pt x="181317" y="621239"/>
                </a:lnTo>
                <a:lnTo>
                  <a:pt x="245630" y="621239"/>
                </a:lnTo>
                <a:lnTo>
                  <a:pt x="242528" y="610183"/>
                </a:lnTo>
                <a:lnTo>
                  <a:pt x="236245" y="603817"/>
                </a:lnTo>
                <a:lnTo>
                  <a:pt x="227285" y="602143"/>
                </a:lnTo>
                <a:close/>
              </a:path>
              <a:path w="838835" h="786129">
                <a:moveTo>
                  <a:pt x="393877" y="292550"/>
                </a:moveTo>
                <a:lnTo>
                  <a:pt x="310819" y="292550"/>
                </a:lnTo>
                <a:lnTo>
                  <a:pt x="310819" y="380980"/>
                </a:lnTo>
                <a:lnTo>
                  <a:pt x="312327" y="391529"/>
                </a:lnTo>
                <a:lnTo>
                  <a:pt x="316849" y="399062"/>
                </a:lnTo>
                <a:lnTo>
                  <a:pt x="324385" y="403579"/>
                </a:lnTo>
                <a:lnTo>
                  <a:pt x="334937" y="405085"/>
                </a:lnTo>
                <a:lnTo>
                  <a:pt x="739533" y="405085"/>
                </a:lnTo>
                <a:lnTo>
                  <a:pt x="750092" y="403579"/>
                </a:lnTo>
                <a:lnTo>
                  <a:pt x="757632" y="399062"/>
                </a:lnTo>
                <a:lnTo>
                  <a:pt x="762156" y="391529"/>
                </a:lnTo>
                <a:lnTo>
                  <a:pt x="763663" y="380980"/>
                </a:lnTo>
                <a:lnTo>
                  <a:pt x="763663" y="365791"/>
                </a:lnTo>
                <a:lnTo>
                  <a:pt x="393877" y="365791"/>
                </a:lnTo>
                <a:lnTo>
                  <a:pt x="393877" y="292550"/>
                </a:lnTo>
                <a:close/>
              </a:path>
              <a:path w="838835" h="786129">
                <a:moveTo>
                  <a:pt x="763663" y="240747"/>
                </a:moveTo>
                <a:lnTo>
                  <a:pt x="673442" y="240747"/>
                </a:lnTo>
                <a:lnTo>
                  <a:pt x="673442" y="365791"/>
                </a:lnTo>
                <a:lnTo>
                  <a:pt x="763663" y="365791"/>
                </a:lnTo>
                <a:lnTo>
                  <a:pt x="763663" y="240747"/>
                </a:lnTo>
                <a:close/>
              </a:path>
              <a:path w="838835" h="786129">
                <a:moveTo>
                  <a:pt x="388100" y="0"/>
                </a:moveTo>
                <a:lnTo>
                  <a:pt x="379936" y="2609"/>
                </a:lnTo>
                <a:lnTo>
                  <a:pt x="373614" y="8400"/>
                </a:lnTo>
                <a:lnTo>
                  <a:pt x="368884" y="17455"/>
                </a:lnTo>
                <a:lnTo>
                  <a:pt x="356313" y="52313"/>
                </a:lnTo>
                <a:lnTo>
                  <a:pt x="340693" y="90568"/>
                </a:lnTo>
                <a:lnTo>
                  <a:pt x="321651" y="131898"/>
                </a:lnTo>
                <a:lnTo>
                  <a:pt x="298815" y="175982"/>
                </a:lnTo>
                <a:lnTo>
                  <a:pt x="271812" y="222499"/>
                </a:lnTo>
                <a:lnTo>
                  <a:pt x="240271" y="271125"/>
                </a:lnTo>
                <a:lnTo>
                  <a:pt x="235563" y="280317"/>
                </a:lnTo>
                <a:lnTo>
                  <a:pt x="258127" y="316667"/>
                </a:lnTo>
                <a:lnTo>
                  <a:pt x="275770" y="323594"/>
                </a:lnTo>
                <a:lnTo>
                  <a:pt x="284252" y="320441"/>
                </a:lnTo>
                <a:lnTo>
                  <a:pt x="292061" y="313099"/>
                </a:lnTo>
                <a:lnTo>
                  <a:pt x="296130" y="307877"/>
                </a:lnTo>
                <a:lnTo>
                  <a:pt x="300445" y="302824"/>
                </a:lnTo>
                <a:lnTo>
                  <a:pt x="305258" y="297772"/>
                </a:lnTo>
                <a:lnTo>
                  <a:pt x="310819" y="292550"/>
                </a:lnTo>
                <a:lnTo>
                  <a:pt x="393877" y="292550"/>
                </a:lnTo>
                <a:lnTo>
                  <a:pt x="393877" y="240747"/>
                </a:lnTo>
                <a:lnTo>
                  <a:pt x="763663" y="240747"/>
                </a:lnTo>
                <a:lnTo>
                  <a:pt x="763663" y="223779"/>
                </a:lnTo>
                <a:lnTo>
                  <a:pt x="762156" y="213228"/>
                </a:lnTo>
                <a:lnTo>
                  <a:pt x="757632" y="205691"/>
                </a:lnTo>
                <a:lnTo>
                  <a:pt x="750092" y="201169"/>
                </a:lnTo>
                <a:lnTo>
                  <a:pt x="739533" y="199662"/>
                </a:lnTo>
                <a:lnTo>
                  <a:pt x="368884" y="199662"/>
                </a:lnTo>
                <a:lnTo>
                  <a:pt x="384470" y="169993"/>
                </a:lnTo>
                <a:lnTo>
                  <a:pt x="396460" y="146519"/>
                </a:lnTo>
                <a:lnTo>
                  <a:pt x="404933" y="129075"/>
                </a:lnTo>
                <a:lnTo>
                  <a:pt x="409968" y="117493"/>
                </a:lnTo>
                <a:lnTo>
                  <a:pt x="773480" y="117493"/>
                </a:lnTo>
                <a:lnTo>
                  <a:pt x="784034" y="116153"/>
                </a:lnTo>
                <a:lnTo>
                  <a:pt x="791575" y="112132"/>
                </a:lnTo>
                <a:lnTo>
                  <a:pt x="796101" y="105433"/>
                </a:lnTo>
                <a:lnTo>
                  <a:pt x="797610" y="96056"/>
                </a:lnTo>
                <a:lnTo>
                  <a:pt x="796101" y="85504"/>
                </a:lnTo>
                <a:lnTo>
                  <a:pt x="791575" y="77968"/>
                </a:lnTo>
                <a:lnTo>
                  <a:pt x="784034" y="73446"/>
                </a:lnTo>
                <a:lnTo>
                  <a:pt x="773480" y="71938"/>
                </a:lnTo>
                <a:lnTo>
                  <a:pt x="429615" y="71938"/>
                </a:lnTo>
                <a:lnTo>
                  <a:pt x="442112" y="34422"/>
                </a:lnTo>
                <a:lnTo>
                  <a:pt x="398360" y="488"/>
                </a:lnTo>
                <a:lnTo>
                  <a:pt x="388100" y="0"/>
                </a:lnTo>
                <a:close/>
              </a:path>
              <a:path w="838835" h="786129">
                <a:moveTo>
                  <a:pt x="225971" y="190734"/>
                </a:moveTo>
                <a:lnTo>
                  <a:pt x="24117" y="190734"/>
                </a:lnTo>
                <a:lnTo>
                  <a:pt x="13542" y="192241"/>
                </a:lnTo>
                <a:lnTo>
                  <a:pt x="6029" y="196652"/>
                </a:lnTo>
                <a:lnTo>
                  <a:pt x="1507" y="203925"/>
                </a:lnTo>
                <a:lnTo>
                  <a:pt x="0" y="213962"/>
                </a:lnTo>
                <a:lnTo>
                  <a:pt x="1507" y="224508"/>
                </a:lnTo>
                <a:lnTo>
                  <a:pt x="6029" y="232046"/>
                </a:lnTo>
                <a:lnTo>
                  <a:pt x="13565" y="236571"/>
                </a:lnTo>
                <a:lnTo>
                  <a:pt x="24117" y="238080"/>
                </a:lnTo>
                <a:lnTo>
                  <a:pt x="225971" y="238080"/>
                </a:lnTo>
                <a:lnTo>
                  <a:pt x="236546" y="236571"/>
                </a:lnTo>
                <a:lnTo>
                  <a:pt x="244059" y="232157"/>
                </a:lnTo>
                <a:lnTo>
                  <a:pt x="248581" y="224883"/>
                </a:lnTo>
                <a:lnTo>
                  <a:pt x="250088" y="214851"/>
                </a:lnTo>
                <a:lnTo>
                  <a:pt x="248581" y="204300"/>
                </a:lnTo>
                <a:lnTo>
                  <a:pt x="244059" y="196763"/>
                </a:lnTo>
                <a:lnTo>
                  <a:pt x="236522" y="192241"/>
                </a:lnTo>
                <a:lnTo>
                  <a:pt x="225971" y="190734"/>
                </a:lnTo>
                <a:close/>
              </a:path>
              <a:path w="838835" h="786129">
                <a:moveTo>
                  <a:pt x="157200" y="38004"/>
                </a:moveTo>
                <a:lnTo>
                  <a:pt x="117906" y="38004"/>
                </a:lnTo>
                <a:lnTo>
                  <a:pt x="107355" y="39511"/>
                </a:lnTo>
                <a:lnTo>
                  <a:pt x="99818" y="44033"/>
                </a:lnTo>
                <a:lnTo>
                  <a:pt x="95296" y="51570"/>
                </a:lnTo>
                <a:lnTo>
                  <a:pt x="93789" y="62121"/>
                </a:lnTo>
                <a:lnTo>
                  <a:pt x="93789" y="190734"/>
                </a:lnTo>
                <a:lnTo>
                  <a:pt x="181317" y="190734"/>
                </a:lnTo>
                <a:lnTo>
                  <a:pt x="181317" y="62121"/>
                </a:lnTo>
                <a:lnTo>
                  <a:pt x="179810" y="51570"/>
                </a:lnTo>
                <a:lnTo>
                  <a:pt x="175288" y="44033"/>
                </a:lnTo>
                <a:lnTo>
                  <a:pt x="167751" y="39511"/>
                </a:lnTo>
                <a:lnTo>
                  <a:pt x="157200" y="3800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5845572" y="3835969"/>
            <a:ext cx="818515" cy="581025"/>
          </a:xfrm>
          <a:custGeom>
            <a:avLst/>
            <a:gdLst/>
            <a:ahLst/>
            <a:cxnLst/>
            <a:rect l="l" t="t" r="r" b="b"/>
            <a:pathLst>
              <a:path w="818515" h="581025">
                <a:moveTo>
                  <a:pt x="511338" y="5875"/>
                </a:moveTo>
                <a:lnTo>
                  <a:pt x="502490" y="8024"/>
                </a:lnTo>
                <a:lnTo>
                  <a:pt x="494145" y="13692"/>
                </a:lnTo>
                <a:lnTo>
                  <a:pt x="488929" y="21899"/>
                </a:lnTo>
                <a:lnTo>
                  <a:pt x="487895" y="30443"/>
                </a:lnTo>
                <a:lnTo>
                  <a:pt x="490879" y="39320"/>
                </a:lnTo>
                <a:lnTo>
                  <a:pt x="497714" y="48528"/>
                </a:lnTo>
                <a:lnTo>
                  <a:pt x="531852" y="88640"/>
                </a:lnTo>
                <a:lnTo>
                  <a:pt x="562142" y="130628"/>
                </a:lnTo>
                <a:lnTo>
                  <a:pt x="588917" y="174330"/>
                </a:lnTo>
                <a:lnTo>
                  <a:pt x="612510" y="219586"/>
                </a:lnTo>
                <a:lnTo>
                  <a:pt x="633252" y="266236"/>
                </a:lnTo>
                <a:lnTo>
                  <a:pt x="651475" y="314118"/>
                </a:lnTo>
                <a:lnTo>
                  <a:pt x="667512" y="363072"/>
                </a:lnTo>
                <a:lnTo>
                  <a:pt x="681695" y="412937"/>
                </a:lnTo>
                <a:lnTo>
                  <a:pt x="694357" y="463552"/>
                </a:lnTo>
                <a:lnTo>
                  <a:pt x="705829" y="514757"/>
                </a:lnTo>
                <a:lnTo>
                  <a:pt x="709985" y="525614"/>
                </a:lnTo>
                <a:lnTo>
                  <a:pt x="716989" y="532620"/>
                </a:lnTo>
                <a:lnTo>
                  <a:pt x="726674" y="535607"/>
                </a:lnTo>
                <a:lnTo>
                  <a:pt x="738874" y="534404"/>
                </a:lnTo>
                <a:lnTo>
                  <a:pt x="798704" y="517437"/>
                </a:lnTo>
                <a:lnTo>
                  <a:pt x="809415" y="512774"/>
                </a:lnTo>
                <a:lnTo>
                  <a:pt x="816022" y="505601"/>
                </a:lnTo>
                <a:lnTo>
                  <a:pt x="818440" y="496085"/>
                </a:lnTo>
                <a:lnTo>
                  <a:pt x="816586" y="484392"/>
                </a:lnTo>
                <a:lnTo>
                  <a:pt x="799518" y="431193"/>
                </a:lnTo>
                <a:lnTo>
                  <a:pt x="781304" y="380205"/>
                </a:lnTo>
                <a:lnTo>
                  <a:pt x="761725" y="331379"/>
                </a:lnTo>
                <a:lnTo>
                  <a:pt x="740564" y="284666"/>
                </a:lnTo>
                <a:lnTo>
                  <a:pt x="717604" y="240019"/>
                </a:lnTo>
                <a:lnTo>
                  <a:pt x="692627" y="197390"/>
                </a:lnTo>
                <a:lnTo>
                  <a:pt x="665416" y="156728"/>
                </a:lnTo>
                <a:lnTo>
                  <a:pt x="635754" y="117987"/>
                </a:lnTo>
                <a:lnTo>
                  <a:pt x="603423" y="81118"/>
                </a:lnTo>
                <a:lnTo>
                  <a:pt x="568205" y="46073"/>
                </a:lnTo>
                <a:lnTo>
                  <a:pt x="529883" y="12803"/>
                </a:lnTo>
                <a:lnTo>
                  <a:pt x="520524" y="7412"/>
                </a:lnTo>
                <a:lnTo>
                  <a:pt x="511338" y="5875"/>
                </a:lnTo>
                <a:close/>
              </a:path>
              <a:path w="818515" h="581025">
                <a:moveTo>
                  <a:pt x="278814" y="0"/>
                </a:moveTo>
                <a:lnTo>
                  <a:pt x="269293" y="3306"/>
                </a:lnTo>
                <a:lnTo>
                  <a:pt x="262119" y="10466"/>
                </a:lnTo>
                <a:lnTo>
                  <a:pt x="257455" y="21731"/>
                </a:lnTo>
                <a:lnTo>
                  <a:pt x="244868" y="73411"/>
                </a:lnTo>
                <a:lnTo>
                  <a:pt x="231246" y="122982"/>
                </a:lnTo>
                <a:lnTo>
                  <a:pt x="216263" y="170813"/>
                </a:lnTo>
                <a:lnTo>
                  <a:pt x="199592" y="217276"/>
                </a:lnTo>
                <a:lnTo>
                  <a:pt x="180909" y="262741"/>
                </a:lnTo>
                <a:lnTo>
                  <a:pt x="159885" y="307577"/>
                </a:lnTo>
                <a:lnTo>
                  <a:pt x="136197" y="352157"/>
                </a:lnTo>
                <a:lnTo>
                  <a:pt x="109517" y="396849"/>
                </a:lnTo>
                <a:lnTo>
                  <a:pt x="79520" y="442024"/>
                </a:lnTo>
                <a:lnTo>
                  <a:pt x="45879" y="488053"/>
                </a:lnTo>
                <a:lnTo>
                  <a:pt x="8269" y="535306"/>
                </a:lnTo>
                <a:lnTo>
                  <a:pt x="1871" y="544681"/>
                </a:lnTo>
                <a:lnTo>
                  <a:pt x="26800" y="580747"/>
                </a:lnTo>
                <a:lnTo>
                  <a:pt x="36286" y="578471"/>
                </a:lnTo>
                <a:lnTo>
                  <a:pt x="86978" y="526893"/>
                </a:lnTo>
                <a:lnTo>
                  <a:pt x="124959" y="482777"/>
                </a:lnTo>
                <a:lnTo>
                  <a:pt x="159876" y="439368"/>
                </a:lnTo>
                <a:lnTo>
                  <a:pt x="191890" y="396462"/>
                </a:lnTo>
                <a:lnTo>
                  <a:pt x="221163" y="353854"/>
                </a:lnTo>
                <a:lnTo>
                  <a:pt x="247856" y="311338"/>
                </a:lnTo>
                <a:lnTo>
                  <a:pt x="272130" y="268711"/>
                </a:lnTo>
                <a:lnTo>
                  <a:pt x="294145" y="225768"/>
                </a:lnTo>
                <a:lnTo>
                  <a:pt x="314064" y="182304"/>
                </a:lnTo>
                <a:lnTo>
                  <a:pt x="332048" y="138113"/>
                </a:lnTo>
                <a:lnTo>
                  <a:pt x="348257" y="92993"/>
                </a:lnTo>
                <a:lnTo>
                  <a:pt x="362853" y="46737"/>
                </a:lnTo>
                <a:lnTo>
                  <a:pt x="363815" y="37561"/>
                </a:lnTo>
                <a:lnTo>
                  <a:pt x="361180" y="27543"/>
                </a:lnTo>
                <a:lnTo>
                  <a:pt x="354691" y="18860"/>
                </a:lnTo>
                <a:lnTo>
                  <a:pt x="344095" y="13692"/>
                </a:lnTo>
                <a:lnTo>
                  <a:pt x="290514" y="293"/>
                </a:lnTo>
                <a:lnTo>
                  <a:pt x="27881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/>
          <p:nvPr/>
        </p:nvSpPr>
        <p:spPr>
          <a:xfrm>
            <a:off x="6848512" y="3762121"/>
            <a:ext cx="701040" cy="692785"/>
          </a:xfrm>
          <a:custGeom>
            <a:avLst/>
            <a:gdLst/>
            <a:ahLst/>
            <a:cxnLst/>
            <a:rect l="l" t="t" r="r" b="b"/>
            <a:pathLst>
              <a:path w="701040" h="692785">
                <a:moveTo>
                  <a:pt x="679931" y="118357"/>
                </a:moveTo>
                <a:lnTo>
                  <a:pt x="670583" y="118357"/>
                </a:lnTo>
                <a:lnTo>
                  <a:pt x="661905" y="122377"/>
                </a:lnTo>
                <a:lnTo>
                  <a:pt x="654065" y="130416"/>
                </a:lnTo>
                <a:lnTo>
                  <a:pt x="620341" y="173259"/>
                </a:lnTo>
                <a:lnTo>
                  <a:pt x="585946" y="214286"/>
                </a:lnTo>
                <a:lnTo>
                  <a:pt x="550827" y="253542"/>
                </a:lnTo>
                <a:lnTo>
                  <a:pt x="514931" y="291069"/>
                </a:lnTo>
                <a:lnTo>
                  <a:pt x="478208" y="326910"/>
                </a:lnTo>
                <a:lnTo>
                  <a:pt x="440603" y="361107"/>
                </a:lnTo>
                <a:lnTo>
                  <a:pt x="402064" y="393704"/>
                </a:lnTo>
                <a:lnTo>
                  <a:pt x="362539" y="424744"/>
                </a:lnTo>
                <a:lnTo>
                  <a:pt x="321976" y="454268"/>
                </a:lnTo>
                <a:lnTo>
                  <a:pt x="280322" y="482321"/>
                </a:lnTo>
                <a:lnTo>
                  <a:pt x="237525" y="508944"/>
                </a:lnTo>
                <a:lnTo>
                  <a:pt x="193531" y="534182"/>
                </a:lnTo>
                <a:lnTo>
                  <a:pt x="148289" y="558076"/>
                </a:lnTo>
                <a:lnTo>
                  <a:pt x="101747" y="580669"/>
                </a:lnTo>
                <a:lnTo>
                  <a:pt x="53851" y="602005"/>
                </a:lnTo>
                <a:lnTo>
                  <a:pt x="43832" y="608337"/>
                </a:lnTo>
                <a:lnTo>
                  <a:pt x="38001" y="616515"/>
                </a:lnTo>
                <a:lnTo>
                  <a:pt x="36524" y="626369"/>
                </a:lnTo>
                <a:lnTo>
                  <a:pt x="39563" y="637730"/>
                </a:lnTo>
                <a:lnTo>
                  <a:pt x="56530" y="675246"/>
                </a:lnTo>
                <a:lnTo>
                  <a:pt x="62850" y="685140"/>
                </a:lnTo>
                <a:lnTo>
                  <a:pt x="70934" y="690762"/>
                </a:lnTo>
                <a:lnTo>
                  <a:pt x="80524" y="692198"/>
                </a:lnTo>
                <a:lnTo>
                  <a:pt x="91366" y="689533"/>
                </a:lnTo>
                <a:lnTo>
                  <a:pt x="140313" y="667874"/>
                </a:lnTo>
                <a:lnTo>
                  <a:pt x="187687" y="644459"/>
                </a:lnTo>
                <a:lnTo>
                  <a:pt x="233507" y="619332"/>
                </a:lnTo>
                <a:lnTo>
                  <a:pt x="277790" y="592539"/>
                </a:lnTo>
                <a:lnTo>
                  <a:pt x="320555" y="564123"/>
                </a:lnTo>
                <a:lnTo>
                  <a:pt x="361821" y="534130"/>
                </a:lnTo>
                <a:lnTo>
                  <a:pt x="401606" y="502604"/>
                </a:lnTo>
                <a:lnTo>
                  <a:pt x="439927" y="469589"/>
                </a:lnTo>
                <a:lnTo>
                  <a:pt x="476805" y="435129"/>
                </a:lnTo>
                <a:lnTo>
                  <a:pt x="512256" y="399270"/>
                </a:lnTo>
                <a:lnTo>
                  <a:pt x="546299" y="362056"/>
                </a:lnTo>
                <a:lnTo>
                  <a:pt x="578952" y="323531"/>
                </a:lnTo>
                <a:lnTo>
                  <a:pt x="610235" y="283739"/>
                </a:lnTo>
                <a:lnTo>
                  <a:pt x="640165" y="242726"/>
                </a:lnTo>
                <a:lnTo>
                  <a:pt x="668760" y="200536"/>
                </a:lnTo>
                <a:lnTo>
                  <a:pt x="696039" y="157213"/>
                </a:lnTo>
                <a:lnTo>
                  <a:pt x="700957" y="137452"/>
                </a:lnTo>
                <a:lnTo>
                  <a:pt x="697296" y="129202"/>
                </a:lnTo>
                <a:lnTo>
                  <a:pt x="689778" y="122377"/>
                </a:lnTo>
                <a:lnTo>
                  <a:pt x="679931" y="118357"/>
                </a:lnTo>
                <a:close/>
              </a:path>
              <a:path w="701040" h="692785">
                <a:moveTo>
                  <a:pt x="29350" y="0"/>
                </a:moveTo>
                <a:lnTo>
                  <a:pt x="19918" y="1240"/>
                </a:lnTo>
                <a:lnTo>
                  <a:pt x="11822" y="6330"/>
                </a:lnTo>
                <a:lnTo>
                  <a:pt x="4727" y="15189"/>
                </a:lnTo>
                <a:lnTo>
                  <a:pt x="3838" y="16091"/>
                </a:lnTo>
                <a:lnTo>
                  <a:pt x="0" y="26445"/>
                </a:lnTo>
                <a:lnTo>
                  <a:pt x="600" y="35963"/>
                </a:lnTo>
                <a:lnTo>
                  <a:pt x="5724" y="44476"/>
                </a:lnTo>
                <a:lnTo>
                  <a:pt x="15459" y="51816"/>
                </a:lnTo>
                <a:lnTo>
                  <a:pt x="59270" y="78603"/>
                </a:lnTo>
                <a:lnTo>
                  <a:pt x="101023" y="106421"/>
                </a:lnTo>
                <a:lnTo>
                  <a:pt x="141234" y="135225"/>
                </a:lnTo>
                <a:lnTo>
                  <a:pt x="180418" y="164971"/>
                </a:lnTo>
                <a:lnTo>
                  <a:pt x="219090" y="195618"/>
                </a:lnTo>
                <a:lnTo>
                  <a:pt x="229078" y="201687"/>
                </a:lnTo>
                <a:lnTo>
                  <a:pt x="283390" y="150063"/>
                </a:lnTo>
                <a:lnTo>
                  <a:pt x="288304" y="128962"/>
                </a:lnTo>
                <a:lnTo>
                  <a:pt x="283642" y="120045"/>
                </a:lnTo>
                <a:lnTo>
                  <a:pt x="227235" y="86464"/>
                </a:lnTo>
                <a:lnTo>
                  <a:pt x="181292" y="62693"/>
                </a:lnTo>
                <a:lnTo>
                  <a:pt x="135561" y="40979"/>
                </a:lnTo>
                <a:lnTo>
                  <a:pt x="88972" y="21064"/>
                </a:lnTo>
                <a:lnTo>
                  <a:pt x="40452" y="2692"/>
                </a:lnTo>
                <a:lnTo>
                  <a:pt x="293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 descr=""/>
          <p:cNvSpPr/>
          <p:nvPr/>
        </p:nvSpPr>
        <p:spPr>
          <a:xfrm>
            <a:off x="7631809" y="3753197"/>
            <a:ext cx="818515" cy="667385"/>
          </a:xfrm>
          <a:custGeom>
            <a:avLst/>
            <a:gdLst/>
            <a:ahLst/>
            <a:cxnLst/>
            <a:rect l="l" t="t" r="r" b="b"/>
            <a:pathLst>
              <a:path w="818515" h="667385">
                <a:moveTo>
                  <a:pt x="511333" y="92225"/>
                </a:moveTo>
                <a:lnTo>
                  <a:pt x="502486" y="94375"/>
                </a:lnTo>
                <a:lnTo>
                  <a:pt x="494141" y="100037"/>
                </a:lnTo>
                <a:lnTo>
                  <a:pt x="488924" y="108245"/>
                </a:lnTo>
                <a:lnTo>
                  <a:pt x="487891" y="116789"/>
                </a:lnTo>
                <a:lnTo>
                  <a:pt x="490874" y="125666"/>
                </a:lnTo>
                <a:lnTo>
                  <a:pt x="497709" y="134873"/>
                </a:lnTo>
                <a:lnTo>
                  <a:pt x="531850" y="174986"/>
                </a:lnTo>
                <a:lnTo>
                  <a:pt x="562142" y="216974"/>
                </a:lnTo>
                <a:lnTo>
                  <a:pt x="588918" y="260676"/>
                </a:lnTo>
                <a:lnTo>
                  <a:pt x="612511" y="305932"/>
                </a:lnTo>
                <a:lnTo>
                  <a:pt x="633252" y="352582"/>
                </a:lnTo>
                <a:lnTo>
                  <a:pt x="651474" y="400464"/>
                </a:lnTo>
                <a:lnTo>
                  <a:pt x="667510" y="449418"/>
                </a:lnTo>
                <a:lnTo>
                  <a:pt x="681692" y="499283"/>
                </a:lnTo>
                <a:lnTo>
                  <a:pt x="694353" y="549898"/>
                </a:lnTo>
                <a:lnTo>
                  <a:pt x="705824" y="601103"/>
                </a:lnTo>
                <a:lnTo>
                  <a:pt x="709982" y="611960"/>
                </a:lnTo>
                <a:lnTo>
                  <a:pt x="716989" y="618966"/>
                </a:lnTo>
                <a:lnTo>
                  <a:pt x="726675" y="621952"/>
                </a:lnTo>
                <a:lnTo>
                  <a:pt x="738870" y="620750"/>
                </a:lnTo>
                <a:lnTo>
                  <a:pt x="798712" y="603783"/>
                </a:lnTo>
                <a:lnTo>
                  <a:pt x="809421" y="599120"/>
                </a:lnTo>
                <a:lnTo>
                  <a:pt x="816024" y="591946"/>
                </a:lnTo>
                <a:lnTo>
                  <a:pt x="818438" y="582430"/>
                </a:lnTo>
                <a:lnTo>
                  <a:pt x="816581" y="570737"/>
                </a:lnTo>
                <a:lnTo>
                  <a:pt x="799516" y="517538"/>
                </a:lnTo>
                <a:lnTo>
                  <a:pt x="781303" y="466549"/>
                </a:lnTo>
                <a:lnTo>
                  <a:pt x="761725" y="417722"/>
                </a:lnTo>
                <a:lnTo>
                  <a:pt x="740565" y="371009"/>
                </a:lnTo>
                <a:lnTo>
                  <a:pt x="717604" y="326361"/>
                </a:lnTo>
                <a:lnTo>
                  <a:pt x="692627" y="283730"/>
                </a:lnTo>
                <a:lnTo>
                  <a:pt x="665415" y="243068"/>
                </a:lnTo>
                <a:lnTo>
                  <a:pt x="635751" y="204328"/>
                </a:lnTo>
                <a:lnTo>
                  <a:pt x="603419" y="167460"/>
                </a:lnTo>
                <a:lnTo>
                  <a:pt x="568200" y="132416"/>
                </a:lnTo>
                <a:lnTo>
                  <a:pt x="529878" y="99148"/>
                </a:lnTo>
                <a:lnTo>
                  <a:pt x="520519" y="93760"/>
                </a:lnTo>
                <a:lnTo>
                  <a:pt x="511333" y="92225"/>
                </a:lnTo>
                <a:close/>
              </a:path>
              <a:path w="818515" h="667385">
                <a:moveTo>
                  <a:pt x="661171" y="0"/>
                </a:moveTo>
                <a:lnTo>
                  <a:pt x="655812" y="0"/>
                </a:lnTo>
                <a:lnTo>
                  <a:pt x="645401" y="1354"/>
                </a:lnTo>
                <a:lnTo>
                  <a:pt x="638174" y="5473"/>
                </a:lnTo>
                <a:lnTo>
                  <a:pt x="633962" y="12440"/>
                </a:lnTo>
                <a:lnTo>
                  <a:pt x="632596" y="22339"/>
                </a:lnTo>
                <a:lnTo>
                  <a:pt x="632596" y="121475"/>
                </a:lnTo>
                <a:lnTo>
                  <a:pt x="633962" y="131371"/>
                </a:lnTo>
                <a:lnTo>
                  <a:pt x="638174" y="138334"/>
                </a:lnTo>
                <a:lnTo>
                  <a:pt x="645401" y="142449"/>
                </a:lnTo>
                <a:lnTo>
                  <a:pt x="655812" y="143802"/>
                </a:lnTo>
                <a:lnTo>
                  <a:pt x="661171" y="143802"/>
                </a:lnTo>
                <a:lnTo>
                  <a:pt x="671340" y="142449"/>
                </a:lnTo>
                <a:lnTo>
                  <a:pt x="678915" y="138334"/>
                </a:lnTo>
                <a:lnTo>
                  <a:pt x="683643" y="131371"/>
                </a:lnTo>
                <a:lnTo>
                  <a:pt x="685276" y="121475"/>
                </a:lnTo>
                <a:lnTo>
                  <a:pt x="685276" y="22339"/>
                </a:lnTo>
                <a:lnTo>
                  <a:pt x="683643" y="12440"/>
                </a:lnTo>
                <a:lnTo>
                  <a:pt x="678915" y="5473"/>
                </a:lnTo>
                <a:lnTo>
                  <a:pt x="671340" y="1354"/>
                </a:lnTo>
                <a:lnTo>
                  <a:pt x="661171" y="0"/>
                </a:lnTo>
                <a:close/>
              </a:path>
              <a:path w="818515" h="667385">
                <a:moveTo>
                  <a:pt x="742438" y="0"/>
                </a:moveTo>
                <a:lnTo>
                  <a:pt x="737079" y="0"/>
                </a:lnTo>
                <a:lnTo>
                  <a:pt x="726910" y="1354"/>
                </a:lnTo>
                <a:lnTo>
                  <a:pt x="719335" y="5473"/>
                </a:lnTo>
                <a:lnTo>
                  <a:pt x="714606" y="12440"/>
                </a:lnTo>
                <a:lnTo>
                  <a:pt x="712974" y="22339"/>
                </a:lnTo>
                <a:lnTo>
                  <a:pt x="712974" y="121475"/>
                </a:lnTo>
                <a:lnTo>
                  <a:pt x="714606" y="131371"/>
                </a:lnTo>
                <a:lnTo>
                  <a:pt x="719335" y="138334"/>
                </a:lnTo>
                <a:lnTo>
                  <a:pt x="726910" y="142449"/>
                </a:lnTo>
                <a:lnTo>
                  <a:pt x="737079" y="143802"/>
                </a:lnTo>
                <a:lnTo>
                  <a:pt x="742438" y="143802"/>
                </a:lnTo>
                <a:lnTo>
                  <a:pt x="752856" y="142449"/>
                </a:lnTo>
                <a:lnTo>
                  <a:pt x="760087" y="138334"/>
                </a:lnTo>
                <a:lnTo>
                  <a:pt x="764300" y="131371"/>
                </a:lnTo>
                <a:lnTo>
                  <a:pt x="765667" y="121475"/>
                </a:lnTo>
                <a:lnTo>
                  <a:pt x="765667" y="22339"/>
                </a:lnTo>
                <a:lnTo>
                  <a:pt x="764300" y="12440"/>
                </a:lnTo>
                <a:lnTo>
                  <a:pt x="760087" y="5473"/>
                </a:lnTo>
                <a:lnTo>
                  <a:pt x="752856" y="1354"/>
                </a:lnTo>
                <a:lnTo>
                  <a:pt x="742438" y="0"/>
                </a:lnTo>
                <a:close/>
              </a:path>
              <a:path w="818515" h="667385">
                <a:moveTo>
                  <a:pt x="278809" y="86347"/>
                </a:moveTo>
                <a:lnTo>
                  <a:pt x="269289" y="89657"/>
                </a:lnTo>
                <a:lnTo>
                  <a:pt x="262114" y="96817"/>
                </a:lnTo>
                <a:lnTo>
                  <a:pt x="257451" y="108076"/>
                </a:lnTo>
                <a:lnTo>
                  <a:pt x="244864" y="159757"/>
                </a:lnTo>
                <a:lnTo>
                  <a:pt x="231242" y="209327"/>
                </a:lnTo>
                <a:lnTo>
                  <a:pt x="216258" y="257159"/>
                </a:lnTo>
                <a:lnTo>
                  <a:pt x="199588" y="303621"/>
                </a:lnTo>
                <a:lnTo>
                  <a:pt x="180904" y="349085"/>
                </a:lnTo>
                <a:lnTo>
                  <a:pt x="159881" y="393921"/>
                </a:lnTo>
                <a:lnTo>
                  <a:pt x="136192" y="438499"/>
                </a:lnTo>
                <a:lnTo>
                  <a:pt x="109512" y="483189"/>
                </a:lnTo>
                <a:lnTo>
                  <a:pt x="79515" y="528363"/>
                </a:lnTo>
                <a:lnTo>
                  <a:pt x="45874" y="574389"/>
                </a:lnTo>
                <a:lnTo>
                  <a:pt x="8264" y="621639"/>
                </a:lnTo>
                <a:lnTo>
                  <a:pt x="1868" y="631021"/>
                </a:lnTo>
                <a:lnTo>
                  <a:pt x="26796" y="667084"/>
                </a:lnTo>
                <a:lnTo>
                  <a:pt x="36287" y="664809"/>
                </a:lnTo>
                <a:lnTo>
                  <a:pt x="86983" y="613238"/>
                </a:lnTo>
                <a:lnTo>
                  <a:pt x="124961" y="569123"/>
                </a:lnTo>
                <a:lnTo>
                  <a:pt x="159876" y="525714"/>
                </a:lnTo>
                <a:lnTo>
                  <a:pt x="191889" y="482808"/>
                </a:lnTo>
                <a:lnTo>
                  <a:pt x="221161" y="440199"/>
                </a:lnTo>
                <a:lnTo>
                  <a:pt x="247853" y="397684"/>
                </a:lnTo>
                <a:lnTo>
                  <a:pt x="272126" y="355057"/>
                </a:lnTo>
                <a:lnTo>
                  <a:pt x="294141" y="312114"/>
                </a:lnTo>
                <a:lnTo>
                  <a:pt x="314060" y="268649"/>
                </a:lnTo>
                <a:lnTo>
                  <a:pt x="332043" y="224459"/>
                </a:lnTo>
                <a:lnTo>
                  <a:pt x="348252" y="179339"/>
                </a:lnTo>
                <a:lnTo>
                  <a:pt x="362848" y="133083"/>
                </a:lnTo>
                <a:lnTo>
                  <a:pt x="363816" y="123905"/>
                </a:lnTo>
                <a:lnTo>
                  <a:pt x="361180" y="113884"/>
                </a:lnTo>
                <a:lnTo>
                  <a:pt x="354688" y="105201"/>
                </a:lnTo>
                <a:lnTo>
                  <a:pt x="344090" y="100037"/>
                </a:lnTo>
                <a:lnTo>
                  <a:pt x="290509" y="86639"/>
                </a:lnTo>
                <a:lnTo>
                  <a:pt x="278809" y="86347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/>
          <p:nvPr/>
        </p:nvSpPr>
        <p:spPr>
          <a:xfrm>
            <a:off x="8582325" y="4073845"/>
            <a:ext cx="728980" cy="59055"/>
          </a:xfrm>
          <a:custGeom>
            <a:avLst/>
            <a:gdLst/>
            <a:ahLst/>
            <a:cxnLst/>
            <a:rect l="l" t="t" r="r" b="b"/>
            <a:pathLst>
              <a:path w="728979" h="59054">
                <a:moveTo>
                  <a:pt x="704710" y="0"/>
                </a:moveTo>
                <a:lnTo>
                  <a:pt x="24117" y="0"/>
                </a:lnTo>
                <a:lnTo>
                  <a:pt x="13571" y="1507"/>
                </a:lnTo>
                <a:lnTo>
                  <a:pt x="6034" y="6029"/>
                </a:lnTo>
                <a:lnTo>
                  <a:pt x="1509" y="13565"/>
                </a:lnTo>
                <a:lnTo>
                  <a:pt x="0" y="24117"/>
                </a:lnTo>
                <a:lnTo>
                  <a:pt x="0" y="34836"/>
                </a:lnTo>
                <a:lnTo>
                  <a:pt x="1509" y="45387"/>
                </a:lnTo>
                <a:lnTo>
                  <a:pt x="6034" y="52924"/>
                </a:lnTo>
                <a:lnTo>
                  <a:pt x="13571" y="57446"/>
                </a:lnTo>
                <a:lnTo>
                  <a:pt x="24117" y="58953"/>
                </a:lnTo>
                <a:lnTo>
                  <a:pt x="704710" y="58953"/>
                </a:lnTo>
                <a:lnTo>
                  <a:pt x="715259" y="57446"/>
                </a:lnTo>
                <a:lnTo>
                  <a:pt x="722791" y="52924"/>
                </a:lnTo>
                <a:lnTo>
                  <a:pt x="727309" y="45387"/>
                </a:lnTo>
                <a:lnTo>
                  <a:pt x="728814" y="34836"/>
                </a:lnTo>
                <a:lnTo>
                  <a:pt x="728814" y="24117"/>
                </a:lnTo>
                <a:lnTo>
                  <a:pt x="727309" y="13565"/>
                </a:lnTo>
                <a:lnTo>
                  <a:pt x="722791" y="6029"/>
                </a:lnTo>
                <a:lnTo>
                  <a:pt x="715259" y="1507"/>
                </a:lnTo>
                <a:lnTo>
                  <a:pt x="7047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 descr=""/>
          <p:cNvSpPr/>
          <p:nvPr/>
        </p:nvSpPr>
        <p:spPr>
          <a:xfrm>
            <a:off x="9507973" y="3676389"/>
            <a:ext cx="744220" cy="789940"/>
          </a:xfrm>
          <a:custGeom>
            <a:avLst/>
            <a:gdLst/>
            <a:ahLst/>
            <a:cxnLst/>
            <a:rect l="l" t="t" r="r" b="b"/>
            <a:pathLst>
              <a:path w="744220" h="789939">
                <a:moveTo>
                  <a:pt x="720424" y="0"/>
                </a:moveTo>
                <a:lnTo>
                  <a:pt x="715064" y="0"/>
                </a:lnTo>
                <a:lnTo>
                  <a:pt x="704888" y="1354"/>
                </a:lnTo>
                <a:lnTo>
                  <a:pt x="697310" y="5473"/>
                </a:lnTo>
                <a:lnTo>
                  <a:pt x="692580" y="12440"/>
                </a:lnTo>
                <a:lnTo>
                  <a:pt x="690947" y="22339"/>
                </a:lnTo>
                <a:lnTo>
                  <a:pt x="690947" y="121475"/>
                </a:lnTo>
                <a:lnTo>
                  <a:pt x="692580" y="131371"/>
                </a:lnTo>
                <a:lnTo>
                  <a:pt x="697310" y="138334"/>
                </a:lnTo>
                <a:lnTo>
                  <a:pt x="704888" y="142449"/>
                </a:lnTo>
                <a:lnTo>
                  <a:pt x="715064" y="143802"/>
                </a:lnTo>
                <a:lnTo>
                  <a:pt x="720424" y="143802"/>
                </a:lnTo>
                <a:lnTo>
                  <a:pt x="730834" y="142449"/>
                </a:lnTo>
                <a:lnTo>
                  <a:pt x="738061" y="138334"/>
                </a:lnTo>
                <a:lnTo>
                  <a:pt x="742273" y="131371"/>
                </a:lnTo>
                <a:lnTo>
                  <a:pt x="743639" y="121475"/>
                </a:lnTo>
                <a:lnTo>
                  <a:pt x="743639" y="22339"/>
                </a:lnTo>
                <a:lnTo>
                  <a:pt x="742273" y="12440"/>
                </a:lnTo>
                <a:lnTo>
                  <a:pt x="738061" y="5473"/>
                </a:lnTo>
                <a:lnTo>
                  <a:pt x="730834" y="1354"/>
                </a:lnTo>
                <a:lnTo>
                  <a:pt x="720424" y="0"/>
                </a:lnTo>
                <a:close/>
              </a:path>
              <a:path w="744220" h="789939">
                <a:moveTo>
                  <a:pt x="655443" y="211683"/>
                </a:moveTo>
                <a:lnTo>
                  <a:pt x="533747" y="211683"/>
                </a:lnTo>
                <a:lnTo>
                  <a:pt x="514783" y="260481"/>
                </a:lnTo>
                <a:lnTo>
                  <a:pt x="494931" y="306914"/>
                </a:lnTo>
                <a:lnTo>
                  <a:pt x="474019" y="351096"/>
                </a:lnTo>
                <a:lnTo>
                  <a:pt x="451873" y="393138"/>
                </a:lnTo>
                <a:lnTo>
                  <a:pt x="428321" y="433154"/>
                </a:lnTo>
                <a:lnTo>
                  <a:pt x="403188" y="471257"/>
                </a:lnTo>
                <a:lnTo>
                  <a:pt x="376302" y="507559"/>
                </a:lnTo>
                <a:lnTo>
                  <a:pt x="347490" y="542173"/>
                </a:lnTo>
                <a:lnTo>
                  <a:pt x="316578" y="575212"/>
                </a:lnTo>
                <a:lnTo>
                  <a:pt x="283395" y="606789"/>
                </a:lnTo>
                <a:lnTo>
                  <a:pt x="247766" y="637016"/>
                </a:lnTo>
                <a:lnTo>
                  <a:pt x="209518" y="666006"/>
                </a:lnTo>
                <a:lnTo>
                  <a:pt x="168479" y="693872"/>
                </a:lnTo>
                <a:lnTo>
                  <a:pt x="124475" y="720727"/>
                </a:lnTo>
                <a:lnTo>
                  <a:pt x="77334" y="746683"/>
                </a:lnTo>
                <a:lnTo>
                  <a:pt x="64249" y="761409"/>
                </a:lnTo>
                <a:lnTo>
                  <a:pt x="66401" y="778057"/>
                </a:lnTo>
                <a:lnTo>
                  <a:pt x="79604" y="789512"/>
                </a:lnTo>
                <a:lnTo>
                  <a:pt x="99673" y="788657"/>
                </a:lnTo>
                <a:lnTo>
                  <a:pt x="150101" y="765565"/>
                </a:lnTo>
                <a:lnTo>
                  <a:pt x="197469" y="741620"/>
                </a:lnTo>
                <a:lnTo>
                  <a:pt x="241945" y="716730"/>
                </a:lnTo>
                <a:lnTo>
                  <a:pt x="283694" y="690801"/>
                </a:lnTo>
                <a:lnTo>
                  <a:pt x="322885" y="663741"/>
                </a:lnTo>
                <a:lnTo>
                  <a:pt x="359683" y="635457"/>
                </a:lnTo>
                <a:lnTo>
                  <a:pt x="394257" y="605857"/>
                </a:lnTo>
                <a:lnTo>
                  <a:pt x="426772" y="574847"/>
                </a:lnTo>
                <a:lnTo>
                  <a:pt x="457396" y="542336"/>
                </a:lnTo>
                <a:lnTo>
                  <a:pt x="486295" y="508230"/>
                </a:lnTo>
                <a:lnTo>
                  <a:pt x="513636" y="472436"/>
                </a:lnTo>
                <a:lnTo>
                  <a:pt x="539587" y="434862"/>
                </a:lnTo>
                <a:lnTo>
                  <a:pt x="564314" y="395415"/>
                </a:lnTo>
                <a:lnTo>
                  <a:pt x="587984" y="354002"/>
                </a:lnTo>
                <a:lnTo>
                  <a:pt x="610814" y="310426"/>
                </a:lnTo>
                <a:lnTo>
                  <a:pt x="632820" y="264909"/>
                </a:lnTo>
                <a:lnTo>
                  <a:pt x="654320" y="217042"/>
                </a:lnTo>
                <a:lnTo>
                  <a:pt x="655443" y="211683"/>
                </a:lnTo>
                <a:close/>
              </a:path>
              <a:path w="744220" h="789939">
                <a:moveTo>
                  <a:pt x="278573" y="44809"/>
                </a:moveTo>
                <a:lnTo>
                  <a:pt x="268818" y="46555"/>
                </a:lnTo>
                <a:lnTo>
                  <a:pt x="260901" y="52487"/>
                </a:lnTo>
                <a:lnTo>
                  <a:pt x="255070" y="62522"/>
                </a:lnTo>
                <a:lnTo>
                  <a:pt x="236036" y="107404"/>
                </a:lnTo>
                <a:lnTo>
                  <a:pt x="215177" y="150919"/>
                </a:lnTo>
                <a:lnTo>
                  <a:pt x="192391" y="193023"/>
                </a:lnTo>
                <a:lnTo>
                  <a:pt x="167576" y="233671"/>
                </a:lnTo>
                <a:lnTo>
                  <a:pt x="140629" y="272820"/>
                </a:lnTo>
                <a:lnTo>
                  <a:pt x="111354" y="310531"/>
                </a:lnTo>
                <a:lnTo>
                  <a:pt x="79927" y="346443"/>
                </a:lnTo>
                <a:lnTo>
                  <a:pt x="45967" y="380828"/>
                </a:lnTo>
                <a:lnTo>
                  <a:pt x="9465" y="413537"/>
                </a:lnTo>
                <a:lnTo>
                  <a:pt x="0" y="430198"/>
                </a:lnTo>
                <a:lnTo>
                  <a:pt x="4101" y="446358"/>
                </a:lnTo>
                <a:lnTo>
                  <a:pt x="18254" y="455487"/>
                </a:lnTo>
                <a:lnTo>
                  <a:pt x="38942" y="451053"/>
                </a:lnTo>
                <a:lnTo>
                  <a:pt x="81956" y="423167"/>
                </a:lnTo>
                <a:lnTo>
                  <a:pt x="121564" y="392580"/>
                </a:lnTo>
                <a:lnTo>
                  <a:pt x="157971" y="359649"/>
                </a:lnTo>
                <a:lnTo>
                  <a:pt x="191378" y="324734"/>
                </a:lnTo>
                <a:lnTo>
                  <a:pt x="221989" y="288195"/>
                </a:lnTo>
                <a:lnTo>
                  <a:pt x="250006" y="250392"/>
                </a:lnTo>
                <a:lnTo>
                  <a:pt x="275632" y="211683"/>
                </a:lnTo>
                <a:lnTo>
                  <a:pt x="655443" y="211683"/>
                </a:lnTo>
                <a:lnTo>
                  <a:pt x="658902" y="195174"/>
                </a:lnTo>
                <a:lnTo>
                  <a:pt x="652763" y="179417"/>
                </a:lnTo>
                <a:lnTo>
                  <a:pt x="638249" y="170192"/>
                </a:lnTo>
                <a:lnTo>
                  <a:pt x="617706" y="167919"/>
                </a:lnTo>
                <a:lnTo>
                  <a:pt x="305985" y="167919"/>
                </a:lnTo>
                <a:lnTo>
                  <a:pt x="317671" y="150168"/>
                </a:lnTo>
                <a:lnTo>
                  <a:pt x="327764" y="133756"/>
                </a:lnTo>
                <a:lnTo>
                  <a:pt x="337015" y="117677"/>
                </a:lnTo>
                <a:lnTo>
                  <a:pt x="346180" y="100926"/>
                </a:lnTo>
                <a:lnTo>
                  <a:pt x="349864" y="89567"/>
                </a:lnTo>
                <a:lnTo>
                  <a:pt x="348860" y="79716"/>
                </a:lnTo>
                <a:lnTo>
                  <a:pt x="343169" y="71539"/>
                </a:lnTo>
                <a:lnTo>
                  <a:pt x="332794" y="65201"/>
                </a:lnTo>
                <a:lnTo>
                  <a:pt x="289919" y="47332"/>
                </a:lnTo>
                <a:lnTo>
                  <a:pt x="278573" y="44809"/>
                </a:lnTo>
                <a:close/>
              </a:path>
              <a:path w="744220" h="789939">
                <a:moveTo>
                  <a:pt x="639144" y="0"/>
                </a:moveTo>
                <a:lnTo>
                  <a:pt x="633784" y="0"/>
                </a:lnTo>
                <a:lnTo>
                  <a:pt x="623374" y="1354"/>
                </a:lnTo>
                <a:lnTo>
                  <a:pt x="616147" y="5473"/>
                </a:lnTo>
                <a:lnTo>
                  <a:pt x="611935" y="12440"/>
                </a:lnTo>
                <a:lnTo>
                  <a:pt x="610569" y="22339"/>
                </a:lnTo>
                <a:lnTo>
                  <a:pt x="610569" y="121475"/>
                </a:lnTo>
                <a:lnTo>
                  <a:pt x="611935" y="131371"/>
                </a:lnTo>
                <a:lnTo>
                  <a:pt x="616147" y="138334"/>
                </a:lnTo>
                <a:lnTo>
                  <a:pt x="623374" y="142449"/>
                </a:lnTo>
                <a:lnTo>
                  <a:pt x="633784" y="143802"/>
                </a:lnTo>
                <a:lnTo>
                  <a:pt x="639144" y="143802"/>
                </a:lnTo>
                <a:lnTo>
                  <a:pt x="649315" y="142449"/>
                </a:lnTo>
                <a:lnTo>
                  <a:pt x="656894" y="138334"/>
                </a:lnTo>
                <a:lnTo>
                  <a:pt x="661627" y="131371"/>
                </a:lnTo>
                <a:lnTo>
                  <a:pt x="663261" y="121475"/>
                </a:lnTo>
                <a:lnTo>
                  <a:pt x="663261" y="22339"/>
                </a:lnTo>
                <a:lnTo>
                  <a:pt x="661627" y="12440"/>
                </a:lnTo>
                <a:lnTo>
                  <a:pt x="656894" y="5473"/>
                </a:lnTo>
                <a:lnTo>
                  <a:pt x="649315" y="1354"/>
                </a:lnTo>
                <a:lnTo>
                  <a:pt x="639144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3" name="object 43" descr=""/>
          <p:cNvGrpSpPr/>
          <p:nvPr/>
        </p:nvGrpSpPr>
        <p:grpSpPr>
          <a:xfrm>
            <a:off x="0" y="13017996"/>
            <a:ext cx="10692130" cy="2102485"/>
            <a:chOff x="0" y="13017996"/>
            <a:chExt cx="10692130" cy="2102485"/>
          </a:xfrm>
        </p:grpSpPr>
        <p:sp>
          <p:nvSpPr>
            <p:cNvPr id="44" name="object 44" descr=""/>
            <p:cNvSpPr/>
            <p:nvPr/>
          </p:nvSpPr>
          <p:spPr>
            <a:xfrm>
              <a:off x="0" y="13017996"/>
              <a:ext cx="10692130" cy="2102485"/>
            </a:xfrm>
            <a:custGeom>
              <a:avLst/>
              <a:gdLst/>
              <a:ahLst/>
              <a:cxnLst/>
              <a:rect l="l" t="t" r="r" b="b"/>
              <a:pathLst>
                <a:path w="10692130" h="2102484">
                  <a:moveTo>
                    <a:pt x="0" y="2101989"/>
                  </a:moveTo>
                  <a:lnTo>
                    <a:pt x="0" y="0"/>
                  </a:lnTo>
                  <a:lnTo>
                    <a:pt x="10692002" y="0"/>
                  </a:lnTo>
                  <a:lnTo>
                    <a:pt x="10692003" y="2101989"/>
                  </a:lnTo>
                  <a:lnTo>
                    <a:pt x="0" y="21019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711696" y="14706402"/>
              <a:ext cx="1441441" cy="118040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307063" y="14817000"/>
              <a:ext cx="337820" cy="86995"/>
            </a:xfrm>
            <a:custGeom>
              <a:avLst/>
              <a:gdLst/>
              <a:ahLst/>
              <a:cxnLst/>
              <a:rect l="l" t="t" r="r" b="b"/>
              <a:pathLst>
                <a:path w="337820" h="86994">
                  <a:moveTo>
                    <a:pt x="326813" y="6083"/>
                  </a:moveTo>
                  <a:lnTo>
                    <a:pt x="322046" y="6083"/>
                  </a:lnTo>
                  <a:lnTo>
                    <a:pt x="327126" y="13957"/>
                  </a:lnTo>
                  <a:lnTo>
                    <a:pt x="327051" y="23736"/>
                  </a:lnTo>
                  <a:lnTo>
                    <a:pt x="326325" y="29900"/>
                  </a:lnTo>
                  <a:lnTo>
                    <a:pt x="323476" y="35440"/>
                  </a:lnTo>
                  <a:lnTo>
                    <a:pt x="317916" y="41126"/>
                  </a:lnTo>
                  <a:lnTo>
                    <a:pt x="308978" y="48361"/>
                  </a:lnTo>
                  <a:lnTo>
                    <a:pt x="297978" y="58028"/>
                  </a:lnTo>
                  <a:lnTo>
                    <a:pt x="289987" y="67457"/>
                  </a:lnTo>
                  <a:lnTo>
                    <a:pt x="285112" y="76413"/>
                  </a:lnTo>
                  <a:lnTo>
                    <a:pt x="283464" y="84658"/>
                  </a:lnTo>
                  <a:lnTo>
                    <a:pt x="283464" y="85039"/>
                  </a:lnTo>
                  <a:lnTo>
                    <a:pt x="336397" y="85039"/>
                  </a:lnTo>
                  <a:lnTo>
                    <a:pt x="337540" y="78816"/>
                  </a:lnTo>
                  <a:lnTo>
                    <a:pt x="290830" y="78816"/>
                  </a:lnTo>
                  <a:lnTo>
                    <a:pt x="293659" y="72717"/>
                  </a:lnTo>
                  <a:lnTo>
                    <a:pt x="298332" y="66460"/>
                  </a:lnTo>
                  <a:lnTo>
                    <a:pt x="304838" y="59844"/>
                  </a:lnTo>
                  <a:lnTo>
                    <a:pt x="313169" y="52666"/>
                  </a:lnTo>
                  <a:lnTo>
                    <a:pt x="322972" y="44455"/>
                  </a:lnTo>
                  <a:lnTo>
                    <a:pt x="329445" y="37788"/>
                  </a:lnTo>
                  <a:lnTo>
                    <a:pt x="333016" y="31074"/>
                  </a:lnTo>
                  <a:lnTo>
                    <a:pt x="334111" y="22720"/>
                  </a:lnTo>
                  <a:lnTo>
                    <a:pt x="332716" y="14455"/>
                  </a:lnTo>
                  <a:lnTo>
                    <a:pt x="328382" y="7169"/>
                  </a:lnTo>
                  <a:lnTo>
                    <a:pt x="326813" y="6083"/>
                  </a:lnTo>
                  <a:close/>
                </a:path>
                <a:path w="337820" h="86994">
                  <a:moveTo>
                    <a:pt x="309994" y="0"/>
                  </a:moveTo>
                  <a:lnTo>
                    <a:pt x="299575" y="1744"/>
                  </a:lnTo>
                  <a:lnTo>
                    <a:pt x="291749" y="6629"/>
                  </a:lnTo>
                  <a:lnTo>
                    <a:pt x="286539" y="14133"/>
                  </a:lnTo>
                  <a:lnTo>
                    <a:pt x="283972" y="23736"/>
                  </a:lnTo>
                  <a:lnTo>
                    <a:pt x="290449" y="23736"/>
                  </a:lnTo>
                  <a:lnTo>
                    <a:pt x="292806" y="15834"/>
                  </a:lnTo>
                  <a:lnTo>
                    <a:pt x="296745" y="10337"/>
                  </a:lnTo>
                  <a:lnTo>
                    <a:pt x="302421" y="7127"/>
                  </a:lnTo>
                  <a:lnTo>
                    <a:pt x="309994" y="6083"/>
                  </a:lnTo>
                  <a:lnTo>
                    <a:pt x="326813" y="6083"/>
                  </a:lnTo>
                  <a:lnTo>
                    <a:pt x="320883" y="1978"/>
                  </a:lnTo>
                  <a:lnTo>
                    <a:pt x="309994" y="0"/>
                  </a:lnTo>
                  <a:close/>
                </a:path>
                <a:path w="337820" h="86994">
                  <a:moveTo>
                    <a:pt x="264401" y="9512"/>
                  </a:moveTo>
                  <a:lnTo>
                    <a:pt x="257797" y="9512"/>
                  </a:lnTo>
                  <a:lnTo>
                    <a:pt x="257797" y="85039"/>
                  </a:lnTo>
                  <a:lnTo>
                    <a:pt x="264401" y="85039"/>
                  </a:lnTo>
                  <a:lnTo>
                    <a:pt x="264401" y="9512"/>
                  </a:lnTo>
                  <a:close/>
                </a:path>
                <a:path w="337820" h="86994">
                  <a:moveTo>
                    <a:pt x="264401" y="888"/>
                  </a:moveTo>
                  <a:lnTo>
                    <a:pt x="258940" y="888"/>
                  </a:lnTo>
                  <a:lnTo>
                    <a:pt x="252590" y="6464"/>
                  </a:lnTo>
                  <a:lnTo>
                    <a:pt x="244475" y="11417"/>
                  </a:lnTo>
                  <a:lnTo>
                    <a:pt x="239014" y="13322"/>
                  </a:lnTo>
                  <a:lnTo>
                    <a:pt x="239014" y="19291"/>
                  </a:lnTo>
                  <a:lnTo>
                    <a:pt x="243967" y="18148"/>
                  </a:lnTo>
                  <a:lnTo>
                    <a:pt x="253479" y="13322"/>
                  </a:lnTo>
                  <a:lnTo>
                    <a:pt x="257797" y="9512"/>
                  </a:lnTo>
                  <a:lnTo>
                    <a:pt x="264401" y="9512"/>
                  </a:lnTo>
                  <a:lnTo>
                    <a:pt x="264401" y="888"/>
                  </a:lnTo>
                  <a:close/>
                </a:path>
                <a:path w="337820" h="86994">
                  <a:moveTo>
                    <a:pt x="221094" y="9512"/>
                  </a:moveTo>
                  <a:lnTo>
                    <a:pt x="214490" y="9512"/>
                  </a:lnTo>
                  <a:lnTo>
                    <a:pt x="214490" y="85039"/>
                  </a:lnTo>
                  <a:lnTo>
                    <a:pt x="221094" y="85039"/>
                  </a:lnTo>
                  <a:lnTo>
                    <a:pt x="221094" y="9512"/>
                  </a:lnTo>
                  <a:close/>
                </a:path>
                <a:path w="337820" h="86994">
                  <a:moveTo>
                    <a:pt x="221094" y="888"/>
                  </a:moveTo>
                  <a:lnTo>
                    <a:pt x="215633" y="888"/>
                  </a:lnTo>
                  <a:lnTo>
                    <a:pt x="209283" y="6464"/>
                  </a:lnTo>
                  <a:lnTo>
                    <a:pt x="201168" y="11417"/>
                  </a:lnTo>
                  <a:lnTo>
                    <a:pt x="195707" y="13322"/>
                  </a:lnTo>
                  <a:lnTo>
                    <a:pt x="195707" y="19291"/>
                  </a:lnTo>
                  <a:lnTo>
                    <a:pt x="200660" y="18148"/>
                  </a:lnTo>
                  <a:lnTo>
                    <a:pt x="210172" y="13322"/>
                  </a:lnTo>
                  <a:lnTo>
                    <a:pt x="214490" y="9512"/>
                  </a:lnTo>
                  <a:lnTo>
                    <a:pt x="221094" y="9512"/>
                  </a:lnTo>
                  <a:lnTo>
                    <a:pt x="221094" y="888"/>
                  </a:lnTo>
                  <a:close/>
                </a:path>
                <a:path w="337820" h="86994">
                  <a:moveTo>
                    <a:pt x="175937" y="6083"/>
                  </a:moveTo>
                  <a:lnTo>
                    <a:pt x="171170" y="6083"/>
                  </a:lnTo>
                  <a:lnTo>
                    <a:pt x="176250" y="13957"/>
                  </a:lnTo>
                  <a:lnTo>
                    <a:pt x="176175" y="23736"/>
                  </a:lnTo>
                  <a:lnTo>
                    <a:pt x="175449" y="29900"/>
                  </a:lnTo>
                  <a:lnTo>
                    <a:pt x="172600" y="35440"/>
                  </a:lnTo>
                  <a:lnTo>
                    <a:pt x="167040" y="41126"/>
                  </a:lnTo>
                  <a:lnTo>
                    <a:pt x="158102" y="48361"/>
                  </a:lnTo>
                  <a:lnTo>
                    <a:pt x="147102" y="58028"/>
                  </a:lnTo>
                  <a:lnTo>
                    <a:pt x="139111" y="67457"/>
                  </a:lnTo>
                  <a:lnTo>
                    <a:pt x="134236" y="76413"/>
                  </a:lnTo>
                  <a:lnTo>
                    <a:pt x="132588" y="84658"/>
                  </a:lnTo>
                  <a:lnTo>
                    <a:pt x="132588" y="85039"/>
                  </a:lnTo>
                  <a:lnTo>
                    <a:pt x="185521" y="85039"/>
                  </a:lnTo>
                  <a:lnTo>
                    <a:pt x="186664" y="78816"/>
                  </a:lnTo>
                  <a:lnTo>
                    <a:pt x="139954" y="78816"/>
                  </a:lnTo>
                  <a:lnTo>
                    <a:pt x="142783" y="72717"/>
                  </a:lnTo>
                  <a:lnTo>
                    <a:pt x="147456" y="66460"/>
                  </a:lnTo>
                  <a:lnTo>
                    <a:pt x="153962" y="59844"/>
                  </a:lnTo>
                  <a:lnTo>
                    <a:pt x="162293" y="52666"/>
                  </a:lnTo>
                  <a:lnTo>
                    <a:pt x="172096" y="44455"/>
                  </a:lnTo>
                  <a:lnTo>
                    <a:pt x="178569" y="37788"/>
                  </a:lnTo>
                  <a:lnTo>
                    <a:pt x="182140" y="31074"/>
                  </a:lnTo>
                  <a:lnTo>
                    <a:pt x="183235" y="22720"/>
                  </a:lnTo>
                  <a:lnTo>
                    <a:pt x="181840" y="14455"/>
                  </a:lnTo>
                  <a:lnTo>
                    <a:pt x="177506" y="7169"/>
                  </a:lnTo>
                  <a:lnTo>
                    <a:pt x="175937" y="6083"/>
                  </a:lnTo>
                  <a:close/>
                </a:path>
                <a:path w="337820" h="86994">
                  <a:moveTo>
                    <a:pt x="159118" y="0"/>
                  </a:moveTo>
                  <a:lnTo>
                    <a:pt x="148694" y="1744"/>
                  </a:lnTo>
                  <a:lnTo>
                    <a:pt x="140868" y="6629"/>
                  </a:lnTo>
                  <a:lnTo>
                    <a:pt x="135661" y="14133"/>
                  </a:lnTo>
                  <a:lnTo>
                    <a:pt x="133096" y="23736"/>
                  </a:lnTo>
                  <a:lnTo>
                    <a:pt x="139573" y="23736"/>
                  </a:lnTo>
                  <a:lnTo>
                    <a:pt x="141930" y="15834"/>
                  </a:lnTo>
                  <a:lnTo>
                    <a:pt x="145869" y="10337"/>
                  </a:lnTo>
                  <a:lnTo>
                    <a:pt x="151545" y="7127"/>
                  </a:lnTo>
                  <a:lnTo>
                    <a:pt x="159118" y="6083"/>
                  </a:lnTo>
                  <a:lnTo>
                    <a:pt x="175937" y="6083"/>
                  </a:lnTo>
                  <a:lnTo>
                    <a:pt x="170007" y="1978"/>
                  </a:lnTo>
                  <a:lnTo>
                    <a:pt x="159118" y="0"/>
                  </a:lnTo>
                  <a:close/>
                </a:path>
                <a:path w="337820" h="86994">
                  <a:moveTo>
                    <a:pt x="92697" y="0"/>
                  </a:moveTo>
                  <a:lnTo>
                    <a:pt x="66402" y="27898"/>
                  </a:lnTo>
                  <a:lnTo>
                    <a:pt x="65160" y="43408"/>
                  </a:lnTo>
                  <a:lnTo>
                    <a:pt x="66343" y="58718"/>
                  </a:lnTo>
                  <a:lnTo>
                    <a:pt x="70594" y="72632"/>
                  </a:lnTo>
                  <a:lnTo>
                    <a:pt x="78915" y="82691"/>
                  </a:lnTo>
                  <a:lnTo>
                    <a:pt x="92316" y="86563"/>
                  </a:lnTo>
                  <a:lnTo>
                    <a:pt x="106005" y="82396"/>
                  </a:lnTo>
                  <a:lnTo>
                    <a:pt x="107521" y="80467"/>
                  </a:lnTo>
                  <a:lnTo>
                    <a:pt x="92316" y="80467"/>
                  </a:lnTo>
                  <a:lnTo>
                    <a:pt x="82169" y="76961"/>
                  </a:lnTo>
                  <a:lnTo>
                    <a:pt x="76055" y="68029"/>
                  </a:lnTo>
                  <a:lnTo>
                    <a:pt x="73058" y="56051"/>
                  </a:lnTo>
                  <a:lnTo>
                    <a:pt x="72263" y="43408"/>
                  </a:lnTo>
                  <a:lnTo>
                    <a:pt x="73048" y="29759"/>
                  </a:lnTo>
                  <a:lnTo>
                    <a:pt x="76071" y="17797"/>
                  </a:lnTo>
                  <a:lnTo>
                    <a:pt x="82330" y="9309"/>
                  </a:lnTo>
                  <a:lnTo>
                    <a:pt x="92824" y="6083"/>
                  </a:lnTo>
                  <a:lnTo>
                    <a:pt x="107922" y="6083"/>
                  </a:lnTo>
                  <a:lnTo>
                    <a:pt x="106112" y="3879"/>
                  </a:lnTo>
                  <a:lnTo>
                    <a:pt x="92697" y="0"/>
                  </a:lnTo>
                  <a:close/>
                </a:path>
                <a:path w="337820" h="86994">
                  <a:moveTo>
                    <a:pt x="107922" y="6083"/>
                  </a:moveTo>
                  <a:lnTo>
                    <a:pt x="92824" y="6083"/>
                  </a:lnTo>
                  <a:lnTo>
                    <a:pt x="102877" y="9547"/>
                  </a:lnTo>
                  <a:lnTo>
                    <a:pt x="108910" y="18368"/>
                  </a:lnTo>
                  <a:lnTo>
                    <a:pt x="111849" y="30188"/>
                  </a:lnTo>
                  <a:lnTo>
                    <a:pt x="112623" y="42646"/>
                  </a:lnTo>
                  <a:lnTo>
                    <a:pt x="111841" y="56105"/>
                  </a:lnTo>
                  <a:lnTo>
                    <a:pt x="108846" y="68267"/>
                  </a:lnTo>
                  <a:lnTo>
                    <a:pt x="102663" y="77074"/>
                  </a:lnTo>
                  <a:lnTo>
                    <a:pt x="92316" y="80467"/>
                  </a:lnTo>
                  <a:lnTo>
                    <a:pt x="107521" y="80467"/>
                  </a:lnTo>
                  <a:lnTo>
                    <a:pt x="114339" y="71791"/>
                  </a:lnTo>
                  <a:lnTo>
                    <a:pt x="118485" y="57593"/>
                  </a:lnTo>
                  <a:lnTo>
                    <a:pt x="119608" y="42646"/>
                  </a:lnTo>
                  <a:lnTo>
                    <a:pt x="118473" y="27630"/>
                  </a:lnTo>
                  <a:lnTo>
                    <a:pt x="114339" y="13898"/>
                  </a:lnTo>
                  <a:lnTo>
                    <a:pt x="107922" y="6083"/>
                  </a:lnTo>
                  <a:close/>
                </a:path>
                <a:path w="337820" h="86994">
                  <a:moveTo>
                    <a:pt x="43349" y="6083"/>
                  </a:moveTo>
                  <a:lnTo>
                    <a:pt x="38582" y="6083"/>
                  </a:lnTo>
                  <a:lnTo>
                    <a:pt x="43662" y="13957"/>
                  </a:lnTo>
                  <a:lnTo>
                    <a:pt x="43587" y="23736"/>
                  </a:lnTo>
                  <a:lnTo>
                    <a:pt x="42861" y="29900"/>
                  </a:lnTo>
                  <a:lnTo>
                    <a:pt x="40012" y="35440"/>
                  </a:lnTo>
                  <a:lnTo>
                    <a:pt x="34452" y="41126"/>
                  </a:lnTo>
                  <a:lnTo>
                    <a:pt x="25514" y="48361"/>
                  </a:lnTo>
                  <a:lnTo>
                    <a:pt x="14514" y="58028"/>
                  </a:lnTo>
                  <a:lnTo>
                    <a:pt x="6523" y="67457"/>
                  </a:lnTo>
                  <a:lnTo>
                    <a:pt x="1648" y="76413"/>
                  </a:lnTo>
                  <a:lnTo>
                    <a:pt x="0" y="84658"/>
                  </a:lnTo>
                  <a:lnTo>
                    <a:pt x="0" y="85039"/>
                  </a:lnTo>
                  <a:lnTo>
                    <a:pt x="52933" y="85039"/>
                  </a:lnTo>
                  <a:lnTo>
                    <a:pt x="54076" y="78816"/>
                  </a:lnTo>
                  <a:lnTo>
                    <a:pt x="7366" y="78816"/>
                  </a:lnTo>
                  <a:lnTo>
                    <a:pt x="10195" y="72717"/>
                  </a:lnTo>
                  <a:lnTo>
                    <a:pt x="14868" y="66460"/>
                  </a:lnTo>
                  <a:lnTo>
                    <a:pt x="21374" y="59844"/>
                  </a:lnTo>
                  <a:lnTo>
                    <a:pt x="29705" y="52666"/>
                  </a:lnTo>
                  <a:lnTo>
                    <a:pt x="39508" y="44455"/>
                  </a:lnTo>
                  <a:lnTo>
                    <a:pt x="45981" y="37788"/>
                  </a:lnTo>
                  <a:lnTo>
                    <a:pt x="49552" y="31074"/>
                  </a:lnTo>
                  <a:lnTo>
                    <a:pt x="50647" y="22720"/>
                  </a:lnTo>
                  <a:lnTo>
                    <a:pt x="49252" y="14455"/>
                  </a:lnTo>
                  <a:lnTo>
                    <a:pt x="44918" y="7169"/>
                  </a:lnTo>
                  <a:lnTo>
                    <a:pt x="43349" y="6083"/>
                  </a:lnTo>
                  <a:close/>
                </a:path>
                <a:path w="337820" h="86994">
                  <a:moveTo>
                    <a:pt x="26530" y="0"/>
                  </a:moveTo>
                  <a:lnTo>
                    <a:pt x="16111" y="1744"/>
                  </a:lnTo>
                  <a:lnTo>
                    <a:pt x="8285" y="6629"/>
                  </a:lnTo>
                  <a:lnTo>
                    <a:pt x="3075" y="14133"/>
                  </a:lnTo>
                  <a:lnTo>
                    <a:pt x="507" y="23736"/>
                  </a:lnTo>
                  <a:lnTo>
                    <a:pt x="6985" y="23736"/>
                  </a:lnTo>
                  <a:lnTo>
                    <a:pt x="9342" y="15834"/>
                  </a:lnTo>
                  <a:lnTo>
                    <a:pt x="13281" y="10337"/>
                  </a:lnTo>
                  <a:lnTo>
                    <a:pt x="18957" y="7127"/>
                  </a:lnTo>
                  <a:lnTo>
                    <a:pt x="26530" y="6083"/>
                  </a:lnTo>
                  <a:lnTo>
                    <a:pt x="43349" y="6083"/>
                  </a:lnTo>
                  <a:lnTo>
                    <a:pt x="37419" y="1978"/>
                  </a:lnTo>
                  <a:lnTo>
                    <a:pt x="2653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444090" y="14387824"/>
              <a:ext cx="1857422" cy="4208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2022-08-09T01:05:59Z</dcterms:created>
  <dcterms:modified xsi:type="dcterms:W3CDTF">2022-08-09T01:05:59Z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2022-08-09T00:00:00Z</vt:filetime>
  </property>
  <property fmtid="{D5CDD505-2E9C-101B-9397-08002B2CF9AE}" pid="3" name="LastSaved">
    <vt:filetime>2022-08-09T00:00:00Z</vt:filetime>
  </property>
  <property fmtid="{D5CDD505-2E9C-101B-9397-08002B2CF9AE}" pid="4" name="Producer">
    <vt:lpwstr>iLovePDF</vt:lpwstr>
  </property>
</Properties>
</file>