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9"/>
            <a:ext cx="10686258" cy="151159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202605花椒香るシビ辛麻辣湯版下</dc:title>
  <dcterms:created xsi:type="dcterms:W3CDTF">2026-04-13T05:19:03Z</dcterms:created>
  <dcterms:modified xsi:type="dcterms:W3CDTF">2026-04-13T05:19:03Z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2026-04-13T00:00:00Z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2026-04-13T00:00:00Z</vt:filetime>
  </property>
  <property fmtid="{D5CDD505-2E9C-101B-9397-08002B2CF9AE}" pid="5" name="Producer">
    <vt:lpwstr>Adobe PDF library 18.00</vt:lpwstr>
  </property>
</Properties>
</file>