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7995"/>
                </a:moveTo>
                <a:lnTo>
                  <a:pt x="10692003" y="13017995"/>
                </a:lnTo>
                <a:lnTo>
                  <a:pt x="10692003" y="0"/>
                </a:lnTo>
                <a:lnTo>
                  <a:pt x="0" y="0"/>
                </a:lnTo>
                <a:lnTo>
                  <a:pt x="0" y="13017995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21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50" y="3135289"/>
            <a:ext cx="924369" cy="20030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0697" y="3136777"/>
            <a:ext cx="1924433" cy="19881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5241" y="3161029"/>
            <a:ext cx="148158" cy="16060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5996" y="11378612"/>
            <a:ext cx="9038831" cy="50601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75041" y="3130268"/>
            <a:ext cx="1990377" cy="2046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80315" y="393766"/>
            <a:ext cx="5221344" cy="294358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1633" y="11974590"/>
            <a:ext cx="4664868" cy="17471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1631" y="12222975"/>
            <a:ext cx="3926757" cy="172859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931636" y="12466541"/>
            <a:ext cx="516255" cy="175895"/>
            <a:chOff x="931636" y="12466541"/>
            <a:chExt cx="516255" cy="175895"/>
          </a:xfrm>
        </p:grpSpPr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1636" y="12470418"/>
              <a:ext cx="171576" cy="17156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43651" y="12466541"/>
              <a:ext cx="149059" cy="16253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3414" y="12474296"/>
              <a:ext cx="134124" cy="163258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06616" y="12480568"/>
            <a:ext cx="121399" cy="152933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5977" y="12490718"/>
            <a:ext cx="148323" cy="142227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99307" y="12485734"/>
            <a:ext cx="173437" cy="156253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2233289" y="12466541"/>
            <a:ext cx="304165" cy="171450"/>
            <a:chOff x="2233289" y="12466541"/>
            <a:chExt cx="304165" cy="171450"/>
          </a:xfrm>
        </p:grpSpPr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3289" y="12466541"/>
              <a:ext cx="149059" cy="16253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03053" y="12474296"/>
              <a:ext cx="134124" cy="163258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96254" y="12480568"/>
            <a:ext cx="121399" cy="15293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775616" y="12490718"/>
            <a:ext cx="148323" cy="142227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991158" y="12483700"/>
            <a:ext cx="100355" cy="144640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3161374" y="12479093"/>
            <a:ext cx="225425" cy="163195"/>
            <a:chOff x="3161374" y="12479093"/>
            <a:chExt cx="225425" cy="163195"/>
          </a:xfrm>
        </p:grpSpPr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61374" y="12479093"/>
              <a:ext cx="154689" cy="155701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3335294" y="12591073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28" y="18285"/>
                  </a:lnTo>
                  <a:lnTo>
                    <a:pt x="21375" y="29517"/>
                  </a:lnTo>
                  <a:lnTo>
                    <a:pt x="31934" y="40888"/>
                  </a:lnTo>
                  <a:lnTo>
                    <a:pt x="40398" y="50914"/>
                  </a:lnTo>
                  <a:lnTo>
                    <a:pt x="51473" y="40766"/>
                  </a:lnTo>
                  <a:lnTo>
                    <a:pt x="42677" y="31025"/>
                  </a:lnTo>
                  <a:lnTo>
                    <a:pt x="32011" y="20107"/>
                  </a:lnTo>
                  <a:lnTo>
                    <a:pt x="20653" y="9327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517981" y="12470239"/>
            <a:ext cx="2821421" cy="172483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31627" y="12713070"/>
            <a:ext cx="1343176" cy="176006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407856" y="12716777"/>
            <a:ext cx="1236311" cy="172669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3710440" y="12718981"/>
            <a:ext cx="779145" cy="170180"/>
            <a:chOff x="3710440" y="12718981"/>
            <a:chExt cx="779145" cy="170180"/>
          </a:xfrm>
        </p:grpSpPr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10440" y="12727102"/>
              <a:ext cx="145554" cy="15662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85196" y="12730607"/>
              <a:ext cx="171386" cy="15828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77300" y="12718981"/>
              <a:ext cx="340958" cy="168986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437682" y="12837051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7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4" y="43341"/>
                  </a:lnTo>
                  <a:lnTo>
                    <a:pt x="12376" y="39274"/>
                  </a:lnTo>
                  <a:lnTo>
                    <a:pt x="8309" y="33236"/>
                  </a:lnTo>
                  <a:lnTo>
                    <a:pt x="6819" y="25831"/>
                  </a:lnTo>
                  <a:lnTo>
                    <a:pt x="8309" y="18316"/>
                  </a:lnTo>
                  <a:lnTo>
                    <a:pt x="12376" y="12222"/>
                  </a:lnTo>
                  <a:lnTo>
                    <a:pt x="18414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6" name="object 36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10491" y="3604908"/>
            <a:ext cx="2264796" cy="3006641"/>
          </a:xfrm>
          <a:prstGeom prst="rect">
            <a:avLst/>
          </a:prstGeom>
        </p:spPr>
      </p:pic>
      <p:sp>
        <p:nvSpPr>
          <p:cNvPr id="37" name="object 37" descr=""/>
          <p:cNvSpPr/>
          <p:nvPr/>
        </p:nvSpPr>
        <p:spPr>
          <a:xfrm>
            <a:off x="3591338" y="3556923"/>
            <a:ext cx="854075" cy="930910"/>
          </a:xfrm>
          <a:custGeom>
            <a:avLst/>
            <a:gdLst/>
            <a:ahLst/>
            <a:cxnLst/>
            <a:rect l="l" t="t" r="r" b="b"/>
            <a:pathLst>
              <a:path w="854075" h="930910">
                <a:moveTo>
                  <a:pt x="477278" y="303149"/>
                </a:moveTo>
                <a:lnTo>
                  <a:pt x="369227" y="303149"/>
                </a:lnTo>
                <a:lnTo>
                  <a:pt x="369227" y="898956"/>
                </a:lnTo>
                <a:lnTo>
                  <a:pt x="371342" y="912725"/>
                </a:lnTo>
                <a:lnTo>
                  <a:pt x="377490" y="922559"/>
                </a:lnTo>
                <a:lnTo>
                  <a:pt x="387374" y="928460"/>
                </a:lnTo>
                <a:lnTo>
                  <a:pt x="400697" y="930427"/>
                </a:lnTo>
                <a:lnTo>
                  <a:pt x="445808" y="930427"/>
                </a:lnTo>
                <a:lnTo>
                  <a:pt x="459571" y="928312"/>
                </a:lnTo>
                <a:lnTo>
                  <a:pt x="469406" y="922164"/>
                </a:lnTo>
                <a:lnTo>
                  <a:pt x="475310" y="912280"/>
                </a:lnTo>
                <a:lnTo>
                  <a:pt x="477278" y="898956"/>
                </a:lnTo>
                <a:lnTo>
                  <a:pt x="477278" y="303149"/>
                </a:lnTo>
                <a:close/>
              </a:path>
              <a:path w="854075" h="930910">
                <a:moveTo>
                  <a:pt x="179861" y="463704"/>
                </a:moveTo>
                <a:lnTo>
                  <a:pt x="168881" y="467045"/>
                </a:lnTo>
                <a:lnTo>
                  <a:pt x="160258" y="474715"/>
                </a:lnTo>
                <a:lnTo>
                  <a:pt x="154190" y="486714"/>
                </a:lnTo>
                <a:lnTo>
                  <a:pt x="136850" y="535537"/>
                </a:lnTo>
                <a:lnTo>
                  <a:pt x="117207" y="582522"/>
                </a:lnTo>
                <a:lnTo>
                  <a:pt x="95057" y="627934"/>
                </a:lnTo>
                <a:lnTo>
                  <a:pt x="70197" y="672034"/>
                </a:lnTo>
                <a:lnTo>
                  <a:pt x="42423" y="715085"/>
                </a:lnTo>
                <a:lnTo>
                  <a:pt x="11531" y="757351"/>
                </a:lnTo>
                <a:lnTo>
                  <a:pt x="4259" y="769689"/>
                </a:lnTo>
                <a:lnTo>
                  <a:pt x="51396" y="823429"/>
                </a:lnTo>
                <a:lnTo>
                  <a:pt x="75387" y="830252"/>
                </a:lnTo>
                <a:lnTo>
                  <a:pt x="86058" y="825498"/>
                </a:lnTo>
                <a:lnTo>
                  <a:pt x="122485" y="772299"/>
                </a:lnTo>
                <a:lnTo>
                  <a:pt x="146931" y="729378"/>
                </a:lnTo>
                <a:lnTo>
                  <a:pt x="168773" y="686090"/>
                </a:lnTo>
                <a:lnTo>
                  <a:pt x="187991" y="642251"/>
                </a:lnTo>
                <a:lnTo>
                  <a:pt x="204566" y="597678"/>
                </a:lnTo>
                <a:lnTo>
                  <a:pt x="218481" y="552189"/>
                </a:lnTo>
                <a:lnTo>
                  <a:pt x="229717" y="505599"/>
                </a:lnTo>
                <a:lnTo>
                  <a:pt x="230541" y="492322"/>
                </a:lnTo>
                <a:lnTo>
                  <a:pt x="226837" y="481209"/>
                </a:lnTo>
                <a:lnTo>
                  <a:pt x="218805" y="472849"/>
                </a:lnTo>
                <a:lnTo>
                  <a:pt x="206641" y="467829"/>
                </a:lnTo>
                <a:lnTo>
                  <a:pt x="193001" y="464693"/>
                </a:lnTo>
                <a:lnTo>
                  <a:pt x="179861" y="463704"/>
                </a:lnTo>
                <a:close/>
              </a:path>
              <a:path w="854075" h="930910">
                <a:moveTo>
                  <a:pt x="625571" y="452620"/>
                </a:moveTo>
                <a:lnTo>
                  <a:pt x="589628" y="474836"/>
                </a:lnTo>
                <a:lnTo>
                  <a:pt x="586498" y="486060"/>
                </a:lnTo>
                <a:lnTo>
                  <a:pt x="589074" y="497875"/>
                </a:lnTo>
                <a:lnTo>
                  <a:pt x="596861" y="509790"/>
                </a:lnTo>
                <a:lnTo>
                  <a:pt x="631606" y="551948"/>
                </a:lnTo>
                <a:lnTo>
                  <a:pt x="661893" y="595650"/>
                </a:lnTo>
                <a:lnTo>
                  <a:pt x="688509" y="641043"/>
                </a:lnTo>
                <a:lnTo>
                  <a:pt x="712241" y="688272"/>
                </a:lnTo>
                <a:lnTo>
                  <a:pt x="733876" y="737483"/>
                </a:lnTo>
                <a:lnTo>
                  <a:pt x="754202" y="788822"/>
                </a:lnTo>
                <a:lnTo>
                  <a:pt x="761036" y="801030"/>
                </a:lnTo>
                <a:lnTo>
                  <a:pt x="770331" y="807831"/>
                </a:lnTo>
                <a:lnTo>
                  <a:pt x="781787" y="809321"/>
                </a:lnTo>
                <a:lnTo>
                  <a:pt x="795108" y="805599"/>
                </a:lnTo>
                <a:lnTo>
                  <a:pt x="834974" y="787768"/>
                </a:lnTo>
                <a:lnTo>
                  <a:pt x="846558" y="780177"/>
                </a:lnTo>
                <a:lnTo>
                  <a:pt x="852935" y="770326"/>
                </a:lnTo>
                <a:lnTo>
                  <a:pt x="854001" y="758705"/>
                </a:lnTo>
                <a:lnTo>
                  <a:pt x="849655" y="745807"/>
                </a:lnTo>
                <a:lnTo>
                  <a:pt x="825558" y="700007"/>
                </a:lnTo>
                <a:lnTo>
                  <a:pt x="800617" y="656079"/>
                </a:lnTo>
                <a:lnTo>
                  <a:pt x="774375" y="613967"/>
                </a:lnTo>
                <a:lnTo>
                  <a:pt x="746371" y="573617"/>
                </a:lnTo>
                <a:lnTo>
                  <a:pt x="716147" y="534973"/>
                </a:lnTo>
                <a:lnTo>
                  <a:pt x="683137" y="497875"/>
                </a:lnTo>
                <a:lnTo>
                  <a:pt x="647204" y="462584"/>
                </a:lnTo>
                <a:lnTo>
                  <a:pt x="636340" y="455044"/>
                </a:lnTo>
                <a:lnTo>
                  <a:pt x="625571" y="452620"/>
                </a:lnTo>
                <a:close/>
              </a:path>
              <a:path w="854075" h="930910">
                <a:moveTo>
                  <a:pt x="822375" y="246494"/>
                </a:moveTo>
                <a:lnTo>
                  <a:pt x="31470" y="246494"/>
                </a:lnTo>
                <a:lnTo>
                  <a:pt x="18141" y="248265"/>
                </a:lnTo>
                <a:lnTo>
                  <a:pt x="8258" y="253577"/>
                </a:lnTo>
                <a:lnTo>
                  <a:pt x="2113" y="262428"/>
                </a:lnTo>
                <a:lnTo>
                  <a:pt x="0" y="274815"/>
                </a:lnTo>
                <a:lnTo>
                  <a:pt x="2113" y="287209"/>
                </a:lnTo>
                <a:lnTo>
                  <a:pt x="8258" y="296063"/>
                </a:lnTo>
                <a:lnTo>
                  <a:pt x="18141" y="301377"/>
                </a:lnTo>
                <a:lnTo>
                  <a:pt x="31470" y="303149"/>
                </a:lnTo>
                <a:lnTo>
                  <a:pt x="822375" y="303149"/>
                </a:lnTo>
                <a:lnTo>
                  <a:pt x="836149" y="301377"/>
                </a:lnTo>
                <a:lnTo>
                  <a:pt x="845983" y="296063"/>
                </a:lnTo>
                <a:lnTo>
                  <a:pt x="851881" y="287209"/>
                </a:lnTo>
                <a:lnTo>
                  <a:pt x="853846" y="274815"/>
                </a:lnTo>
                <a:lnTo>
                  <a:pt x="851881" y="262428"/>
                </a:lnTo>
                <a:lnTo>
                  <a:pt x="845983" y="253577"/>
                </a:lnTo>
                <a:lnTo>
                  <a:pt x="836149" y="248265"/>
                </a:lnTo>
                <a:lnTo>
                  <a:pt x="822375" y="246494"/>
                </a:lnTo>
                <a:close/>
              </a:path>
              <a:path w="854075" h="930910">
                <a:moveTo>
                  <a:pt x="445808" y="70269"/>
                </a:moveTo>
                <a:lnTo>
                  <a:pt x="399643" y="70269"/>
                </a:lnTo>
                <a:lnTo>
                  <a:pt x="385877" y="73449"/>
                </a:lnTo>
                <a:lnTo>
                  <a:pt x="376047" y="79975"/>
                </a:lnTo>
                <a:lnTo>
                  <a:pt x="370150" y="90039"/>
                </a:lnTo>
                <a:lnTo>
                  <a:pt x="368185" y="103835"/>
                </a:lnTo>
                <a:lnTo>
                  <a:pt x="368185" y="246494"/>
                </a:lnTo>
                <a:lnTo>
                  <a:pt x="477278" y="246494"/>
                </a:lnTo>
                <a:lnTo>
                  <a:pt x="477278" y="101739"/>
                </a:lnTo>
                <a:lnTo>
                  <a:pt x="475163" y="88416"/>
                </a:lnTo>
                <a:lnTo>
                  <a:pt x="469015" y="78532"/>
                </a:lnTo>
                <a:lnTo>
                  <a:pt x="459131" y="72384"/>
                </a:lnTo>
                <a:lnTo>
                  <a:pt x="445808" y="70269"/>
                </a:lnTo>
                <a:close/>
              </a:path>
              <a:path w="854075" h="930910">
                <a:moveTo>
                  <a:pt x="735317" y="0"/>
                </a:moveTo>
                <a:lnTo>
                  <a:pt x="695032" y="8128"/>
                </a:lnTo>
                <a:lnTo>
                  <a:pt x="661631" y="30418"/>
                </a:lnTo>
                <a:lnTo>
                  <a:pt x="638851" y="63720"/>
                </a:lnTo>
                <a:lnTo>
                  <a:pt x="630428" y="104889"/>
                </a:lnTo>
                <a:lnTo>
                  <a:pt x="638705" y="146222"/>
                </a:lnTo>
                <a:lnTo>
                  <a:pt x="661241" y="179887"/>
                </a:lnTo>
                <a:lnTo>
                  <a:pt x="694593" y="202539"/>
                </a:lnTo>
                <a:lnTo>
                  <a:pt x="735317" y="210832"/>
                </a:lnTo>
                <a:lnTo>
                  <a:pt x="776048" y="202539"/>
                </a:lnTo>
                <a:lnTo>
                  <a:pt x="809404" y="179887"/>
                </a:lnTo>
                <a:lnTo>
                  <a:pt x="818879" y="165735"/>
                </a:lnTo>
                <a:lnTo>
                  <a:pt x="735317" y="165735"/>
                </a:lnTo>
                <a:lnTo>
                  <a:pt x="712862" y="160653"/>
                </a:lnTo>
                <a:lnTo>
                  <a:pt x="694147" y="147113"/>
                </a:lnTo>
                <a:lnTo>
                  <a:pt x="681331" y="127673"/>
                </a:lnTo>
                <a:lnTo>
                  <a:pt x="676579" y="104889"/>
                </a:lnTo>
                <a:lnTo>
                  <a:pt x="681331" y="82434"/>
                </a:lnTo>
                <a:lnTo>
                  <a:pt x="694147" y="63719"/>
                </a:lnTo>
                <a:lnTo>
                  <a:pt x="712862" y="50903"/>
                </a:lnTo>
                <a:lnTo>
                  <a:pt x="735317" y="46151"/>
                </a:lnTo>
                <a:lnTo>
                  <a:pt x="820052" y="46151"/>
                </a:lnTo>
                <a:lnTo>
                  <a:pt x="809404" y="30418"/>
                </a:lnTo>
                <a:lnTo>
                  <a:pt x="776048" y="8128"/>
                </a:lnTo>
                <a:lnTo>
                  <a:pt x="735317" y="0"/>
                </a:lnTo>
                <a:close/>
              </a:path>
              <a:path w="854075" h="930910">
                <a:moveTo>
                  <a:pt x="820052" y="46151"/>
                </a:moveTo>
                <a:lnTo>
                  <a:pt x="735317" y="46151"/>
                </a:lnTo>
                <a:lnTo>
                  <a:pt x="757936" y="50903"/>
                </a:lnTo>
                <a:lnTo>
                  <a:pt x="777015" y="63720"/>
                </a:lnTo>
                <a:lnTo>
                  <a:pt x="790192" y="82434"/>
                </a:lnTo>
                <a:lnTo>
                  <a:pt x="795108" y="104889"/>
                </a:lnTo>
                <a:lnTo>
                  <a:pt x="790192" y="127673"/>
                </a:lnTo>
                <a:lnTo>
                  <a:pt x="777014" y="147113"/>
                </a:lnTo>
                <a:lnTo>
                  <a:pt x="757936" y="160653"/>
                </a:lnTo>
                <a:lnTo>
                  <a:pt x="735317" y="165735"/>
                </a:lnTo>
                <a:lnTo>
                  <a:pt x="818879" y="165735"/>
                </a:lnTo>
                <a:lnTo>
                  <a:pt x="831941" y="146222"/>
                </a:lnTo>
                <a:lnTo>
                  <a:pt x="840219" y="104889"/>
                </a:lnTo>
                <a:lnTo>
                  <a:pt x="831940" y="63719"/>
                </a:lnTo>
                <a:lnTo>
                  <a:pt x="820052" y="461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4629894" y="4032093"/>
            <a:ext cx="855980" cy="69850"/>
          </a:xfrm>
          <a:custGeom>
            <a:avLst/>
            <a:gdLst/>
            <a:ahLst/>
            <a:cxnLst/>
            <a:rect l="l" t="t" r="r" b="b"/>
            <a:pathLst>
              <a:path w="855979" h="69850">
                <a:moveTo>
                  <a:pt x="827633" y="0"/>
                </a:moveTo>
                <a:lnTo>
                  <a:pt x="28321" y="0"/>
                </a:lnTo>
                <a:lnTo>
                  <a:pt x="15934" y="1771"/>
                </a:lnTo>
                <a:lnTo>
                  <a:pt x="7083" y="7083"/>
                </a:lnTo>
                <a:lnTo>
                  <a:pt x="1771" y="15934"/>
                </a:lnTo>
                <a:lnTo>
                  <a:pt x="0" y="28320"/>
                </a:lnTo>
                <a:lnTo>
                  <a:pt x="0" y="40919"/>
                </a:lnTo>
                <a:lnTo>
                  <a:pt x="1771" y="53306"/>
                </a:lnTo>
                <a:lnTo>
                  <a:pt x="7083" y="62156"/>
                </a:lnTo>
                <a:lnTo>
                  <a:pt x="15934" y="67469"/>
                </a:lnTo>
                <a:lnTo>
                  <a:pt x="28321" y="69240"/>
                </a:lnTo>
                <a:lnTo>
                  <a:pt x="827633" y="69240"/>
                </a:lnTo>
                <a:lnTo>
                  <a:pt x="840025" y="67469"/>
                </a:lnTo>
                <a:lnTo>
                  <a:pt x="848875" y="62156"/>
                </a:lnTo>
                <a:lnTo>
                  <a:pt x="854185" y="53306"/>
                </a:lnTo>
                <a:lnTo>
                  <a:pt x="855954" y="40919"/>
                </a:lnTo>
                <a:lnTo>
                  <a:pt x="855954" y="28320"/>
                </a:lnTo>
                <a:lnTo>
                  <a:pt x="854185" y="15934"/>
                </a:lnTo>
                <a:lnTo>
                  <a:pt x="848875" y="7083"/>
                </a:lnTo>
                <a:lnTo>
                  <a:pt x="840025" y="1771"/>
                </a:lnTo>
                <a:lnTo>
                  <a:pt x="8276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5712941" y="3617937"/>
            <a:ext cx="781685" cy="875030"/>
          </a:xfrm>
          <a:custGeom>
            <a:avLst/>
            <a:gdLst/>
            <a:ahLst/>
            <a:cxnLst/>
            <a:rect l="l" t="t" r="r" b="b"/>
            <a:pathLst>
              <a:path w="781685" h="875029">
                <a:moveTo>
                  <a:pt x="327163" y="0"/>
                </a:moveTo>
                <a:lnTo>
                  <a:pt x="315704" y="2047"/>
                </a:lnTo>
                <a:lnTo>
                  <a:pt x="306411" y="9015"/>
                </a:lnTo>
                <a:lnTo>
                  <a:pt x="299578" y="20802"/>
                </a:lnTo>
                <a:lnTo>
                  <a:pt x="279550" y="68313"/>
                </a:lnTo>
                <a:lnTo>
                  <a:pt x="257796" y="114528"/>
                </a:lnTo>
                <a:lnTo>
                  <a:pt x="234229" y="159409"/>
                </a:lnTo>
                <a:lnTo>
                  <a:pt x="208761" y="202917"/>
                </a:lnTo>
                <a:lnTo>
                  <a:pt x="181304" y="245016"/>
                </a:lnTo>
                <a:lnTo>
                  <a:pt x="151771" y="285667"/>
                </a:lnTo>
                <a:lnTo>
                  <a:pt x="120072" y="324833"/>
                </a:lnTo>
                <a:lnTo>
                  <a:pt x="86121" y="362477"/>
                </a:lnTo>
                <a:lnTo>
                  <a:pt x="49830" y="398560"/>
                </a:lnTo>
                <a:lnTo>
                  <a:pt x="11110" y="433044"/>
                </a:lnTo>
                <a:lnTo>
                  <a:pt x="0" y="452613"/>
                </a:lnTo>
                <a:lnTo>
                  <a:pt x="4817" y="471593"/>
                </a:lnTo>
                <a:lnTo>
                  <a:pt x="21436" y="482313"/>
                </a:lnTo>
                <a:lnTo>
                  <a:pt x="45730" y="477100"/>
                </a:lnTo>
                <a:lnTo>
                  <a:pt x="90158" y="448629"/>
                </a:lnTo>
                <a:lnTo>
                  <a:pt x="131500" y="417687"/>
                </a:lnTo>
                <a:lnTo>
                  <a:pt x="169914" y="384556"/>
                </a:lnTo>
                <a:lnTo>
                  <a:pt x="205563" y="349519"/>
                </a:lnTo>
                <a:lnTo>
                  <a:pt x="238605" y="312860"/>
                </a:lnTo>
                <a:lnTo>
                  <a:pt x="269201" y="274861"/>
                </a:lnTo>
                <a:lnTo>
                  <a:pt x="297511" y="235804"/>
                </a:lnTo>
                <a:lnTo>
                  <a:pt x="323695" y="195973"/>
                </a:lnTo>
                <a:lnTo>
                  <a:pt x="635252" y="195973"/>
                </a:lnTo>
                <a:lnTo>
                  <a:pt x="615650" y="246688"/>
                </a:lnTo>
                <a:lnTo>
                  <a:pt x="595255" y="295228"/>
                </a:lnTo>
                <a:lnTo>
                  <a:pt x="573927" y="341685"/>
                </a:lnTo>
                <a:lnTo>
                  <a:pt x="551527" y="386151"/>
                </a:lnTo>
                <a:lnTo>
                  <a:pt x="527915" y="428715"/>
                </a:lnTo>
                <a:lnTo>
                  <a:pt x="502951" y="469469"/>
                </a:lnTo>
                <a:lnTo>
                  <a:pt x="476497" y="508504"/>
                </a:lnTo>
                <a:lnTo>
                  <a:pt x="448411" y="545911"/>
                </a:lnTo>
                <a:lnTo>
                  <a:pt x="418556" y="581780"/>
                </a:lnTo>
                <a:lnTo>
                  <a:pt x="386791" y="616203"/>
                </a:lnTo>
                <a:lnTo>
                  <a:pt x="352976" y="649271"/>
                </a:lnTo>
                <a:lnTo>
                  <a:pt x="316972" y="681074"/>
                </a:lnTo>
                <a:lnTo>
                  <a:pt x="278640" y="711703"/>
                </a:lnTo>
                <a:lnTo>
                  <a:pt x="237840" y="741250"/>
                </a:lnTo>
                <a:lnTo>
                  <a:pt x="194432" y="769806"/>
                </a:lnTo>
                <a:lnTo>
                  <a:pt x="148277" y="797461"/>
                </a:lnTo>
                <a:lnTo>
                  <a:pt x="99235" y="824306"/>
                </a:lnTo>
                <a:lnTo>
                  <a:pt x="83857" y="841598"/>
                </a:lnTo>
                <a:lnTo>
                  <a:pt x="86377" y="861153"/>
                </a:lnTo>
                <a:lnTo>
                  <a:pt x="101879" y="874610"/>
                </a:lnTo>
                <a:lnTo>
                  <a:pt x="125448" y="873607"/>
                </a:lnTo>
                <a:lnTo>
                  <a:pt x="178612" y="849403"/>
                </a:lnTo>
                <a:lnTo>
                  <a:pt x="228884" y="824437"/>
                </a:lnTo>
                <a:lnTo>
                  <a:pt x="276405" y="798628"/>
                </a:lnTo>
                <a:lnTo>
                  <a:pt x="321316" y="771894"/>
                </a:lnTo>
                <a:lnTo>
                  <a:pt x="363759" y="744154"/>
                </a:lnTo>
                <a:lnTo>
                  <a:pt x="403874" y="715326"/>
                </a:lnTo>
                <a:lnTo>
                  <a:pt x="441804" y="685327"/>
                </a:lnTo>
                <a:lnTo>
                  <a:pt x="477690" y="654077"/>
                </a:lnTo>
                <a:lnTo>
                  <a:pt x="511672" y="621494"/>
                </a:lnTo>
                <a:lnTo>
                  <a:pt x="543892" y="587496"/>
                </a:lnTo>
                <a:lnTo>
                  <a:pt x="574492" y="552001"/>
                </a:lnTo>
                <a:lnTo>
                  <a:pt x="603613" y="514928"/>
                </a:lnTo>
                <a:lnTo>
                  <a:pt x="631396" y="476195"/>
                </a:lnTo>
                <a:lnTo>
                  <a:pt x="657982" y="435721"/>
                </a:lnTo>
                <a:lnTo>
                  <a:pt x="683513" y="393423"/>
                </a:lnTo>
                <a:lnTo>
                  <a:pt x="708130" y="349221"/>
                </a:lnTo>
                <a:lnTo>
                  <a:pt x="731975" y="303032"/>
                </a:lnTo>
                <a:lnTo>
                  <a:pt x="755188" y="254775"/>
                </a:lnTo>
                <a:lnTo>
                  <a:pt x="777911" y="204368"/>
                </a:lnTo>
                <a:lnTo>
                  <a:pt x="781253" y="180733"/>
                </a:lnTo>
                <a:lnTo>
                  <a:pt x="771616" y="161621"/>
                </a:lnTo>
                <a:lnTo>
                  <a:pt x="752538" y="149199"/>
                </a:lnTo>
                <a:lnTo>
                  <a:pt x="727555" y="145630"/>
                </a:lnTo>
                <a:lnTo>
                  <a:pt x="359369" y="144576"/>
                </a:lnTo>
                <a:lnTo>
                  <a:pt x="373085" y="123727"/>
                </a:lnTo>
                <a:lnTo>
                  <a:pt x="384935" y="104452"/>
                </a:lnTo>
                <a:lnTo>
                  <a:pt x="395803" y="85571"/>
                </a:lnTo>
                <a:lnTo>
                  <a:pt x="406575" y="65900"/>
                </a:lnTo>
                <a:lnTo>
                  <a:pt x="410899" y="52562"/>
                </a:lnTo>
                <a:lnTo>
                  <a:pt x="409717" y="40990"/>
                </a:lnTo>
                <a:lnTo>
                  <a:pt x="403027" y="31383"/>
                </a:lnTo>
                <a:lnTo>
                  <a:pt x="390827" y="23939"/>
                </a:lnTo>
                <a:lnTo>
                  <a:pt x="340497" y="2971"/>
                </a:lnTo>
                <a:lnTo>
                  <a:pt x="3271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6845477" y="3556923"/>
            <a:ext cx="775335" cy="891540"/>
          </a:xfrm>
          <a:custGeom>
            <a:avLst/>
            <a:gdLst/>
            <a:ahLst/>
            <a:cxnLst/>
            <a:rect l="l" t="t" r="r" b="b"/>
            <a:pathLst>
              <a:path w="775334" h="891539">
                <a:moveTo>
                  <a:pt x="86004" y="97548"/>
                </a:moveTo>
                <a:lnTo>
                  <a:pt x="31457" y="97548"/>
                </a:lnTo>
                <a:lnTo>
                  <a:pt x="18136" y="99515"/>
                </a:lnTo>
                <a:lnTo>
                  <a:pt x="8256" y="105416"/>
                </a:lnTo>
                <a:lnTo>
                  <a:pt x="2113" y="115250"/>
                </a:lnTo>
                <a:lnTo>
                  <a:pt x="0" y="129019"/>
                </a:lnTo>
                <a:lnTo>
                  <a:pt x="0" y="598957"/>
                </a:lnTo>
                <a:lnTo>
                  <a:pt x="737" y="649684"/>
                </a:lnTo>
                <a:lnTo>
                  <a:pt x="3540" y="690872"/>
                </a:lnTo>
                <a:lnTo>
                  <a:pt x="18872" y="758393"/>
                </a:lnTo>
                <a:lnTo>
                  <a:pt x="42799" y="800763"/>
                </a:lnTo>
                <a:lnTo>
                  <a:pt x="78136" y="833791"/>
                </a:lnTo>
                <a:lnTo>
                  <a:pt x="119770" y="857968"/>
                </a:lnTo>
                <a:lnTo>
                  <a:pt x="162585" y="873785"/>
                </a:lnTo>
                <a:lnTo>
                  <a:pt x="213784" y="884558"/>
                </a:lnTo>
                <a:lnTo>
                  <a:pt x="266040" y="889994"/>
                </a:lnTo>
                <a:lnTo>
                  <a:pt x="318395" y="891302"/>
                </a:lnTo>
                <a:lnTo>
                  <a:pt x="369894" y="889691"/>
                </a:lnTo>
                <a:lnTo>
                  <a:pt x="419582" y="886371"/>
                </a:lnTo>
                <a:lnTo>
                  <a:pt x="431776" y="885846"/>
                </a:lnTo>
                <a:lnTo>
                  <a:pt x="532868" y="879288"/>
                </a:lnTo>
                <a:lnTo>
                  <a:pt x="624128" y="871677"/>
                </a:lnTo>
                <a:lnTo>
                  <a:pt x="655599" y="838111"/>
                </a:lnTo>
                <a:lnTo>
                  <a:pt x="655599" y="836015"/>
                </a:lnTo>
                <a:lnTo>
                  <a:pt x="654289" y="827633"/>
                </a:lnTo>
                <a:lnTo>
                  <a:pt x="295808" y="827633"/>
                </a:lnTo>
                <a:lnTo>
                  <a:pt x="255044" y="826303"/>
                </a:lnTo>
                <a:lnTo>
                  <a:pt x="213591" y="817794"/>
                </a:lnTo>
                <a:lnTo>
                  <a:pt x="174696" y="800040"/>
                </a:lnTo>
                <a:lnTo>
                  <a:pt x="141605" y="770978"/>
                </a:lnTo>
                <a:lnTo>
                  <a:pt x="120891" y="734663"/>
                </a:lnTo>
                <a:lnTo>
                  <a:pt x="111188" y="691261"/>
                </a:lnTo>
                <a:lnTo>
                  <a:pt x="109091" y="643928"/>
                </a:lnTo>
                <a:lnTo>
                  <a:pt x="109422" y="620902"/>
                </a:lnTo>
                <a:lnTo>
                  <a:pt x="110147" y="598957"/>
                </a:lnTo>
                <a:lnTo>
                  <a:pt x="112242" y="515035"/>
                </a:lnTo>
                <a:lnTo>
                  <a:pt x="160863" y="500532"/>
                </a:lnTo>
                <a:lnTo>
                  <a:pt x="209201" y="485236"/>
                </a:lnTo>
                <a:lnTo>
                  <a:pt x="257289" y="468984"/>
                </a:lnTo>
                <a:lnTo>
                  <a:pt x="277792" y="461543"/>
                </a:lnTo>
                <a:lnTo>
                  <a:pt x="110147" y="461543"/>
                </a:lnTo>
                <a:lnTo>
                  <a:pt x="116433" y="129019"/>
                </a:lnTo>
                <a:lnTo>
                  <a:pt x="114481" y="115695"/>
                </a:lnTo>
                <a:lnTo>
                  <a:pt x="108691" y="105811"/>
                </a:lnTo>
                <a:lnTo>
                  <a:pt x="99165" y="99663"/>
                </a:lnTo>
                <a:lnTo>
                  <a:pt x="86004" y="97548"/>
                </a:lnTo>
                <a:close/>
              </a:path>
              <a:path w="775334" h="891539">
                <a:moveTo>
                  <a:pt x="622033" y="806653"/>
                </a:moveTo>
                <a:lnTo>
                  <a:pt x="507617" y="816054"/>
                </a:lnTo>
                <a:lnTo>
                  <a:pt x="400428" y="823125"/>
                </a:lnTo>
                <a:lnTo>
                  <a:pt x="348088" y="825714"/>
                </a:lnTo>
                <a:lnTo>
                  <a:pt x="295808" y="827633"/>
                </a:lnTo>
                <a:lnTo>
                  <a:pt x="654289" y="827633"/>
                </a:lnTo>
                <a:lnTo>
                  <a:pt x="653453" y="822280"/>
                </a:lnTo>
                <a:lnTo>
                  <a:pt x="647079" y="812676"/>
                </a:lnTo>
                <a:lnTo>
                  <a:pt x="636573" y="807401"/>
                </a:lnTo>
                <a:lnTo>
                  <a:pt x="622033" y="806653"/>
                </a:lnTo>
                <a:close/>
              </a:path>
              <a:path w="775334" h="891539">
                <a:moveTo>
                  <a:pt x="558963" y="223551"/>
                </a:moveTo>
                <a:lnTo>
                  <a:pt x="547312" y="224258"/>
                </a:lnTo>
                <a:lnTo>
                  <a:pt x="534974" y="230771"/>
                </a:lnTo>
                <a:lnTo>
                  <a:pt x="490194" y="261248"/>
                </a:lnTo>
                <a:lnTo>
                  <a:pt x="445874" y="289812"/>
                </a:lnTo>
                <a:lnTo>
                  <a:pt x="402034" y="316565"/>
                </a:lnTo>
                <a:lnTo>
                  <a:pt x="358691" y="341606"/>
                </a:lnTo>
                <a:lnTo>
                  <a:pt x="315864" y="365036"/>
                </a:lnTo>
                <a:lnTo>
                  <a:pt x="273574" y="386955"/>
                </a:lnTo>
                <a:lnTo>
                  <a:pt x="231838" y="407465"/>
                </a:lnTo>
                <a:lnTo>
                  <a:pt x="190675" y="426666"/>
                </a:lnTo>
                <a:lnTo>
                  <a:pt x="150105" y="444659"/>
                </a:lnTo>
                <a:lnTo>
                  <a:pt x="110147" y="461543"/>
                </a:lnTo>
                <a:lnTo>
                  <a:pt x="277792" y="461543"/>
                </a:lnTo>
                <a:lnTo>
                  <a:pt x="352839" y="432955"/>
                </a:lnTo>
                <a:lnTo>
                  <a:pt x="400363" y="412851"/>
                </a:lnTo>
                <a:lnTo>
                  <a:pt x="447762" y="391135"/>
                </a:lnTo>
                <a:lnTo>
                  <a:pt x="495067" y="367644"/>
                </a:lnTo>
                <a:lnTo>
                  <a:pt x="542310" y="342214"/>
                </a:lnTo>
                <a:lnTo>
                  <a:pt x="589521" y="314680"/>
                </a:lnTo>
                <a:lnTo>
                  <a:pt x="605382" y="295536"/>
                </a:lnTo>
                <a:lnTo>
                  <a:pt x="605300" y="283999"/>
                </a:lnTo>
                <a:lnTo>
                  <a:pt x="600011" y="271678"/>
                </a:lnTo>
                <a:lnTo>
                  <a:pt x="579018" y="239153"/>
                </a:lnTo>
                <a:lnTo>
                  <a:pt x="569630" y="228549"/>
                </a:lnTo>
                <a:lnTo>
                  <a:pt x="558963" y="223551"/>
                </a:lnTo>
                <a:close/>
              </a:path>
              <a:path w="775334" h="891539">
                <a:moveTo>
                  <a:pt x="670280" y="0"/>
                </a:moveTo>
                <a:lnTo>
                  <a:pt x="629995" y="8128"/>
                </a:lnTo>
                <a:lnTo>
                  <a:pt x="596595" y="30418"/>
                </a:lnTo>
                <a:lnTo>
                  <a:pt x="573814" y="63720"/>
                </a:lnTo>
                <a:lnTo>
                  <a:pt x="565391" y="104889"/>
                </a:lnTo>
                <a:lnTo>
                  <a:pt x="573668" y="146222"/>
                </a:lnTo>
                <a:lnTo>
                  <a:pt x="596204" y="179887"/>
                </a:lnTo>
                <a:lnTo>
                  <a:pt x="629556" y="202539"/>
                </a:lnTo>
                <a:lnTo>
                  <a:pt x="670280" y="210832"/>
                </a:lnTo>
                <a:lnTo>
                  <a:pt x="711012" y="202539"/>
                </a:lnTo>
                <a:lnTo>
                  <a:pt x="744367" y="179887"/>
                </a:lnTo>
                <a:lnTo>
                  <a:pt x="753842" y="165735"/>
                </a:lnTo>
                <a:lnTo>
                  <a:pt x="670280" y="165735"/>
                </a:lnTo>
                <a:lnTo>
                  <a:pt x="647826" y="160653"/>
                </a:lnTo>
                <a:lnTo>
                  <a:pt x="629110" y="147113"/>
                </a:lnTo>
                <a:lnTo>
                  <a:pt x="616295" y="127673"/>
                </a:lnTo>
                <a:lnTo>
                  <a:pt x="611543" y="104889"/>
                </a:lnTo>
                <a:lnTo>
                  <a:pt x="616295" y="82434"/>
                </a:lnTo>
                <a:lnTo>
                  <a:pt x="629110" y="63719"/>
                </a:lnTo>
                <a:lnTo>
                  <a:pt x="647826" y="50903"/>
                </a:lnTo>
                <a:lnTo>
                  <a:pt x="670280" y="46151"/>
                </a:lnTo>
                <a:lnTo>
                  <a:pt x="755015" y="46151"/>
                </a:lnTo>
                <a:lnTo>
                  <a:pt x="744367" y="30418"/>
                </a:lnTo>
                <a:lnTo>
                  <a:pt x="711012" y="8128"/>
                </a:lnTo>
                <a:lnTo>
                  <a:pt x="670280" y="0"/>
                </a:lnTo>
                <a:close/>
              </a:path>
              <a:path w="775334" h="891539">
                <a:moveTo>
                  <a:pt x="755015" y="46151"/>
                </a:moveTo>
                <a:lnTo>
                  <a:pt x="670280" y="46151"/>
                </a:lnTo>
                <a:lnTo>
                  <a:pt x="692905" y="50903"/>
                </a:lnTo>
                <a:lnTo>
                  <a:pt x="711983" y="63720"/>
                </a:lnTo>
                <a:lnTo>
                  <a:pt x="725157" y="82434"/>
                </a:lnTo>
                <a:lnTo>
                  <a:pt x="730072" y="104889"/>
                </a:lnTo>
                <a:lnTo>
                  <a:pt x="725157" y="127673"/>
                </a:lnTo>
                <a:lnTo>
                  <a:pt x="711982" y="147113"/>
                </a:lnTo>
                <a:lnTo>
                  <a:pt x="692905" y="160653"/>
                </a:lnTo>
                <a:lnTo>
                  <a:pt x="670280" y="165735"/>
                </a:lnTo>
                <a:lnTo>
                  <a:pt x="753842" y="165735"/>
                </a:lnTo>
                <a:lnTo>
                  <a:pt x="766905" y="146222"/>
                </a:lnTo>
                <a:lnTo>
                  <a:pt x="775182" y="104889"/>
                </a:lnTo>
                <a:lnTo>
                  <a:pt x="766904" y="63719"/>
                </a:lnTo>
                <a:lnTo>
                  <a:pt x="755015" y="461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7798016" y="3612509"/>
            <a:ext cx="782955" cy="864869"/>
          </a:xfrm>
          <a:custGeom>
            <a:avLst/>
            <a:gdLst/>
            <a:ahLst/>
            <a:cxnLst/>
            <a:rect l="l" t="t" r="r" b="b"/>
            <a:pathLst>
              <a:path w="782954" h="864870">
                <a:moveTo>
                  <a:pt x="434273" y="0"/>
                </a:moveTo>
                <a:lnTo>
                  <a:pt x="373440" y="0"/>
                </a:lnTo>
                <a:lnTo>
                  <a:pt x="360100" y="738"/>
                </a:lnTo>
                <a:lnTo>
                  <a:pt x="350102" y="5902"/>
                </a:lnTo>
                <a:lnTo>
                  <a:pt x="343645" y="15194"/>
                </a:lnTo>
                <a:lnTo>
                  <a:pt x="340928" y="28320"/>
                </a:lnTo>
                <a:lnTo>
                  <a:pt x="335624" y="83672"/>
                </a:lnTo>
                <a:lnTo>
                  <a:pt x="329246" y="135975"/>
                </a:lnTo>
                <a:lnTo>
                  <a:pt x="321888" y="184540"/>
                </a:lnTo>
                <a:lnTo>
                  <a:pt x="313648" y="228676"/>
                </a:lnTo>
                <a:lnTo>
                  <a:pt x="56651" y="228676"/>
                </a:lnTo>
                <a:lnTo>
                  <a:pt x="34820" y="237526"/>
                </a:lnTo>
                <a:lnTo>
                  <a:pt x="27543" y="256997"/>
                </a:lnTo>
                <a:lnTo>
                  <a:pt x="34820" y="276467"/>
                </a:lnTo>
                <a:lnTo>
                  <a:pt x="56651" y="285318"/>
                </a:lnTo>
                <a:lnTo>
                  <a:pt x="300009" y="285318"/>
                </a:lnTo>
                <a:lnTo>
                  <a:pt x="288181" y="335496"/>
                </a:lnTo>
                <a:lnTo>
                  <a:pt x="274195" y="384282"/>
                </a:lnTo>
                <a:lnTo>
                  <a:pt x="258031" y="431683"/>
                </a:lnTo>
                <a:lnTo>
                  <a:pt x="239670" y="477708"/>
                </a:lnTo>
                <a:lnTo>
                  <a:pt x="219096" y="522363"/>
                </a:lnTo>
                <a:lnTo>
                  <a:pt x="196289" y="565656"/>
                </a:lnTo>
                <a:lnTo>
                  <a:pt x="171232" y="607594"/>
                </a:lnTo>
                <a:lnTo>
                  <a:pt x="143905" y="648184"/>
                </a:lnTo>
                <a:lnTo>
                  <a:pt x="114291" y="687434"/>
                </a:lnTo>
                <a:lnTo>
                  <a:pt x="82371" y="725351"/>
                </a:lnTo>
                <a:lnTo>
                  <a:pt x="48127" y="761943"/>
                </a:lnTo>
                <a:lnTo>
                  <a:pt x="11541" y="797217"/>
                </a:lnTo>
                <a:lnTo>
                  <a:pt x="0" y="821751"/>
                </a:lnTo>
                <a:lnTo>
                  <a:pt x="8917" y="844026"/>
                </a:lnTo>
                <a:lnTo>
                  <a:pt x="30424" y="855485"/>
                </a:lnTo>
                <a:lnTo>
                  <a:pt x="56651" y="847572"/>
                </a:lnTo>
                <a:lnTo>
                  <a:pt x="95263" y="814984"/>
                </a:lnTo>
                <a:lnTo>
                  <a:pt x="131969" y="781084"/>
                </a:lnTo>
                <a:lnTo>
                  <a:pt x="166757" y="745909"/>
                </a:lnTo>
                <a:lnTo>
                  <a:pt x="199616" y="709496"/>
                </a:lnTo>
                <a:lnTo>
                  <a:pt x="230534" y="671880"/>
                </a:lnTo>
                <a:lnTo>
                  <a:pt x="259501" y="633100"/>
                </a:lnTo>
                <a:lnTo>
                  <a:pt x="286504" y="593191"/>
                </a:lnTo>
                <a:lnTo>
                  <a:pt x="311532" y="552191"/>
                </a:lnTo>
                <a:lnTo>
                  <a:pt x="334574" y="510135"/>
                </a:lnTo>
                <a:lnTo>
                  <a:pt x="355618" y="467061"/>
                </a:lnTo>
                <a:lnTo>
                  <a:pt x="374654" y="423006"/>
                </a:lnTo>
                <a:lnTo>
                  <a:pt x="391669" y="378006"/>
                </a:lnTo>
                <a:lnTo>
                  <a:pt x="406652" y="332097"/>
                </a:lnTo>
                <a:lnTo>
                  <a:pt x="419592" y="285318"/>
                </a:lnTo>
                <a:lnTo>
                  <a:pt x="671344" y="285318"/>
                </a:lnTo>
                <a:lnTo>
                  <a:pt x="666922" y="335556"/>
                </a:lnTo>
                <a:lnTo>
                  <a:pt x="660650" y="385994"/>
                </a:lnTo>
                <a:lnTo>
                  <a:pt x="652629" y="436332"/>
                </a:lnTo>
                <a:lnTo>
                  <a:pt x="642959" y="486267"/>
                </a:lnTo>
                <a:lnTo>
                  <a:pt x="631741" y="535497"/>
                </a:lnTo>
                <a:lnTo>
                  <a:pt x="619075" y="583719"/>
                </a:lnTo>
                <a:lnTo>
                  <a:pt x="605063" y="630633"/>
                </a:lnTo>
                <a:lnTo>
                  <a:pt x="589804" y="675936"/>
                </a:lnTo>
                <a:lnTo>
                  <a:pt x="573400" y="719326"/>
                </a:lnTo>
                <a:lnTo>
                  <a:pt x="555952" y="760501"/>
                </a:lnTo>
                <a:lnTo>
                  <a:pt x="527520" y="796001"/>
                </a:lnTo>
                <a:lnTo>
                  <a:pt x="503948" y="805113"/>
                </a:lnTo>
                <a:lnTo>
                  <a:pt x="491969" y="804557"/>
                </a:lnTo>
                <a:lnTo>
                  <a:pt x="464943" y="798214"/>
                </a:lnTo>
                <a:lnTo>
                  <a:pt x="437815" y="791578"/>
                </a:lnTo>
                <a:lnTo>
                  <a:pt x="411275" y="784351"/>
                </a:lnTo>
                <a:lnTo>
                  <a:pt x="386013" y="776236"/>
                </a:lnTo>
                <a:lnTo>
                  <a:pt x="362761" y="776908"/>
                </a:lnTo>
                <a:lnTo>
                  <a:pt x="350224" y="792627"/>
                </a:lnTo>
                <a:lnTo>
                  <a:pt x="351652" y="813264"/>
                </a:lnTo>
                <a:lnTo>
                  <a:pt x="370290" y="828687"/>
                </a:lnTo>
                <a:lnTo>
                  <a:pt x="433752" y="846385"/>
                </a:lnTo>
                <a:lnTo>
                  <a:pt x="497214" y="860158"/>
                </a:lnTo>
                <a:lnTo>
                  <a:pt x="537207" y="864354"/>
                </a:lnTo>
                <a:lnTo>
                  <a:pt x="553707" y="863992"/>
                </a:lnTo>
                <a:lnTo>
                  <a:pt x="603136" y="849647"/>
                </a:lnTo>
                <a:lnTo>
                  <a:pt x="636852" y="827503"/>
                </a:lnTo>
                <a:lnTo>
                  <a:pt x="665256" y="793363"/>
                </a:lnTo>
                <a:lnTo>
                  <a:pt x="687067" y="744766"/>
                </a:lnTo>
                <a:lnTo>
                  <a:pt x="701836" y="698216"/>
                </a:lnTo>
                <a:lnTo>
                  <a:pt x="715327" y="652685"/>
                </a:lnTo>
                <a:lnTo>
                  <a:pt x="727584" y="607746"/>
                </a:lnTo>
                <a:lnTo>
                  <a:pt x="738651" y="562970"/>
                </a:lnTo>
                <a:lnTo>
                  <a:pt x="748573" y="517929"/>
                </a:lnTo>
                <a:lnTo>
                  <a:pt x="757392" y="472197"/>
                </a:lnTo>
                <a:lnTo>
                  <a:pt x="765154" y="425344"/>
                </a:lnTo>
                <a:lnTo>
                  <a:pt x="771902" y="376943"/>
                </a:lnTo>
                <a:lnTo>
                  <a:pt x="777680" y="326566"/>
                </a:lnTo>
                <a:lnTo>
                  <a:pt x="782532" y="273786"/>
                </a:lnTo>
                <a:lnTo>
                  <a:pt x="781007" y="254954"/>
                </a:lnTo>
                <a:lnTo>
                  <a:pt x="773484" y="241138"/>
                </a:lnTo>
                <a:lnTo>
                  <a:pt x="760255" y="232631"/>
                </a:lnTo>
                <a:lnTo>
                  <a:pt x="741613" y="229730"/>
                </a:lnTo>
                <a:lnTo>
                  <a:pt x="433232" y="229730"/>
                </a:lnTo>
                <a:lnTo>
                  <a:pt x="441226" y="191421"/>
                </a:lnTo>
                <a:lnTo>
                  <a:pt x="448435" y="147510"/>
                </a:lnTo>
                <a:lnTo>
                  <a:pt x="455647" y="95931"/>
                </a:lnTo>
                <a:lnTo>
                  <a:pt x="463648" y="34620"/>
                </a:lnTo>
                <a:lnTo>
                  <a:pt x="463486" y="20359"/>
                </a:lnTo>
                <a:lnTo>
                  <a:pt x="458405" y="9442"/>
                </a:lnTo>
                <a:lnTo>
                  <a:pt x="448602" y="2459"/>
                </a:lnTo>
                <a:lnTo>
                  <a:pt x="4342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8863200" y="3606710"/>
            <a:ext cx="780415" cy="899794"/>
          </a:xfrm>
          <a:custGeom>
            <a:avLst/>
            <a:gdLst/>
            <a:ahLst/>
            <a:cxnLst/>
            <a:rect l="l" t="t" r="r" b="b"/>
            <a:pathLst>
              <a:path w="780415" h="899795">
                <a:moveTo>
                  <a:pt x="331810" y="335177"/>
                </a:moveTo>
                <a:lnTo>
                  <a:pt x="221984" y="335177"/>
                </a:lnTo>
                <a:lnTo>
                  <a:pt x="272530" y="366664"/>
                </a:lnTo>
                <a:lnTo>
                  <a:pt x="317947" y="397571"/>
                </a:lnTo>
                <a:lnTo>
                  <a:pt x="359400" y="428536"/>
                </a:lnTo>
                <a:lnTo>
                  <a:pt x="398056" y="460202"/>
                </a:lnTo>
                <a:lnTo>
                  <a:pt x="435081" y="493207"/>
                </a:lnTo>
                <a:lnTo>
                  <a:pt x="471641" y="528192"/>
                </a:lnTo>
                <a:lnTo>
                  <a:pt x="437723" y="569891"/>
                </a:lnTo>
                <a:lnTo>
                  <a:pt x="403194" y="608916"/>
                </a:lnTo>
                <a:lnTo>
                  <a:pt x="367884" y="645487"/>
                </a:lnTo>
                <a:lnTo>
                  <a:pt x="331623" y="679823"/>
                </a:lnTo>
                <a:lnTo>
                  <a:pt x="294241" y="712146"/>
                </a:lnTo>
                <a:lnTo>
                  <a:pt x="255568" y="742676"/>
                </a:lnTo>
                <a:lnTo>
                  <a:pt x="215435" y="771633"/>
                </a:lnTo>
                <a:lnTo>
                  <a:pt x="173671" y="799237"/>
                </a:lnTo>
                <a:lnTo>
                  <a:pt x="130106" y="825708"/>
                </a:lnTo>
                <a:lnTo>
                  <a:pt x="84570" y="851267"/>
                </a:lnTo>
                <a:lnTo>
                  <a:pt x="73411" y="858909"/>
                </a:lnTo>
                <a:lnTo>
                  <a:pt x="66875" y="867531"/>
                </a:lnTo>
                <a:lnTo>
                  <a:pt x="65255" y="876936"/>
                </a:lnTo>
                <a:lnTo>
                  <a:pt x="68848" y="886929"/>
                </a:lnTo>
                <a:lnTo>
                  <a:pt x="75499" y="894736"/>
                </a:lnTo>
                <a:lnTo>
                  <a:pt x="84313" y="898998"/>
                </a:lnTo>
                <a:lnTo>
                  <a:pt x="95094" y="899325"/>
                </a:lnTo>
                <a:lnTo>
                  <a:pt x="107646" y="895323"/>
                </a:lnTo>
                <a:lnTo>
                  <a:pt x="149748" y="876275"/>
                </a:lnTo>
                <a:lnTo>
                  <a:pt x="191344" y="855704"/>
                </a:lnTo>
                <a:lnTo>
                  <a:pt x="232394" y="833544"/>
                </a:lnTo>
                <a:lnTo>
                  <a:pt x="272863" y="809729"/>
                </a:lnTo>
                <a:lnTo>
                  <a:pt x="312712" y="784193"/>
                </a:lnTo>
                <a:lnTo>
                  <a:pt x="351903" y="756869"/>
                </a:lnTo>
                <a:lnTo>
                  <a:pt x="390399" y="727691"/>
                </a:lnTo>
                <a:lnTo>
                  <a:pt x="428162" y="696594"/>
                </a:lnTo>
                <a:lnTo>
                  <a:pt x="465155" y="663510"/>
                </a:lnTo>
                <a:lnTo>
                  <a:pt x="501339" y="628374"/>
                </a:lnTo>
                <a:lnTo>
                  <a:pt x="536678" y="591120"/>
                </a:lnTo>
                <a:lnTo>
                  <a:pt x="664958" y="591120"/>
                </a:lnTo>
                <a:lnTo>
                  <a:pt x="632228" y="558919"/>
                </a:lnTo>
                <a:lnTo>
                  <a:pt x="618232" y="545629"/>
                </a:lnTo>
                <a:lnTo>
                  <a:pt x="604630" y="533320"/>
                </a:lnTo>
                <a:lnTo>
                  <a:pt x="591224" y="521893"/>
                </a:lnTo>
                <a:lnTo>
                  <a:pt x="619977" y="480828"/>
                </a:lnTo>
                <a:lnTo>
                  <a:pt x="631675" y="463155"/>
                </a:lnTo>
                <a:lnTo>
                  <a:pt x="513602" y="463155"/>
                </a:lnTo>
                <a:lnTo>
                  <a:pt x="477114" y="434043"/>
                </a:lnTo>
                <a:lnTo>
                  <a:pt x="438851" y="405458"/>
                </a:lnTo>
                <a:lnTo>
                  <a:pt x="398608" y="377398"/>
                </a:lnTo>
                <a:lnTo>
                  <a:pt x="356179" y="349863"/>
                </a:lnTo>
                <a:lnTo>
                  <a:pt x="331810" y="335177"/>
                </a:lnTo>
                <a:close/>
              </a:path>
              <a:path w="780415" h="899795">
                <a:moveTo>
                  <a:pt x="664958" y="591120"/>
                </a:moveTo>
                <a:lnTo>
                  <a:pt x="536678" y="591120"/>
                </a:lnTo>
                <a:lnTo>
                  <a:pt x="550366" y="610482"/>
                </a:lnTo>
                <a:lnTo>
                  <a:pt x="566707" y="631906"/>
                </a:lnTo>
                <a:lnTo>
                  <a:pt x="586391" y="657064"/>
                </a:lnTo>
                <a:lnTo>
                  <a:pt x="610109" y="687628"/>
                </a:lnTo>
                <a:lnTo>
                  <a:pt x="620692" y="697611"/>
                </a:lnTo>
                <a:lnTo>
                  <a:pt x="631869" y="702183"/>
                </a:lnTo>
                <a:lnTo>
                  <a:pt x="643444" y="701052"/>
                </a:lnTo>
                <a:lnTo>
                  <a:pt x="655219" y="693927"/>
                </a:lnTo>
                <a:lnTo>
                  <a:pt x="690868" y="664552"/>
                </a:lnTo>
                <a:lnTo>
                  <a:pt x="699901" y="653963"/>
                </a:lnTo>
                <a:lnTo>
                  <a:pt x="703329" y="642787"/>
                </a:lnTo>
                <a:lnTo>
                  <a:pt x="701054" y="631215"/>
                </a:lnTo>
                <a:lnTo>
                  <a:pt x="692977" y="619441"/>
                </a:lnTo>
                <a:lnTo>
                  <a:pt x="680600" y="606631"/>
                </a:lnTo>
                <a:lnTo>
                  <a:pt x="668718" y="594798"/>
                </a:lnTo>
                <a:lnTo>
                  <a:pt x="664958" y="591120"/>
                </a:lnTo>
                <a:close/>
              </a:path>
              <a:path w="780415" h="899795">
                <a:moveTo>
                  <a:pt x="338896" y="0"/>
                </a:moveTo>
                <a:lnTo>
                  <a:pt x="327802" y="2917"/>
                </a:lnTo>
                <a:lnTo>
                  <a:pt x="318873" y="10163"/>
                </a:lnTo>
                <a:lnTo>
                  <a:pt x="312205" y="21538"/>
                </a:lnTo>
                <a:lnTo>
                  <a:pt x="289929" y="72073"/>
                </a:lnTo>
                <a:lnTo>
                  <a:pt x="266929" y="119947"/>
                </a:lnTo>
                <a:lnTo>
                  <a:pt x="242859" y="165328"/>
                </a:lnTo>
                <a:lnTo>
                  <a:pt x="217373" y="208388"/>
                </a:lnTo>
                <a:lnTo>
                  <a:pt x="190125" y="249295"/>
                </a:lnTo>
                <a:lnTo>
                  <a:pt x="160769" y="288220"/>
                </a:lnTo>
                <a:lnTo>
                  <a:pt x="128958" y="325332"/>
                </a:lnTo>
                <a:lnTo>
                  <a:pt x="94348" y="360802"/>
                </a:lnTo>
                <a:lnTo>
                  <a:pt x="56591" y="394799"/>
                </a:lnTo>
                <a:lnTo>
                  <a:pt x="15343" y="427493"/>
                </a:lnTo>
                <a:lnTo>
                  <a:pt x="4869" y="437107"/>
                </a:lnTo>
                <a:lnTo>
                  <a:pt x="0" y="447020"/>
                </a:lnTo>
                <a:lnTo>
                  <a:pt x="443" y="457133"/>
                </a:lnTo>
                <a:lnTo>
                  <a:pt x="5907" y="467346"/>
                </a:lnTo>
                <a:lnTo>
                  <a:pt x="14967" y="476021"/>
                </a:lnTo>
                <a:lnTo>
                  <a:pt x="24914" y="480071"/>
                </a:lnTo>
                <a:lnTo>
                  <a:pt x="35844" y="479598"/>
                </a:lnTo>
                <a:lnTo>
                  <a:pt x="100884" y="440505"/>
                </a:lnTo>
                <a:lnTo>
                  <a:pt x="147121" y="406510"/>
                </a:lnTo>
                <a:lnTo>
                  <a:pt x="187258" y="371729"/>
                </a:lnTo>
                <a:lnTo>
                  <a:pt x="221984" y="335177"/>
                </a:lnTo>
                <a:lnTo>
                  <a:pt x="331810" y="335177"/>
                </a:lnTo>
                <a:lnTo>
                  <a:pt x="311360" y="322853"/>
                </a:lnTo>
                <a:lnTo>
                  <a:pt x="263945" y="296366"/>
                </a:lnTo>
                <a:lnTo>
                  <a:pt x="288420" y="266141"/>
                </a:lnTo>
                <a:lnTo>
                  <a:pt x="309448" y="237098"/>
                </a:lnTo>
                <a:lnTo>
                  <a:pt x="328701" y="207269"/>
                </a:lnTo>
                <a:lnTo>
                  <a:pt x="347854" y="174687"/>
                </a:lnTo>
                <a:lnTo>
                  <a:pt x="776102" y="174687"/>
                </a:lnTo>
                <a:lnTo>
                  <a:pt x="761372" y="129357"/>
                </a:lnTo>
                <a:lnTo>
                  <a:pt x="377242" y="125386"/>
                </a:lnTo>
                <a:lnTo>
                  <a:pt x="386495" y="107437"/>
                </a:lnTo>
                <a:lnTo>
                  <a:pt x="395458" y="89588"/>
                </a:lnTo>
                <a:lnTo>
                  <a:pt x="404229" y="71543"/>
                </a:lnTo>
                <a:lnTo>
                  <a:pt x="412903" y="53009"/>
                </a:lnTo>
                <a:lnTo>
                  <a:pt x="416884" y="39111"/>
                </a:lnTo>
                <a:lnTo>
                  <a:pt x="414867" y="27570"/>
                </a:lnTo>
                <a:lnTo>
                  <a:pt x="407147" y="18783"/>
                </a:lnTo>
                <a:lnTo>
                  <a:pt x="394019" y="13143"/>
                </a:lnTo>
                <a:lnTo>
                  <a:pt x="352058" y="1612"/>
                </a:lnTo>
                <a:lnTo>
                  <a:pt x="338896" y="0"/>
                </a:lnTo>
                <a:close/>
              </a:path>
              <a:path w="780415" h="899795">
                <a:moveTo>
                  <a:pt x="776102" y="174687"/>
                </a:moveTo>
                <a:lnTo>
                  <a:pt x="640526" y="174687"/>
                </a:lnTo>
                <a:lnTo>
                  <a:pt x="624059" y="227160"/>
                </a:lnTo>
                <a:lnTo>
                  <a:pt x="605288" y="277680"/>
                </a:lnTo>
                <a:lnTo>
                  <a:pt x="584536" y="326393"/>
                </a:lnTo>
                <a:lnTo>
                  <a:pt x="562123" y="373446"/>
                </a:lnTo>
                <a:lnTo>
                  <a:pt x="538371" y="418984"/>
                </a:lnTo>
                <a:lnTo>
                  <a:pt x="513602" y="463155"/>
                </a:lnTo>
                <a:lnTo>
                  <a:pt x="631675" y="463155"/>
                </a:lnTo>
                <a:lnTo>
                  <a:pt x="671339" y="400567"/>
                </a:lnTo>
                <a:lnTo>
                  <a:pt x="694415" y="360093"/>
                </a:lnTo>
                <a:lnTo>
                  <a:pt x="716065" y="318537"/>
                </a:lnTo>
                <a:lnTo>
                  <a:pt x="736524" y="275260"/>
                </a:lnTo>
                <a:lnTo>
                  <a:pt x="756026" y="229623"/>
                </a:lnTo>
                <a:lnTo>
                  <a:pt x="774803" y="180986"/>
                </a:lnTo>
                <a:lnTo>
                  <a:pt x="776102" y="1746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44" name="object 44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11690" y="14706398"/>
              <a:ext cx="1441441" cy="118040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293109" y="14816998"/>
              <a:ext cx="363855" cy="86995"/>
            </a:xfrm>
            <a:custGeom>
              <a:avLst/>
              <a:gdLst/>
              <a:ahLst/>
              <a:cxnLst/>
              <a:rect l="l" t="t" r="r" b="b"/>
              <a:pathLst>
                <a:path w="363855" h="86994">
                  <a:moveTo>
                    <a:pt x="336778" y="0"/>
                  </a:moveTo>
                  <a:lnTo>
                    <a:pt x="326171" y="1656"/>
                  </a:lnTo>
                  <a:lnTo>
                    <a:pt x="318549" y="6205"/>
                  </a:lnTo>
                  <a:lnTo>
                    <a:pt x="313948" y="13014"/>
                  </a:lnTo>
                  <a:lnTo>
                    <a:pt x="312476" y="21069"/>
                  </a:lnTo>
                  <a:lnTo>
                    <a:pt x="312498" y="29832"/>
                  </a:lnTo>
                  <a:lnTo>
                    <a:pt x="316979" y="36042"/>
                  </a:lnTo>
                  <a:lnTo>
                    <a:pt x="324853" y="39344"/>
                  </a:lnTo>
                  <a:lnTo>
                    <a:pt x="319011" y="42247"/>
                  </a:lnTo>
                  <a:lnTo>
                    <a:pt x="313836" y="46851"/>
                  </a:lnTo>
                  <a:lnTo>
                    <a:pt x="310137" y="53287"/>
                  </a:lnTo>
                  <a:lnTo>
                    <a:pt x="308724" y="61683"/>
                  </a:lnTo>
                  <a:lnTo>
                    <a:pt x="310754" y="71839"/>
                  </a:lnTo>
                  <a:lnTo>
                    <a:pt x="316390" y="79695"/>
                  </a:lnTo>
                  <a:lnTo>
                    <a:pt x="324953" y="84765"/>
                  </a:lnTo>
                  <a:lnTo>
                    <a:pt x="335762" y="86563"/>
                  </a:lnTo>
                  <a:lnTo>
                    <a:pt x="346944" y="84761"/>
                  </a:lnTo>
                  <a:lnTo>
                    <a:pt x="354098" y="80594"/>
                  </a:lnTo>
                  <a:lnTo>
                    <a:pt x="336016" y="80594"/>
                  </a:lnTo>
                  <a:lnTo>
                    <a:pt x="327256" y="79099"/>
                  </a:lnTo>
                  <a:lnTo>
                    <a:pt x="320851" y="75012"/>
                  </a:lnTo>
                  <a:lnTo>
                    <a:pt x="316919" y="68924"/>
                  </a:lnTo>
                  <a:lnTo>
                    <a:pt x="315582" y="61429"/>
                  </a:lnTo>
                  <a:lnTo>
                    <a:pt x="316778" y="54033"/>
                  </a:lnTo>
                  <a:lnTo>
                    <a:pt x="320486" y="48026"/>
                  </a:lnTo>
                  <a:lnTo>
                    <a:pt x="326881" y="43993"/>
                  </a:lnTo>
                  <a:lnTo>
                    <a:pt x="336143" y="42519"/>
                  </a:lnTo>
                  <a:lnTo>
                    <a:pt x="354344" y="42519"/>
                  </a:lnTo>
                  <a:lnTo>
                    <a:pt x="354011" y="42189"/>
                  </a:lnTo>
                  <a:lnTo>
                    <a:pt x="347700" y="39090"/>
                  </a:lnTo>
                  <a:lnTo>
                    <a:pt x="355180" y="36423"/>
                  </a:lnTo>
                  <a:lnTo>
                    <a:pt x="324091" y="36423"/>
                  </a:lnTo>
                  <a:lnTo>
                    <a:pt x="319265" y="29070"/>
                  </a:lnTo>
                  <a:lnTo>
                    <a:pt x="319265" y="12560"/>
                  </a:lnTo>
                  <a:lnTo>
                    <a:pt x="323837" y="5968"/>
                  </a:lnTo>
                  <a:lnTo>
                    <a:pt x="353562" y="5968"/>
                  </a:lnTo>
                  <a:lnTo>
                    <a:pt x="346623" y="1654"/>
                  </a:lnTo>
                  <a:lnTo>
                    <a:pt x="336778" y="0"/>
                  </a:lnTo>
                  <a:close/>
                </a:path>
                <a:path w="363855" h="86994">
                  <a:moveTo>
                    <a:pt x="354344" y="42519"/>
                  </a:moveTo>
                  <a:lnTo>
                    <a:pt x="336143" y="42519"/>
                  </a:lnTo>
                  <a:lnTo>
                    <a:pt x="344801" y="43761"/>
                  </a:lnTo>
                  <a:lnTo>
                    <a:pt x="351218" y="47407"/>
                  </a:lnTo>
                  <a:lnTo>
                    <a:pt x="355206" y="53337"/>
                  </a:lnTo>
                  <a:lnTo>
                    <a:pt x="356577" y="61429"/>
                  </a:lnTo>
                  <a:lnTo>
                    <a:pt x="355079" y="69621"/>
                  </a:lnTo>
                  <a:lnTo>
                    <a:pt x="350869" y="75631"/>
                  </a:lnTo>
                  <a:lnTo>
                    <a:pt x="344372" y="79332"/>
                  </a:lnTo>
                  <a:lnTo>
                    <a:pt x="336016" y="80594"/>
                  </a:lnTo>
                  <a:lnTo>
                    <a:pt x="354098" y="80594"/>
                  </a:lnTo>
                  <a:lnTo>
                    <a:pt x="355695" y="79663"/>
                  </a:lnTo>
                  <a:lnTo>
                    <a:pt x="361397" y="71732"/>
                  </a:lnTo>
                  <a:lnTo>
                    <a:pt x="363435" y="61429"/>
                  </a:lnTo>
                  <a:lnTo>
                    <a:pt x="362261" y="53622"/>
                  </a:lnTo>
                  <a:lnTo>
                    <a:pt x="358992" y="47121"/>
                  </a:lnTo>
                  <a:lnTo>
                    <a:pt x="354344" y="42519"/>
                  </a:lnTo>
                  <a:close/>
                </a:path>
                <a:path w="363855" h="86994">
                  <a:moveTo>
                    <a:pt x="353562" y="5968"/>
                  </a:moveTo>
                  <a:lnTo>
                    <a:pt x="348208" y="5968"/>
                  </a:lnTo>
                  <a:lnTo>
                    <a:pt x="353161" y="13576"/>
                  </a:lnTo>
                  <a:lnTo>
                    <a:pt x="353161" y="30340"/>
                  </a:lnTo>
                  <a:lnTo>
                    <a:pt x="348335" y="36423"/>
                  </a:lnTo>
                  <a:lnTo>
                    <a:pt x="355180" y="36423"/>
                  </a:lnTo>
                  <a:lnTo>
                    <a:pt x="360006" y="29832"/>
                  </a:lnTo>
                  <a:lnTo>
                    <a:pt x="359959" y="21069"/>
                  </a:lnTo>
                  <a:lnTo>
                    <a:pt x="358449" y="12960"/>
                  </a:lnTo>
                  <a:lnTo>
                    <a:pt x="353917" y="6189"/>
                  </a:lnTo>
                  <a:lnTo>
                    <a:pt x="353562" y="5968"/>
                  </a:lnTo>
                  <a:close/>
                </a:path>
                <a:path w="363855" h="86994">
                  <a:moveTo>
                    <a:pt x="268579" y="0"/>
                  </a:moveTo>
                  <a:lnTo>
                    <a:pt x="242285" y="27898"/>
                  </a:lnTo>
                  <a:lnTo>
                    <a:pt x="241043" y="43408"/>
                  </a:lnTo>
                  <a:lnTo>
                    <a:pt x="242225" y="58718"/>
                  </a:lnTo>
                  <a:lnTo>
                    <a:pt x="246476" y="72632"/>
                  </a:lnTo>
                  <a:lnTo>
                    <a:pt x="254797" y="82691"/>
                  </a:lnTo>
                  <a:lnTo>
                    <a:pt x="268198" y="86563"/>
                  </a:lnTo>
                  <a:lnTo>
                    <a:pt x="281887" y="82396"/>
                  </a:lnTo>
                  <a:lnTo>
                    <a:pt x="283403" y="80467"/>
                  </a:lnTo>
                  <a:lnTo>
                    <a:pt x="268198" y="80467"/>
                  </a:lnTo>
                  <a:lnTo>
                    <a:pt x="258051" y="76961"/>
                  </a:lnTo>
                  <a:lnTo>
                    <a:pt x="251937" y="68029"/>
                  </a:lnTo>
                  <a:lnTo>
                    <a:pt x="248940" y="56051"/>
                  </a:lnTo>
                  <a:lnTo>
                    <a:pt x="248145" y="43408"/>
                  </a:lnTo>
                  <a:lnTo>
                    <a:pt x="248930" y="29761"/>
                  </a:lnTo>
                  <a:lnTo>
                    <a:pt x="251953" y="17803"/>
                  </a:lnTo>
                  <a:lnTo>
                    <a:pt x="258212" y="9320"/>
                  </a:lnTo>
                  <a:lnTo>
                    <a:pt x="268706" y="6095"/>
                  </a:lnTo>
                  <a:lnTo>
                    <a:pt x="283814" y="6095"/>
                  </a:lnTo>
                  <a:lnTo>
                    <a:pt x="281994" y="3879"/>
                  </a:lnTo>
                  <a:lnTo>
                    <a:pt x="268579" y="0"/>
                  </a:lnTo>
                  <a:close/>
                </a:path>
                <a:path w="363855" h="86994">
                  <a:moveTo>
                    <a:pt x="283814" y="6095"/>
                  </a:moveTo>
                  <a:lnTo>
                    <a:pt x="268706" y="6095"/>
                  </a:lnTo>
                  <a:lnTo>
                    <a:pt x="278765" y="9558"/>
                  </a:lnTo>
                  <a:lnTo>
                    <a:pt x="284797" y="18375"/>
                  </a:lnTo>
                  <a:lnTo>
                    <a:pt x="287733" y="30190"/>
                  </a:lnTo>
                  <a:lnTo>
                    <a:pt x="288505" y="42646"/>
                  </a:lnTo>
                  <a:lnTo>
                    <a:pt x="287726" y="56105"/>
                  </a:lnTo>
                  <a:lnTo>
                    <a:pt x="284734" y="68267"/>
                  </a:lnTo>
                  <a:lnTo>
                    <a:pt x="278551" y="77074"/>
                  </a:lnTo>
                  <a:lnTo>
                    <a:pt x="268198" y="80467"/>
                  </a:lnTo>
                  <a:lnTo>
                    <a:pt x="283403" y="80467"/>
                  </a:lnTo>
                  <a:lnTo>
                    <a:pt x="290221" y="71791"/>
                  </a:lnTo>
                  <a:lnTo>
                    <a:pt x="294367" y="57593"/>
                  </a:lnTo>
                  <a:lnTo>
                    <a:pt x="295490" y="42646"/>
                  </a:lnTo>
                  <a:lnTo>
                    <a:pt x="294356" y="27630"/>
                  </a:lnTo>
                  <a:lnTo>
                    <a:pt x="290221" y="13898"/>
                  </a:lnTo>
                  <a:lnTo>
                    <a:pt x="283814" y="6095"/>
                  </a:lnTo>
                  <a:close/>
                </a:path>
                <a:path w="363855" h="86994">
                  <a:moveTo>
                    <a:pt x="221081" y="9512"/>
                  </a:moveTo>
                  <a:lnTo>
                    <a:pt x="214490" y="9512"/>
                  </a:lnTo>
                  <a:lnTo>
                    <a:pt x="214490" y="85039"/>
                  </a:lnTo>
                  <a:lnTo>
                    <a:pt x="221081" y="85039"/>
                  </a:lnTo>
                  <a:lnTo>
                    <a:pt x="221081" y="9512"/>
                  </a:lnTo>
                  <a:close/>
                </a:path>
                <a:path w="363855" h="86994">
                  <a:moveTo>
                    <a:pt x="221081" y="888"/>
                  </a:moveTo>
                  <a:lnTo>
                    <a:pt x="215633" y="888"/>
                  </a:lnTo>
                  <a:lnTo>
                    <a:pt x="209283" y="6476"/>
                  </a:lnTo>
                  <a:lnTo>
                    <a:pt x="201155" y="11417"/>
                  </a:lnTo>
                  <a:lnTo>
                    <a:pt x="195707" y="13322"/>
                  </a:lnTo>
                  <a:lnTo>
                    <a:pt x="195707" y="19291"/>
                  </a:lnTo>
                  <a:lnTo>
                    <a:pt x="200647" y="18148"/>
                  </a:lnTo>
                  <a:lnTo>
                    <a:pt x="210172" y="13322"/>
                  </a:lnTo>
                  <a:lnTo>
                    <a:pt x="214490" y="9512"/>
                  </a:lnTo>
                  <a:lnTo>
                    <a:pt x="221081" y="9512"/>
                  </a:lnTo>
                  <a:lnTo>
                    <a:pt x="221081" y="888"/>
                  </a:lnTo>
                  <a:close/>
                </a:path>
                <a:path w="363855" h="86994">
                  <a:moveTo>
                    <a:pt x="175948" y="6095"/>
                  </a:moveTo>
                  <a:lnTo>
                    <a:pt x="171170" y="6095"/>
                  </a:lnTo>
                  <a:lnTo>
                    <a:pt x="176250" y="13957"/>
                  </a:lnTo>
                  <a:lnTo>
                    <a:pt x="176175" y="23736"/>
                  </a:lnTo>
                  <a:lnTo>
                    <a:pt x="175448" y="29900"/>
                  </a:lnTo>
                  <a:lnTo>
                    <a:pt x="172599" y="35440"/>
                  </a:lnTo>
                  <a:lnTo>
                    <a:pt x="167035" y="41126"/>
                  </a:lnTo>
                  <a:lnTo>
                    <a:pt x="158089" y="48361"/>
                  </a:lnTo>
                  <a:lnTo>
                    <a:pt x="147091" y="58029"/>
                  </a:lnTo>
                  <a:lnTo>
                    <a:pt x="139104" y="67462"/>
                  </a:lnTo>
                  <a:lnTo>
                    <a:pt x="134234" y="76418"/>
                  </a:lnTo>
                  <a:lnTo>
                    <a:pt x="132588" y="84658"/>
                  </a:lnTo>
                  <a:lnTo>
                    <a:pt x="132588" y="85039"/>
                  </a:lnTo>
                  <a:lnTo>
                    <a:pt x="185508" y="85039"/>
                  </a:lnTo>
                  <a:lnTo>
                    <a:pt x="186651" y="78828"/>
                  </a:lnTo>
                  <a:lnTo>
                    <a:pt x="139941" y="78828"/>
                  </a:lnTo>
                  <a:lnTo>
                    <a:pt x="142772" y="72723"/>
                  </a:lnTo>
                  <a:lnTo>
                    <a:pt x="147448" y="66463"/>
                  </a:lnTo>
                  <a:lnTo>
                    <a:pt x="153955" y="59849"/>
                  </a:lnTo>
                  <a:lnTo>
                    <a:pt x="162280" y="52679"/>
                  </a:lnTo>
                  <a:lnTo>
                    <a:pt x="172089" y="44460"/>
                  </a:lnTo>
                  <a:lnTo>
                    <a:pt x="178561" y="37790"/>
                  </a:lnTo>
                  <a:lnTo>
                    <a:pt x="182129" y="31075"/>
                  </a:lnTo>
                  <a:lnTo>
                    <a:pt x="183222" y="22720"/>
                  </a:lnTo>
                  <a:lnTo>
                    <a:pt x="181829" y="14455"/>
                  </a:lnTo>
                  <a:lnTo>
                    <a:pt x="177498" y="7169"/>
                  </a:lnTo>
                  <a:lnTo>
                    <a:pt x="175948" y="6095"/>
                  </a:lnTo>
                  <a:close/>
                </a:path>
                <a:path w="363855" h="86994">
                  <a:moveTo>
                    <a:pt x="159105" y="0"/>
                  </a:moveTo>
                  <a:lnTo>
                    <a:pt x="148687" y="1744"/>
                  </a:lnTo>
                  <a:lnTo>
                    <a:pt x="140860" y="6629"/>
                  </a:lnTo>
                  <a:lnTo>
                    <a:pt x="135650" y="14133"/>
                  </a:lnTo>
                  <a:lnTo>
                    <a:pt x="133083" y="23736"/>
                  </a:lnTo>
                  <a:lnTo>
                    <a:pt x="139560" y="23736"/>
                  </a:lnTo>
                  <a:lnTo>
                    <a:pt x="141919" y="15836"/>
                  </a:lnTo>
                  <a:lnTo>
                    <a:pt x="145861" y="10344"/>
                  </a:lnTo>
                  <a:lnTo>
                    <a:pt x="151538" y="7137"/>
                  </a:lnTo>
                  <a:lnTo>
                    <a:pt x="159105" y="6095"/>
                  </a:lnTo>
                  <a:lnTo>
                    <a:pt x="175948" y="6095"/>
                  </a:lnTo>
                  <a:lnTo>
                    <a:pt x="169999" y="1978"/>
                  </a:lnTo>
                  <a:lnTo>
                    <a:pt x="159105" y="0"/>
                  </a:lnTo>
                  <a:close/>
                </a:path>
                <a:path w="363855" h="86994">
                  <a:moveTo>
                    <a:pt x="92684" y="0"/>
                  </a:moveTo>
                  <a:lnTo>
                    <a:pt x="66400" y="27898"/>
                  </a:lnTo>
                  <a:lnTo>
                    <a:pt x="65160" y="43408"/>
                  </a:lnTo>
                  <a:lnTo>
                    <a:pt x="66341" y="58718"/>
                  </a:lnTo>
                  <a:lnTo>
                    <a:pt x="70588" y="72632"/>
                  </a:lnTo>
                  <a:lnTo>
                    <a:pt x="78904" y="82691"/>
                  </a:lnTo>
                  <a:lnTo>
                    <a:pt x="92303" y="86563"/>
                  </a:lnTo>
                  <a:lnTo>
                    <a:pt x="105992" y="82396"/>
                  </a:lnTo>
                  <a:lnTo>
                    <a:pt x="107508" y="80467"/>
                  </a:lnTo>
                  <a:lnTo>
                    <a:pt x="92303" y="80467"/>
                  </a:lnTo>
                  <a:lnTo>
                    <a:pt x="82156" y="76961"/>
                  </a:lnTo>
                  <a:lnTo>
                    <a:pt x="76042" y="68029"/>
                  </a:lnTo>
                  <a:lnTo>
                    <a:pt x="73045" y="56051"/>
                  </a:lnTo>
                  <a:lnTo>
                    <a:pt x="72250" y="43408"/>
                  </a:lnTo>
                  <a:lnTo>
                    <a:pt x="73035" y="29761"/>
                  </a:lnTo>
                  <a:lnTo>
                    <a:pt x="76058" y="17803"/>
                  </a:lnTo>
                  <a:lnTo>
                    <a:pt x="82317" y="9320"/>
                  </a:lnTo>
                  <a:lnTo>
                    <a:pt x="92811" y="6095"/>
                  </a:lnTo>
                  <a:lnTo>
                    <a:pt x="107919" y="6095"/>
                  </a:lnTo>
                  <a:lnTo>
                    <a:pt x="106099" y="3879"/>
                  </a:lnTo>
                  <a:lnTo>
                    <a:pt x="92684" y="0"/>
                  </a:lnTo>
                  <a:close/>
                </a:path>
                <a:path w="363855" h="86994">
                  <a:moveTo>
                    <a:pt x="107919" y="6095"/>
                  </a:moveTo>
                  <a:lnTo>
                    <a:pt x="92811" y="6095"/>
                  </a:lnTo>
                  <a:lnTo>
                    <a:pt x="102870" y="9558"/>
                  </a:lnTo>
                  <a:lnTo>
                    <a:pt x="108902" y="18375"/>
                  </a:lnTo>
                  <a:lnTo>
                    <a:pt x="111838" y="30190"/>
                  </a:lnTo>
                  <a:lnTo>
                    <a:pt x="112610" y="42646"/>
                  </a:lnTo>
                  <a:lnTo>
                    <a:pt x="111831" y="56105"/>
                  </a:lnTo>
                  <a:lnTo>
                    <a:pt x="108839" y="68267"/>
                  </a:lnTo>
                  <a:lnTo>
                    <a:pt x="102656" y="77074"/>
                  </a:lnTo>
                  <a:lnTo>
                    <a:pt x="92303" y="80467"/>
                  </a:lnTo>
                  <a:lnTo>
                    <a:pt x="107508" y="80467"/>
                  </a:lnTo>
                  <a:lnTo>
                    <a:pt x="114326" y="71791"/>
                  </a:lnTo>
                  <a:lnTo>
                    <a:pt x="118472" y="57593"/>
                  </a:lnTo>
                  <a:lnTo>
                    <a:pt x="119595" y="42646"/>
                  </a:lnTo>
                  <a:lnTo>
                    <a:pt x="118461" y="27630"/>
                  </a:lnTo>
                  <a:lnTo>
                    <a:pt x="114326" y="13898"/>
                  </a:lnTo>
                  <a:lnTo>
                    <a:pt x="107919" y="6095"/>
                  </a:lnTo>
                  <a:close/>
                </a:path>
                <a:path w="363855" h="86994">
                  <a:moveTo>
                    <a:pt x="43360" y="6095"/>
                  </a:moveTo>
                  <a:lnTo>
                    <a:pt x="38582" y="6095"/>
                  </a:lnTo>
                  <a:lnTo>
                    <a:pt x="43662" y="13957"/>
                  </a:lnTo>
                  <a:lnTo>
                    <a:pt x="43587" y="23736"/>
                  </a:lnTo>
                  <a:lnTo>
                    <a:pt x="42861" y="29900"/>
                  </a:lnTo>
                  <a:lnTo>
                    <a:pt x="40012" y="35440"/>
                  </a:lnTo>
                  <a:lnTo>
                    <a:pt x="34452" y="41126"/>
                  </a:lnTo>
                  <a:lnTo>
                    <a:pt x="25514" y="48361"/>
                  </a:lnTo>
                  <a:lnTo>
                    <a:pt x="14508" y="58029"/>
                  </a:lnTo>
                  <a:lnTo>
                    <a:pt x="6518" y="67462"/>
                  </a:lnTo>
                  <a:lnTo>
                    <a:pt x="1647" y="76418"/>
                  </a:lnTo>
                  <a:lnTo>
                    <a:pt x="0" y="84658"/>
                  </a:lnTo>
                  <a:lnTo>
                    <a:pt x="0" y="85039"/>
                  </a:lnTo>
                  <a:lnTo>
                    <a:pt x="52920" y="85039"/>
                  </a:lnTo>
                  <a:lnTo>
                    <a:pt x="54063" y="78828"/>
                  </a:lnTo>
                  <a:lnTo>
                    <a:pt x="7353" y="78828"/>
                  </a:lnTo>
                  <a:lnTo>
                    <a:pt x="10184" y="72723"/>
                  </a:lnTo>
                  <a:lnTo>
                    <a:pt x="14860" y="66463"/>
                  </a:lnTo>
                  <a:lnTo>
                    <a:pt x="21367" y="59849"/>
                  </a:lnTo>
                  <a:lnTo>
                    <a:pt x="29692" y="52679"/>
                  </a:lnTo>
                  <a:lnTo>
                    <a:pt x="39501" y="44460"/>
                  </a:lnTo>
                  <a:lnTo>
                    <a:pt x="45973" y="37790"/>
                  </a:lnTo>
                  <a:lnTo>
                    <a:pt x="49541" y="31075"/>
                  </a:lnTo>
                  <a:lnTo>
                    <a:pt x="50634" y="22720"/>
                  </a:lnTo>
                  <a:lnTo>
                    <a:pt x="49241" y="14455"/>
                  </a:lnTo>
                  <a:lnTo>
                    <a:pt x="44910" y="7169"/>
                  </a:lnTo>
                  <a:lnTo>
                    <a:pt x="43360" y="6095"/>
                  </a:lnTo>
                  <a:close/>
                </a:path>
                <a:path w="363855" h="86994">
                  <a:moveTo>
                    <a:pt x="26517" y="0"/>
                  </a:moveTo>
                  <a:lnTo>
                    <a:pt x="16101" y="1744"/>
                  </a:lnTo>
                  <a:lnTo>
                    <a:pt x="8278" y="6629"/>
                  </a:lnTo>
                  <a:lnTo>
                    <a:pt x="3073" y="14133"/>
                  </a:lnTo>
                  <a:lnTo>
                    <a:pt x="507" y="23736"/>
                  </a:lnTo>
                  <a:lnTo>
                    <a:pt x="6972" y="23736"/>
                  </a:lnTo>
                  <a:lnTo>
                    <a:pt x="9331" y="15836"/>
                  </a:lnTo>
                  <a:lnTo>
                    <a:pt x="13273" y="10344"/>
                  </a:lnTo>
                  <a:lnTo>
                    <a:pt x="18950" y="7137"/>
                  </a:lnTo>
                  <a:lnTo>
                    <a:pt x="26517" y="6095"/>
                  </a:lnTo>
                  <a:lnTo>
                    <a:pt x="43360" y="6095"/>
                  </a:lnTo>
                  <a:lnTo>
                    <a:pt x="37411" y="1978"/>
                  </a:lnTo>
                  <a:lnTo>
                    <a:pt x="2651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44093" y="14387823"/>
              <a:ext cx="1857422" cy="42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2022-08-09T04:14:10Z</dcterms:created>
  <dcterms:modified xsi:type="dcterms:W3CDTF">2022-08-09T04:14:10Z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2022-08-09T00:00:00Z</vt:filetime>
  </property>
  <property fmtid="{D5CDD505-2E9C-101B-9397-08002B2CF9AE}" pid="3" name="LastSaved">
    <vt:filetime>2022-08-09T00:00:00Z</vt:filetime>
  </property>
  <property fmtid="{D5CDD505-2E9C-101B-9397-08002B2CF9AE}" pid="4" name="Producer">
    <vt:lpwstr>iLovePDF</vt:lpwstr>
  </property>
</Properties>
</file>