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1"/>
  </p:sldMasterIdLst>
  <p:notesMasterIdLst>
    <p:notesMasterId r:id="rId3"/>
  </p:notesMasterIdLst>
  <p:sldIdLst>
    <p:sldId id="272" r:id="rId2"/>
  </p:sldIdLst>
  <p:sldSz cx="6858000" cy="9906000" type="A4"/>
  <p:notesSz cx="6735763" cy="9866313"/>
  <p:defaultTextStyle>
    <a:defPPr>
      <a:defRPr lang="ja-JP"/>
    </a:defPPr>
    <a:lvl1pPr algn="l" defTabSz="913502" rtl="0" fontAlgn="base">
      <a:spcBef>
        <a:spcPct val="0"/>
      </a:spcBef>
      <a:spcAft>
        <a:spcPct val="0"/>
      </a:spcAft>
      <a:defRPr kumimoji="1" sz="1802" kern="1200">
        <a:solidFill>
          <a:schemeClr val="tx1"/>
        </a:solidFill>
        <a:latin typeface="Arial" charset="0"/>
        <a:ea typeface="ＭＳ Ｐゴシック" charset="-128"/>
        <a:cs typeface="+mn-cs"/>
      </a:defRPr>
    </a:lvl1pPr>
    <a:lvl2pPr marL="456496" indent="-309436" algn="l" defTabSz="913502" rtl="0" fontAlgn="base">
      <a:spcBef>
        <a:spcPct val="0"/>
      </a:spcBef>
      <a:spcAft>
        <a:spcPct val="0"/>
      </a:spcAft>
      <a:defRPr kumimoji="1" sz="1802" kern="1200">
        <a:solidFill>
          <a:schemeClr val="tx1"/>
        </a:solidFill>
        <a:latin typeface="Arial" charset="0"/>
        <a:ea typeface="ＭＳ Ｐゴシック" charset="-128"/>
        <a:cs typeface="+mn-cs"/>
      </a:defRPr>
    </a:lvl2pPr>
    <a:lvl3pPr marL="913502" indent="-619384" algn="l" defTabSz="913502" rtl="0" fontAlgn="base">
      <a:spcBef>
        <a:spcPct val="0"/>
      </a:spcBef>
      <a:spcAft>
        <a:spcPct val="0"/>
      </a:spcAft>
      <a:defRPr kumimoji="1" sz="1802" kern="1200">
        <a:solidFill>
          <a:schemeClr val="tx1"/>
        </a:solidFill>
        <a:latin typeface="Arial" charset="0"/>
        <a:ea typeface="ＭＳ Ｐゴシック" charset="-128"/>
        <a:cs typeface="+mn-cs"/>
      </a:defRPr>
    </a:lvl3pPr>
    <a:lvl4pPr marL="1370507" indent="-929331" algn="l" defTabSz="913502" rtl="0" fontAlgn="base">
      <a:spcBef>
        <a:spcPct val="0"/>
      </a:spcBef>
      <a:spcAft>
        <a:spcPct val="0"/>
      </a:spcAft>
      <a:defRPr kumimoji="1" sz="1802" kern="1200">
        <a:solidFill>
          <a:schemeClr val="tx1"/>
        </a:solidFill>
        <a:latin typeface="Arial" charset="0"/>
        <a:ea typeface="ＭＳ Ｐゴシック" charset="-128"/>
        <a:cs typeface="+mn-cs"/>
      </a:defRPr>
    </a:lvl4pPr>
    <a:lvl5pPr marL="1827514" indent="-1239278" algn="l" defTabSz="913502" rtl="0" fontAlgn="base">
      <a:spcBef>
        <a:spcPct val="0"/>
      </a:spcBef>
      <a:spcAft>
        <a:spcPct val="0"/>
      </a:spcAft>
      <a:defRPr kumimoji="1" sz="1802" kern="1200">
        <a:solidFill>
          <a:schemeClr val="tx1"/>
        </a:solidFill>
        <a:latin typeface="Arial" charset="0"/>
        <a:ea typeface="ＭＳ Ｐゴシック" charset="-128"/>
        <a:cs typeface="+mn-cs"/>
      </a:defRPr>
    </a:lvl5pPr>
    <a:lvl6pPr marL="735295" algn="l" defTabSz="294117" rtl="0" eaLnBrk="1" latinLnBrk="0" hangingPunct="1">
      <a:defRPr kumimoji="1" sz="1802" kern="1200">
        <a:solidFill>
          <a:schemeClr val="tx1"/>
        </a:solidFill>
        <a:latin typeface="Arial" charset="0"/>
        <a:ea typeface="ＭＳ Ｐゴシック" charset="-128"/>
        <a:cs typeface="+mn-cs"/>
      </a:defRPr>
    </a:lvl6pPr>
    <a:lvl7pPr marL="882353" algn="l" defTabSz="294117" rtl="0" eaLnBrk="1" latinLnBrk="0" hangingPunct="1">
      <a:defRPr kumimoji="1" sz="1802" kern="1200">
        <a:solidFill>
          <a:schemeClr val="tx1"/>
        </a:solidFill>
        <a:latin typeface="Arial" charset="0"/>
        <a:ea typeface="ＭＳ Ｐゴシック" charset="-128"/>
        <a:cs typeface="+mn-cs"/>
      </a:defRPr>
    </a:lvl7pPr>
    <a:lvl8pPr marL="1029412" algn="l" defTabSz="294117" rtl="0" eaLnBrk="1" latinLnBrk="0" hangingPunct="1">
      <a:defRPr kumimoji="1" sz="1802" kern="1200">
        <a:solidFill>
          <a:schemeClr val="tx1"/>
        </a:solidFill>
        <a:latin typeface="Arial" charset="0"/>
        <a:ea typeface="ＭＳ Ｐゴシック" charset="-128"/>
        <a:cs typeface="+mn-cs"/>
      </a:defRPr>
    </a:lvl8pPr>
    <a:lvl9pPr marL="1176471" algn="l" defTabSz="294117" rtl="0" eaLnBrk="1" latinLnBrk="0" hangingPunct="1">
      <a:defRPr kumimoji="1" sz="1802"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20E"/>
    <a:srgbClr val="FFF2CC"/>
    <a:srgbClr val="FF9966"/>
    <a:srgbClr val="E6E6E6"/>
    <a:srgbClr val="FEBED6"/>
    <a:srgbClr val="A3C18E"/>
    <a:srgbClr val="A6B791"/>
    <a:srgbClr val="0D1D06"/>
    <a:srgbClr val="FA1E72"/>
    <a:srgbClr val="F168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30" autoAdjust="0"/>
    <p:restoredTop sz="96400" autoAdjust="0"/>
  </p:normalViewPr>
  <p:slideViewPr>
    <p:cSldViewPr snapToGrid="0">
      <p:cViewPr varScale="1">
        <p:scale>
          <a:sx n="92" d="100"/>
          <a:sy n="92" d="100"/>
        </p:scale>
        <p:origin x="2748" y="42"/>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2870" y="62"/>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5"/>
            <a:ext cx="2919356" cy="495525"/>
          </a:xfrm>
          <a:prstGeom prst="rect">
            <a:avLst/>
          </a:prstGeom>
        </p:spPr>
        <p:txBody>
          <a:bodyPr vert="horz" lIns="90683" tIns="45341" rIns="90683" bIns="45341" rtlCol="0"/>
          <a:lstStyle>
            <a:lvl1pPr algn="l" defTabSz="2817936" fontAlgn="auto">
              <a:spcBef>
                <a:spcPts val="0"/>
              </a:spcBef>
              <a:spcAft>
                <a:spcPts val="0"/>
              </a:spcAft>
              <a:defRPr sz="1200">
                <a:latin typeface="+mn-lt"/>
                <a:ea typeface="+mn-ea"/>
              </a:defRPr>
            </a:lvl1pPr>
          </a:lstStyle>
          <a:p>
            <a:pPr>
              <a:defRPr/>
            </a:pPr>
            <a:endParaRPr lang="ja-JP" altLang="en-US" dirty="0"/>
          </a:p>
        </p:txBody>
      </p:sp>
      <p:sp>
        <p:nvSpPr>
          <p:cNvPr id="3" name="日付プレースホルダー 2"/>
          <p:cNvSpPr>
            <a:spLocks noGrp="1"/>
          </p:cNvSpPr>
          <p:nvPr>
            <p:ph type="dt" idx="1"/>
          </p:nvPr>
        </p:nvSpPr>
        <p:spPr>
          <a:xfrm>
            <a:off x="3814836" y="5"/>
            <a:ext cx="2919356" cy="495525"/>
          </a:xfrm>
          <a:prstGeom prst="rect">
            <a:avLst/>
          </a:prstGeom>
        </p:spPr>
        <p:txBody>
          <a:bodyPr vert="horz" lIns="90683" tIns="45341" rIns="90683" bIns="45341" rtlCol="0"/>
          <a:lstStyle>
            <a:lvl1pPr algn="r" defTabSz="2817936" fontAlgn="auto">
              <a:spcBef>
                <a:spcPts val="0"/>
              </a:spcBef>
              <a:spcAft>
                <a:spcPts val="0"/>
              </a:spcAft>
              <a:defRPr sz="1200" smtClean="0">
                <a:latin typeface="+mn-lt"/>
                <a:ea typeface="+mn-ea"/>
              </a:defRPr>
            </a:lvl1pPr>
          </a:lstStyle>
          <a:p>
            <a:pPr>
              <a:defRPr/>
            </a:pPr>
            <a:fld id="{F3CA139E-2583-4B26-A050-17747ADD8A08}" type="datetimeFigureOut">
              <a:rPr lang="ja-JP" altLang="en-US"/>
              <a:pPr>
                <a:defRPr/>
              </a:pPr>
              <a:t>2025/10/9</a:t>
            </a:fld>
            <a:endParaRPr lang="ja-JP" altLang="en-US" dirty="0"/>
          </a:p>
        </p:txBody>
      </p:sp>
      <p:sp>
        <p:nvSpPr>
          <p:cNvPr id="4" name="スライド イメージ プレースホルダー 3"/>
          <p:cNvSpPr>
            <a:spLocks noGrp="1" noRot="1" noChangeAspect="1"/>
          </p:cNvSpPr>
          <p:nvPr>
            <p:ph type="sldImg" idx="2"/>
          </p:nvPr>
        </p:nvSpPr>
        <p:spPr>
          <a:xfrm>
            <a:off x="2214563" y="1231900"/>
            <a:ext cx="2306637" cy="3332163"/>
          </a:xfrm>
          <a:prstGeom prst="rect">
            <a:avLst/>
          </a:prstGeom>
          <a:noFill/>
          <a:ln w="12700">
            <a:solidFill>
              <a:prstClr val="black"/>
            </a:solidFill>
          </a:ln>
        </p:spPr>
        <p:txBody>
          <a:bodyPr vert="horz" lIns="90683" tIns="45341" rIns="90683" bIns="45341" rtlCol="0" anchor="ctr"/>
          <a:lstStyle/>
          <a:p>
            <a:pPr lvl="0"/>
            <a:endParaRPr lang="ja-JP" altLang="en-US" noProof="0" dirty="0"/>
          </a:p>
        </p:txBody>
      </p:sp>
      <p:sp>
        <p:nvSpPr>
          <p:cNvPr id="5" name="ノート プレースホルダー 4"/>
          <p:cNvSpPr>
            <a:spLocks noGrp="1"/>
          </p:cNvSpPr>
          <p:nvPr>
            <p:ph type="body" sz="quarter" idx="3"/>
          </p:nvPr>
        </p:nvSpPr>
        <p:spPr>
          <a:xfrm>
            <a:off x="673579" y="4748521"/>
            <a:ext cx="5388609" cy="3885294"/>
          </a:xfrm>
          <a:prstGeom prst="rect">
            <a:avLst/>
          </a:prstGeom>
        </p:spPr>
        <p:txBody>
          <a:bodyPr vert="horz" lIns="90683" tIns="45341" rIns="90683" bIns="45341"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2" y="9370793"/>
            <a:ext cx="2919356" cy="495525"/>
          </a:xfrm>
          <a:prstGeom prst="rect">
            <a:avLst/>
          </a:prstGeom>
        </p:spPr>
        <p:txBody>
          <a:bodyPr vert="horz" lIns="90683" tIns="45341" rIns="90683" bIns="45341" rtlCol="0" anchor="b"/>
          <a:lstStyle>
            <a:lvl1pPr algn="l" defTabSz="2817936" fontAlgn="auto">
              <a:spcBef>
                <a:spcPts val="0"/>
              </a:spcBef>
              <a:spcAft>
                <a:spcPts val="0"/>
              </a:spcAft>
              <a:defRPr sz="1200">
                <a:latin typeface="+mn-lt"/>
                <a:ea typeface="+mn-ea"/>
              </a:defRPr>
            </a:lvl1pPr>
          </a:lstStyle>
          <a:p>
            <a:pPr>
              <a:defRPr/>
            </a:pPr>
            <a:endParaRPr lang="ja-JP" altLang="en-US" dirty="0"/>
          </a:p>
        </p:txBody>
      </p:sp>
      <p:sp>
        <p:nvSpPr>
          <p:cNvPr id="7" name="スライド番号プレースホルダー 6"/>
          <p:cNvSpPr>
            <a:spLocks noGrp="1"/>
          </p:cNvSpPr>
          <p:nvPr>
            <p:ph type="sldNum" sz="quarter" idx="5"/>
          </p:nvPr>
        </p:nvSpPr>
        <p:spPr>
          <a:xfrm>
            <a:off x="3814836" y="9370793"/>
            <a:ext cx="2919356" cy="495525"/>
          </a:xfrm>
          <a:prstGeom prst="rect">
            <a:avLst/>
          </a:prstGeom>
        </p:spPr>
        <p:txBody>
          <a:bodyPr vert="horz" lIns="90683" tIns="45341" rIns="90683" bIns="45341" rtlCol="0" anchor="b"/>
          <a:lstStyle>
            <a:lvl1pPr algn="r" defTabSz="2817936" fontAlgn="auto">
              <a:spcBef>
                <a:spcPts val="0"/>
              </a:spcBef>
              <a:spcAft>
                <a:spcPts val="0"/>
              </a:spcAft>
              <a:defRPr sz="1200" smtClean="0">
                <a:latin typeface="+mn-lt"/>
                <a:ea typeface="+mn-ea"/>
              </a:defRPr>
            </a:lvl1pPr>
          </a:lstStyle>
          <a:p>
            <a:pPr>
              <a:defRPr/>
            </a:pPr>
            <a:fld id="{F6DF0DD7-F0C1-4171-8C83-683C50B84A60}" type="slidenum">
              <a:rPr lang="ja-JP" altLang="en-US"/>
              <a:pPr>
                <a:defRPr/>
              </a:pPr>
              <a:t>‹#›</a:t>
            </a:fld>
            <a:endParaRPr lang="ja-JP" altLang="en-US" dirty="0"/>
          </a:p>
        </p:txBody>
      </p:sp>
    </p:spTree>
    <p:extLst>
      <p:ext uri="{BB962C8B-B14F-4D97-AF65-F5344CB8AC3E}">
        <p14:creationId xmlns:p14="http://schemas.microsoft.com/office/powerpoint/2010/main" val="3362357426"/>
      </p:ext>
    </p:extLst>
  </p:cSld>
  <p:clrMap bg1="lt1" tx1="dk1" bg2="lt2" tx2="dk2" accent1="accent1" accent2="accent2" accent3="accent3" accent4="accent4" accent5="accent5" accent6="accent6" hlink="hlink" folHlink="folHlink"/>
  <p:notesStyle>
    <a:lvl1pPr algn="l" defTabSz="913502" rtl="0" fontAlgn="base">
      <a:spcBef>
        <a:spcPct val="30000"/>
      </a:spcBef>
      <a:spcAft>
        <a:spcPct val="0"/>
      </a:spcAft>
      <a:defRPr kumimoji="1" sz="1190" kern="1200">
        <a:solidFill>
          <a:schemeClr val="tx1"/>
        </a:solidFill>
        <a:latin typeface="+mn-lt"/>
        <a:ea typeface="+mn-ea"/>
        <a:cs typeface="+mn-cs"/>
      </a:defRPr>
    </a:lvl1pPr>
    <a:lvl2pPr marL="456496" algn="l" defTabSz="913502" rtl="0" fontAlgn="base">
      <a:spcBef>
        <a:spcPct val="30000"/>
      </a:spcBef>
      <a:spcAft>
        <a:spcPct val="0"/>
      </a:spcAft>
      <a:defRPr kumimoji="1" sz="1190" kern="1200">
        <a:solidFill>
          <a:schemeClr val="tx1"/>
        </a:solidFill>
        <a:latin typeface="+mn-lt"/>
        <a:ea typeface="+mn-ea"/>
        <a:cs typeface="+mn-cs"/>
      </a:defRPr>
    </a:lvl2pPr>
    <a:lvl3pPr marL="913502" algn="l" defTabSz="913502" rtl="0" fontAlgn="base">
      <a:spcBef>
        <a:spcPct val="30000"/>
      </a:spcBef>
      <a:spcAft>
        <a:spcPct val="0"/>
      </a:spcAft>
      <a:defRPr kumimoji="1" sz="1190" kern="1200">
        <a:solidFill>
          <a:schemeClr val="tx1"/>
        </a:solidFill>
        <a:latin typeface="+mn-lt"/>
        <a:ea typeface="+mn-ea"/>
        <a:cs typeface="+mn-cs"/>
      </a:defRPr>
    </a:lvl3pPr>
    <a:lvl4pPr marL="1370507" algn="l" defTabSz="913502" rtl="0" fontAlgn="base">
      <a:spcBef>
        <a:spcPct val="30000"/>
      </a:spcBef>
      <a:spcAft>
        <a:spcPct val="0"/>
      </a:spcAft>
      <a:defRPr kumimoji="1" sz="1190" kern="1200">
        <a:solidFill>
          <a:schemeClr val="tx1"/>
        </a:solidFill>
        <a:latin typeface="+mn-lt"/>
        <a:ea typeface="+mn-ea"/>
        <a:cs typeface="+mn-cs"/>
      </a:defRPr>
    </a:lvl4pPr>
    <a:lvl5pPr marL="1827514" algn="l" defTabSz="913502" rtl="0" fontAlgn="base">
      <a:spcBef>
        <a:spcPct val="30000"/>
      </a:spcBef>
      <a:spcAft>
        <a:spcPct val="0"/>
      </a:spcAft>
      <a:defRPr kumimoji="1" sz="1190" kern="1200">
        <a:solidFill>
          <a:schemeClr val="tx1"/>
        </a:solidFill>
        <a:latin typeface="+mn-lt"/>
        <a:ea typeface="+mn-ea"/>
        <a:cs typeface="+mn-cs"/>
      </a:defRPr>
    </a:lvl5pPr>
    <a:lvl6pPr marL="2284931" algn="l" defTabSz="913972" rtl="0" eaLnBrk="1" latinLnBrk="0" hangingPunct="1">
      <a:defRPr kumimoji="1" sz="1190" kern="1200">
        <a:solidFill>
          <a:schemeClr val="tx1"/>
        </a:solidFill>
        <a:latin typeface="+mn-lt"/>
        <a:ea typeface="+mn-ea"/>
        <a:cs typeface="+mn-cs"/>
      </a:defRPr>
    </a:lvl6pPr>
    <a:lvl7pPr marL="2741918" algn="l" defTabSz="913972" rtl="0" eaLnBrk="1" latinLnBrk="0" hangingPunct="1">
      <a:defRPr kumimoji="1" sz="1190" kern="1200">
        <a:solidFill>
          <a:schemeClr val="tx1"/>
        </a:solidFill>
        <a:latin typeface="+mn-lt"/>
        <a:ea typeface="+mn-ea"/>
        <a:cs typeface="+mn-cs"/>
      </a:defRPr>
    </a:lvl7pPr>
    <a:lvl8pPr marL="3198903" algn="l" defTabSz="913972" rtl="0" eaLnBrk="1" latinLnBrk="0" hangingPunct="1">
      <a:defRPr kumimoji="1" sz="1190" kern="1200">
        <a:solidFill>
          <a:schemeClr val="tx1"/>
        </a:solidFill>
        <a:latin typeface="+mn-lt"/>
        <a:ea typeface="+mn-ea"/>
        <a:cs typeface="+mn-cs"/>
      </a:defRPr>
    </a:lvl8pPr>
    <a:lvl9pPr marL="3655889" algn="l" defTabSz="913972" rtl="0" eaLnBrk="1" latinLnBrk="0" hangingPunct="1">
      <a:defRPr kumimoji="1" sz="119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14563" y="1231900"/>
            <a:ext cx="2306637" cy="3332163"/>
          </a:xfrm>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pPr>
              <a:defRPr/>
            </a:pPr>
            <a:fld id="{F6DF0DD7-F0C1-4171-8C83-683C50B84A60}" type="slidenum">
              <a:rPr lang="ja-JP" altLang="en-US" smtClean="0"/>
              <a:pPr>
                <a:defRPr/>
              </a:pPr>
              <a:t>1</a:t>
            </a:fld>
            <a:endParaRPr lang="ja-JP" altLang="en-US"/>
          </a:p>
        </p:txBody>
      </p:sp>
    </p:spTree>
    <p:extLst>
      <p:ext uri="{BB962C8B-B14F-4D97-AF65-F5344CB8AC3E}">
        <p14:creationId xmlns:p14="http://schemas.microsoft.com/office/powerpoint/2010/main" val="2141512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角丸四角形 3"/>
          <p:cNvSpPr/>
          <p:nvPr userDrawn="1"/>
        </p:nvSpPr>
        <p:spPr>
          <a:xfrm>
            <a:off x="-30120" y="9287"/>
            <a:ext cx="6888120" cy="8037433"/>
          </a:xfrm>
          <a:prstGeom prst="roundRect">
            <a:avLst>
              <a:gd name="adj" fmla="val 2633"/>
            </a:avLst>
          </a:prstGeom>
          <a:solidFill>
            <a:srgbClr val="A6B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userDrawn="1"/>
        </p:nvSpPr>
        <p:spPr>
          <a:xfrm>
            <a:off x="-26127" y="5664530"/>
            <a:ext cx="6897189" cy="4178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 bg1="lt1" tx1="dk1" bg2="lt2" tx2="dk2" accent1="accent1" accent2="accent2" accent3="accent3" accent4="accent4" accent5="accent5" accent6="accent6" hlink="hlink" folHlink="folHlink"/>
  <p:sldLayoutIdLst>
    <p:sldLayoutId id="2147483669" r:id="rId1"/>
  </p:sldLayoutIdLst>
  <p:timing>
    <p:tnLst>
      <p:par>
        <p:cTn id="1" dur="indefinite" restart="never" nodeType="tmRoot"/>
      </p:par>
    </p:tnLst>
  </p:timing>
  <p:txStyles>
    <p:titleStyle>
      <a:lvl1pPr algn="l" defTabSz="2166938" rtl="0" fontAlgn="base">
        <a:lnSpc>
          <a:spcPct val="90000"/>
        </a:lnSpc>
        <a:spcBef>
          <a:spcPct val="0"/>
        </a:spcBef>
        <a:spcAft>
          <a:spcPct val="0"/>
        </a:spcAft>
        <a:defRPr kumimoji="1" sz="10400" kern="1200">
          <a:solidFill>
            <a:schemeClr val="tx1"/>
          </a:solidFill>
          <a:latin typeface="+mj-lt"/>
          <a:ea typeface="+mj-ea"/>
          <a:cs typeface="+mj-cs"/>
        </a:defRPr>
      </a:lvl1pPr>
      <a:lvl2pPr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2pPr>
      <a:lvl3pPr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3pPr>
      <a:lvl4pPr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4pPr>
      <a:lvl5pPr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5pPr>
      <a:lvl6pPr marL="457200"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6pPr>
      <a:lvl7pPr marL="914400"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7pPr>
      <a:lvl8pPr marL="1371600"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8pPr>
      <a:lvl9pPr marL="1828800" algn="l" defTabSz="2166938" rtl="0" fontAlgn="base">
        <a:lnSpc>
          <a:spcPct val="90000"/>
        </a:lnSpc>
        <a:spcBef>
          <a:spcPct val="0"/>
        </a:spcBef>
        <a:spcAft>
          <a:spcPct val="0"/>
        </a:spcAft>
        <a:defRPr kumimoji="1" sz="10400">
          <a:solidFill>
            <a:schemeClr val="tx1"/>
          </a:solidFill>
          <a:latin typeface="Calibri Light"/>
          <a:ea typeface="ＭＳ Ｐゴシック" charset="-128"/>
        </a:defRPr>
      </a:lvl9pPr>
    </p:titleStyle>
    <p:bodyStyle>
      <a:lvl1pPr marL="541338" indent="-541338" algn="l" defTabSz="2166938" rtl="0" fontAlgn="base">
        <a:lnSpc>
          <a:spcPct val="90000"/>
        </a:lnSpc>
        <a:spcBef>
          <a:spcPts val="2375"/>
        </a:spcBef>
        <a:spcAft>
          <a:spcPct val="0"/>
        </a:spcAft>
        <a:buFont typeface="Arial" charset="0"/>
        <a:buChar char="•"/>
        <a:defRPr kumimoji="1" sz="6600" kern="1200">
          <a:solidFill>
            <a:schemeClr val="tx1"/>
          </a:solidFill>
          <a:latin typeface="+mn-lt"/>
          <a:ea typeface="+mn-ea"/>
          <a:cs typeface="+mn-cs"/>
        </a:defRPr>
      </a:lvl1pPr>
      <a:lvl2pPr marL="1625600" indent="-541338" algn="l" defTabSz="2166938" rtl="0" fontAlgn="base">
        <a:lnSpc>
          <a:spcPct val="90000"/>
        </a:lnSpc>
        <a:spcBef>
          <a:spcPts val="1188"/>
        </a:spcBef>
        <a:spcAft>
          <a:spcPct val="0"/>
        </a:spcAft>
        <a:buFont typeface="Arial" charset="0"/>
        <a:buChar char="•"/>
        <a:defRPr kumimoji="1" sz="5700" kern="1200">
          <a:solidFill>
            <a:schemeClr val="tx1"/>
          </a:solidFill>
          <a:latin typeface="+mn-lt"/>
          <a:ea typeface="+mn-ea"/>
          <a:cs typeface="+mn-cs"/>
        </a:defRPr>
      </a:lvl2pPr>
      <a:lvl3pPr marL="2709863" indent="-541338" algn="l" defTabSz="2166938" rtl="0" fontAlgn="base">
        <a:lnSpc>
          <a:spcPct val="90000"/>
        </a:lnSpc>
        <a:spcBef>
          <a:spcPts val="1188"/>
        </a:spcBef>
        <a:spcAft>
          <a:spcPct val="0"/>
        </a:spcAft>
        <a:buFont typeface="Arial" charset="0"/>
        <a:buChar char="•"/>
        <a:defRPr kumimoji="1" sz="4700" kern="1200">
          <a:solidFill>
            <a:schemeClr val="tx1"/>
          </a:solidFill>
          <a:latin typeface="+mn-lt"/>
          <a:ea typeface="+mn-ea"/>
          <a:cs typeface="+mn-cs"/>
        </a:defRPr>
      </a:lvl3pPr>
      <a:lvl4pPr marL="3794125" indent="-541338" algn="l" defTabSz="2166938" rtl="0" fontAlgn="base">
        <a:lnSpc>
          <a:spcPct val="90000"/>
        </a:lnSpc>
        <a:spcBef>
          <a:spcPts val="1188"/>
        </a:spcBef>
        <a:spcAft>
          <a:spcPct val="0"/>
        </a:spcAft>
        <a:buFont typeface="Arial" charset="0"/>
        <a:buChar char="•"/>
        <a:defRPr kumimoji="1" sz="4300" kern="1200">
          <a:solidFill>
            <a:schemeClr val="tx1"/>
          </a:solidFill>
          <a:latin typeface="+mn-lt"/>
          <a:ea typeface="+mn-ea"/>
          <a:cs typeface="+mn-cs"/>
        </a:defRPr>
      </a:lvl4pPr>
      <a:lvl5pPr marL="4876800" indent="-541338" algn="l" defTabSz="2166938" rtl="0" fontAlgn="base">
        <a:lnSpc>
          <a:spcPct val="90000"/>
        </a:lnSpc>
        <a:spcBef>
          <a:spcPts val="1188"/>
        </a:spcBef>
        <a:spcAft>
          <a:spcPct val="0"/>
        </a:spcAft>
        <a:buFont typeface="Arial" charset="0"/>
        <a:buChar char="•"/>
        <a:defRPr kumimoji="1" sz="4300" kern="1200">
          <a:solidFill>
            <a:schemeClr val="tx1"/>
          </a:solidFill>
          <a:latin typeface="+mn-lt"/>
          <a:ea typeface="+mn-ea"/>
          <a:cs typeface="+mn-cs"/>
        </a:defRPr>
      </a:lvl5pPr>
      <a:lvl6pPr marL="5962270" indent="-542026" algn="l" defTabSz="2168098" rtl="0" eaLnBrk="1" latinLnBrk="0" hangingPunct="1">
        <a:lnSpc>
          <a:spcPct val="90000"/>
        </a:lnSpc>
        <a:spcBef>
          <a:spcPts val="1185"/>
        </a:spcBef>
        <a:buFont typeface="Arial" panose="020B0604020202020204" pitchFamily="34" charset="0"/>
        <a:buChar char="•"/>
        <a:defRPr kumimoji="1" sz="4300" kern="1200">
          <a:solidFill>
            <a:schemeClr val="tx1"/>
          </a:solidFill>
          <a:latin typeface="+mn-lt"/>
          <a:ea typeface="+mn-ea"/>
          <a:cs typeface="+mn-cs"/>
        </a:defRPr>
      </a:lvl6pPr>
      <a:lvl7pPr marL="7046322" indent="-542026" algn="l" defTabSz="2168098" rtl="0" eaLnBrk="1" latinLnBrk="0" hangingPunct="1">
        <a:lnSpc>
          <a:spcPct val="90000"/>
        </a:lnSpc>
        <a:spcBef>
          <a:spcPts val="1185"/>
        </a:spcBef>
        <a:buFont typeface="Arial" panose="020B0604020202020204" pitchFamily="34" charset="0"/>
        <a:buChar char="•"/>
        <a:defRPr kumimoji="1" sz="4300" kern="1200">
          <a:solidFill>
            <a:schemeClr val="tx1"/>
          </a:solidFill>
          <a:latin typeface="+mn-lt"/>
          <a:ea typeface="+mn-ea"/>
          <a:cs typeface="+mn-cs"/>
        </a:defRPr>
      </a:lvl7pPr>
      <a:lvl8pPr marL="8130371" indent="-542026" algn="l" defTabSz="2168098" rtl="0" eaLnBrk="1" latinLnBrk="0" hangingPunct="1">
        <a:lnSpc>
          <a:spcPct val="90000"/>
        </a:lnSpc>
        <a:spcBef>
          <a:spcPts val="1185"/>
        </a:spcBef>
        <a:buFont typeface="Arial" panose="020B0604020202020204" pitchFamily="34" charset="0"/>
        <a:buChar char="•"/>
        <a:defRPr kumimoji="1" sz="4300" kern="1200">
          <a:solidFill>
            <a:schemeClr val="tx1"/>
          </a:solidFill>
          <a:latin typeface="+mn-lt"/>
          <a:ea typeface="+mn-ea"/>
          <a:cs typeface="+mn-cs"/>
        </a:defRPr>
      </a:lvl8pPr>
      <a:lvl9pPr marL="9214420" indent="-542026" algn="l" defTabSz="2168098" rtl="0" eaLnBrk="1" latinLnBrk="0" hangingPunct="1">
        <a:lnSpc>
          <a:spcPct val="90000"/>
        </a:lnSpc>
        <a:spcBef>
          <a:spcPts val="1185"/>
        </a:spcBef>
        <a:buFont typeface="Arial" panose="020B0604020202020204" pitchFamily="34" charset="0"/>
        <a:buChar char="•"/>
        <a:defRPr kumimoji="1" sz="4300" kern="1200">
          <a:solidFill>
            <a:schemeClr val="tx1"/>
          </a:solidFill>
          <a:latin typeface="+mn-lt"/>
          <a:ea typeface="+mn-ea"/>
          <a:cs typeface="+mn-cs"/>
        </a:defRPr>
      </a:lvl9pPr>
    </p:bodyStyle>
    <p:otherStyle>
      <a:defPPr>
        <a:defRPr lang="en-US"/>
      </a:defPPr>
      <a:lvl1pPr marL="0" algn="l" defTabSz="2168098" rtl="0" eaLnBrk="1" latinLnBrk="0" hangingPunct="1">
        <a:defRPr kumimoji="1" sz="4300" kern="1200">
          <a:solidFill>
            <a:schemeClr val="tx1"/>
          </a:solidFill>
          <a:latin typeface="+mn-lt"/>
          <a:ea typeface="+mn-ea"/>
          <a:cs typeface="+mn-cs"/>
        </a:defRPr>
      </a:lvl1pPr>
      <a:lvl2pPr marL="1084049" algn="l" defTabSz="2168098" rtl="0" eaLnBrk="1" latinLnBrk="0" hangingPunct="1">
        <a:defRPr kumimoji="1" sz="4300" kern="1200">
          <a:solidFill>
            <a:schemeClr val="tx1"/>
          </a:solidFill>
          <a:latin typeface="+mn-lt"/>
          <a:ea typeface="+mn-ea"/>
          <a:cs typeface="+mn-cs"/>
        </a:defRPr>
      </a:lvl2pPr>
      <a:lvl3pPr marL="2168098" algn="l" defTabSz="2168098" rtl="0" eaLnBrk="1" latinLnBrk="0" hangingPunct="1">
        <a:defRPr kumimoji="1" sz="4300" kern="1200">
          <a:solidFill>
            <a:schemeClr val="tx1"/>
          </a:solidFill>
          <a:latin typeface="+mn-lt"/>
          <a:ea typeface="+mn-ea"/>
          <a:cs typeface="+mn-cs"/>
        </a:defRPr>
      </a:lvl3pPr>
      <a:lvl4pPr marL="3252147" algn="l" defTabSz="2168098" rtl="0" eaLnBrk="1" latinLnBrk="0" hangingPunct="1">
        <a:defRPr kumimoji="1" sz="4300" kern="1200">
          <a:solidFill>
            <a:schemeClr val="tx1"/>
          </a:solidFill>
          <a:latin typeface="+mn-lt"/>
          <a:ea typeface="+mn-ea"/>
          <a:cs typeface="+mn-cs"/>
        </a:defRPr>
      </a:lvl4pPr>
      <a:lvl5pPr marL="4336198" algn="l" defTabSz="2168098" rtl="0" eaLnBrk="1" latinLnBrk="0" hangingPunct="1">
        <a:defRPr kumimoji="1" sz="4300" kern="1200">
          <a:solidFill>
            <a:schemeClr val="tx1"/>
          </a:solidFill>
          <a:latin typeface="+mn-lt"/>
          <a:ea typeface="+mn-ea"/>
          <a:cs typeface="+mn-cs"/>
        </a:defRPr>
      </a:lvl5pPr>
      <a:lvl6pPr marL="5420247" algn="l" defTabSz="2168098" rtl="0" eaLnBrk="1" latinLnBrk="0" hangingPunct="1">
        <a:defRPr kumimoji="1" sz="4300" kern="1200">
          <a:solidFill>
            <a:schemeClr val="tx1"/>
          </a:solidFill>
          <a:latin typeface="+mn-lt"/>
          <a:ea typeface="+mn-ea"/>
          <a:cs typeface="+mn-cs"/>
        </a:defRPr>
      </a:lvl6pPr>
      <a:lvl7pPr marL="6504296" algn="l" defTabSz="2168098" rtl="0" eaLnBrk="1" latinLnBrk="0" hangingPunct="1">
        <a:defRPr kumimoji="1" sz="4300" kern="1200">
          <a:solidFill>
            <a:schemeClr val="tx1"/>
          </a:solidFill>
          <a:latin typeface="+mn-lt"/>
          <a:ea typeface="+mn-ea"/>
          <a:cs typeface="+mn-cs"/>
        </a:defRPr>
      </a:lvl7pPr>
      <a:lvl8pPr marL="7588345" algn="l" defTabSz="2168098" rtl="0" eaLnBrk="1" latinLnBrk="0" hangingPunct="1">
        <a:defRPr kumimoji="1" sz="4300" kern="1200">
          <a:solidFill>
            <a:schemeClr val="tx1"/>
          </a:solidFill>
          <a:latin typeface="+mn-lt"/>
          <a:ea typeface="+mn-ea"/>
          <a:cs typeface="+mn-cs"/>
        </a:defRPr>
      </a:lvl8pPr>
      <a:lvl9pPr marL="8672394" algn="l" defTabSz="2168098" rtl="0" eaLnBrk="1" latinLnBrk="0" hangingPunct="1">
        <a:defRPr kumimoji="1" sz="4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png"/><Relationship Id="rId18" Type="http://schemas.openxmlformats.org/officeDocument/2006/relationships/image" Target="../media/image14.png"/><Relationship Id="rId3" Type="http://schemas.openxmlformats.org/officeDocument/2006/relationships/image" Target="../media/image1.png"/><Relationship Id="rId21" Type="http://schemas.openxmlformats.org/officeDocument/2006/relationships/image" Target="../media/image16.png"/><Relationship Id="rId7" Type="http://schemas.openxmlformats.org/officeDocument/2006/relationships/image" Target="../media/image5.jpg"/><Relationship Id="rId12" Type="http://schemas.openxmlformats.org/officeDocument/2006/relationships/image" Target="../media/image10.png"/><Relationship Id="rId17" Type="http://schemas.openxmlformats.org/officeDocument/2006/relationships/image" Target="../media/image13.png"/><Relationship Id="rId2" Type="http://schemas.openxmlformats.org/officeDocument/2006/relationships/notesSlide" Target="../notesSlides/notesSlide1.xml"/><Relationship Id="rId16" Type="http://schemas.microsoft.com/office/2007/relationships/hdphoto" Target="../media/hdphoto2.wdp"/><Relationship Id="rId20"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png"/><Relationship Id="rId15" Type="http://schemas.openxmlformats.org/officeDocument/2006/relationships/image" Target="../media/image12.png"/><Relationship Id="rId10" Type="http://schemas.openxmlformats.org/officeDocument/2006/relationships/image" Target="../media/image8.png"/><Relationship Id="rId19"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7.jpg"/><Relationship Id="rId14" Type="http://schemas.microsoft.com/office/2007/relationships/hdphoto" Target="../media/hdphoto1.wdp"/><Relationship Id="rId22"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 name="正方形/長方形 292"/>
          <p:cNvSpPr/>
          <p:nvPr/>
        </p:nvSpPr>
        <p:spPr>
          <a:xfrm>
            <a:off x="-52279" y="1"/>
            <a:ext cx="6928239" cy="990599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4" name="角丸四角形 293"/>
          <p:cNvSpPr/>
          <p:nvPr/>
        </p:nvSpPr>
        <p:spPr>
          <a:xfrm>
            <a:off x="108934" y="436577"/>
            <a:ext cx="6667997" cy="5549844"/>
          </a:xfrm>
          <a:prstGeom prst="roundRect">
            <a:avLst>
              <a:gd name="adj" fmla="val 0"/>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5" name="正方形/長方形 294"/>
          <p:cNvSpPr/>
          <p:nvPr/>
        </p:nvSpPr>
        <p:spPr>
          <a:xfrm>
            <a:off x="1121727" y="32551"/>
            <a:ext cx="4659908" cy="492443"/>
          </a:xfrm>
          <a:prstGeom prst="rect">
            <a:avLst/>
          </a:prstGeom>
          <a:noFill/>
        </p:spPr>
        <p:txBody>
          <a:bodyPr wrap="square" lIns="0" tIns="0" rIns="0" bIns="0">
            <a:spAutoFit/>
          </a:bodyPr>
          <a:lstStyle/>
          <a:p>
            <a:pPr algn="ctr"/>
            <a:r>
              <a:rPr lang="en-US" altLang="ja-JP" sz="3200" b="1" dirty="0" smtClean="0">
                <a:solidFill>
                  <a:schemeClr val="bg1"/>
                </a:solidFill>
                <a:latin typeface="Meiryo UI" panose="020B0604030504040204" pitchFamily="50" charset="-128"/>
                <a:ea typeface="Meiryo UI" panose="020B0604030504040204" pitchFamily="50" charset="-128"/>
              </a:rPr>
              <a:t>Fair Menu</a:t>
            </a:r>
            <a:r>
              <a:rPr lang="ja-JP" altLang="en-US" sz="3200" b="1" dirty="0" smtClean="0">
                <a:solidFill>
                  <a:schemeClr val="bg1"/>
                </a:solidFill>
                <a:latin typeface="Meiryo UI" panose="020B0604030504040204" pitchFamily="50" charset="-128"/>
                <a:ea typeface="Meiryo UI" panose="020B0604030504040204" pitchFamily="50" charset="-128"/>
              </a:rPr>
              <a:t> </a:t>
            </a:r>
            <a:r>
              <a:rPr lang="en-US" altLang="ja-JP" sz="3200" b="1" dirty="0" smtClean="0">
                <a:solidFill>
                  <a:schemeClr val="bg1"/>
                </a:solidFill>
                <a:latin typeface="Meiryo UI" panose="020B0604030504040204" pitchFamily="50" charset="-128"/>
                <a:ea typeface="Meiryo UI" panose="020B0604030504040204" pitchFamily="50" charset="-128"/>
              </a:rPr>
              <a:t>202</a:t>
            </a:r>
            <a:r>
              <a:rPr lang="en-US" altLang="ja-JP" sz="3200" b="1" dirty="0">
                <a:solidFill>
                  <a:schemeClr val="bg1"/>
                </a:solidFill>
                <a:latin typeface="Meiryo UI" panose="020B0604030504040204" pitchFamily="50" charset="-128"/>
                <a:ea typeface="Meiryo UI" panose="020B0604030504040204" pitchFamily="50" charset="-128"/>
              </a:rPr>
              <a:t>5</a:t>
            </a:r>
            <a:r>
              <a:rPr lang="en-US" altLang="ja-JP" sz="3200" b="1" dirty="0" smtClean="0">
                <a:solidFill>
                  <a:schemeClr val="bg1"/>
                </a:solidFill>
                <a:latin typeface="Meiryo UI" panose="020B0604030504040204" pitchFamily="50" charset="-128"/>
                <a:ea typeface="Meiryo UI" panose="020B0604030504040204" pitchFamily="50" charset="-128"/>
              </a:rPr>
              <a:t>.12</a:t>
            </a:r>
            <a:endParaRPr lang="en-US" altLang="ja-JP" sz="3200" b="1" dirty="0">
              <a:solidFill>
                <a:schemeClr val="bg1"/>
              </a:solidFill>
              <a:latin typeface="Meiryo UI" panose="020B0604030504040204" pitchFamily="50" charset="-128"/>
              <a:ea typeface="Meiryo UI" panose="020B0604030504040204" pitchFamily="50" charset="-128"/>
            </a:endParaRPr>
          </a:p>
        </p:txBody>
      </p:sp>
      <p:sp>
        <p:nvSpPr>
          <p:cNvPr id="296" name="楕円 295"/>
          <p:cNvSpPr/>
          <p:nvPr/>
        </p:nvSpPr>
        <p:spPr>
          <a:xfrm>
            <a:off x="-525887"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297" name="グループ化 296"/>
          <p:cNvGrpSpPr/>
          <p:nvPr/>
        </p:nvGrpSpPr>
        <p:grpSpPr>
          <a:xfrm>
            <a:off x="136136" y="1010893"/>
            <a:ext cx="6631090" cy="661476"/>
            <a:chOff x="136136" y="1010893"/>
            <a:chExt cx="6631090" cy="661476"/>
          </a:xfrm>
        </p:grpSpPr>
        <p:sp>
          <p:nvSpPr>
            <p:cNvPr id="298" name="楕円 297"/>
            <p:cNvSpPr/>
            <p:nvPr userDrawn="1"/>
          </p:nvSpPr>
          <p:spPr>
            <a:xfrm>
              <a:off x="136136"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9" name="楕円 298"/>
            <p:cNvSpPr/>
            <p:nvPr userDrawn="1"/>
          </p:nvSpPr>
          <p:spPr>
            <a:xfrm>
              <a:off x="802326"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0" name="楕円 299"/>
            <p:cNvSpPr/>
            <p:nvPr userDrawn="1"/>
          </p:nvSpPr>
          <p:spPr>
            <a:xfrm>
              <a:off x="1464349"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1" name="楕円 300"/>
            <p:cNvSpPr/>
            <p:nvPr userDrawn="1"/>
          </p:nvSpPr>
          <p:spPr>
            <a:xfrm>
              <a:off x="2125825"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2" name="楕円 301"/>
            <p:cNvSpPr/>
            <p:nvPr userDrawn="1"/>
          </p:nvSpPr>
          <p:spPr>
            <a:xfrm>
              <a:off x="2787848"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3" name="楕円 302"/>
            <p:cNvSpPr/>
            <p:nvPr userDrawn="1"/>
          </p:nvSpPr>
          <p:spPr>
            <a:xfrm>
              <a:off x="3454038"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4" name="楕円 303"/>
            <p:cNvSpPr/>
            <p:nvPr userDrawn="1"/>
          </p:nvSpPr>
          <p:spPr>
            <a:xfrm>
              <a:off x="4116061"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5" name="楕円 304"/>
            <p:cNvSpPr/>
            <p:nvPr userDrawn="1"/>
          </p:nvSpPr>
          <p:spPr>
            <a:xfrm>
              <a:off x="4777537"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6" name="楕円 305"/>
            <p:cNvSpPr/>
            <p:nvPr userDrawn="1"/>
          </p:nvSpPr>
          <p:spPr>
            <a:xfrm>
              <a:off x="5439560"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7" name="楕円 306"/>
            <p:cNvSpPr/>
            <p:nvPr userDrawn="1"/>
          </p:nvSpPr>
          <p:spPr>
            <a:xfrm>
              <a:off x="6105750"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308" name="楕円 307"/>
          <p:cNvSpPr/>
          <p:nvPr/>
        </p:nvSpPr>
        <p:spPr>
          <a:xfrm>
            <a:off x="6767773" y="1010893"/>
            <a:ext cx="661476" cy="661476"/>
          </a:xfrm>
          <a:prstGeom prst="ellipse">
            <a:avLst/>
          </a:prstGeom>
          <a:solidFill>
            <a:srgbClr val="D32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9" name="角丸四角形 308"/>
          <p:cNvSpPr/>
          <p:nvPr/>
        </p:nvSpPr>
        <p:spPr>
          <a:xfrm>
            <a:off x="108934" y="435465"/>
            <a:ext cx="6667997" cy="942641"/>
          </a:xfrm>
          <a:prstGeom prst="roundRect">
            <a:avLst>
              <a:gd name="adj" fmla="val 0"/>
            </a:avLst>
          </a:prstGeom>
          <a:solidFill>
            <a:srgbClr val="D32D23"/>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0" name="正方形/長方形 309"/>
          <p:cNvSpPr/>
          <p:nvPr/>
        </p:nvSpPr>
        <p:spPr>
          <a:xfrm>
            <a:off x="2012890" y="908625"/>
            <a:ext cx="2786867" cy="161965"/>
          </a:xfrm>
          <a:prstGeom prst="rect">
            <a:avLst/>
          </a:prstGeom>
          <a:solidFill>
            <a:srgbClr val="056A3A"/>
          </a:solidFill>
        </p:spPr>
        <p:txBody>
          <a:bodyPr wrap="square" lIns="0" tIns="0" rIns="0" bIns="0" anchor="ctr">
            <a:noAutofit/>
          </a:bodyPr>
          <a:lstStyle/>
          <a:p>
            <a:pPr algn="ctr"/>
            <a:r>
              <a:rPr lang="ja-JP" altLang="en-US" sz="1050" b="1" dirty="0">
                <a:solidFill>
                  <a:schemeClr val="bg1"/>
                </a:solidFill>
                <a:latin typeface="Meiryo UI" panose="020B0604030504040204" pitchFamily="50" charset="-128"/>
                <a:ea typeface="Meiryo UI" panose="020B0604030504040204" pitchFamily="50" charset="-128"/>
              </a:rPr>
              <a:t>マンスリーフェア</a:t>
            </a:r>
          </a:p>
        </p:txBody>
      </p:sp>
      <p:sp>
        <p:nvSpPr>
          <p:cNvPr id="311" name="正方形/長方形 310"/>
          <p:cNvSpPr/>
          <p:nvPr/>
        </p:nvSpPr>
        <p:spPr>
          <a:xfrm>
            <a:off x="787827" y="437087"/>
            <a:ext cx="5310962" cy="464651"/>
          </a:xfrm>
          <a:prstGeom prst="rect">
            <a:avLst/>
          </a:prstGeom>
        </p:spPr>
        <p:txBody>
          <a:bodyPr wrap="square" lIns="0" tIns="0" rIns="0" bIns="0">
            <a:noAutofit/>
          </a:bodyPr>
          <a:lstStyle/>
          <a:p>
            <a:pPr algn="ctr"/>
            <a:r>
              <a:rPr lang="ja-JP" altLang="en-US" sz="3600" b="1" dirty="0" smtClean="0">
                <a:solidFill>
                  <a:schemeClr val="bg1"/>
                </a:solidFill>
                <a:latin typeface="ﾒｲﾘｵ"/>
                <a:ea typeface="Meiryo UI" panose="020B0604030504040204" pitchFamily="50" charset="-128"/>
              </a:rPr>
              <a:t>クリスマスフェア</a:t>
            </a:r>
            <a:endParaRPr lang="ja-JP" altLang="en-US" sz="3600" b="1" dirty="0">
              <a:solidFill>
                <a:schemeClr val="bg1"/>
              </a:solidFill>
              <a:latin typeface="ﾒｲﾘｵ"/>
              <a:ea typeface="Meiryo UI" panose="020B0604030504040204" pitchFamily="50" charset="-128"/>
            </a:endParaRPr>
          </a:p>
        </p:txBody>
      </p:sp>
      <p:sp>
        <p:nvSpPr>
          <p:cNvPr id="312" name="楕円 311"/>
          <p:cNvSpPr/>
          <p:nvPr/>
        </p:nvSpPr>
        <p:spPr>
          <a:xfrm>
            <a:off x="187960" y="-79977"/>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3" name="楕円 312"/>
          <p:cNvSpPr/>
          <p:nvPr/>
        </p:nvSpPr>
        <p:spPr>
          <a:xfrm>
            <a:off x="480060" y="-79977"/>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4" name="楕円 313"/>
          <p:cNvSpPr/>
          <p:nvPr/>
        </p:nvSpPr>
        <p:spPr>
          <a:xfrm>
            <a:off x="772160" y="-79977"/>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5" name="楕円 314"/>
          <p:cNvSpPr/>
          <p:nvPr/>
        </p:nvSpPr>
        <p:spPr>
          <a:xfrm>
            <a:off x="1064260" y="-79977"/>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6" name="楕円 315"/>
          <p:cNvSpPr/>
          <p:nvPr/>
        </p:nvSpPr>
        <p:spPr>
          <a:xfrm>
            <a:off x="1356360" y="-79977"/>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17" name="グループ化 316"/>
          <p:cNvGrpSpPr/>
          <p:nvPr/>
        </p:nvGrpSpPr>
        <p:grpSpPr>
          <a:xfrm>
            <a:off x="185621" y="1369871"/>
            <a:ext cx="560237" cy="269234"/>
            <a:chOff x="185621" y="1369871"/>
            <a:chExt cx="560237" cy="269234"/>
          </a:xfrm>
          <a:solidFill>
            <a:schemeClr val="bg1">
              <a:alpha val="80000"/>
            </a:schemeClr>
          </a:solidFill>
        </p:grpSpPr>
        <p:sp>
          <p:nvSpPr>
            <p:cNvPr id="318" name="楕円 317"/>
            <p:cNvSpPr/>
            <p:nvPr userDrawn="1"/>
          </p:nvSpPr>
          <p:spPr>
            <a:xfrm>
              <a:off x="185621"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9" name="楕円 318"/>
            <p:cNvSpPr/>
            <p:nvPr userDrawn="1"/>
          </p:nvSpPr>
          <p:spPr>
            <a:xfrm>
              <a:off x="236421"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0" name="楕円 319"/>
            <p:cNvSpPr/>
            <p:nvPr userDrawn="1"/>
          </p:nvSpPr>
          <p:spPr>
            <a:xfrm>
              <a:off x="325536"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1" name="楕円 320"/>
            <p:cNvSpPr/>
            <p:nvPr userDrawn="1"/>
          </p:nvSpPr>
          <p:spPr>
            <a:xfrm>
              <a:off x="695058"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2" name="楕円 321"/>
            <p:cNvSpPr/>
            <p:nvPr userDrawn="1"/>
          </p:nvSpPr>
          <p:spPr>
            <a:xfrm>
              <a:off x="644258"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3" name="楕円 322"/>
            <p:cNvSpPr/>
            <p:nvPr userDrawn="1"/>
          </p:nvSpPr>
          <p:spPr>
            <a:xfrm>
              <a:off x="555143"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4" name="楕円 323"/>
            <p:cNvSpPr/>
            <p:nvPr userDrawn="1"/>
          </p:nvSpPr>
          <p:spPr>
            <a:xfrm>
              <a:off x="441474" y="158830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25" name="グループ化 324"/>
          <p:cNvGrpSpPr/>
          <p:nvPr/>
        </p:nvGrpSpPr>
        <p:grpSpPr>
          <a:xfrm>
            <a:off x="849645" y="1369871"/>
            <a:ext cx="560237" cy="269234"/>
            <a:chOff x="185621" y="1369871"/>
            <a:chExt cx="560237" cy="269234"/>
          </a:xfrm>
          <a:solidFill>
            <a:schemeClr val="bg1">
              <a:alpha val="80000"/>
            </a:schemeClr>
          </a:solidFill>
        </p:grpSpPr>
        <p:sp>
          <p:nvSpPr>
            <p:cNvPr id="326" name="楕円 325"/>
            <p:cNvSpPr/>
            <p:nvPr userDrawn="1"/>
          </p:nvSpPr>
          <p:spPr>
            <a:xfrm>
              <a:off x="185621"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7" name="楕円 326"/>
            <p:cNvSpPr/>
            <p:nvPr userDrawn="1"/>
          </p:nvSpPr>
          <p:spPr>
            <a:xfrm>
              <a:off x="236421"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8" name="楕円 327"/>
            <p:cNvSpPr/>
            <p:nvPr userDrawn="1"/>
          </p:nvSpPr>
          <p:spPr>
            <a:xfrm>
              <a:off x="325536"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9" name="楕円 328"/>
            <p:cNvSpPr/>
            <p:nvPr userDrawn="1"/>
          </p:nvSpPr>
          <p:spPr>
            <a:xfrm>
              <a:off x="695058"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0" name="楕円 329"/>
            <p:cNvSpPr/>
            <p:nvPr userDrawn="1"/>
          </p:nvSpPr>
          <p:spPr>
            <a:xfrm>
              <a:off x="644258"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1" name="楕円 330"/>
            <p:cNvSpPr/>
            <p:nvPr userDrawn="1"/>
          </p:nvSpPr>
          <p:spPr>
            <a:xfrm>
              <a:off x="555143"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2" name="楕円 331"/>
            <p:cNvSpPr/>
            <p:nvPr userDrawn="1"/>
          </p:nvSpPr>
          <p:spPr>
            <a:xfrm>
              <a:off x="441474" y="158830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33" name="グループ化 332"/>
          <p:cNvGrpSpPr/>
          <p:nvPr/>
        </p:nvGrpSpPr>
        <p:grpSpPr>
          <a:xfrm>
            <a:off x="1509120" y="1369871"/>
            <a:ext cx="560237" cy="269234"/>
            <a:chOff x="185621" y="1369871"/>
            <a:chExt cx="560237" cy="269234"/>
          </a:xfrm>
          <a:solidFill>
            <a:schemeClr val="bg1">
              <a:alpha val="80000"/>
            </a:schemeClr>
          </a:solidFill>
        </p:grpSpPr>
        <p:sp>
          <p:nvSpPr>
            <p:cNvPr id="334" name="楕円 333"/>
            <p:cNvSpPr/>
            <p:nvPr userDrawn="1"/>
          </p:nvSpPr>
          <p:spPr>
            <a:xfrm>
              <a:off x="185621"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5" name="楕円 334"/>
            <p:cNvSpPr/>
            <p:nvPr userDrawn="1"/>
          </p:nvSpPr>
          <p:spPr>
            <a:xfrm>
              <a:off x="236421"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6" name="楕円 335"/>
            <p:cNvSpPr/>
            <p:nvPr userDrawn="1"/>
          </p:nvSpPr>
          <p:spPr>
            <a:xfrm>
              <a:off x="325536"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7" name="楕円 336"/>
            <p:cNvSpPr/>
            <p:nvPr userDrawn="1"/>
          </p:nvSpPr>
          <p:spPr>
            <a:xfrm>
              <a:off x="695058"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8" name="楕円 337"/>
            <p:cNvSpPr/>
            <p:nvPr userDrawn="1"/>
          </p:nvSpPr>
          <p:spPr>
            <a:xfrm>
              <a:off x="644258"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9" name="楕円 338"/>
            <p:cNvSpPr/>
            <p:nvPr userDrawn="1"/>
          </p:nvSpPr>
          <p:spPr>
            <a:xfrm>
              <a:off x="555143"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0" name="楕円 339"/>
            <p:cNvSpPr/>
            <p:nvPr userDrawn="1"/>
          </p:nvSpPr>
          <p:spPr>
            <a:xfrm>
              <a:off x="441474" y="158830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41" name="グループ化 340"/>
          <p:cNvGrpSpPr/>
          <p:nvPr/>
        </p:nvGrpSpPr>
        <p:grpSpPr>
          <a:xfrm>
            <a:off x="2187744" y="1369871"/>
            <a:ext cx="560237" cy="269234"/>
            <a:chOff x="185621" y="1369871"/>
            <a:chExt cx="560237" cy="269234"/>
          </a:xfrm>
          <a:solidFill>
            <a:schemeClr val="bg1">
              <a:alpha val="80000"/>
            </a:schemeClr>
          </a:solidFill>
        </p:grpSpPr>
        <p:sp>
          <p:nvSpPr>
            <p:cNvPr id="342" name="楕円 341"/>
            <p:cNvSpPr/>
            <p:nvPr userDrawn="1"/>
          </p:nvSpPr>
          <p:spPr>
            <a:xfrm>
              <a:off x="185621"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3" name="楕円 342"/>
            <p:cNvSpPr/>
            <p:nvPr userDrawn="1"/>
          </p:nvSpPr>
          <p:spPr>
            <a:xfrm>
              <a:off x="236421"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4" name="楕円 343"/>
            <p:cNvSpPr/>
            <p:nvPr userDrawn="1"/>
          </p:nvSpPr>
          <p:spPr>
            <a:xfrm>
              <a:off x="325536"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5" name="楕円 344"/>
            <p:cNvSpPr/>
            <p:nvPr userDrawn="1"/>
          </p:nvSpPr>
          <p:spPr>
            <a:xfrm>
              <a:off x="695058"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6" name="楕円 345"/>
            <p:cNvSpPr/>
            <p:nvPr userDrawn="1"/>
          </p:nvSpPr>
          <p:spPr>
            <a:xfrm>
              <a:off x="644258"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7" name="楕円 346"/>
            <p:cNvSpPr/>
            <p:nvPr userDrawn="1"/>
          </p:nvSpPr>
          <p:spPr>
            <a:xfrm>
              <a:off x="555143"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8" name="楕円 347"/>
            <p:cNvSpPr/>
            <p:nvPr userDrawn="1"/>
          </p:nvSpPr>
          <p:spPr>
            <a:xfrm>
              <a:off x="441474" y="158830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49" name="グループ化 348"/>
          <p:cNvGrpSpPr/>
          <p:nvPr/>
        </p:nvGrpSpPr>
        <p:grpSpPr>
          <a:xfrm>
            <a:off x="2851768" y="1369871"/>
            <a:ext cx="560237" cy="269234"/>
            <a:chOff x="185621" y="1369871"/>
            <a:chExt cx="560237" cy="269234"/>
          </a:xfrm>
          <a:solidFill>
            <a:schemeClr val="bg1">
              <a:alpha val="80000"/>
            </a:schemeClr>
          </a:solidFill>
        </p:grpSpPr>
        <p:sp>
          <p:nvSpPr>
            <p:cNvPr id="350" name="楕円 349"/>
            <p:cNvSpPr/>
            <p:nvPr userDrawn="1"/>
          </p:nvSpPr>
          <p:spPr>
            <a:xfrm>
              <a:off x="185621"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1" name="楕円 350"/>
            <p:cNvSpPr/>
            <p:nvPr userDrawn="1"/>
          </p:nvSpPr>
          <p:spPr>
            <a:xfrm>
              <a:off x="236421"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2" name="楕円 351"/>
            <p:cNvSpPr/>
            <p:nvPr userDrawn="1"/>
          </p:nvSpPr>
          <p:spPr>
            <a:xfrm>
              <a:off x="325536"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3" name="楕円 352"/>
            <p:cNvSpPr/>
            <p:nvPr userDrawn="1"/>
          </p:nvSpPr>
          <p:spPr>
            <a:xfrm>
              <a:off x="695058"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4" name="楕円 353"/>
            <p:cNvSpPr/>
            <p:nvPr userDrawn="1"/>
          </p:nvSpPr>
          <p:spPr>
            <a:xfrm>
              <a:off x="644258"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5" name="楕円 354"/>
            <p:cNvSpPr/>
            <p:nvPr userDrawn="1"/>
          </p:nvSpPr>
          <p:spPr>
            <a:xfrm>
              <a:off x="555143"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6" name="楕円 355"/>
            <p:cNvSpPr/>
            <p:nvPr userDrawn="1"/>
          </p:nvSpPr>
          <p:spPr>
            <a:xfrm>
              <a:off x="441474" y="158830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57" name="グループ化 356"/>
          <p:cNvGrpSpPr/>
          <p:nvPr/>
        </p:nvGrpSpPr>
        <p:grpSpPr>
          <a:xfrm>
            <a:off x="3511243" y="1369871"/>
            <a:ext cx="560237" cy="269234"/>
            <a:chOff x="185621" y="1369871"/>
            <a:chExt cx="560237" cy="269234"/>
          </a:xfrm>
          <a:solidFill>
            <a:schemeClr val="bg1">
              <a:alpha val="80000"/>
            </a:schemeClr>
          </a:solidFill>
        </p:grpSpPr>
        <p:sp>
          <p:nvSpPr>
            <p:cNvPr id="358" name="楕円 357"/>
            <p:cNvSpPr/>
            <p:nvPr userDrawn="1"/>
          </p:nvSpPr>
          <p:spPr>
            <a:xfrm>
              <a:off x="185621"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9" name="楕円 358"/>
            <p:cNvSpPr/>
            <p:nvPr userDrawn="1"/>
          </p:nvSpPr>
          <p:spPr>
            <a:xfrm>
              <a:off x="236421"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0" name="楕円 359"/>
            <p:cNvSpPr/>
            <p:nvPr userDrawn="1"/>
          </p:nvSpPr>
          <p:spPr>
            <a:xfrm>
              <a:off x="325536"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1" name="楕円 360"/>
            <p:cNvSpPr/>
            <p:nvPr userDrawn="1"/>
          </p:nvSpPr>
          <p:spPr>
            <a:xfrm>
              <a:off x="695058"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2" name="楕円 361"/>
            <p:cNvSpPr/>
            <p:nvPr userDrawn="1"/>
          </p:nvSpPr>
          <p:spPr>
            <a:xfrm>
              <a:off x="644258"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3" name="楕円 362"/>
            <p:cNvSpPr/>
            <p:nvPr userDrawn="1"/>
          </p:nvSpPr>
          <p:spPr>
            <a:xfrm>
              <a:off x="555143"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4" name="楕円 363"/>
            <p:cNvSpPr/>
            <p:nvPr userDrawn="1"/>
          </p:nvSpPr>
          <p:spPr>
            <a:xfrm>
              <a:off x="441474" y="158830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65" name="グループ化 364"/>
          <p:cNvGrpSpPr/>
          <p:nvPr/>
        </p:nvGrpSpPr>
        <p:grpSpPr>
          <a:xfrm>
            <a:off x="4167624" y="1369871"/>
            <a:ext cx="560237" cy="269234"/>
            <a:chOff x="185621" y="1369871"/>
            <a:chExt cx="560237" cy="269234"/>
          </a:xfrm>
          <a:solidFill>
            <a:schemeClr val="bg1">
              <a:alpha val="80000"/>
            </a:schemeClr>
          </a:solidFill>
        </p:grpSpPr>
        <p:sp>
          <p:nvSpPr>
            <p:cNvPr id="366" name="楕円 365"/>
            <p:cNvSpPr/>
            <p:nvPr userDrawn="1"/>
          </p:nvSpPr>
          <p:spPr>
            <a:xfrm>
              <a:off x="185621"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7" name="楕円 366"/>
            <p:cNvSpPr/>
            <p:nvPr userDrawn="1"/>
          </p:nvSpPr>
          <p:spPr>
            <a:xfrm>
              <a:off x="236421"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8" name="楕円 367"/>
            <p:cNvSpPr/>
            <p:nvPr userDrawn="1"/>
          </p:nvSpPr>
          <p:spPr>
            <a:xfrm>
              <a:off x="325536"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9" name="楕円 368"/>
            <p:cNvSpPr/>
            <p:nvPr userDrawn="1"/>
          </p:nvSpPr>
          <p:spPr>
            <a:xfrm>
              <a:off x="695058"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0" name="楕円 369"/>
            <p:cNvSpPr/>
            <p:nvPr userDrawn="1"/>
          </p:nvSpPr>
          <p:spPr>
            <a:xfrm>
              <a:off x="644258"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1" name="楕円 370"/>
            <p:cNvSpPr/>
            <p:nvPr userDrawn="1"/>
          </p:nvSpPr>
          <p:spPr>
            <a:xfrm>
              <a:off x="555143"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2" name="楕円 371"/>
            <p:cNvSpPr/>
            <p:nvPr userDrawn="1"/>
          </p:nvSpPr>
          <p:spPr>
            <a:xfrm>
              <a:off x="441474" y="158830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73" name="グループ化 372"/>
          <p:cNvGrpSpPr/>
          <p:nvPr/>
        </p:nvGrpSpPr>
        <p:grpSpPr>
          <a:xfrm>
            <a:off x="4831648" y="1369871"/>
            <a:ext cx="560237" cy="269234"/>
            <a:chOff x="185621" y="1369871"/>
            <a:chExt cx="560237" cy="269234"/>
          </a:xfrm>
          <a:solidFill>
            <a:schemeClr val="bg1">
              <a:alpha val="80000"/>
            </a:schemeClr>
          </a:solidFill>
        </p:grpSpPr>
        <p:sp>
          <p:nvSpPr>
            <p:cNvPr id="374" name="楕円 373"/>
            <p:cNvSpPr/>
            <p:nvPr userDrawn="1"/>
          </p:nvSpPr>
          <p:spPr>
            <a:xfrm>
              <a:off x="185621"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5" name="楕円 374"/>
            <p:cNvSpPr/>
            <p:nvPr userDrawn="1"/>
          </p:nvSpPr>
          <p:spPr>
            <a:xfrm>
              <a:off x="236421"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6" name="楕円 375"/>
            <p:cNvSpPr/>
            <p:nvPr userDrawn="1"/>
          </p:nvSpPr>
          <p:spPr>
            <a:xfrm>
              <a:off x="325536"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7" name="楕円 376"/>
            <p:cNvSpPr/>
            <p:nvPr userDrawn="1"/>
          </p:nvSpPr>
          <p:spPr>
            <a:xfrm>
              <a:off x="695058"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8" name="楕円 377"/>
            <p:cNvSpPr/>
            <p:nvPr userDrawn="1"/>
          </p:nvSpPr>
          <p:spPr>
            <a:xfrm>
              <a:off x="644258"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9" name="楕円 378"/>
            <p:cNvSpPr/>
            <p:nvPr userDrawn="1"/>
          </p:nvSpPr>
          <p:spPr>
            <a:xfrm>
              <a:off x="555143"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0" name="楕円 379"/>
            <p:cNvSpPr/>
            <p:nvPr userDrawn="1"/>
          </p:nvSpPr>
          <p:spPr>
            <a:xfrm>
              <a:off x="441474" y="158830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81" name="グループ化 380"/>
          <p:cNvGrpSpPr/>
          <p:nvPr/>
        </p:nvGrpSpPr>
        <p:grpSpPr>
          <a:xfrm>
            <a:off x="5491123" y="1369871"/>
            <a:ext cx="560237" cy="269234"/>
            <a:chOff x="185621" y="1369871"/>
            <a:chExt cx="560237" cy="269234"/>
          </a:xfrm>
          <a:solidFill>
            <a:schemeClr val="bg1">
              <a:alpha val="80000"/>
            </a:schemeClr>
          </a:solidFill>
        </p:grpSpPr>
        <p:sp>
          <p:nvSpPr>
            <p:cNvPr id="382" name="楕円 381"/>
            <p:cNvSpPr/>
            <p:nvPr userDrawn="1"/>
          </p:nvSpPr>
          <p:spPr>
            <a:xfrm>
              <a:off x="185621"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3" name="楕円 382"/>
            <p:cNvSpPr/>
            <p:nvPr userDrawn="1"/>
          </p:nvSpPr>
          <p:spPr>
            <a:xfrm>
              <a:off x="236421"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4" name="楕円 383"/>
            <p:cNvSpPr/>
            <p:nvPr userDrawn="1"/>
          </p:nvSpPr>
          <p:spPr>
            <a:xfrm>
              <a:off x="325536"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5" name="楕円 384"/>
            <p:cNvSpPr/>
            <p:nvPr userDrawn="1"/>
          </p:nvSpPr>
          <p:spPr>
            <a:xfrm>
              <a:off x="695058"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6" name="楕円 385"/>
            <p:cNvSpPr/>
            <p:nvPr userDrawn="1"/>
          </p:nvSpPr>
          <p:spPr>
            <a:xfrm>
              <a:off x="644258"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7" name="楕円 386"/>
            <p:cNvSpPr/>
            <p:nvPr userDrawn="1"/>
          </p:nvSpPr>
          <p:spPr>
            <a:xfrm>
              <a:off x="555143"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8" name="楕円 387"/>
            <p:cNvSpPr/>
            <p:nvPr userDrawn="1"/>
          </p:nvSpPr>
          <p:spPr>
            <a:xfrm>
              <a:off x="441474" y="158830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89" name="グループ化 388"/>
          <p:cNvGrpSpPr/>
          <p:nvPr/>
        </p:nvGrpSpPr>
        <p:grpSpPr>
          <a:xfrm>
            <a:off x="6163905" y="1369871"/>
            <a:ext cx="560237" cy="269234"/>
            <a:chOff x="185621" y="1369871"/>
            <a:chExt cx="560237" cy="269234"/>
          </a:xfrm>
          <a:solidFill>
            <a:schemeClr val="bg1">
              <a:alpha val="80000"/>
            </a:schemeClr>
          </a:solidFill>
        </p:grpSpPr>
        <p:sp>
          <p:nvSpPr>
            <p:cNvPr id="390" name="楕円 389"/>
            <p:cNvSpPr/>
            <p:nvPr userDrawn="1"/>
          </p:nvSpPr>
          <p:spPr>
            <a:xfrm>
              <a:off x="185621"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1" name="楕円 390"/>
            <p:cNvSpPr/>
            <p:nvPr userDrawn="1"/>
          </p:nvSpPr>
          <p:spPr>
            <a:xfrm>
              <a:off x="236421"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2" name="楕円 391"/>
            <p:cNvSpPr/>
            <p:nvPr userDrawn="1"/>
          </p:nvSpPr>
          <p:spPr>
            <a:xfrm>
              <a:off x="325536"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3" name="楕円 392"/>
            <p:cNvSpPr/>
            <p:nvPr userDrawn="1"/>
          </p:nvSpPr>
          <p:spPr>
            <a:xfrm>
              <a:off x="695058" y="1369871"/>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4" name="楕円 393"/>
            <p:cNvSpPr/>
            <p:nvPr userDrawn="1"/>
          </p:nvSpPr>
          <p:spPr>
            <a:xfrm>
              <a:off x="644258" y="1475248"/>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5" name="楕円 394"/>
            <p:cNvSpPr/>
            <p:nvPr userDrawn="1"/>
          </p:nvSpPr>
          <p:spPr>
            <a:xfrm>
              <a:off x="555143" y="155456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6" name="楕円 395"/>
            <p:cNvSpPr/>
            <p:nvPr userDrawn="1"/>
          </p:nvSpPr>
          <p:spPr>
            <a:xfrm>
              <a:off x="441474" y="1588305"/>
              <a:ext cx="50800" cy="5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97" name="グループ化 396"/>
          <p:cNvGrpSpPr/>
          <p:nvPr/>
        </p:nvGrpSpPr>
        <p:grpSpPr>
          <a:xfrm>
            <a:off x="6827929" y="1369871"/>
            <a:ext cx="560237" cy="269234"/>
            <a:chOff x="185621" y="1369871"/>
            <a:chExt cx="560237" cy="269234"/>
          </a:xfrm>
        </p:grpSpPr>
        <p:sp>
          <p:nvSpPr>
            <p:cNvPr id="398" name="楕円 397"/>
            <p:cNvSpPr/>
            <p:nvPr userDrawn="1"/>
          </p:nvSpPr>
          <p:spPr>
            <a:xfrm>
              <a:off x="185621" y="1369871"/>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9" name="楕円 398"/>
            <p:cNvSpPr/>
            <p:nvPr userDrawn="1"/>
          </p:nvSpPr>
          <p:spPr>
            <a:xfrm>
              <a:off x="236421" y="1475248"/>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0" name="楕円 399"/>
            <p:cNvSpPr/>
            <p:nvPr userDrawn="1"/>
          </p:nvSpPr>
          <p:spPr>
            <a:xfrm>
              <a:off x="325536" y="1554565"/>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1" name="楕円 400"/>
            <p:cNvSpPr/>
            <p:nvPr userDrawn="1"/>
          </p:nvSpPr>
          <p:spPr>
            <a:xfrm>
              <a:off x="695058" y="1369871"/>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2" name="楕円 401"/>
            <p:cNvSpPr/>
            <p:nvPr userDrawn="1"/>
          </p:nvSpPr>
          <p:spPr>
            <a:xfrm>
              <a:off x="644258" y="1475248"/>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3" name="楕円 402"/>
            <p:cNvSpPr/>
            <p:nvPr userDrawn="1"/>
          </p:nvSpPr>
          <p:spPr>
            <a:xfrm>
              <a:off x="555143" y="1554565"/>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4" name="楕円 403"/>
            <p:cNvSpPr/>
            <p:nvPr userDrawn="1"/>
          </p:nvSpPr>
          <p:spPr>
            <a:xfrm>
              <a:off x="441474" y="1588305"/>
              <a:ext cx="50800" cy="50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405" name="正方形/長方形 46"/>
          <p:cNvSpPr>
            <a:spLocks noChangeArrowheads="1"/>
          </p:cNvSpPr>
          <p:nvPr/>
        </p:nvSpPr>
        <p:spPr bwMode="auto">
          <a:xfrm>
            <a:off x="593245" y="1050101"/>
            <a:ext cx="5700131" cy="443504"/>
          </a:xfrm>
          <a:prstGeom prst="rect">
            <a:avLst/>
          </a:prstGeom>
          <a:noFill/>
          <a:ln w="9525">
            <a:noFill/>
            <a:miter lim="800000"/>
            <a:headEnd/>
            <a:tailEnd/>
          </a:ln>
        </p:spPr>
        <p:txBody>
          <a:bodyPr/>
          <a:lstStyle/>
          <a:p>
            <a:pPr algn="ctr" eaLnBrk="1" hangingPunct="1"/>
            <a:r>
              <a:rPr lang="ja-JP" altLang="en-US" sz="1050" b="1" dirty="0" smtClean="0">
                <a:ln w="57150">
                  <a:solidFill>
                    <a:srgbClr val="D32D23"/>
                  </a:solidFill>
                </a:ln>
                <a:solidFill>
                  <a:srgbClr val="D32D23"/>
                </a:solidFill>
                <a:latin typeface="メイリオ" panose="020B0604030504040204" pitchFamily="50" charset="-128"/>
                <a:ea typeface="メイリオ" panose="020B0604030504040204" pitchFamily="50" charset="-128"/>
              </a:rPr>
              <a:t>一年でもっとも特別な日のひとつクリスマスが今年もやってきました♪</a:t>
            </a:r>
            <a:endParaRPr lang="en-US" altLang="ja-JP" sz="1050" b="1" dirty="0" smtClean="0">
              <a:ln w="57150">
                <a:solidFill>
                  <a:srgbClr val="D32D23"/>
                </a:solidFill>
              </a:ln>
              <a:solidFill>
                <a:srgbClr val="D32D23"/>
              </a:solidFill>
              <a:latin typeface="メイリオ" panose="020B0604030504040204" pitchFamily="50" charset="-128"/>
              <a:ea typeface="メイリオ" panose="020B0604030504040204" pitchFamily="50" charset="-128"/>
            </a:endParaRPr>
          </a:p>
          <a:p>
            <a:pPr algn="ctr" eaLnBrk="1" hangingPunct="1"/>
            <a:r>
              <a:rPr lang="ja-JP" altLang="en-US" sz="1050" b="1" dirty="0" smtClean="0">
                <a:ln w="57150">
                  <a:solidFill>
                    <a:srgbClr val="D32D23"/>
                  </a:solidFill>
                </a:ln>
                <a:solidFill>
                  <a:srgbClr val="D32D23"/>
                </a:solidFill>
                <a:latin typeface="メイリオ" panose="020B0604030504040204" pitchFamily="50" charset="-128"/>
                <a:ea typeface="メイリオ" panose="020B0604030504040204" pitchFamily="50" charset="-128"/>
              </a:rPr>
              <a:t>いつもとちょっと違うスペシャルな２品をご用意しました。</a:t>
            </a:r>
            <a:endParaRPr lang="ja-JP" altLang="en-US" sz="1050" b="1" dirty="0">
              <a:ln w="57150">
                <a:solidFill>
                  <a:srgbClr val="D32D23"/>
                </a:solidFill>
              </a:ln>
              <a:solidFill>
                <a:srgbClr val="D32D23"/>
              </a:solidFill>
              <a:latin typeface="メイリオ" panose="020B0604030504040204" pitchFamily="50" charset="-128"/>
              <a:ea typeface="メイリオ" panose="020B0604030504040204" pitchFamily="50" charset="-128"/>
            </a:endParaRPr>
          </a:p>
        </p:txBody>
      </p:sp>
      <p:sp>
        <p:nvSpPr>
          <p:cNvPr id="406" name="正方形/長方形 46"/>
          <p:cNvSpPr>
            <a:spLocks noChangeArrowheads="1"/>
          </p:cNvSpPr>
          <p:nvPr/>
        </p:nvSpPr>
        <p:spPr bwMode="auto">
          <a:xfrm>
            <a:off x="619819" y="1076305"/>
            <a:ext cx="5700131" cy="443504"/>
          </a:xfrm>
          <a:prstGeom prst="rect">
            <a:avLst/>
          </a:prstGeom>
          <a:noFill/>
          <a:ln w="9525">
            <a:noFill/>
            <a:miter lim="800000"/>
            <a:headEnd/>
            <a:tailEnd/>
          </a:ln>
        </p:spPr>
        <p:txBody>
          <a:bodyPr/>
          <a:lstStyle/>
          <a:p>
            <a:pPr algn="ctr" eaLnBrk="1" hangingPunct="1"/>
            <a:r>
              <a:rPr lang="ja-JP" altLang="en-US" sz="1050" b="1" dirty="0">
                <a:solidFill>
                  <a:schemeClr val="bg1"/>
                </a:solidFill>
                <a:latin typeface="メイリオ" panose="020B0604030504040204" pitchFamily="50" charset="-128"/>
                <a:ea typeface="メイリオ" panose="020B0604030504040204" pitchFamily="50" charset="-128"/>
              </a:rPr>
              <a:t>心がはずむ</a:t>
            </a:r>
            <a:r>
              <a:rPr lang="ja-JP" altLang="en-US" sz="1050" b="1" dirty="0" smtClean="0">
                <a:solidFill>
                  <a:schemeClr val="bg1"/>
                </a:solidFill>
                <a:latin typeface="メイリオ" panose="020B0604030504040204" pitchFamily="50" charset="-128"/>
                <a:ea typeface="メイリオ" panose="020B0604030504040204" pitchFamily="50" charset="-128"/>
              </a:rPr>
              <a:t>クリスマス。スペシャル</a:t>
            </a:r>
            <a:r>
              <a:rPr lang="ja-JP" altLang="en-US" sz="1050" b="1" dirty="0">
                <a:solidFill>
                  <a:schemeClr val="bg1"/>
                </a:solidFill>
                <a:latin typeface="メイリオ" panose="020B0604030504040204" pitchFamily="50" charset="-128"/>
                <a:ea typeface="メイリオ" panose="020B0604030504040204" pitchFamily="50" charset="-128"/>
              </a:rPr>
              <a:t>な</a:t>
            </a:r>
            <a:r>
              <a:rPr lang="en-US" altLang="ja-JP" sz="1050" b="1" dirty="0">
                <a:solidFill>
                  <a:schemeClr val="bg1"/>
                </a:solidFill>
                <a:latin typeface="メイリオ" panose="020B0604030504040204" pitchFamily="50" charset="-128"/>
                <a:ea typeface="メイリオ" panose="020B0604030504040204" pitchFamily="50" charset="-128"/>
              </a:rPr>
              <a:t>2</a:t>
            </a:r>
            <a:r>
              <a:rPr lang="ja-JP" altLang="en-US" sz="1050" b="1" dirty="0">
                <a:solidFill>
                  <a:schemeClr val="bg1"/>
                </a:solidFill>
                <a:latin typeface="メイリオ" panose="020B0604030504040204" pitchFamily="50" charset="-128"/>
                <a:ea typeface="メイリオ" panose="020B0604030504040204" pitchFamily="50" charset="-128"/>
              </a:rPr>
              <a:t>品をご用意</a:t>
            </a:r>
            <a:r>
              <a:rPr lang="ja-JP" altLang="en-US" sz="1050" b="1" dirty="0" smtClean="0">
                <a:solidFill>
                  <a:schemeClr val="bg1"/>
                </a:solidFill>
                <a:latin typeface="メイリオ" panose="020B0604030504040204" pitchFamily="50" charset="-128"/>
                <a:ea typeface="メイリオ" panose="020B0604030504040204" pitchFamily="50" charset="-128"/>
              </a:rPr>
              <a:t>しました。</a:t>
            </a:r>
            <a:endParaRPr lang="ja-JP" altLang="en-US" sz="1050" b="1" dirty="0">
              <a:solidFill>
                <a:schemeClr val="bg1"/>
              </a:solidFill>
              <a:latin typeface="メイリオ" panose="020B0604030504040204" pitchFamily="50" charset="-128"/>
              <a:ea typeface="メイリオ" panose="020B0604030504040204" pitchFamily="50" charset="-128"/>
            </a:endParaRPr>
          </a:p>
        </p:txBody>
      </p:sp>
      <p:sp>
        <p:nvSpPr>
          <p:cNvPr id="407" name="正方形/長方形 406"/>
          <p:cNvSpPr/>
          <p:nvPr/>
        </p:nvSpPr>
        <p:spPr>
          <a:xfrm>
            <a:off x="-335940" y="524994"/>
            <a:ext cx="444390" cy="268532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8" name="正方形/長方形 407"/>
          <p:cNvSpPr/>
          <p:nvPr/>
        </p:nvSpPr>
        <p:spPr>
          <a:xfrm>
            <a:off x="-801375" y="524994"/>
            <a:ext cx="740779" cy="2685327"/>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9" name="正方形/長方形 408"/>
          <p:cNvSpPr/>
          <p:nvPr/>
        </p:nvSpPr>
        <p:spPr>
          <a:xfrm>
            <a:off x="6779413" y="677394"/>
            <a:ext cx="444390" cy="268532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0" name="正方形/長方形 409"/>
          <p:cNvSpPr/>
          <p:nvPr/>
        </p:nvSpPr>
        <p:spPr>
          <a:xfrm>
            <a:off x="6876273" y="450819"/>
            <a:ext cx="740779" cy="2994137"/>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1" name="フリーフォーム 410"/>
          <p:cNvSpPr/>
          <p:nvPr/>
        </p:nvSpPr>
        <p:spPr>
          <a:xfrm>
            <a:off x="-20729" y="534145"/>
            <a:ext cx="2086925" cy="360407"/>
          </a:xfrm>
          <a:custGeom>
            <a:avLst/>
            <a:gdLst>
              <a:gd name="connsiteX0" fmla="*/ 0 w 3558540"/>
              <a:gd name="connsiteY0" fmla="*/ 349635 h 509655"/>
              <a:gd name="connsiteX1" fmla="*/ 327660 w 3558540"/>
              <a:gd name="connsiteY1" fmla="*/ 479175 h 509655"/>
              <a:gd name="connsiteX2" fmla="*/ 662940 w 3558540"/>
              <a:gd name="connsiteY2" fmla="*/ 486795 h 509655"/>
              <a:gd name="connsiteX3" fmla="*/ 944880 w 3558540"/>
              <a:gd name="connsiteY3" fmla="*/ 441075 h 509655"/>
              <a:gd name="connsiteX4" fmla="*/ 998220 w 3558540"/>
              <a:gd name="connsiteY4" fmla="*/ 166755 h 509655"/>
              <a:gd name="connsiteX5" fmla="*/ 883920 w 3558540"/>
              <a:gd name="connsiteY5" fmla="*/ 44835 h 509655"/>
              <a:gd name="connsiteX6" fmla="*/ 662940 w 3558540"/>
              <a:gd name="connsiteY6" fmla="*/ 52455 h 509655"/>
              <a:gd name="connsiteX7" fmla="*/ 632460 w 3558540"/>
              <a:gd name="connsiteY7" fmla="*/ 235335 h 509655"/>
              <a:gd name="connsiteX8" fmla="*/ 685800 w 3558540"/>
              <a:gd name="connsiteY8" fmla="*/ 433455 h 509655"/>
              <a:gd name="connsiteX9" fmla="*/ 975360 w 3558540"/>
              <a:gd name="connsiteY9" fmla="*/ 509655 h 509655"/>
              <a:gd name="connsiteX10" fmla="*/ 1325880 w 3558540"/>
              <a:gd name="connsiteY10" fmla="*/ 433455 h 509655"/>
              <a:gd name="connsiteX11" fmla="*/ 1844040 w 3558540"/>
              <a:gd name="connsiteY11" fmla="*/ 212475 h 509655"/>
              <a:gd name="connsiteX12" fmla="*/ 1562100 w 3558540"/>
              <a:gd name="connsiteY12" fmla="*/ 21975 h 509655"/>
              <a:gd name="connsiteX13" fmla="*/ 1417320 w 3558540"/>
              <a:gd name="connsiteY13" fmla="*/ 75315 h 509655"/>
              <a:gd name="connsiteX14" fmla="*/ 1333500 w 3558540"/>
              <a:gd name="connsiteY14" fmla="*/ 311535 h 509655"/>
              <a:gd name="connsiteX15" fmla="*/ 1432560 w 3558540"/>
              <a:gd name="connsiteY15" fmla="*/ 463935 h 509655"/>
              <a:gd name="connsiteX16" fmla="*/ 1828800 w 3558540"/>
              <a:gd name="connsiteY16" fmla="*/ 494415 h 509655"/>
              <a:gd name="connsiteX17" fmla="*/ 2087880 w 3558540"/>
              <a:gd name="connsiteY17" fmla="*/ 402975 h 509655"/>
              <a:gd name="connsiteX18" fmla="*/ 2194560 w 3558540"/>
              <a:gd name="connsiteY18" fmla="*/ 273435 h 509655"/>
              <a:gd name="connsiteX19" fmla="*/ 2263140 w 3558540"/>
              <a:gd name="connsiteY19" fmla="*/ 67695 h 509655"/>
              <a:gd name="connsiteX20" fmla="*/ 2057400 w 3558540"/>
              <a:gd name="connsiteY20" fmla="*/ 14355 h 509655"/>
              <a:gd name="connsiteX21" fmla="*/ 1973580 w 3558540"/>
              <a:gd name="connsiteY21" fmla="*/ 303915 h 509655"/>
              <a:gd name="connsiteX22" fmla="*/ 2331720 w 3558540"/>
              <a:gd name="connsiteY22" fmla="*/ 441075 h 509655"/>
              <a:gd name="connsiteX23" fmla="*/ 2567940 w 3558540"/>
              <a:gd name="connsiteY23" fmla="*/ 273435 h 509655"/>
              <a:gd name="connsiteX24" fmla="*/ 2872740 w 3558540"/>
              <a:gd name="connsiteY24" fmla="*/ 113415 h 509655"/>
              <a:gd name="connsiteX25" fmla="*/ 3078480 w 3558540"/>
              <a:gd name="connsiteY25" fmla="*/ 82935 h 509655"/>
              <a:gd name="connsiteX26" fmla="*/ 3558540 w 3558540"/>
              <a:gd name="connsiteY26" fmla="*/ 143895 h 509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8540" h="509655">
                <a:moveTo>
                  <a:pt x="0" y="349635"/>
                </a:moveTo>
                <a:cubicBezTo>
                  <a:pt x="108585" y="402975"/>
                  <a:pt x="217170" y="456315"/>
                  <a:pt x="327660" y="479175"/>
                </a:cubicBezTo>
                <a:cubicBezTo>
                  <a:pt x="438150" y="502035"/>
                  <a:pt x="560070" y="493145"/>
                  <a:pt x="662940" y="486795"/>
                </a:cubicBezTo>
                <a:cubicBezTo>
                  <a:pt x="765810" y="480445"/>
                  <a:pt x="889000" y="494415"/>
                  <a:pt x="944880" y="441075"/>
                </a:cubicBezTo>
                <a:cubicBezTo>
                  <a:pt x="1000760" y="387735"/>
                  <a:pt x="1008380" y="232795"/>
                  <a:pt x="998220" y="166755"/>
                </a:cubicBezTo>
                <a:cubicBezTo>
                  <a:pt x="988060" y="100715"/>
                  <a:pt x="939800" y="63885"/>
                  <a:pt x="883920" y="44835"/>
                </a:cubicBezTo>
                <a:cubicBezTo>
                  <a:pt x="828040" y="25785"/>
                  <a:pt x="704850" y="20705"/>
                  <a:pt x="662940" y="52455"/>
                </a:cubicBezTo>
                <a:cubicBezTo>
                  <a:pt x="621030" y="84205"/>
                  <a:pt x="628650" y="171835"/>
                  <a:pt x="632460" y="235335"/>
                </a:cubicBezTo>
                <a:cubicBezTo>
                  <a:pt x="636270" y="298835"/>
                  <a:pt x="628650" y="387735"/>
                  <a:pt x="685800" y="433455"/>
                </a:cubicBezTo>
                <a:cubicBezTo>
                  <a:pt x="742950" y="479175"/>
                  <a:pt x="868680" y="509655"/>
                  <a:pt x="975360" y="509655"/>
                </a:cubicBezTo>
                <a:cubicBezTo>
                  <a:pt x="1082040" y="509655"/>
                  <a:pt x="1181100" y="482985"/>
                  <a:pt x="1325880" y="433455"/>
                </a:cubicBezTo>
                <a:cubicBezTo>
                  <a:pt x="1470660" y="383925"/>
                  <a:pt x="1804670" y="281055"/>
                  <a:pt x="1844040" y="212475"/>
                </a:cubicBezTo>
                <a:cubicBezTo>
                  <a:pt x="1883410" y="143895"/>
                  <a:pt x="1633220" y="44835"/>
                  <a:pt x="1562100" y="21975"/>
                </a:cubicBezTo>
                <a:cubicBezTo>
                  <a:pt x="1490980" y="-885"/>
                  <a:pt x="1455420" y="27055"/>
                  <a:pt x="1417320" y="75315"/>
                </a:cubicBezTo>
                <a:cubicBezTo>
                  <a:pt x="1379220" y="123575"/>
                  <a:pt x="1330960" y="246765"/>
                  <a:pt x="1333500" y="311535"/>
                </a:cubicBezTo>
                <a:cubicBezTo>
                  <a:pt x="1336040" y="376305"/>
                  <a:pt x="1350010" y="433455"/>
                  <a:pt x="1432560" y="463935"/>
                </a:cubicBezTo>
                <a:cubicBezTo>
                  <a:pt x="1515110" y="494415"/>
                  <a:pt x="1719580" y="504575"/>
                  <a:pt x="1828800" y="494415"/>
                </a:cubicBezTo>
                <a:cubicBezTo>
                  <a:pt x="1938020" y="484255"/>
                  <a:pt x="2026920" y="439805"/>
                  <a:pt x="2087880" y="402975"/>
                </a:cubicBezTo>
                <a:cubicBezTo>
                  <a:pt x="2148840" y="366145"/>
                  <a:pt x="2165350" y="329315"/>
                  <a:pt x="2194560" y="273435"/>
                </a:cubicBezTo>
                <a:cubicBezTo>
                  <a:pt x="2223770" y="217555"/>
                  <a:pt x="2286000" y="110875"/>
                  <a:pt x="2263140" y="67695"/>
                </a:cubicBezTo>
                <a:cubicBezTo>
                  <a:pt x="2240280" y="24515"/>
                  <a:pt x="2105660" y="-25015"/>
                  <a:pt x="2057400" y="14355"/>
                </a:cubicBezTo>
                <a:cubicBezTo>
                  <a:pt x="2009140" y="53725"/>
                  <a:pt x="1927860" y="232795"/>
                  <a:pt x="1973580" y="303915"/>
                </a:cubicBezTo>
                <a:cubicBezTo>
                  <a:pt x="2019300" y="375035"/>
                  <a:pt x="2232660" y="446155"/>
                  <a:pt x="2331720" y="441075"/>
                </a:cubicBezTo>
                <a:cubicBezTo>
                  <a:pt x="2430780" y="435995"/>
                  <a:pt x="2477770" y="328045"/>
                  <a:pt x="2567940" y="273435"/>
                </a:cubicBezTo>
                <a:cubicBezTo>
                  <a:pt x="2658110" y="218825"/>
                  <a:pt x="2787650" y="145165"/>
                  <a:pt x="2872740" y="113415"/>
                </a:cubicBezTo>
                <a:cubicBezTo>
                  <a:pt x="2957830" y="81665"/>
                  <a:pt x="2964180" y="77855"/>
                  <a:pt x="3078480" y="82935"/>
                </a:cubicBezTo>
                <a:cubicBezTo>
                  <a:pt x="3192780" y="88015"/>
                  <a:pt x="3375660" y="115955"/>
                  <a:pt x="3558540" y="143895"/>
                </a:cubicBezTo>
              </a:path>
            </a:pathLst>
          </a:custGeom>
          <a:noFill/>
          <a:ln>
            <a:solidFill>
              <a:schemeClr val="bg1">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2" name="フリーフォーム 411"/>
          <p:cNvSpPr/>
          <p:nvPr/>
        </p:nvSpPr>
        <p:spPr>
          <a:xfrm flipH="1">
            <a:off x="-129217" y="522759"/>
            <a:ext cx="2086925" cy="360407"/>
          </a:xfrm>
          <a:custGeom>
            <a:avLst/>
            <a:gdLst>
              <a:gd name="connsiteX0" fmla="*/ 0 w 3558540"/>
              <a:gd name="connsiteY0" fmla="*/ 349635 h 509655"/>
              <a:gd name="connsiteX1" fmla="*/ 327660 w 3558540"/>
              <a:gd name="connsiteY1" fmla="*/ 479175 h 509655"/>
              <a:gd name="connsiteX2" fmla="*/ 662940 w 3558540"/>
              <a:gd name="connsiteY2" fmla="*/ 486795 h 509655"/>
              <a:gd name="connsiteX3" fmla="*/ 944880 w 3558540"/>
              <a:gd name="connsiteY3" fmla="*/ 441075 h 509655"/>
              <a:gd name="connsiteX4" fmla="*/ 998220 w 3558540"/>
              <a:gd name="connsiteY4" fmla="*/ 166755 h 509655"/>
              <a:gd name="connsiteX5" fmla="*/ 883920 w 3558540"/>
              <a:gd name="connsiteY5" fmla="*/ 44835 h 509655"/>
              <a:gd name="connsiteX6" fmla="*/ 662940 w 3558540"/>
              <a:gd name="connsiteY6" fmla="*/ 52455 h 509655"/>
              <a:gd name="connsiteX7" fmla="*/ 632460 w 3558540"/>
              <a:gd name="connsiteY7" fmla="*/ 235335 h 509655"/>
              <a:gd name="connsiteX8" fmla="*/ 685800 w 3558540"/>
              <a:gd name="connsiteY8" fmla="*/ 433455 h 509655"/>
              <a:gd name="connsiteX9" fmla="*/ 975360 w 3558540"/>
              <a:gd name="connsiteY9" fmla="*/ 509655 h 509655"/>
              <a:gd name="connsiteX10" fmla="*/ 1325880 w 3558540"/>
              <a:gd name="connsiteY10" fmla="*/ 433455 h 509655"/>
              <a:gd name="connsiteX11" fmla="*/ 1844040 w 3558540"/>
              <a:gd name="connsiteY11" fmla="*/ 212475 h 509655"/>
              <a:gd name="connsiteX12" fmla="*/ 1562100 w 3558540"/>
              <a:gd name="connsiteY12" fmla="*/ 21975 h 509655"/>
              <a:gd name="connsiteX13" fmla="*/ 1417320 w 3558540"/>
              <a:gd name="connsiteY13" fmla="*/ 75315 h 509655"/>
              <a:gd name="connsiteX14" fmla="*/ 1333500 w 3558540"/>
              <a:gd name="connsiteY14" fmla="*/ 311535 h 509655"/>
              <a:gd name="connsiteX15" fmla="*/ 1432560 w 3558540"/>
              <a:gd name="connsiteY15" fmla="*/ 463935 h 509655"/>
              <a:gd name="connsiteX16" fmla="*/ 1828800 w 3558540"/>
              <a:gd name="connsiteY16" fmla="*/ 494415 h 509655"/>
              <a:gd name="connsiteX17" fmla="*/ 2087880 w 3558540"/>
              <a:gd name="connsiteY17" fmla="*/ 402975 h 509655"/>
              <a:gd name="connsiteX18" fmla="*/ 2194560 w 3558540"/>
              <a:gd name="connsiteY18" fmla="*/ 273435 h 509655"/>
              <a:gd name="connsiteX19" fmla="*/ 2263140 w 3558540"/>
              <a:gd name="connsiteY19" fmla="*/ 67695 h 509655"/>
              <a:gd name="connsiteX20" fmla="*/ 2057400 w 3558540"/>
              <a:gd name="connsiteY20" fmla="*/ 14355 h 509655"/>
              <a:gd name="connsiteX21" fmla="*/ 1973580 w 3558540"/>
              <a:gd name="connsiteY21" fmla="*/ 303915 h 509655"/>
              <a:gd name="connsiteX22" fmla="*/ 2331720 w 3558540"/>
              <a:gd name="connsiteY22" fmla="*/ 441075 h 509655"/>
              <a:gd name="connsiteX23" fmla="*/ 2567940 w 3558540"/>
              <a:gd name="connsiteY23" fmla="*/ 273435 h 509655"/>
              <a:gd name="connsiteX24" fmla="*/ 2872740 w 3558540"/>
              <a:gd name="connsiteY24" fmla="*/ 113415 h 509655"/>
              <a:gd name="connsiteX25" fmla="*/ 3078480 w 3558540"/>
              <a:gd name="connsiteY25" fmla="*/ 82935 h 509655"/>
              <a:gd name="connsiteX26" fmla="*/ 3558540 w 3558540"/>
              <a:gd name="connsiteY26" fmla="*/ 143895 h 509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8540" h="509655">
                <a:moveTo>
                  <a:pt x="0" y="349635"/>
                </a:moveTo>
                <a:cubicBezTo>
                  <a:pt x="108585" y="402975"/>
                  <a:pt x="217170" y="456315"/>
                  <a:pt x="327660" y="479175"/>
                </a:cubicBezTo>
                <a:cubicBezTo>
                  <a:pt x="438150" y="502035"/>
                  <a:pt x="560070" y="493145"/>
                  <a:pt x="662940" y="486795"/>
                </a:cubicBezTo>
                <a:cubicBezTo>
                  <a:pt x="765810" y="480445"/>
                  <a:pt x="889000" y="494415"/>
                  <a:pt x="944880" y="441075"/>
                </a:cubicBezTo>
                <a:cubicBezTo>
                  <a:pt x="1000760" y="387735"/>
                  <a:pt x="1008380" y="232795"/>
                  <a:pt x="998220" y="166755"/>
                </a:cubicBezTo>
                <a:cubicBezTo>
                  <a:pt x="988060" y="100715"/>
                  <a:pt x="939800" y="63885"/>
                  <a:pt x="883920" y="44835"/>
                </a:cubicBezTo>
                <a:cubicBezTo>
                  <a:pt x="828040" y="25785"/>
                  <a:pt x="704850" y="20705"/>
                  <a:pt x="662940" y="52455"/>
                </a:cubicBezTo>
                <a:cubicBezTo>
                  <a:pt x="621030" y="84205"/>
                  <a:pt x="628650" y="171835"/>
                  <a:pt x="632460" y="235335"/>
                </a:cubicBezTo>
                <a:cubicBezTo>
                  <a:pt x="636270" y="298835"/>
                  <a:pt x="628650" y="387735"/>
                  <a:pt x="685800" y="433455"/>
                </a:cubicBezTo>
                <a:cubicBezTo>
                  <a:pt x="742950" y="479175"/>
                  <a:pt x="868680" y="509655"/>
                  <a:pt x="975360" y="509655"/>
                </a:cubicBezTo>
                <a:cubicBezTo>
                  <a:pt x="1082040" y="509655"/>
                  <a:pt x="1181100" y="482985"/>
                  <a:pt x="1325880" y="433455"/>
                </a:cubicBezTo>
                <a:cubicBezTo>
                  <a:pt x="1470660" y="383925"/>
                  <a:pt x="1804670" y="281055"/>
                  <a:pt x="1844040" y="212475"/>
                </a:cubicBezTo>
                <a:cubicBezTo>
                  <a:pt x="1883410" y="143895"/>
                  <a:pt x="1633220" y="44835"/>
                  <a:pt x="1562100" y="21975"/>
                </a:cubicBezTo>
                <a:cubicBezTo>
                  <a:pt x="1490980" y="-885"/>
                  <a:pt x="1455420" y="27055"/>
                  <a:pt x="1417320" y="75315"/>
                </a:cubicBezTo>
                <a:cubicBezTo>
                  <a:pt x="1379220" y="123575"/>
                  <a:pt x="1330960" y="246765"/>
                  <a:pt x="1333500" y="311535"/>
                </a:cubicBezTo>
                <a:cubicBezTo>
                  <a:pt x="1336040" y="376305"/>
                  <a:pt x="1350010" y="433455"/>
                  <a:pt x="1432560" y="463935"/>
                </a:cubicBezTo>
                <a:cubicBezTo>
                  <a:pt x="1515110" y="494415"/>
                  <a:pt x="1719580" y="504575"/>
                  <a:pt x="1828800" y="494415"/>
                </a:cubicBezTo>
                <a:cubicBezTo>
                  <a:pt x="1938020" y="484255"/>
                  <a:pt x="2026920" y="439805"/>
                  <a:pt x="2087880" y="402975"/>
                </a:cubicBezTo>
                <a:cubicBezTo>
                  <a:pt x="2148840" y="366145"/>
                  <a:pt x="2165350" y="329315"/>
                  <a:pt x="2194560" y="273435"/>
                </a:cubicBezTo>
                <a:cubicBezTo>
                  <a:pt x="2223770" y="217555"/>
                  <a:pt x="2286000" y="110875"/>
                  <a:pt x="2263140" y="67695"/>
                </a:cubicBezTo>
                <a:cubicBezTo>
                  <a:pt x="2240280" y="24515"/>
                  <a:pt x="2105660" y="-25015"/>
                  <a:pt x="2057400" y="14355"/>
                </a:cubicBezTo>
                <a:cubicBezTo>
                  <a:pt x="2009140" y="53725"/>
                  <a:pt x="1927860" y="232795"/>
                  <a:pt x="1973580" y="303915"/>
                </a:cubicBezTo>
                <a:cubicBezTo>
                  <a:pt x="2019300" y="375035"/>
                  <a:pt x="2232660" y="446155"/>
                  <a:pt x="2331720" y="441075"/>
                </a:cubicBezTo>
                <a:cubicBezTo>
                  <a:pt x="2430780" y="435995"/>
                  <a:pt x="2477770" y="328045"/>
                  <a:pt x="2567940" y="273435"/>
                </a:cubicBezTo>
                <a:cubicBezTo>
                  <a:pt x="2658110" y="218825"/>
                  <a:pt x="2787650" y="145165"/>
                  <a:pt x="2872740" y="113415"/>
                </a:cubicBezTo>
                <a:cubicBezTo>
                  <a:pt x="2957830" y="81665"/>
                  <a:pt x="2964180" y="77855"/>
                  <a:pt x="3078480" y="82935"/>
                </a:cubicBezTo>
                <a:cubicBezTo>
                  <a:pt x="3192780" y="88015"/>
                  <a:pt x="3375660" y="115955"/>
                  <a:pt x="3558540" y="143895"/>
                </a:cubicBezTo>
              </a:path>
            </a:pathLst>
          </a:custGeom>
          <a:noFill/>
          <a:ln>
            <a:solidFill>
              <a:schemeClr val="bg1">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3" name="フリーフォーム 412"/>
          <p:cNvSpPr/>
          <p:nvPr/>
        </p:nvSpPr>
        <p:spPr>
          <a:xfrm>
            <a:off x="4971563" y="542201"/>
            <a:ext cx="2130139" cy="360407"/>
          </a:xfrm>
          <a:custGeom>
            <a:avLst/>
            <a:gdLst>
              <a:gd name="connsiteX0" fmla="*/ 0 w 3558540"/>
              <a:gd name="connsiteY0" fmla="*/ 349635 h 509655"/>
              <a:gd name="connsiteX1" fmla="*/ 327660 w 3558540"/>
              <a:gd name="connsiteY1" fmla="*/ 479175 h 509655"/>
              <a:gd name="connsiteX2" fmla="*/ 662940 w 3558540"/>
              <a:gd name="connsiteY2" fmla="*/ 486795 h 509655"/>
              <a:gd name="connsiteX3" fmla="*/ 944880 w 3558540"/>
              <a:gd name="connsiteY3" fmla="*/ 441075 h 509655"/>
              <a:gd name="connsiteX4" fmla="*/ 998220 w 3558540"/>
              <a:gd name="connsiteY4" fmla="*/ 166755 h 509655"/>
              <a:gd name="connsiteX5" fmla="*/ 883920 w 3558540"/>
              <a:gd name="connsiteY5" fmla="*/ 44835 h 509655"/>
              <a:gd name="connsiteX6" fmla="*/ 662940 w 3558540"/>
              <a:gd name="connsiteY6" fmla="*/ 52455 h 509655"/>
              <a:gd name="connsiteX7" fmla="*/ 632460 w 3558540"/>
              <a:gd name="connsiteY7" fmla="*/ 235335 h 509655"/>
              <a:gd name="connsiteX8" fmla="*/ 685800 w 3558540"/>
              <a:gd name="connsiteY8" fmla="*/ 433455 h 509655"/>
              <a:gd name="connsiteX9" fmla="*/ 975360 w 3558540"/>
              <a:gd name="connsiteY9" fmla="*/ 509655 h 509655"/>
              <a:gd name="connsiteX10" fmla="*/ 1325880 w 3558540"/>
              <a:gd name="connsiteY10" fmla="*/ 433455 h 509655"/>
              <a:gd name="connsiteX11" fmla="*/ 1844040 w 3558540"/>
              <a:gd name="connsiteY11" fmla="*/ 212475 h 509655"/>
              <a:gd name="connsiteX12" fmla="*/ 1562100 w 3558540"/>
              <a:gd name="connsiteY12" fmla="*/ 21975 h 509655"/>
              <a:gd name="connsiteX13" fmla="*/ 1417320 w 3558540"/>
              <a:gd name="connsiteY13" fmla="*/ 75315 h 509655"/>
              <a:gd name="connsiteX14" fmla="*/ 1333500 w 3558540"/>
              <a:gd name="connsiteY14" fmla="*/ 311535 h 509655"/>
              <a:gd name="connsiteX15" fmla="*/ 1432560 w 3558540"/>
              <a:gd name="connsiteY15" fmla="*/ 463935 h 509655"/>
              <a:gd name="connsiteX16" fmla="*/ 1828800 w 3558540"/>
              <a:gd name="connsiteY16" fmla="*/ 494415 h 509655"/>
              <a:gd name="connsiteX17" fmla="*/ 2087880 w 3558540"/>
              <a:gd name="connsiteY17" fmla="*/ 402975 h 509655"/>
              <a:gd name="connsiteX18" fmla="*/ 2194560 w 3558540"/>
              <a:gd name="connsiteY18" fmla="*/ 273435 h 509655"/>
              <a:gd name="connsiteX19" fmla="*/ 2263140 w 3558540"/>
              <a:gd name="connsiteY19" fmla="*/ 67695 h 509655"/>
              <a:gd name="connsiteX20" fmla="*/ 2057400 w 3558540"/>
              <a:gd name="connsiteY20" fmla="*/ 14355 h 509655"/>
              <a:gd name="connsiteX21" fmla="*/ 1973580 w 3558540"/>
              <a:gd name="connsiteY21" fmla="*/ 303915 h 509655"/>
              <a:gd name="connsiteX22" fmla="*/ 2331720 w 3558540"/>
              <a:gd name="connsiteY22" fmla="*/ 441075 h 509655"/>
              <a:gd name="connsiteX23" fmla="*/ 2567940 w 3558540"/>
              <a:gd name="connsiteY23" fmla="*/ 273435 h 509655"/>
              <a:gd name="connsiteX24" fmla="*/ 2872740 w 3558540"/>
              <a:gd name="connsiteY24" fmla="*/ 113415 h 509655"/>
              <a:gd name="connsiteX25" fmla="*/ 3078480 w 3558540"/>
              <a:gd name="connsiteY25" fmla="*/ 82935 h 509655"/>
              <a:gd name="connsiteX26" fmla="*/ 3558540 w 3558540"/>
              <a:gd name="connsiteY26" fmla="*/ 143895 h 509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8540" h="509655">
                <a:moveTo>
                  <a:pt x="0" y="349635"/>
                </a:moveTo>
                <a:cubicBezTo>
                  <a:pt x="108585" y="402975"/>
                  <a:pt x="217170" y="456315"/>
                  <a:pt x="327660" y="479175"/>
                </a:cubicBezTo>
                <a:cubicBezTo>
                  <a:pt x="438150" y="502035"/>
                  <a:pt x="560070" y="493145"/>
                  <a:pt x="662940" y="486795"/>
                </a:cubicBezTo>
                <a:cubicBezTo>
                  <a:pt x="765810" y="480445"/>
                  <a:pt x="889000" y="494415"/>
                  <a:pt x="944880" y="441075"/>
                </a:cubicBezTo>
                <a:cubicBezTo>
                  <a:pt x="1000760" y="387735"/>
                  <a:pt x="1008380" y="232795"/>
                  <a:pt x="998220" y="166755"/>
                </a:cubicBezTo>
                <a:cubicBezTo>
                  <a:pt x="988060" y="100715"/>
                  <a:pt x="939800" y="63885"/>
                  <a:pt x="883920" y="44835"/>
                </a:cubicBezTo>
                <a:cubicBezTo>
                  <a:pt x="828040" y="25785"/>
                  <a:pt x="704850" y="20705"/>
                  <a:pt x="662940" y="52455"/>
                </a:cubicBezTo>
                <a:cubicBezTo>
                  <a:pt x="621030" y="84205"/>
                  <a:pt x="628650" y="171835"/>
                  <a:pt x="632460" y="235335"/>
                </a:cubicBezTo>
                <a:cubicBezTo>
                  <a:pt x="636270" y="298835"/>
                  <a:pt x="628650" y="387735"/>
                  <a:pt x="685800" y="433455"/>
                </a:cubicBezTo>
                <a:cubicBezTo>
                  <a:pt x="742950" y="479175"/>
                  <a:pt x="868680" y="509655"/>
                  <a:pt x="975360" y="509655"/>
                </a:cubicBezTo>
                <a:cubicBezTo>
                  <a:pt x="1082040" y="509655"/>
                  <a:pt x="1181100" y="482985"/>
                  <a:pt x="1325880" y="433455"/>
                </a:cubicBezTo>
                <a:cubicBezTo>
                  <a:pt x="1470660" y="383925"/>
                  <a:pt x="1804670" y="281055"/>
                  <a:pt x="1844040" y="212475"/>
                </a:cubicBezTo>
                <a:cubicBezTo>
                  <a:pt x="1883410" y="143895"/>
                  <a:pt x="1633220" y="44835"/>
                  <a:pt x="1562100" y="21975"/>
                </a:cubicBezTo>
                <a:cubicBezTo>
                  <a:pt x="1490980" y="-885"/>
                  <a:pt x="1455420" y="27055"/>
                  <a:pt x="1417320" y="75315"/>
                </a:cubicBezTo>
                <a:cubicBezTo>
                  <a:pt x="1379220" y="123575"/>
                  <a:pt x="1330960" y="246765"/>
                  <a:pt x="1333500" y="311535"/>
                </a:cubicBezTo>
                <a:cubicBezTo>
                  <a:pt x="1336040" y="376305"/>
                  <a:pt x="1350010" y="433455"/>
                  <a:pt x="1432560" y="463935"/>
                </a:cubicBezTo>
                <a:cubicBezTo>
                  <a:pt x="1515110" y="494415"/>
                  <a:pt x="1719580" y="504575"/>
                  <a:pt x="1828800" y="494415"/>
                </a:cubicBezTo>
                <a:cubicBezTo>
                  <a:pt x="1938020" y="484255"/>
                  <a:pt x="2026920" y="439805"/>
                  <a:pt x="2087880" y="402975"/>
                </a:cubicBezTo>
                <a:cubicBezTo>
                  <a:pt x="2148840" y="366145"/>
                  <a:pt x="2165350" y="329315"/>
                  <a:pt x="2194560" y="273435"/>
                </a:cubicBezTo>
                <a:cubicBezTo>
                  <a:pt x="2223770" y="217555"/>
                  <a:pt x="2286000" y="110875"/>
                  <a:pt x="2263140" y="67695"/>
                </a:cubicBezTo>
                <a:cubicBezTo>
                  <a:pt x="2240280" y="24515"/>
                  <a:pt x="2105660" y="-25015"/>
                  <a:pt x="2057400" y="14355"/>
                </a:cubicBezTo>
                <a:cubicBezTo>
                  <a:pt x="2009140" y="53725"/>
                  <a:pt x="1927860" y="232795"/>
                  <a:pt x="1973580" y="303915"/>
                </a:cubicBezTo>
                <a:cubicBezTo>
                  <a:pt x="2019300" y="375035"/>
                  <a:pt x="2232660" y="446155"/>
                  <a:pt x="2331720" y="441075"/>
                </a:cubicBezTo>
                <a:cubicBezTo>
                  <a:pt x="2430780" y="435995"/>
                  <a:pt x="2477770" y="328045"/>
                  <a:pt x="2567940" y="273435"/>
                </a:cubicBezTo>
                <a:cubicBezTo>
                  <a:pt x="2658110" y="218825"/>
                  <a:pt x="2787650" y="145165"/>
                  <a:pt x="2872740" y="113415"/>
                </a:cubicBezTo>
                <a:cubicBezTo>
                  <a:pt x="2957830" y="81665"/>
                  <a:pt x="2964180" y="77855"/>
                  <a:pt x="3078480" y="82935"/>
                </a:cubicBezTo>
                <a:cubicBezTo>
                  <a:pt x="3192780" y="88015"/>
                  <a:pt x="3375660" y="115955"/>
                  <a:pt x="3558540" y="143895"/>
                </a:cubicBezTo>
              </a:path>
            </a:pathLst>
          </a:custGeom>
          <a:noFill/>
          <a:ln>
            <a:solidFill>
              <a:schemeClr val="bg1">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4" name="フリーフォーム 413"/>
          <p:cNvSpPr/>
          <p:nvPr/>
        </p:nvSpPr>
        <p:spPr>
          <a:xfrm flipH="1">
            <a:off x="4861200" y="592830"/>
            <a:ext cx="2130139" cy="360407"/>
          </a:xfrm>
          <a:custGeom>
            <a:avLst/>
            <a:gdLst>
              <a:gd name="connsiteX0" fmla="*/ 0 w 3558540"/>
              <a:gd name="connsiteY0" fmla="*/ 349635 h 509655"/>
              <a:gd name="connsiteX1" fmla="*/ 327660 w 3558540"/>
              <a:gd name="connsiteY1" fmla="*/ 479175 h 509655"/>
              <a:gd name="connsiteX2" fmla="*/ 662940 w 3558540"/>
              <a:gd name="connsiteY2" fmla="*/ 486795 h 509655"/>
              <a:gd name="connsiteX3" fmla="*/ 944880 w 3558540"/>
              <a:gd name="connsiteY3" fmla="*/ 441075 h 509655"/>
              <a:gd name="connsiteX4" fmla="*/ 998220 w 3558540"/>
              <a:gd name="connsiteY4" fmla="*/ 166755 h 509655"/>
              <a:gd name="connsiteX5" fmla="*/ 883920 w 3558540"/>
              <a:gd name="connsiteY5" fmla="*/ 44835 h 509655"/>
              <a:gd name="connsiteX6" fmla="*/ 662940 w 3558540"/>
              <a:gd name="connsiteY6" fmla="*/ 52455 h 509655"/>
              <a:gd name="connsiteX7" fmla="*/ 632460 w 3558540"/>
              <a:gd name="connsiteY7" fmla="*/ 235335 h 509655"/>
              <a:gd name="connsiteX8" fmla="*/ 685800 w 3558540"/>
              <a:gd name="connsiteY8" fmla="*/ 433455 h 509655"/>
              <a:gd name="connsiteX9" fmla="*/ 975360 w 3558540"/>
              <a:gd name="connsiteY9" fmla="*/ 509655 h 509655"/>
              <a:gd name="connsiteX10" fmla="*/ 1325880 w 3558540"/>
              <a:gd name="connsiteY10" fmla="*/ 433455 h 509655"/>
              <a:gd name="connsiteX11" fmla="*/ 1844040 w 3558540"/>
              <a:gd name="connsiteY11" fmla="*/ 212475 h 509655"/>
              <a:gd name="connsiteX12" fmla="*/ 1562100 w 3558540"/>
              <a:gd name="connsiteY12" fmla="*/ 21975 h 509655"/>
              <a:gd name="connsiteX13" fmla="*/ 1417320 w 3558540"/>
              <a:gd name="connsiteY13" fmla="*/ 75315 h 509655"/>
              <a:gd name="connsiteX14" fmla="*/ 1333500 w 3558540"/>
              <a:gd name="connsiteY14" fmla="*/ 311535 h 509655"/>
              <a:gd name="connsiteX15" fmla="*/ 1432560 w 3558540"/>
              <a:gd name="connsiteY15" fmla="*/ 463935 h 509655"/>
              <a:gd name="connsiteX16" fmla="*/ 1828800 w 3558540"/>
              <a:gd name="connsiteY16" fmla="*/ 494415 h 509655"/>
              <a:gd name="connsiteX17" fmla="*/ 2087880 w 3558540"/>
              <a:gd name="connsiteY17" fmla="*/ 402975 h 509655"/>
              <a:gd name="connsiteX18" fmla="*/ 2194560 w 3558540"/>
              <a:gd name="connsiteY18" fmla="*/ 273435 h 509655"/>
              <a:gd name="connsiteX19" fmla="*/ 2263140 w 3558540"/>
              <a:gd name="connsiteY19" fmla="*/ 67695 h 509655"/>
              <a:gd name="connsiteX20" fmla="*/ 2057400 w 3558540"/>
              <a:gd name="connsiteY20" fmla="*/ 14355 h 509655"/>
              <a:gd name="connsiteX21" fmla="*/ 1973580 w 3558540"/>
              <a:gd name="connsiteY21" fmla="*/ 303915 h 509655"/>
              <a:gd name="connsiteX22" fmla="*/ 2331720 w 3558540"/>
              <a:gd name="connsiteY22" fmla="*/ 441075 h 509655"/>
              <a:gd name="connsiteX23" fmla="*/ 2567940 w 3558540"/>
              <a:gd name="connsiteY23" fmla="*/ 273435 h 509655"/>
              <a:gd name="connsiteX24" fmla="*/ 2872740 w 3558540"/>
              <a:gd name="connsiteY24" fmla="*/ 113415 h 509655"/>
              <a:gd name="connsiteX25" fmla="*/ 3078480 w 3558540"/>
              <a:gd name="connsiteY25" fmla="*/ 82935 h 509655"/>
              <a:gd name="connsiteX26" fmla="*/ 3558540 w 3558540"/>
              <a:gd name="connsiteY26" fmla="*/ 143895 h 509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8540" h="509655">
                <a:moveTo>
                  <a:pt x="0" y="349635"/>
                </a:moveTo>
                <a:cubicBezTo>
                  <a:pt x="108585" y="402975"/>
                  <a:pt x="217170" y="456315"/>
                  <a:pt x="327660" y="479175"/>
                </a:cubicBezTo>
                <a:cubicBezTo>
                  <a:pt x="438150" y="502035"/>
                  <a:pt x="560070" y="493145"/>
                  <a:pt x="662940" y="486795"/>
                </a:cubicBezTo>
                <a:cubicBezTo>
                  <a:pt x="765810" y="480445"/>
                  <a:pt x="889000" y="494415"/>
                  <a:pt x="944880" y="441075"/>
                </a:cubicBezTo>
                <a:cubicBezTo>
                  <a:pt x="1000760" y="387735"/>
                  <a:pt x="1008380" y="232795"/>
                  <a:pt x="998220" y="166755"/>
                </a:cubicBezTo>
                <a:cubicBezTo>
                  <a:pt x="988060" y="100715"/>
                  <a:pt x="939800" y="63885"/>
                  <a:pt x="883920" y="44835"/>
                </a:cubicBezTo>
                <a:cubicBezTo>
                  <a:pt x="828040" y="25785"/>
                  <a:pt x="704850" y="20705"/>
                  <a:pt x="662940" y="52455"/>
                </a:cubicBezTo>
                <a:cubicBezTo>
                  <a:pt x="621030" y="84205"/>
                  <a:pt x="628650" y="171835"/>
                  <a:pt x="632460" y="235335"/>
                </a:cubicBezTo>
                <a:cubicBezTo>
                  <a:pt x="636270" y="298835"/>
                  <a:pt x="628650" y="387735"/>
                  <a:pt x="685800" y="433455"/>
                </a:cubicBezTo>
                <a:cubicBezTo>
                  <a:pt x="742950" y="479175"/>
                  <a:pt x="868680" y="509655"/>
                  <a:pt x="975360" y="509655"/>
                </a:cubicBezTo>
                <a:cubicBezTo>
                  <a:pt x="1082040" y="509655"/>
                  <a:pt x="1181100" y="482985"/>
                  <a:pt x="1325880" y="433455"/>
                </a:cubicBezTo>
                <a:cubicBezTo>
                  <a:pt x="1470660" y="383925"/>
                  <a:pt x="1804670" y="281055"/>
                  <a:pt x="1844040" y="212475"/>
                </a:cubicBezTo>
                <a:cubicBezTo>
                  <a:pt x="1883410" y="143895"/>
                  <a:pt x="1633220" y="44835"/>
                  <a:pt x="1562100" y="21975"/>
                </a:cubicBezTo>
                <a:cubicBezTo>
                  <a:pt x="1490980" y="-885"/>
                  <a:pt x="1455420" y="27055"/>
                  <a:pt x="1417320" y="75315"/>
                </a:cubicBezTo>
                <a:cubicBezTo>
                  <a:pt x="1379220" y="123575"/>
                  <a:pt x="1330960" y="246765"/>
                  <a:pt x="1333500" y="311535"/>
                </a:cubicBezTo>
                <a:cubicBezTo>
                  <a:pt x="1336040" y="376305"/>
                  <a:pt x="1350010" y="433455"/>
                  <a:pt x="1432560" y="463935"/>
                </a:cubicBezTo>
                <a:cubicBezTo>
                  <a:pt x="1515110" y="494415"/>
                  <a:pt x="1719580" y="504575"/>
                  <a:pt x="1828800" y="494415"/>
                </a:cubicBezTo>
                <a:cubicBezTo>
                  <a:pt x="1938020" y="484255"/>
                  <a:pt x="2026920" y="439805"/>
                  <a:pt x="2087880" y="402975"/>
                </a:cubicBezTo>
                <a:cubicBezTo>
                  <a:pt x="2148840" y="366145"/>
                  <a:pt x="2165350" y="329315"/>
                  <a:pt x="2194560" y="273435"/>
                </a:cubicBezTo>
                <a:cubicBezTo>
                  <a:pt x="2223770" y="217555"/>
                  <a:pt x="2286000" y="110875"/>
                  <a:pt x="2263140" y="67695"/>
                </a:cubicBezTo>
                <a:cubicBezTo>
                  <a:pt x="2240280" y="24515"/>
                  <a:pt x="2105660" y="-25015"/>
                  <a:pt x="2057400" y="14355"/>
                </a:cubicBezTo>
                <a:cubicBezTo>
                  <a:pt x="2009140" y="53725"/>
                  <a:pt x="1927860" y="232795"/>
                  <a:pt x="1973580" y="303915"/>
                </a:cubicBezTo>
                <a:cubicBezTo>
                  <a:pt x="2019300" y="375035"/>
                  <a:pt x="2232660" y="446155"/>
                  <a:pt x="2331720" y="441075"/>
                </a:cubicBezTo>
                <a:cubicBezTo>
                  <a:pt x="2430780" y="435995"/>
                  <a:pt x="2477770" y="328045"/>
                  <a:pt x="2567940" y="273435"/>
                </a:cubicBezTo>
                <a:cubicBezTo>
                  <a:pt x="2658110" y="218825"/>
                  <a:pt x="2787650" y="145165"/>
                  <a:pt x="2872740" y="113415"/>
                </a:cubicBezTo>
                <a:cubicBezTo>
                  <a:pt x="2957830" y="81665"/>
                  <a:pt x="2964180" y="77855"/>
                  <a:pt x="3078480" y="82935"/>
                </a:cubicBezTo>
                <a:cubicBezTo>
                  <a:pt x="3192780" y="88015"/>
                  <a:pt x="3375660" y="115955"/>
                  <a:pt x="3558540" y="143895"/>
                </a:cubicBezTo>
              </a:path>
            </a:pathLst>
          </a:custGeom>
          <a:noFill/>
          <a:ln>
            <a:solidFill>
              <a:schemeClr val="bg1">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0" name="正方形/長方形 189"/>
          <p:cNvSpPr/>
          <p:nvPr/>
        </p:nvSpPr>
        <p:spPr>
          <a:xfrm>
            <a:off x="3444997" y="6051833"/>
            <a:ext cx="3323539" cy="1906804"/>
          </a:xfrm>
          <a:prstGeom prst="rect">
            <a:avLst/>
          </a:prstGeom>
          <a:solidFill>
            <a:schemeClr val="accent4">
              <a:lumMod val="20000"/>
              <a:lumOff val="80000"/>
            </a:schemeClr>
          </a:solidFill>
          <a:ln w="12700">
            <a:noFill/>
          </a:ln>
        </p:spPr>
        <p:txBody>
          <a:bodyPr wrap="square" lIns="0" tIns="0" rIns="0" bIns="0" rtlCol="0" anchor="ctr">
            <a:noAutofit/>
          </a:bodyPr>
          <a:lstStyle/>
          <a:p>
            <a:pPr algn="ctr"/>
            <a:endParaRPr lang="ja-JP" altLang="en-US" sz="1600" b="1" dirty="0">
              <a:latin typeface="Meiryo UI" panose="020B0604030504040204" pitchFamily="50" charset="-128"/>
              <a:ea typeface="Meiryo UI" panose="020B0604030504040204" pitchFamily="50" charset="-128"/>
            </a:endParaRPr>
          </a:p>
        </p:txBody>
      </p:sp>
      <p:sp>
        <p:nvSpPr>
          <p:cNvPr id="247" name="星 5 246"/>
          <p:cNvSpPr/>
          <p:nvPr/>
        </p:nvSpPr>
        <p:spPr>
          <a:xfrm rot="20389181">
            <a:off x="5994679" y="48538"/>
            <a:ext cx="221386" cy="221386"/>
          </a:xfrm>
          <a:prstGeom prst="star5">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8" name="星 5 247"/>
          <p:cNvSpPr/>
          <p:nvPr/>
        </p:nvSpPr>
        <p:spPr>
          <a:xfrm rot="283906">
            <a:off x="5694764" y="271903"/>
            <a:ext cx="172110" cy="172110"/>
          </a:xfrm>
          <a:prstGeom prst="star5">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9" name="星 5 248"/>
          <p:cNvSpPr/>
          <p:nvPr/>
        </p:nvSpPr>
        <p:spPr>
          <a:xfrm rot="900000">
            <a:off x="348479" y="322806"/>
            <a:ext cx="172110" cy="172110"/>
          </a:xfrm>
          <a:prstGeom prst="star5">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4" name="正方形/長方形 273"/>
          <p:cNvSpPr/>
          <p:nvPr/>
        </p:nvSpPr>
        <p:spPr>
          <a:xfrm>
            <a:off x="308889" y="6365401"/>
            <a:ext cx="3166145" cy="420652"/>
          </a:xfrm>
          <a:prstGeom prst="rect">
            <a:avLst/>
          </a:prstGeom>
          <a:noFill/>
          <a:ln>
            <a:noFill/>
          </a:ln>
        </p:spPr>
        <p:txBody>
          <a:bodyPr wrap="square" lIns="0" tIns="0" rIns="0" bIns="0" anchor="ctr">
            <a:noAutofit/>
          </a:bodyPr>
          <a:lstStyle/>
          <a:p>
            <a:pPr algn="ctr"/>
            <a:r>
              <a:rPr lang="ja-JP" altLang="en-US" sz="1800" b="1" dirty="0">
                <a:solidFill>
                  <a:schemeClr val="accent6">
                    <a:lumMod val="50000"/>
                  </a:schemeClr>
                </a:solidFill>
                <a:latin typeface="Meiryo UI" panose="020B0604030504040204" pitchFamily="50" charset="-128"/>
                <a:ea typeface="Meiryo UI" panose="020B0604030504040204" pitchFamily="50" charset="-128"/>
              </a:rPr>
              <a:t>ウェルネスメニュー</a:t>
            </a:r>
            <a:endParaRPr lang="en-US" altLang="ja-JP" sz="1800" b="1" dirty="0">
              <a:solidFill>
                <a:schemeClr val="accent6">
                  <a:lumMod val="50000"/>
                </a:schemeClr>
              </a:solidFill>
              <a:latin typeface="Meiryo UI" panose="020B0604030504040204" pitchFamily="50" charset="-128"/>
              <a:ea typeface="Meiryo UI" panose="020B0604030504040204" pitchFamily="50" charset="-128"/>
            </a:endParaRPr>
          </a:p>
        </p:txBody>
      </p:sp>
      <p:pic>
        <p:nvPicPr>
          <p:cNvPr id="286" name="図 28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0717992" flipH="1">
            <a:off x="6387938" y="1156872"/>
            <a:ext cx="284522" cy="340379"/>
          </a:xfrm>
          <a:prstGeom prst="rect">
            <a:avLst/>
          </a:prstGeom>
        </p:spPr>
      </p:pic>
      <p:sp>
        <p:nvSpPr>
          <p:cNvPr id="468" name="正方形/長方形 46"/>
          <p:cNvSpPr>
            <a:spLocks noChangeArrowheads="1"/>
          </p:cNvSpPr>
          <p:nvPr/>
        </p:nvSpPr>
        <p:spPr bwMode="auto">
          <a:xfrm>
            <a:off x="673966" y="9417336"/>
            <a:ext cx="2152180" cy="198839"/>
          </a:xfrm>
          <a:prstGeom prst="rect">
            <a:avLst/>
          </a:prstGeom>
          <a:noFill/>
          <a:ln w="9525">
            <a:noFill/>
            <a:miter lim="800000"/>
            <a:headEnd/>
            <a:tailEnd/>
          </a:ln>
        </p:spPr>
        <p:txBody>
          <a:bodyPr/>
          <a:lstStyle/>
          <a:p>
            <a:pPr algn="ctr">
              <a:lnSpc>
                <a:spcPct val="90000"/>
              </a:lnSpc>
            </a:pPr>
            <a:r>
              <a:rPr lang="ja-JP" altLang="en-US" sz="1400" b="1" dirty="0">
                <a:solidFill>
                  <a:schemeClr val="bg1"/>
                </a:solidFill>
                <a:latin typeface="Meiryo UI" panose="020B0604030504040204" pitchFamily="50" charset="-128"/>
                <a:ea typeface="Meiryo UI" panose="020B0604030504040204" pitchFamily="50" charset="-128"/>
              </a:rPr>
              <a:t>すき焼きコロッケ</a:t>
            </a:r>
          </a:p>
        </p:txBody>
      </p:sp>
      <p:sp>
        <p:nvSpPr>
          <p:cNvPr id="2" name="角丸四角形 1"/>
          <p:cNvSpPr/>
          <p:nvPr/>
        </p:nvSpPr>
        <p:spPr>
          <a:xfrm>
            <a:off x="359894" y="9311760"/>
            <a:ext cx="2780325" cy="440387"/>
          </a:xfrm>
          <a:prstGeom prst="round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2" name="角丸四角形 471"/>
          <p:cNvSpPr/>
          <p:nvPr/>
        </p:nvSpPr>
        <p:spPr>
          <a:xfrm>
            <a:off x="1112573" y="9090835"/>
            <a:ext cx="1381824" cy="190529"/>
          </a:xfrm>
          <a:prstGeom prst="roundRect">
            <a:avLst/>
          </a:prstGeom>
          <a:solidFill>
            <a:srgbClr val="C0713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73" name="テキスト ボックス 472"/>
          <p:cNvSpPr txBox="1"/>
          <p:nvPr/>
        </p:nvSpPr>
        <p:spPr>
          <a:xfrm>
            <a:off x="1160081" y="9061750"/>
            <a:ext cx="1283516" cy="261610"/>
          </a:xfrm>
          <a:prstGeom prst="rect">
            <a:avLst/>
          </a:prstGeom>
          <a:noFill/>
        </p:spPr>
        <p:txBody>
          <a:bodyPr wrap="square" rtlCol="0">
            <a:spAutoFit/>
          </a:bodyPr>
          <a:lstStyle/>
          <a:p>
            <a:pPr algn="ctr"/>
            <a:r>
              <a:rPr lang="ja-JP" altLang="en-US" sz="1100" b="1" dirty="0">
                <a:solidFill>
                  <a:schemeClr val="bg1"/>
                </a:solidFill>
                <a:latin typeface="Meiryo UI" panose="020B0604030504040204" pitchFamily="50" charset="-128"/>
                <a:ea typeface="Meiryo UI" panose="020B0604030504040204" pitchFamily="50" charset="-128"/>
              </a:rPr>
              <a:t>今月のコロッケ</a:t>
            </a:r>
          </a:p>
        </p:txBody>
      </p:sp>
      <p:pic>
        <p:nvPicPr>
          <p:cNvPr id="474" name="図 47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20954635">
            <a:off x="2710352" y="9431519"/>
            <a:ext cx="457372" cy="457372"/>
          </a:xfrm>
          <a:prstGeom prst="rect">
            <a:avLst/>
          </a:prstGeom>
          <a:effectLst>
            <a:outerShdw blurRad="50800" dist="38100" dir="8100000" algn="tr" rotWithShape="0">
              <a:prstClr val="black">
                <a:alpha val="40000"/>
              </a:prstClr>
            </a:outerShdw>
          </a:effectLst>
        </p:spPr>
      </p:pic>
      <p:sp>
        <p:nvSpPr>
          <p:cNvPr id="6" name="角丸四角形 5"/>
          <p:cNvSpPr/>
          <p:nvPr/>
        </p:nvSpPr>
        <p:spPr>
          <a:xfrm>
            <a:off x="83107" y="6101083"/>
            <a:ext cx="3319670" cy="727026"/>
          </a:xfrm>
          <a:prstGeom prst="roundRect">
            <a:avLst>
              <a:gd name="adj" fmla="val 7234"/>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5" name="正方形/長方形 254"/>
          <p:cNvSpPr/>
          <p:nvPr/>
        </p:nvSpPr>
        <p:spPr>
          <a:xfrm>
            <a:off x="83550" y="6138995"/>
            <a:ext cx="3323539" cy="2768902"/>
          </a:xfrm>
          <a:prstGeom prst="rect">
            <a:avLst/>
          </a:prstGeom>
          <a:solidFill>
            <a:schemeClr val="accent4">
              <a:lumMod val="20000"/>
              <a:lumOff val="80000"/>
            </a:schemeClr>
          </a:solidFill>
          <a:ln w="12700">
            <a:noFill/>
          </a:ln>
        </p:spPr>
        <p:txBody>
          <a:bodyPr wrap="square" lIns="0" tIns="0" rIns="0" bIns="0" rtlCol="0" anchor="ctr">
            <a:noAutofit/>
          </a:bodyPr>
          <a:lstStyle/>
          <a:p>
            <a:pPr algn="ctr"/>
            <a:endParaRPr lang="ja-JP" altLang="en-US" sz="1600" b="1" dirty="0">
              <a:latin typeface="Meiryo UI" panose="020B0604030504040204" pitchFamily="50" charset="-128"/>
              <a:ea typeface="Meiryo UI" panose="020B0604030504040204" pitchFamily="50" charset="-128"/>
            </a:endParaRPr>
          </a:p>
        </p:txBody>
      </p:sp>
      <p:sp>
        <p:nvSpPr>
          <p:cNvPr id="257" name="テキスト ボックス 256"/>
          <p:cNvSpPr txBox="1"/>
          <p:nvPr/>
        </p:nvSpPr>
        <p:spPr>
          <a:xfrm>
            <a:off x="1536577" y="6754336"/>
            <a:ext cx="2067606" cy="646331"/>
          </a:xfrm>
          <a:prstGeom prst="rect">
            <a:avLst/>
          </a:prstGeom>
          <a:noFill/>
        </p:spPr>
        <p:txBody>
          <a:bodyPr wrap="square" rtlCol="0">
            <a:spAutoFit/>
          </a:bodyPr>
          <a:lstStyle/>
          <a:p>
            <a:r>
              <a:rPr lang="ja-JP" altLang="en-US" sz="1800" b="1" dirty="0" smtClean="0">
                <a:latin typeface="Meiryo UI" panose="020B0604030504040204" pitchFamily="50" charset="-128"/>
                <a:ea typeface="Meiryo UI" panose="020B0604030504040204" pitchFamily="50" charset="-128"/>
              </a:rPr>
              <a:t>ファイバーリッチ</a:t>
            </a:r>
            <a:endParaRPr lang="en-US" altLang="ja-JP" sz="1800" b="1" dirty="0" smtClean="0">
              <a:latin typeface="Meiryo UI" panose="020B0604030504040204" pitchFamily="50" charset="-128"/>
              <a:ea typeface="Meiryo UI" panose="020B0604030504040204" pitchFamily="50" charset="-128"/>
            </a:endParaRPr>
          </a:p>
          <a:p>
            <a:r>
              <a:rPr lang="ja-JP" altLang="en-US" sz="1800" b="1" dirty="0" smtClean="0">
                <a:latin typeface="Meiryo UI" panose="020B0604030504040204" pitchFamily="50" charset="-128"/>
                <a:ea typeface="Meiryo UI" panose="020B0604030504040204" pitchFamily="50" charset="-128"/>
              </a:rPr>
              <a:t>甘酒麻婆豆腐</a:t>
            </a:r>
            <a:endParaRPr lang="ja-JP" altLang="en-US" sz="1800" b="1" dirty="0">
              <a:latin typeface="Meiryo UI" panose="020B0604030504040204" pitchFamily="50" charset="-128"/>
              <a:ea typeface="Meiryo UI" panose="020B0604030504040204" pitchFamily="50" charset="-128"/>
            </a:endParaRPr>
          </a:p>
        </p:txBody>
      </p:sp>
      <p:sp>
        <p:nvSpPr>
          <p:cNvPr id="258" name="TextBox 51"/>
          <p:cNvSpPr txBox="1"/>
          <p:nvPr/>
        </p:nvSpPr>
        <p:spPr>
          <a:xfrm>
            <a:off x="1606931" y="7457526"/>
            <a:ext cx="1602596" cy="553998"/>
          </a:xfrm>
          <a:prstGeom prst="rect">
            <a:avLst/>
          </a:prstGeom>
        </p:spPr>
        <p:txBody>
          <a:bodyPr wrap="square" lIns="0" tIns="0" rIns="0" bIns="0" rtlCol="0" anchor="t">
            <a:spAutoFit/>
          </a:bodyPr>
          <a:lstStyle/>
          <a:p>
            <a:r>
              <a:rPr lang="ja-JP" altLang="en-US" sz="900" dirty="0">
                <a:solidFill>
                  <a:srgbClr val="241D18"/>
                </a:solidFill>
                <a:latin typeface="Meiryo" panose="020B0604030504040204" pitchFamily="50" charset="-128"/>
                <a:ea typeface="Meiryo" panose="020B0604030504040204" pitchFamily="50" charset="-128"/>
                <a:cs typeface="Poppins"/>
                <a:sym typeface="Poppins"/>
              </a:rPr>
              <a:t>いつもの麻婆に飽きたらコレ！甘酒と野菜の絶妙なハーモニーで腸活にも</a:t>
            </a:r>
            <a:r>
              <a:rPr lang="ja-JP" altLang="en-US" sz="900" dirty="0" smtClean="0">
                <a:solidFill>
                  <a:srgbClr val="241D18"/>
                </a:solidFill>
                <a:latin typeface="Meiryo" panose="020B0604030504040204" pitchFamily="50" charset="-128"/>
                <a:ea typeface="Meiryo" panose="020B0604030504040204" pitchFamily="50" charset="-128"/>
                <a:cs typeface="Poppins"/>
                <a:sym typeface="Poppins"/>
              </a:rPr>
              <a:t>ぴったり。食べる</a:t>
            </a:r>
            <a:r>
              <a:rPr lang="ja-JP" altLang="en-US" sz="900" dirty="0">
                <a:solidFill>
                  <a:srgbClr val="241D18"/>
                </a:solidFill>
                <a:latin typeface="Meiryo" panose="020B0604030504040204" pitchFamily="50" charset="-128"/>
                <a:ea typeface="Meiryo" panose="020B0604030504040204" pitchFamily="50" charset="-128"/>
                <a:cs typeface="Poppins"/>
                <a:sym typeface="Poppins"/>
              </a:rPr>
              <a:t>ほどに</a:t>
            </a:r>
            <a:r>
              <a:rPr lang="ja-JP" altLang="en-US" sz="900" dirty="0" smtClean="0">
                <a:solidFill>
                  <a:srgbClr val="241D18"/>
                </a:solidFill>
                <a:latin typeface="Meiryo" panose="020B0604030504040204" pitchFamily="50" charset="-128"/>
                <a:ea typeface="Meiryo" panose="020B0604030504040204" pitchFamily="50" charset="-128"/>
                <a:cs typeface="Poppins"/>
                <a:sym typeface="Poppins"/>
              </a:rPr>
              <a:t>元気が出る麻</a:t>
            </a:r>
            <a:r>
              <a:rPr lang="ja-JP" altLang="en-US" sz="900" dirty="0">
                <a:solidFill>
                  <a:srgbClr val="241D18"/>
                </a:solidFill>
                <a:latin typeface="Meiryo" panose="020B0604030504040204" pitchFamily="50" charset="-128"/>
                <a:ea typeface="Meiryo" panose="020B0604030504040204" pitchFamily="50" charset="-128"/>
                <a:cs typeface="Poppins"/>
                <a:sym typeface="Poppins"/>
              </a:rPr>
              <a:t>婆豆腐</a:t>
            </a:r>
            <a:r>
              <a:rPr lang="ja-JP" altLang="en-US" sz="900" dirty="0" smtClean="0">
                <a:solidFill>
                  <a:srgbClr val="241D18"/>
                </a:solidFill>
                <a:latin typeface="Meiryo" panose="020B0604030504040204" pitchFamily="50" charset="-128"/>
                <a:ea typeface="Meiryo" panose="020B0604030504040204" pitchFamily="50" charset="-128"/>
                <a:cs typeface="Poppins"/>
                <a:sym typeface="Poppins"/>
              </a:rPr>
              <a:t>です。</a:t>
            </a:r>
            <a:endParaRPr lang="ja-JP" altLang="en-US" sz="900" dirty="0">
              <a:solidFill>
                <a:srgbClr val="241D18"/>
              </a:solidFill>
              <a:latin typeface="Meiryo" panose="020B0604030504040204" pitchFamily="50" charset="-128"/>
              <a:ea typeface="Meiryo" panose="020B0604030504040204" pitchFamily="50" charset="-128"/>
              <a:cs typeface="Poppins"/>
              <a:sym typeface="Poppins"/>
            </a:endParaRPr>
          </a:p>
        </p:txBody>
      </p:sp>
      <p:sp>
        <p:nvSpPr>
          <p:cNvPr id="260" name="正方形/長方形 259"/>
          <p:cNvSpPr/>
          <p:nvPr/>
        </p:nvSpPr>
        <p:spPr>
          <a:xfrm>
            <a:off x="238657" y="8379405"/>
            <a:ext cx="2879627" cy="444400"/>
          </a:xfrm>
          <a:prstGeom prst="rect">
            <a:avLst/>
          </a:prstGeom>
          <a:noFill/>
          <a:ln w="9525">
            <a:solidFill>
              <a:srgbClr val="CD7F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1" name="TextBox 55"/>
          <p:cNvSpPr txBox="1"/>
          <p:nvPr/>
        </p:nvSpPr>
        <p:spPr>
          <a:xfrm>
            <a:off x="309319" y="8549981"/>
            <a:ext cx="2765744" cy="276999"/>
          </a:xfrm>
          <a:prstGeom prst="rect">
            <a:avLst/>
          </a:prstGeom>
        </p:spPr>
        <p:txBody>
          <a:bodyPr wrap="square" lIns="0" tIns="0" rIns="0" bIns="0" rtlCol="0" anchor="t">
            <a:spAutoFit/>
          </a:bodyPr>
          <a:lstStyle/>
          <a:p>
            <a:r>
              <a:rPr lang="ja-JP" altLang="en-US" sz="600" dirty="0">
                <a:latin typeface="Meiryo" panose="020B0604030504040204" pitchFamily="50" charset="-128"/>
                <a:ea typeface="Meiryo" panose="020B0604030504040204" pitchFamily="50" charset="-128"/>
              </a:rPr>
              <a:t>身体の健康だけでなく、心の健康もサポートすることを目的とした食事プランです。身体に必要な栄養素をバランスよく摂取しつつ、日々の食事を楽しみながら健康的</a:t>
            </a:r>
            <a:r>
              <a:rPr lang="ja-JP" altLang="en-US" sz="600" dirty="0" smtClean="0">
                <a:latin typeface="Meiryo" panose="020B0604030504040204" pitchFamily="50" charset="-128"/>
                <a:ea typeface="Meiryo" panose="020B0604030504040204" pitchFamily="50" charset="-128"/>
              </a:rPr>
              <a:t>なライフスタイル</a:t>
            </a:r>
            <a:r>
              <a:rPr lang="ja-JP" altLang="en-US" sz="600" dirty="0">
                <a:latin typeface="Meiryo" panose="020B0604030504040204" pitchFamily="50" charset="-128"/>
                <a:ea typeface="Meiryo" panose="020B0604030504040204" pitchFamily="50" charset="-128"/>
              </a:rPr>
              <a:t>をサポートします。</a:t>
            </a:r>
          </a:p>
        </p:txBody>
      </p:sp>
      <p:sp>
        <p:nvSpPr>
          <p:cNvPr id="262" name="正方形/長方形 261"/>
          <p:cNvSpPr/>
          <p:nvPr/>
        </p:nvSpPr>
        <p:spPr>
          <a:xfrm>
            <a:off x="238656" y="8385246"/>
            <a:ext cx="2879627" cy="133298"/>
          </a:xfrm>
          <a:prstGeom prst="rect">
            <a:avLst/>
          </a:prstGeom>
          <a:solidFill>
            <a:srgbClr val="CD7FAE"/>
          </a:solidFill>
          <a:ln w="9525">
            <a:solidFill>
              <a:srgbClr val="CD7F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3" name="正方形/長方形 262"/>
          <p:cNvSpPr/>
          <p:nvPr/>
        </p:nvSpPr>
        <p:spPr>
          <a:xfrm>
            <a:off x="1163305" y="8360377"/>
            <a:ext cx="1132041" cy="200055"/>
          </a:xfrm>
          <a:prstGeom prst="rect">
            <a:avLst/>
          </a:prstGeom>
        </p:spPr>
        <p:txBody>
          <a:bodyPr wrap="none">
            <a:spAutoFit/>
          </a:bodyPr>
          <a:lstStyle/>
          <a:p>
            <a:r>
              <a:rPr lang="ja-JP" altLang="en-US" sz="700" b="1" dirty="0">
                <a:solidFill>
                  <a:schemeClr val="bg1"/>
                </a:solidFill>
                <a:latin typeface="Meiryo UI" panose="020B0604030504040204" pitchFamily="50" charset="-128"/>
                <a:ea typeface="Meiryo UI" panose="020B0604030504040204" pitchFamily="50" charset="-128"/>
              </a:rPr>
              <a:t>からだも心も</a:t>
            </a:r>
            <a:r>
              <a:rPr lang="en-US" altLang="ja-JP" sz="700" b="1" dirty="0">
                <a:solidFill>
                  <a:schemeClr val="bg1"/>
                </a:solidFill>
                <a:latin typeface="Meiryo UI" panose="020B0604030504040204" pitchFamily="50" charset="-128"/>
                <a:ea typeface="Meiryo UI" panose="020B0604030504040204" pitchFamily="50" charset="-128"/>
              </a:rPr>
              <a:t>HAPPY</a:t>
            </a:r>
            <a:r>
              <a:rPr lang="ja-JP" altLang="en-US" sz="700" b="1" dirty="0">
                <a:solidFill>
                  <a:schemeClr val="bg1"/>
                </a:solidFill>
                <a:latin typeface="Meiryo UI" panose="020B0604030504040204" pitchFamily="50" charset="-128"/>
                <a:ea typeface="Meiryo UI" panose="020B0604030504040204" pitchFamily="50" charset="-128"/>
              </a:rPr>
              <a:t>に！</a:t>
            </a:r>
            <a:endParaRPr lang="en-US" altLang="ja-JP" sz="700" b="1" dirty="0">
              <a:solidFill>
                <a:schemeClr val="bg1"/>
              </a:solidFill>
              <a:latin typeface="Meiryo UI" panose="020B0604030504040204" pitchFamily="50" charset="-128"/>
              <a:ea typeface="Meiryo UI" panose="020B0604030504040204" pitchFamily="50" charset="-128"/>
            </a:endParaRPr>
          </a:p>
        </p:txBody>
      </p:sp>
      <p:sp>
        <p:nvSpPr>
          <p:cNvPr id="264" name="正方形/長方形 263"/>
          <p:cNvSpPr/>
          <p:nvPr/>
        </p:nvSpPr>
        <p:spPr>
          <a:xfrm>
            <a:off x="235748" y="8335259"/>
            <a:ext cx="1040293" cy="230832"/>
          </a:xfrm>
          <a:prstGeom prst="rect">
            <a:avLst/>
          </a:prstGeom>
        </p:spPr>
        <p:txBody>
          <a:bodyPr wrap="square">
            <a:spAutoFit/>
          </a:bodyPr>
          <a:lstStyle/>
          <a:p>
            <a:r>
              <a:rPr lang="ja-JP" altLang="en-US" sz="900" b="1" dirty="0" smtClean="0">
                <a:solidFill>
                  <a:schemeClr val="bg1"/>
                </a:solidFill>
                <a:latin typeface="Meiryo UI" panose="020B0604030504040204" pitchFamily="50" charset="-128"/>
                <a:ea typeface="Meiryo UI" panose="020B0604030504040204" pitchFamily="50" charset="-128"/>
              </a:rPr>
              <a:t>ウェルネスメニュー</a:t>
            </a:r>
            <a:endParaRPr lang="en-US" altLang="ja-JP" sz="900" b="1" dirty="0">
              <a:solidFill>
                <a:schemeClr val="bg1"/>
              </a:solidFill>
              <a:latin typeface="Meiryo UI" panose="020B0604030504040204" pitchFamily="50" charset="-128"/>
              <a:ea typeface="Meiryo UI" panose="020B0604030504040204" pitchFamily="50" charset="-128"/>
            </a:endParaRPr>
          </a:p>
        </p:txBody>
      </p:sp>
      <p:cxnSp>
        <p:nvCxnSpPr>
          <p:cNvPr id="266" name="直線コネクタ 265"/>
          <p:cNvCxnSpPr/>
          <p:nvPr/>
        </p:nvCxnSpPr>
        <p:spPr>
          <a:xfrm>
            <a:off x="860510" y="6627087"/>
            <a:ext cx="2288417" cy="0"/>
          </a:xfrm>
          <a:prstGeom prst="line">
            <a:avLst/>
          </a:prstGeom>
          <a:ln w="57150" cap="rnd">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275" name="正方形/長方形 274"/>
          <p:cNvSpPr/>
          <p:nvPr/>
        </p:nvSpPr>
        <p:spPr>
          <a:xfrm>
            <a:off x="855953" y="6237339"/>
            <a:ext cx="2106993" cy="420652"/>
          </a:xfrm>
          <a:prstGeom prst="rect">
            <a:avLst/>
          </a:prstGeom>
          <a:noFill/>
          <a:ln>
            <a:noFill/>
          </a:ln>
        </p:spPr>
        <p:txBody>
          <a:bodyPr wrap="square" lIns="0" tIns="0" rIns="0" bIns="0" anchor="ctr">
            <a:noAutofit/>
          </a:bodyPr>
          <a:lstStyle/>
          <a:p>
            <a:pPr algn="ctr"/>
            <a:r>
              <a:rPr lang="ja-JP" altLang="en-US" sz="1800" b="1" dirty="0" smtClean="0">
                <a:solidFill>
                  <a:schemeClr val="accent6">
                    <a:lumMod val="50000"/>
                  </a:schemeClr>
                </a:solidFill>
                <a:latin typeface="Meiryo UI" panose="020B0604030504040204" pitchFamily="50" charset="-128"/>
                <a:ea typeface="Meiryo UI" panose="020B0604030504040204" pitchFamily="50" charset="-128"/>
              </a:rPr>
              <a:t>ウェルネスメニュー</a:t>
            </a:r>
            <a:endParaRPr lang="en-US" altLang="ja-JP" sz="1800"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277" name="角丸四角形 276"/>
          <p:cNvSpPr/>
          <p:nvPr/>
        </p:nvSpPr>
        <p:spPr>
          <a:xfrm>
            <a:off x="3443182" y="6024695"/>
            <a:ext cx="3319670" cy="690034"/>
          </a:xfrm>
          <a:prstGeom prst="roundRect">
            <a:avLst>
              <a:gd name="adj" fmla="val 7234"/>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8" name="角丸四角形 277"/>
          <p:cNvSpPr/>
          <p:nvPr/>
        </p:nvSpPr>
        <p:spPr>
          <a:xfrm>
            <a:off x="3449325" y="8029256"/>
            <a:ext cx="3324480" cy="727026"/>
          </a:xfrm>
          <a:prstGeom prst="roundRect">
            <a:avLst>
              <a:gd name="adj" fmla="val 7234"/>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0" name="TextBox 51"/>
          <p:cNvSpPr txBox="1"/>
          <p:nvPr/>
        </p:nvSpPr>
        <p:spPr>
          <a:xfrm>
            <a:off x="5115377" y="7054207"/>
            <a:ext cx="1629556" cy="692497"/>
          </a:xfrm>
          <a:prstGeom prst="rect">
            <a:avLst/>
          </a:prstGeom>
        </p:spPr>
        <p:txBody>
          <a:bodyPr wrap="square" lIns="0" tIns="0" rIns="0" bIns="0" rtlCol="0" anchor="t">
            <a:spAutoFit/>
          </a:bodyPr>
          <a:lstStyle/>
          <a:p>
            <a:r>
              <a:rPr lang="ja-JP" altLang="en-US" sz="900" dirty="0" smtClean="0">
                <a:solidFill>
                  <a:srgbClr val="241D18"/>
                </a:solidFill>
                <a:latin typeface="Meiryo" panose="020B0604030504040204" pitchFamily="50" charset="-128"/>
                <a:ea typeface="Meiryo" panose="020B0604030504040204" pitchFamily="50" charset="-128"/>
                <a:cs typeface="Poppins"/>
                <a:sym typeface="Poppins"/>
              </a:rPr>
              <a:t>備長炭で香ばしく焼き上げたチキンに特製麻辣ソースの辛味を活かし、少ない塩分でもお楽しみいただける本格よだれ鶏をご用意いたしました。</a:t>
            </a:r>
            <a:endParaRPr lang="ja-JP" altLang="en-US" sz="900" dirty="0">
              <a:solidFill>
                <a:srgbClr val="241D18"/>
              </a:solidFill>
              <a:latin typeface="Meiryo" panose="020B0604030504040204" pitchFamily="50" charset="-128"/>
              <a:ea typeface="Meiryo" panose="020B0604030504040204" pitchFamily="50" charset="-128"/>
              <a:cs typeface="Poppins"/>
              <a:sym typeface="Poppins"/>
            </a:endParaRPr>
          </a:p>
        </p:txBody>
      </p:sp>
      <p:sp>
        <p:nvSpPr>
          <p:cNvPr id="281" name="テキスト ボックス 280"/>
          <p:cNvSpPr txBox="1"/>
          <p:nvPr/>
        </p:nvSpPr>
        <p:spPr>
          <a:xfrm>
            <a:off x="4870807" y="6483066"/>
            <a:ext cx="1974239" cy="615553"/>
          </a:xfrm>
          <a:prstGeom prst="rect">
            <a:avLst/>
          </a:prstGeom>
          <a:noFill/>
        </p:spPr>
        <p:txBody>
          <a:bodyPr wrap="square" rtlCol="0">
            <a:spAutoFit/>
          </a:bodyPr>
          <a:lstStyle/>
          <a:p>
            <a:r>
              <a:rPr lang="ja-JP" altLang="en-US" sz="1600" b="1" dirty="0">
                <a:latin typeface="Meiryo UI" panose="020B0604030504040204" pitchFamily="50" charset="-128"/>
                <a:ea typeface="Meiryo UI" panose="020B0604030504040204" pitchFamily="50" charset="-128"/>
              </a:rPr>
              <a:t>備長炭で</a:t>
            </a:r>
            <a:r>
              <a:rPr lang="ja-JP" altLang="en-US" sz="1600" b="1" dirty="0" smtClean="0">
                <a:latin typeface="Meiryo UI" panose="020B0604030504040204" pitchFamily="50" charset="-128"/>
                <a:ea typeface="Meiryo UI" panose="020B0604030504040204" pitchFamily="50" charset="-128"/>
              </a:rPr>
              <a:t>焼き上げた</a:t>
            </a:r>
            <a:endParaRPr lang="en-US" altLang="ja-JP" sz="1600" b="1" dirty="0" smtClean="0">
              <a:latin typeface="Meiryo UI" panose="020B0604030504040204" pitchFamily="50" charset="-128"/>
              <a:ea typeface="Meiryo UI" panose="020B0604030504040204" pitchFamily="50" charset="-128"/>
            </a:endParaRPr>
          </a:p>
          <a:p>
            <a:r>
              <a:rPr lang="ja-JP" altLang="en-US" sz="1800" b="1" dirty="0" smtClean="0">
                <a:latin typeface="Meiryo UI" panose="020B0604030504040204" pitchFamily="50" charset="-128"/>
                <a:ea typeface="Meiryo UI" panose="020B0604030504040204" pitchFamily="50" charset="-128"/>
              </a:rPr>
              <a:t>よだれ</a:t>
            </a:r>
            <a:r>
              <a:rPr lang="ja-JP" altLang="en-US" sz="1800" b="1" dirty="0">
                <a:latin typeface="Meiryo UI" panose="020B0604030504040204" pitchFamily="50" charset="-128"/>
                <a:ea typeface="Meiryo UI" panose="020B0604030504040204" pitchFamily="50" charset="-128"/>
              </a:rPr>
              <a:t>鶏</a:t>
            </a:r>
          </a:p>
        </p:txBody>
      </p:sp>
      <p:sp>
        <p:nvSpPr>
          <p:cNvPr id="420" name="Rectangle 39"/>
          <p:cNvSpPr>
            <a:spLocks noChangeArrowheads="1"/>
          </p:cNvSpPr>
          <p:nvPr/>
        </p:nvSpPr>
        <p:spPr bwMode="auto">
          <a:xfrm>
            <a:off x="4167061" y="6203680"/>
            <a:ext cx="2273287" cy="294373"/>
          </a:xfrm>
          <a:prstGeom prst="rect">
            <a:avLst/>
          </a:prstGeom>
          <a:noFill/>
          <a:ln w="9525">
            <a:noFill/>
            <a:miter lim="800000"/>
            <a:headEnd/>
            <a:tailEnd/>
          </a:ln>
        </p:spPr>
        <p:txBody>
          <a:bodyPr anchor="ctr"/>
          <a:lstStyle/>
          <a:p>
            <a:pPr algn="ctr" eaLnBrk="1" hangingPunct="1">
              <a:lnSpc>
                <a:spcPct val="90000"/>
              </a:lnSpc>
            </a:pPr>
            <a:r>
              <a:rPr lang="ja-JP" altLang="en-US" sz="800" b="1" u="sng" dirty="0">
                <a:solidFill>
                  <a:schemeClr val="accent6">
                    <a:lumMod val="50000"/>
                  </a:schemeClr>
                </a:solidFill>
                <a:latin typeface="Meiryo UI" panose="020B0604030504040204" pitchFamily="50" charset="-128"/>
                <a:ea typeface="Meiryo UI" panose="020B0604030504040204" pitchFamily="50" charset="-128"/>
              </a:rPr>
              <a:t>食塩相当量が一皿で</a:t>
            </a:r>
            <a:r>
              <a:rPr lang="en-US" altLang="ja-JP" sz="1000" b="1" u="sng" dirty="0">
                <a:solidFill>
                  <a:schemeClr val="accent6">
                    <a:lumMod val="50000"/>
                  </a:schemeClr>
                </a:solidFill>
                <a:latin typeface="Meiryo UI" panose="020B0604030504040204" pitchFamily="50" charset="-128"/>
                <a:ea typeface="Meiryo UI" panose="020B0604030504040204" pitchFamily="50" charset="-128"/>
              </a:rPr>
              <a:t>1.8</a:t>
            </a:r>
            <a:r>
              <a:rPr lang="en-US" altLang="ja-JP" sz="800" b="1" u="sng" dirty="0">
                <a:solidFill>
                  <a:schemeClr val="accent6">
                    <a:lumMod val="50000"/>
                  </a:schemeClr>
                </a:solidFill>
                <a:latin typeface="Meiryo UI" panose="020B0604030504040204" pitchFamily="50" charset="-128"/>
                <a:ea typeface="Meiryo UI" panose="020B0604030504040204" pitchFamily="50" charset="-128"/>
              </a:rPr>
              <a:t>g</a:t>
            </a:r>
            <a:r>
              <a:rPr lang="ja-JP" altLang="en-US" sz="800" b="1" u="sng" dirty="0">
                <a:solidFill>
                  <a:schemeClr val="accent6">
                    <a:lumMod val="50000"/>
                  </a:schemeClr>
                </a:solidFill>
                <a:latin typeface="Meiryo UI" panose="020B0604030504040204" pitchFamily="50" charset="-128"/>
                <a:ea typeface="Meiryo UI" panose="020B0604030504040204" pitchFamily="50" charset="-128"/>
              </a:rPr>
              <a:t>以下</a:t>
            </a:r>
          </a:p>
        </p:txBody>
      </p:sp>
      <p:cxnSp>
        <p:nvCxnSpPr>
          <p:cNvPr id="422" name="直線コネクタ 421"/>
          <p:cNvCxnSpPr/>
          <p:nvPr/>
        </p:nvCxnSpPr>
        <p:spPr>
          <a:xfrm>
            <a:off x="4182141" y="6464706"/>
            <a:ext cx="2288417" cy="0"/>
          </a:xfrm>
          <a:prstGeom prst="line">
            <a:avLst/>
          </a:prstGeom>
          <a:ln w="57150" cap="rnd">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423" name="正方形/長方形 422"/>
          <p:cNvSpPr/>
          <p:nvPr/>
        </p:nvSpPr>
        <p:spPr>
          <a:xfrm>
            <a:off x="4287249" y="5971264"/>
            <a:ext cx="2106993" cy="420652"/>
          </a:xfrm>
          <a:prstGeom prst="rect">
            <a:avLst/>
          </a:prstGeom>
          <a:noFill/>
          <a:ln>
            <a:noFill/>
          </a:ln>
        </p:spPr>
        <p:txBody>
          <a:bodyPr wrap="square" lIns="0" tIns="0" rIns="0" bIns="0" anchor="ctr">
            <a:noAutofit/>
          </a:bodyPr>
          <a:lstStyle/>
          <a:p>
            <a:pPr algn="ctr"/>
            <a:r>
              <a:rPr lang="ja-JP" altLang="en-US" sz="1800" b="1" spc="300" dirty="0">
                <a:solidFill>
                  <a:schemeClr val="accent6">
                    <a:lumMod val="50000"/>
                  </a:schemeClr>
                </a:solidFill>
                <a:latin typeface="Meiryo UI" panose="020B0604030504040204" pitchFamily="50" charset="-128"/>
                <a:ea typeface="Meiryo UI" panose="020B0604030504040204" pitchFamily="50" charset="-128"/>
              </a:rPr>
              <a:t>適塩</a:t>
            </a:r>
          </a:p>
        </p:txBody>
      </p:sp>
      <p:sp>
        <p:nvSpPr>
          <p:cNvPr id="425" name="正方形/長方形 424"/>
          <p:cNvSpPr/>
          <p:nvPr/>
        </p:nvSpPr>
        <p:spPr>
          <a:xfrm>
            <a:off x="3450266" y="8175382"/>
            <a:ext cx="3323539" cy="1664917"/>
          </a:xfrm>
          <a:prstGeom prst="rect">
            <a:avLst/>
          </a:prstGeom>
          <a:solidFill>
            <a:srgbClr val="FFF2CC"/>
          </a:solidFill>
          <a:ln w="12700">
            <a:noFill/>
          </a:ln>
        </p:spPr>
        <p:txBody>
          <a:bodyPr wrap="square" lIns="0" tIns="0" rIns="0" bIns="0" rtlCol="0" anchor="ctr">
            <a:noAutofit/>
          </a:bodyPr>
          <a:lstStyle/>
          <a:p>
            <a:pPr algn="ctr"/>
            <a:endParaRPr lang="ja-JP" altLang="en-US" sz="1600" b="1" dirty="0">
              <a:latin typeface="Meiryo UI" panose="020B0604030504040204" pitchFamily="50" charset="-128"/>
              <a:ea typeface="Meiryo UI" panose="020B0604030504040204" pitchFamily="50" charset="-128"/>
            </a:endParaRPr>
          </a:p>
        </p:txBody>
      </p:sp>
      <p:sp>
        <p:nvSpPr>
          <p:cNvPr id="427" name="TextBox 52"/>
          <p:cNvSpPr txBox="1"/>
          <p:nvPr/>
        </p:nvSpPr>
        <p:spPr>
          <a:xfrm>
            <a:off x="5196487" y="9115794"/>
            <a:ext cx="1533600" cy="692497"/>
          </a:xfrm>
          <a:prstGeom prst="rect">
            <a:avLst/>
          </a:prstGeom>
        </p:spPr>
        <p:txBody>
          <a:bodyPr wrap="square" lIns="0" tIns="0" rIns="0" bIns="0" rtlCol="0" anchor="t">
            <a:spAutoFit/>
          </a:bodyPr>
          <a:lstStyle/>
          <a:p>
            <a:r>
              <a:rPr lang="ja-JP" altLang="en-US" sz="900" dirty="0">
                <a:solidFill>
                  <a:srgbClr val="241D18"/>
                </a:solidFill>
                <a:latin typeface="Meiryo" panose="020B0604030504040204" pitchFamily="50" charset="-128"/>
                <a:ea typeface="Meiryo" panose="020B0604030504040204" pitchFamily="50" charset="-128"/>
                <a:cs typeface="Poppins"/>
                <a:sym typeface="Poppins"/>
              </a:rPr>
              <a:t>伝統の味噌ラーメンに胡麻のまろやかさをプラス</a:t>
            </a:r>
            <a:r>
              <a:rPr lang="ja-JP" altLang="en-US" sz="900" dirty="0" smtClean="0">
                <a:solidFill>
                  <a:srgbClr val="241D18"/>
                </a:solidFill>
                <a:latin typeface="Meiryo" panose="020B0604030504040204" pitchFamily="50" charset="-128"/>
                <a:ea typeface="Meiryo" panose="020B0604030504040204" pitchFamily="50" charset="-128"/>
                <a:cs typeface="Poppins"/>
                <a:sym typeface="Poppins"/>
              </a:rPr>
              <a:t>。食べ応え</a:t>
            </a:r>
            <a:r>
              <a:rPr lang="ja-JP" altLang="en-US" sz="900" dirty="0">
                <a:solidFill>
                  <a:srgbClr val="241D18"/>
                </a:solidFill>
                <a:latin typeface="Meiryo" panose="020B0604030504040204" pitchFamily="50" charset="-128"/>
                <a:ea typeface="Meiryo" panose="020B0604030504040204" pitchFamily="50" charset="-128"/>
                <a:cs typeface="Poppins"/>
                <a:sym typeface="Poppins"/>
              </a:rPr>
              <a:t>と香りのバランスが絶妙な一杯</a:t>
            </a:r>
            <a:r>
              <a:rPr lang="ja-JP" altLang="en-US" sz="900" dirty="0" smtClean="0">
                <a:solidFill>
                  <a:srgbClr val="241D18"/>
                </a:solidFill>
                <a:latin typeface="Meiryo" panose="020B0604030504040204" pitchFamily="50" charset="-128"/>
                <a:ea typeface="Meiryo" panose="020B0604030504040204" pitchFamily="50" charset="-128"/>
                <a:cs typeface="Poppins"/>
                <a:sym typeface="Poppins"/>
              </a:rPr>
              <a:t>。胡麻</a:t>
            </a:r>
            <a:r>
              <a:rPr lang="ja-JP" altLang="en-US" sz="900" dirty="0">
                <a:solidFill>
                  <a:srgbClr val="241D18"/>
                </a:solidFill>
                <a:latin typeface="Meiryo" panose="020B0604030504040204" pitchFamily="50" charset="-128"/>
                <a:ea typeface="Meiryo" panose="020B0604030504040204" pitchFamily="50" charset="-128"/>
                <a:cs typeface="Poppins"/>
                <a:sym typeface="Poppins"/>
              </a:rPr>
              <a:t>の風味が主役の札幌ラーメン</a:t>
            </a:r>
            <a:r>
              <a:rPr lang="ja-JP" altLang="en-US" sz="900" dirty="0" smtClean="0">
                <a:solidFill>
                  <a:srgbClr val="241D18"/>
                </a:solidFill>
                <a:latin typeface="Meiryo" panose="020B0604030504040204" pitchFamily="50" charset="-128"/>
                <a:ea typeface="Meiryo" panose="020B0604030504040204" pitchFamily="50" charset="-128"/>
                <a:cs typeface="Poppins"/>
                <a:sym typeface="Poppins"/>
              </a:rPr>
              <a:t>です。</a:t>
            </a:r>
            <a:endParaRPr lang="ja-JP" altLang="en-US" sz="900" dirty="0">
              <a:solidFill>
                <a:srgbClr val="241D18"/>
              </a:solidFill>
              <a:latin typeface="Meiryo" panose="020B0604030504040204" pitchFamily="50" charset="-128"/>
              <a:ea typeface="Meiryo" panose="020B0604030504040204" pitchFamily="50" charset="-128"/>
              <a:cs typeface="Poppins"/>
              <a:sym typeface="Poppins"/>
            </a:endParaRPr>
          </a:p>
        </p:txBody>
      </p:sp>
      <p:sp>
        <p:nvSpPr>
          <p:cNvPr id="428" name="テキスト ボックス 427"/>
          <p:cNvSpPr txBox="1"/>
          <p:nvPr/>
        </p:nvSpPr>
        <p:spPr>
          <a:xfrm>
            <a:off x="5106647" y="8499035"/>
            <a:ext cx="1873382" cy="646331"/>
          </a:xfrm>
          <a:prstGeom prst="rect">
            <a:avLst/>
          </a:prstGeom>
          <a:noFill/>
        </p:spPr>
        <p:txBody>
          <a:bodyPr wrap="square" rtlCol="0">
            <a:spAutoFit/>
          </a:bodyPr>
          <a:lstStyle/>
          <a:p>
            <a:r>
              <a:rPr lang="ja-JP" altLang="en-US" sz="1800" b="1" dirty="0">
                <a:latin typeface="Meiryo UI" panose="020B0604030504040204" pitchFamily="50" charset="-128"/>
                <a:ea typeface="Meiryo UI" panose="020B0604030504040204" pitchFamily="50" charset="-128"/>
              </a:rPr>
              <a:t>札幌胡麻味噌ラーメン</a:t>
            </a:r>
          </a:p>
        </p:txBody>
      </p:sp>
      <p:sp>
        <p:nvSpPr>
          <p:cNvPr id="430" name="正方形/長方形 429"/>
          <p:cNvSpPr/>
          <p:nvPr/>
        </p:nvSpPr>
        <p:spPr>
          <a:xfrm>
            <a:off x="4157160" y="8027656"/>
            <a:ext cx="2106993" cy="420652"/>
          </a:xfrm>
          <a:prstGeom prst="rect">
            <a:avLst/>
          </a:prstGeom>
          <a:noFill/>
          <a:ln>
            <a:noFill/>
          </a:ln>
        </p:spPr>
        <p:txBody>
          <a:bodyPr wrap="square" lIns="0" tIns="0" rIns="0" bIns="0" anchor="ctr">
            <a:noAutofit/>
          </a:bodyPr>
          <a:lstStyle/>
          <a:p>
            <a:pPr algn="ctr"/>
            <a:r>
              <a:rPr lang="ja-JP" altLang="en-US" sz="1800" b="1" dirty="0" smtClean="0">
                <a:solidFill>
                  <a:schemeClr val="accent6">
                    <a:lumMod val="50000"/>
                  </a:schemeClr>
                </a:solidFill>
                <a:latin typeface="Meiryo UI" panose="020B0604030504040204" pitchFamily="50" charset="-128"/>
                <a:ea typeface="Meiryo UI" panose="020B0604030504040204" pitchFamily="50" charset="-128"/>
              </a:rPr>
              <a:t>特選麺</a:t>
            </a:r>
            <a:endParaRPr lang="en-US" altLang="ja-JP" sz="1800" b="1" dirty="0">
              <a:solidFill>
                <a:schemeClr val="accent6">
                  <a:lumMod val="50000"/>
                </a:schemeClr>
              </a:solidFill>
              <a:latin typeface="Meiryo UI" panose="020B0604030504040204" pitchFamily="50" charset="-128"/>
              <a:ea typeface="Meiryo UI" panose="020B0604030504040204" pitchFamily="50" charset="-128"/>
            </a:endParaRPr>
          </a:p>
        </p:txBody>
      </p:sp>
      <p:cxnSp>
        <p:nvCxnSpPr>
          <p:cNvPr id="431" name="直線コネクタ 430"/>
          <p:cNvCxnSpPr/>
          <p:nvPr/>
        </p:nvCxnSpPr>
        <p:spPr>
          <a:xfrm>
            <a:off x="4182141" y="8416799"/>
            <a:ext cx="2288417" cy="0"/>
          </a:xfrm>
          <a:prstGeom prst="line">
            <a:avLst/>
          </a:prstGeom>
          <a:ln w="57150" cap="rnd">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433" name="星 5 432"/>
          <p:cNvSpPr/>
          <p:nvPr/>
        </p:nvSpPr>
        <p:spPr>
          <a:xfrm rot="20389181">
            <a:off x="6359784" y="8092068"/>
            <a:ext cx="221386" cy="221386"/>
          </a:xfrm>
          <a:prstGeom prst="star5">
            <a:avLst/>
          </a:prstGeom>
          <a:solidFill>
            <a:srgbClr val="1E42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4" name="星 5 433"/>
          <p:cNvSpPr/>
          <p:nvPr/>
        </p:nvSpPr>
        <p:spPr>
          <a:xfrm rot="20389181">
            <a:off x="6651439" y="8238473"/>
            <a:ext cx="139267" cy="139267"/>
          </a:xfrm>
          <a:prstGeom prst="star5">
            <a:avLst/>
          </a:prstGeom>
          <a:solidFill>
            <a:srgbClr val="1E42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5" name="星 5 434"/>
          <p:cNvSpPr/>
          <p:nvPr/>
        </p:nvSpPr>
        <p:spPr>
          <a:xfrm rot="20389181">
            <a:off x="6601016" y="8402824"/>
            <a:ext cx="95697" cy="95697"/>
          </a:xfrm>
          <a:prstGeom prst="star5">
            <a:avLst/>
          </a:prstGeom>
          <a:solidFill>
            <a:srgbClr val="1E42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67" name="グループ化 466"/>
          <p:cNvGrpSpPr/>
          <p:nvPr/>
        </p:nvGrpSpPr>
        <p:grpSpPr>
          <a:xfrm>
            <a:off x="2758257" y="6221341"/>
            <a:ext cx="430922" cy="285672"/>
            <a:chOff x="6512184" y="8244468"/>
            <a:chExt cx="430922" cy="285672"/>
          </a:xfrm>
        </p:grpSpPr>
        <p:sp>
          <p:nvSpPr>
            <p:cNvPr id="469" name="星 5 468"/>
            <p:cNvSpPr/>
            <p:nvPr/>
          </p:nvSpPr>
          <p:spPr>
            <a:xfrm rot="20389181">
              <a:off x="6512184" y="8244468"/>
              <a:ext cx="221386" cy="221386"/>
            </a:xfrm>
            <a:prstGeom prst="star5">
              <a:avLst/>
            </a:prstGeom>
            <a:solidFill>
              <a:srgbClr val="1E42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0" name="星 5 469"/>
            <p:cNvSpPr/>
            <p:nvPr/>
          </p:nvSpPr>
          <p:spPr>
            <a:xfrm rot="20389181">
              <a:off x="6803839" y="8390873"/>
              <a:ext cx="139267" cy="139267"/>
            </a:xfrm>
            <a:prstGeom prst="star5">
              <a:avLst/>
            </a:prstGeom>
            <a:solidFill>
              <a:srgbClr val="1E42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71" name="グループ化 270"/>
          <p:cNvGrpSpPr/>
          <p:nvPr/>
        </p:nvGrpSpPr>
        <p:grpSpPr>
          <a:xfrm>
            <a:off x="2998206" y="7082923"/>
            <a:ext cx="412259" cy="365969"/>
            <a:chOff x="2983900" y="6424906"/>
            <a:chExt cx="356609" cy="290449"/>
          </a:xfrm>
        </p:grpSpPr>
        <p:grpSp>
          <p:nvGrpSpPr>
            <p:cNvPr id="272" name="グループ化 271"/>
            <p:cNvGrpSpPr/>
            <p:nvPr/>
          </p:nvGrpSpPr>
          <p:grpSpPr>
            <a:xfrm>
              <a:off x="3049980" y="6424906"/>
              <a:ext cx="201496" cy="201496"/>
              <a:chOff x="8001393" y="2145284"/>
              <a:chExt cx="375425" cy="375425"/>
            </a:xfrm>
          </p:grpSpPr>
          <p:sp>
            <p:nvSpPr>
              <p:cNvPr id="276" name="楕円 275"/>
              <p:cNvSpPr/>
              <p:nvPr/>
            </p:nvSpPr>
            <p:spPr>
              <a:xfrm>
                <a:off x="8001393" y="2145284"/>
                <a:ext cx="375425" cy="3754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92" name="図 291"/>
              <p:cNvPicPr>
                <a:picLocks noChangeAspect="1"/>
              </p:cNvPicPr>
              <p:nvPr/>
            </p:nvPicPr>
            <p:blipFill>
              <a:blip r:embed="rId5" cstate="print">
                <a:biLevel thresh="25000"/>
                <a:extLst>
                  <a:ext uri="{28A0092B-C50C-407E-A947-70E740481C1C}">
                    <a14:useLocalDpi xmlns:a14="http://schemas.microsoft.com/office/drawing/2010/main" val="0"/>
                  </a:ext>
                </a:extLst>
              </a:blip>
              <a:stretch>
                <a:fillRect/>
              </a:stretch>
            </p:blipFill>
            <p:spPr>
              <a:xfrm>
                <a:off x="8048328" y="2166437"/>
                <a:ext cx="300603" cy="327941"/>
              </a:xfrm>
              <a:prstGeom prst="rect">
                <a:avLst/>
              </a:prstGeom>
            </p:spPr>
          </p:pic>
        </p:grpSp>
        <p:sp>
          <p:nvSpPr>
            <p:cNvPr id="273" name="テキスト ボックス 272"/>
            <p:cNvSpPr txBox="1"/>
            <p:nvPr/>
          </p:nvSpPr>
          <p:spPr>
            <a:xfrm>
              <a:off x="2983900" y="6580881"/>
              <a:ext cx="356609" cy="134474"/>
            </a:xfrm>
            <a:prstGeom prst="rect">
              <a:avLst/>
            </a:prstGeom>
            <a:noFill/>
          </p:spPr>
          <p:txBody>
            <a:bodyPr wrap="square" rtlCol="0">
              <a:spAutoFit/>
            </a:bodyPr>
            <a:lstStyle/>
            <a:p>
              <a:pPr algn="ctr"/>
              <a:r>
                <a:rPr lang="en-US" altLang="ja-JP" sz="600" b="1" dirty="0" smtClean="0">
                  <a:solidFill>
                    <a:srgbClr val="FF0000"/>
                  </a:solidFill>
                  <a:latin typeface="Meiryo UI" panose="020B0604030504040204" pitchFamily="50" charset="-128"/>
                  <a:ea typeface="Meiryo UI" panose="020B0604030504040204" pitchFamily="50" charset="-128"/>
                </a:rPr>
                <a:t>Hot</a:t>
              </a:r>
              <a:endParaRPr lang="ja-JP" altLang="en-US" sz="600" b="1" dirty="0">
                <a:solidFill>
                  <a:srgbClr val="FF0000"/>
                </a:solidFill>
                <a:latin typeface="Meiryo UI" panose="020B0604030504040204" pitchFamily="50" charset="-128"/>
                <a:ea typeface="Meiryo UI" panose="020B0604030504040204" pitchFamily="50" charset="-128"/>
              </a:endParaRPr>
            </a:p>
          </p:txBody>
        </p:sp>
      </p:grpSp>
      <p:pic>
        <p:nvPicPr>
          <p:cNvPr id="3" name="図 2"/>
          <p:cNvPicPr>
            <a:picLocks noChangeAspect="1"/>
          </p:cNvPicPr>
          <p:nvPr/>
        </p:nvPicPr>
        <p:blipFill rotWithShape="1">
          <a:blip r:embed="rId6">
            <a:extLst>
              <a:ext uri="{28A0092B-C50C-407E-A947-70E740481C1C}">
                <a14:useLocalDpi xmlns:a14="http://schemas.microsoft.com/office/drawing/2010/main" val="0"/>
              </a:ext>
            </a:extLst>
          </a:blip>
          <a:srcRect l="13901" t="78" r="13333" b="9181"/>
          <a:stretch/>
        </p:blipFill>
        <p:spPr>
          <a:xfrm>
            <a:off x="3497580" y="6515099"/>
            <a:ext cx="1455420" cy="1402081"/>
          </a:xfrm>
          <a:prstGeom prst="rect">
            <a:avLst/>
          </a:prstGeom>
        </p:spPr>
      </p:pic>
      <p:pic>
        <p:nvPicPr>
          <p:cNvPr id="4" name="図 3"/>
          <p:cNvPicPr>
            <a:picLocks noChangeAspect="1"/>
          </p:cNvPicPr>
          <p:nvPr/>
        </p:nvPicPr>
        <p:blipFill rotWithShape="1">
          <a:blip r:embed="rId7">
            <a:extLst>
              <a:ext uri="{28A0092B-C50C-407E-A947-70E740481C1C}">
                <a14:useLocalDpi xmlns:a14="http://schemas.microsoft.com/office/drawing/2010/main" val="0"/>
              </a:ext>
            </a:extLst>
          </a:blip>
          <a:srcRect l="19481" t="3075" r="19047" b="14305"/>
          <a:stretch/>
        </p:blipFill>
        <p:spPr>
          <a:xfrm>
            <a:off x="135499" y="6838949"/>
            <a:ext cx="1414410" cy="1454253"/>
          </a:xfrm>
          <a:prstGeom prst="rect">
            <a:avLst/>
          </a:prstGeom>
        </p:spPr>
      </p:pic>
      <p:pic>
        <p:nvPicPr>
          <p:cNvPr id="8" name="図 7"/>
          <p:cNvPicPr>
            <a:picLocks noChangeAspect="1"/>
          </p:cNvPicPr>
          <p:nvPr/>
        </p:nvPicPr>
        <p:blipFill rotWithShape="1">
          <a:blip r:embed="rId8">
            <a:extLst>
              <a:ext uri="{28A0092B-C50C-407E-A947-70E740481C1C}">
                <a14:useLocalDpi xmlns:a14="http://schemas.microsoft.com/office/drawing/2010/main" val="0"/>
              </a:ext>
            </a:extLst>
          </a:blip>
          <a:srcRect l="1714" t="9727" r="2443" b="8760"/>
          <a:stretch/>
        </p:blipFill>
        <p:spPr>
          <a:xfrm>
            <a:off x="3503369" y="8473440"/>
            <a:ext cx="1638300" cy="1341119"/>
          </a:xfrm>
          <a:prstGeom prst="rect">
            <a:avLst/>
          </a:prstGeom>
        </p:spPr>
      </p:pic>
      <p:grpSp>
        <p:nvGrpSpPr>
          <p:cNvPr id="12" name="グループ化 11"/>
          <p:cNvGrpSpPr/>
          <p:nvPr/>
        </p:nvGrpSpPr>
        <p:grpSpPr>
          <a:xfrm>
            <a:off x="3401093" y="1671661"/>
            <a:ext cx="3382237" cy="2521726"/>
            <a:chOff x="3345086" y="1747861"/>
            <a:chExt cx="3382237" cy="2521726"/>
          </a:xfrm>
        </p:grpSpPr>
        <p:pic>
          <p:nvPicPr>
            <p:cNvPr id="10" name="図 9"/>
            <p:cNvPicPr>
              <a:picLocks noChangeAspect="1"/>
            </p:cNvPicPr>
            <p:nvPr/>
          </p:nvPicPr>
          <p:blipFill rotWithShape="1">
            <a:blip r:embed="rId9">
              <a:extLst>
                <a:ext uri="{28A0092B-C50C-407E-A947-70E740481C1C}">
                  <a14:useLocalDpi xmlns:a14="http://schemas.microsoft.com/office/drawing/2010/main" val="0"/>
                </a:ext>
              </a:extLst>
            </a:blip>
            <a:srcRect t="1160"/>
            <a:stretch/>
          </p:blipFill>
          <p:spPr>
            <a:xfrm>
              <a:off x="3444115" y="1857375"/>
              <a:ext cx="3156496" cy="2324309"/>
            </a:xfrm>
            <a:prstGeom prst="rect">
              <a:avLst/>
            </a:prstGeom>
          </p:spPr>
        </p:pic>
        <p:pic>
          <p:nvPicPr>
            <p:cNvPr id="11" name="図 10"/>
            <p:cNvPicPr>
              <a:picLocks noChangeAspect="1"/>
            </p:cNvPicPr>
            <p:nvPr/>
          </p:nvPicPr>
          <p:blipFill rotWithShape="1">
            <a:blip r:embed="rId10" cstate="print">
              <a:extLst>
                <a:ext uri="{28A0092B-C50C-407E-A947-70E740481C1C}">
                  <a14:useLocalDpi xmlns:a14="http://schemas.microsoft.com/office/drawing/2010/main" val="0"/>
                </a:ext>
              </a:extLst>
            </a:blip>
            <a:srcRect/>
            <a:stretch/>
          </p:blipFill>
          <p:spPr>
            <a:xfrm>
              <a:off x="5814707" y="3371810"/>
              <a:ext cx="912616" cy="897777"/>
            </a:xfrm>
            <a:prstGeom prst="rect">
              <a:avLst/>
            </a:prstGeom>
          </p:spPr>
        </p:pic>
        <p:pic>
          <p:nvPicPr>
            <p:cNvPr id="496" name="図 495"/>
            <p:cNvPicPr>
              <a:picLocks noChangeAspect="1"/>
            </p:cNvPicPr>
            <p:nvPr/>
          </p:nvPicPr>
          <p:blipFill rotWithShape="1">
            <a:blip r:embed="rId10" cstate="print">
              <a:extLst>
                <a:ext uri="{28A0092B-C50C-407E-A947-70E740481C1C}">
                  <a14:useLocalDpi xmlns:a14="http://schemas.microsoft.com/office/drawing/2010/main" val="0"/>
                </a:ext>
              </a:extLst>
            </a:blip>
            <a:srcRect/>
            <a:stretch/>
          </p:blipFill>
          <p:spPr>
            <a:xfrm rot="10800000">
              <a:off x="3345086" y="1751766"/>
              <a:ext cx="912616" cy="897777"/>
            </a:xfrm>
            <a:prstGeom prst="rect">
              <a:avLst/>
            </a:prstGeom>
          </p:spPr>
        </p:pic>
        <p:pic>
          <p:nvPicPr>
            <p:cNvPr id="497" name="図 496"/>
            <p:cNvPicPr>
              <a:picLocks noChangeAspect="1"/>
            </p:cNvPicPr>
            <p:nvPr/>
          </p:nvPicPr>
          <p:blipFill rotWithShape="1">
            <a:blip r:embed="rId10" cstate="print">
              <a:extLst>
                <a:ext uri="{28A0092B-C50C-407E-A947-70E740481C1C}">
                  <a14:useLocalDpi xmlns:a14="http://schemas.microsoft.com/office/drawing/2010/main" val="0"/>
                </a:ext>
              </a:extLst>
            </a:blip>
            <a:srcRect/>
            <a:stretch/>
          </p:blipFill>
          <p:spPr>
            <a:xfrm rot="16200000">
              <a:off x="5783729" y="1755280"/>
              <a:ext cx="912616" cy="897777"/>
            </a:xfrm>
            <a:prstGeom prst="rect">
              <a:avLst/>
            </a:prstGeom>
          </p:spPr>
        </p:pic>
      </p:grpSp>
      <p:grpSp>
        <p:nvGrpSpPr>
          <p:cNvPr id="13" name="グループ化 12"/>
          <p:cNvGrpSpPr/>
          <p:nvPr/>
        </p:nvGrpSpPr>
        <p:grpSpPr>
          <a:xfrm>
            <a:off x="63578" y="1640079"/>
            <a:ext cx="3464486" cy="2477272"/>
            <a:chOff x="63578" y="1716279"/>
            <a:chExt cx="3464486" cy="2477272"/>
          </a:xfrm>
        </p:grpSpPr>
        <p:pic>
          <p:nvPicPr>
            <p:cNvPr id="9" name="図 8"/>
            <p:cNvPicPr>
              <a:picLocks noChangeAspect="1"/>
            </p:cNvPicPr>
            <p:nvPr/>
          </p:nvPicPr>
          <p:blipFill rotWithShape="1">
            <a:blip r:embed="rId11">
              <a:extLst>
                <a:ext uri="{28A0092B-C50C-407E-A947-70E740481C1C}">
                  <a14:useLocalDpi xmlns:a14="http://schemas.microsoft.com/office/drawing/2010/main" val="0"/>
                </a:ext>
              </a:extLst>
            </a:blip>
            <a:srcRect b="4268"/>
            <a:stretch/>
          </p:blipFill>
          <p:spPr>
            <a:xfrm>
              <a:off x="214264" y="1904104"/>
              <a:ext cx="3178773" cy="2221477"/>
            </a:xfrm>
            <a:prstGeom prst="rect">
              <a:avLst/>
            </a:prstGeom>
          </p:spPr>
        </p:pic>
        <p:pic>
          <p:nvPicPr>
            <p:cNvPr id="415" name="図 414"/>
            <p:cNvPicPr>
              <a:picLocks noChangeAspect="1"/>
            </p:cNvPicPr>
            <p:nvPr/>
          </p:nvPicPr>
          <p:blipFill rotWithShape="1">
            <a:blip r:embed="rId12" cstate="print">
              <a:extLst>
                <a:ext uri="{28A0092B-C50C-407E-A947-70E740481C1C}">
                  <a14:useLocalDpi xmlns:a14="http://schemas.microsoft.com/office/drawing/2010/main" val="0"/>
                </a:ext>
              </a:extLst>
            </a:blip>
            <a:srcRect/>
            <a:stretch/>
          </p:blipFill>
          <p:spPr>
            <a:xfrm>
              <a:off x="2637226" y="3370201"/>
              <a:ext cx="890838" cy="823350"/>
            </a:xfrm>
            <a:prstGeom prst="rect">
              <a:avLst/>
            </a:prstGeom>
          </p:spPr>
        </p:pic>
        <p:pic>
          <p:nvPicPr>
            <p:cNvPr id="498" name="図 497"/>
            <p:cNvPicPr>
              <a:picLocks noChangeAspect="1"/>
            </p:cNvPicPr>
            <p:nvPr/>
          </p:nvPicPr>
          <p:blipFill rotWithShape="1">
            <a:blip r:embed="rId12" cstate="print">
              <a:extLst>
                <a:ext uri="{28A0092B-C50C-407E-A947-70E740481C1C}">
                  <a14:useLocalDpi xmlns:a14="http://schemas.microsoft.com/office/drawing/2010/main" val="0"/>
                </a:ext>
              </a:extLst>
            </a:blip>
            <a:srcRect/>
            <a:stretch/>
          </p:blipFill>
          <p:spPr>
            <a:xfrm rot="16200000">
              <a:off x="2579366" y="1750023"/>
              <a:ext cx="890838" cy="823350"/>
            </a:xfrm>
            <a:prstGeom prst="rect">
              <a:avLst/>
            </a:prstGeom>
          </p:spPr>
        </p:pic>
        <p:pic>
          <p:nvPicPr>
            <p:cNvPr id="499" name="図 498"/>
            <p:cNvPicPr>
              <a:picLocks noChangeAspect="1"/>
            </p:cNvPicPr>
            <p:nvPr/>
          </p:nvPicPr>
          <p:blipFill rotWithShape="1">
            <a:blip r:embed="rId12" cstate="print">
              <a:extLst>
                <a:ext uri="{28A0092B-C50C-407E-A947-70E740481C1C}">
                  <a14:useLocalDpi xmlns:a14="http://schemas.microsoft.com/office/drawing/2010/main" val="0"/>
                </a:ext>
              </a:extLst>
            </a:blip>
            <a:srcRect/>
            <a:stretch/>
          </p:blipFill>
          <p:spPr>
            <a:xfrm rot="10800000">
              <a:off x="63578" y="1797807"/>
              <a:ext cx="890838" cy="823350"/>
            </a:xfrm>
            <a:prstGeom prst="rect">
              <a:avLst/>
            </a:prstGeom>
          </p:spPr>
        </p:pic>
      </p:grpSp>
      <p:sp>
        <p:nvSpPr>
          <p:cNvPr id="549" name="星 5 548"/>
          <p:cNvSpPr/>
          <p:nvPr/>
        </p:nvSpPr>
        <p:spPr>
          <a:xfrm rot="1390515">
            <a:off x="6593766" y="6073285"/>
            <a:ext cx="166149" cy="166149"/>
          </a:xfrm>
          <a:prstGeom prst="star5">
            <a:avLst/>
          </a:prstGeom>
          <a:solidFill>
            <a:srgbClr val="1E42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0" name="角丸四角形 549"/>
          <p:cNvSpPr/>
          <p:nvPr/>
        </p:nvSpPr>
        <p:spPr>
          <a:xfrm>
            <a:off x="493755" y="4155264"/>
            <a:ext cx="2862169" cy="803852"/>
          </a:xfrm>
          <a:prstGeom prst="roundRect">
            <a:avLst>
              <a:gd name="adj" fmla="val 9084"/>
            </a:avLst>
          </a:prstGeom>
          <a:solidFill>
            <a:srgbClr val="D527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1" name="角丸四角形 550"/>
          <p:cNvSpPr/>
          <p:nvPr/>
        </p:nvSpPr>
        <p:spPr>
          <a:xfrm>
            <a:off x="3651903" y="4168142"/>
            <a:ext cx="2862169" cy="803852"/>
          </a:xfrm>
          <a:prstGeom prst="roundRect">
            <a:avLst>
              <a:gd name="adj" fmla="val 9084"/>
            </a:avLst>
          </a:prstGeom>
          <a:solidFill>
            <a:srgbClr val="D527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2" name="テキスト ボックス 551"/>
          <p:cNvSpPr txBox="1"/>
          <p:nvPr/>
        </p:nvSpPr>
        <p:spPr>
          <a:xfrm>
            <a:off x="741989" y="4216206"/>
            <a:ext cx="2365699" cy="646331"/>
          </a:xfrm>
          <a:prstGeom prst="rect">
            <a:avLst/>
          </a:prstGeom>
          <a:noFill/>
        </p:spPr>
        <p:txBody>
          <a:bodyPr wrap="square" rtlCol="0">
            <a:spAutoFit/>
          </a:bodyPr>
          <a:lstStyle/>
          <a:p>
            <a:pPr algn="ctr"/>
            <a:r>
              <a:rPr lang="ja-JP" altLang="en-US" sz="1800" b="1" dirty="0">
                <a:solidFill>
                  <a:schemeClr val="bg1"/>
                </a:solidFill>
                <a:latin typeface="HGS行書体" panose="03000600000000000000" pitchFamily="66" charset="-128"/>
                <a:ea typeface="HGS行書体" panose="03000600000000000000" pitchFamily="66" charset="-128"/>
              </a:rPr>
              <a:t>ダブルソースの</a:t>
            </a:r>
          </a:p>
          <a:p>
            <a:pPr algn="ctr"/>
            <a:r>
              <a:rPr lang="ja-JP" altLang="en-US" sz="1800" b="1" dirty="0">
                <a:solidFill>
                  <a:schemeClr val="bg1"/>
                </a:solidFill>
                <a:latin typeface="HGS行書体" panose="03000600000000000000" pitchFamily="66" charset="-128"/>
                <a:ea typeface="HGS行書体" panose="03000600000000000000" pitchFamily="66" charset="-128"/>
              </a:rPr>
              <a:t>　　　贅沢ラザニア</a:t>
            </a:r>
          </a:p>
        </p:txBody>
      </p:sp>
      <p:sp>
        <p:nvSpPr>
          <p:cNvPr id="553" name="テキスト ボックス 552"/>
          <p:cNvSpPr txBox="1"/>
          <p:nvPr/>
        </p:nvSpPr>
        <p:spPr>
          <a:xfrm>
            <a:off x="3514037" y="4240718"/>
            <a:ext cx="3104125" cy="646331"/>
          </a:xfrm>
          <a:prstGeom prst="rect">
            <a:avLst/>
          </a:prstGeom>
          <a:noFill/>
        </p:spPr>
        <p:txBody>
          <a:bodyPr wrap="square" rtlCol="0">
            <a:spAutoFit/>
          </a:bodyPr>
          <a:lstStyle/>
          <a:p>
            <a:pPr algn="ctr"/>
            <a:r>
              <a:rPr lang="ja-JP" altLang="en-US" sz="1800" b="1" dirty="0">
                <a:solidFill>
                  <a:schemeClr val="bg1"/>
                </a:solidFill>
                <a:latin typeface="HGS行書体" panose="03000600000000000000" pitchFamily="66" charset="-128"/>
                <a:ea typeface="HGS行書体" panose="03000600000000000000" pitchFamily="66" charset="-128"/>
              </a:rPr>
              <a:t>サワークリーム仕立ての</a:t>
            </a:r>
          </a:p>
          <a:p>
            <a:pPr algn="ctr"/>
            <a:r>
              <a:rPr lang="ja-JP" altLang="en-US" sz="1800" b="1" dirty="0" smtClean="0">
                <a:solidFill>
                  <a:schemeClr val="bg1"/>
                </a:solidFill>
                <a:latin typeface="HGS行書体" panose="03000600000000000000" pitchFamily="66" charset="-128"/>
                <a:ea typeface="HGS行書体" panose="03000600000000000000" pitchFamily="66" charset="-128"/>
              </a:rPr>
              <a:t>　スパイスチキン</a:t>
            </a:r>
            <a:r>
              <a:rPr lang="ja-JP" altLang="en-US" sz="1800" b="1" dirty="0">
                <a:solidFill>
                  <a:schemeClr val="bg1"/>
                </a:solidFill>
                <a:latin typeface="HGS行書体" panose="03000600000000000000" pitchFamily="66" charset="-128"/>
                <a:ea typeface="HGS行書体" panose="03000600000000000000" pitchFamily="66" charset="-128"/>
              </a:rPr>
              <a:t>南蛮</a:t>
            </a:r>
          </a:p>
        </p:txBody>
      </p:sp>
      <p:sp>
        <p:nvSpPr>
          <p:cNvPr id="554" name="正方形/長方形 46"/>
          <p:cNvSpPr>
            <a:spLocks noChangeArrowheads="1"/>
          </p:cNvSpPr>
          <p:nvPr/>
        </p:nvSpPr>
        <p:spPr bwMode="auto">
          <a:xfrm>
            <a:off x="1037996" y="4940213"/>
            <a:ext cx="2024705" cy="831281"/>
          </a:xfrm>
          <a:prstGeom prst="rect">
            <a:avLst/>
          </a:prstGeom>
          <a:noFill/>
          <a:ln w="9525">
            <a:noFill/>
            <a:miter lim="800000"/>
            <a:headEnd/>
            <a:tailEnd/>
          </a:ln>
        </p:spPr>
        <p:txBody>
          <a:bodyPr/>
          <a:lstStyle/>
          <a:p>
            <a:pPr>
              <a:lnSpc>
                <a:spcPct val="150000"/>
              </a:lnSpc>
            </a:pPr>
            <a:r>
              <a:rPr lang="ja-JP" altLang="en-US" sz="1100" dirty="0">
                <a:latin typeface="Meiryo UI" panose="020B0604030504040204" pitchFamily="50" charset="-128"/>
                <a:ea typeface="Meiryo UI" panose="020B0604030504040204" pitchFamily="50" charset="-128"/>
              </a:rPr>
              <a:t>濃厚ホワイトソースと芳醇チーズソースがあとを引く、魅惑のダブルソースが贅沢なラザニア</a:t>
            </a:r>
            <a:r>
              <a:rPr lang="ja-JP" altLang="en-US" sz="1100" dirty="0" smtClean="0">
                <a:latin typeface="Meiryo UI" panose="020B0604030504040204" pitchFamily="50" charset="-128"/>
                <a:ea typeface="Meiryo UI" panose="020B0604030504040204" pitchFamily="50" charset="-128"/>
              </a:rPr>
              <a:t>です。</a:t>
            </a:r>
            <a:endParaRPr lang="ja-JP" altLang="en-US" sz="1100" dirty="0">
              <a:latin typeface="Meiryo UI" panose="020B0604030504040204" pitchFamily="50" charset="-128"/>
              <a:ea typeface="Meiryo UI" panose="020B0604030504040204" pitchFamily="50" charset="-128"/>
            </a:endParaRPr>
          </a:p>
        </p:txBody>
      </p:sp>
      <p:sp>
        <p:nvSpPr>
          <p:cNvPr id="555" name="正方形/長方形 46"/>
          <p:cNvSpPr>
            <a:spLocks noChangeArrowheads="1"/>
          </p:cNvSpPr>
          <p:nvPr/>
        </p:nvSpPr>
        <p:spPr bwMode="auto">
          <a:xfrm>
            <a:off x="3674127" y="4944113"/>
            <a:ext cx="2444910" cy="910920"/>
          </a:xfrm>
          <a:prstGeom prst="rect">
            <a:avLst/>
          </a:prstGeom>
          <a:noFill/>
          <a:ln w="9525">
            <a:noFill/>
            <a:miter lim="800000"/>
            <a:headEnd/>
            <a:tailEnd/>
          </a:ln>
        </p:spPr>
        <p:txBody>
          <a:bodyPr/>
          <a:lstStyle/>
          <a:p>
            <a:pPr>
              <a:lnSpc>
                <a:spcPct val="150000"/>
              </a:lnSpc>
            </a:pPr>
            <a:r>
              <a:rPr lang="ja-JP" altLang="en-US" sz="1100" dirty="0">
                <a:latin typeface="Meiryo UI" panose="020B0604030504040204" pitchFamily="50" charset="-128"/>
                <a:ea typeface="Meiryo UI" panose="020B0604030504040204" pitchFamily="50" charset="-128"/>
              </a:rPr>
              <a:t>ディル香るスパイシーチキンと、まろやかな</a:t>
            </a:r>
            <a:r>
              <a:rPr lang="ja-JP" altLang="en-US" sz="1100" dirty="0" smtClean="0">
                <a:latin typeface="Meiryo UI" panose="020B0604030504040204" pitchFamily="50" charset="-128"/>
                <a:ea typeface="Meiryo UI" panose="020B0604030504040204" pitchFamily="50" charset="-128"/>
              </a:rPr>
              <a:t>サワークリームチーズ</a:t>
            </a:r>
            <a:r>
              <a:rPr lang="ja-JP" altLang="en-US" sz="1100" dirty="0">
                <a:latin typeface="Meiryo UI" panose="020B0604030504040204" pitchFamily="50" charset="-128"/>
                <a:ea typeface="Meiryo UI" panose="020B0604030504040204" pitchFamily="50" charset="-128"/>
              </a:rPr>
              <a:t>が織りなす新感覚のチキン南蛮</a:t>
            </a:r>
            <a:r>
              <a:rPr lang="ja-JP" altLang="en-US" sz="1100" dirty="0" smtClean="0">
                <a:latin typeface="Meiryo UI" panose="020B0604030504040204" pitchFamily="50" charset="-128"/>
                <a:ea typeface="Meiryo UI" panose="020B0604030504040204" pitchFamily="50" charset="-128"/>
              </a:rPr>
              <a:t>です。</a:t>
            </a:r>
            <a:endParaRPr lang="ja-JP" altLang="en-US" sz="1100" dirty="0">
              <a:latin typeface="Meiryo UI" panose="020B0604030504040204" pitchFamily="50" charset="-128"/>
              <a:ea typeface="Meiryo UI" panose="020B0604030504040204" pitchFamily="50" charset="-128"/>
            </a:endParaRPr>
          </a:p>
        </p:txBody>
      </p:sp>
      <p:sp>
        <p:nvSpPr>
          <p:cNvPr id="556" name="角丸四角形 555"/>
          <p:cNvSpPr/>
          <p:nvPr/>
        </p:nvSpPr>
        <p:spPr>
          <a:xfrm>
            <a:off x="567423" y="4226430"/>
            <a:ext cx="2737657" cy="665921"/>
          </a:xfrm>
          <a:prstGeom prst="roundRect">
            <a:avLst>
              <a:gd name="adj" fmla="val 4660"/>
            </a:avLst>
          </a:prstGeom>
          <a:noFill/>
          <a:ln w="6350">
            <a:solidFill>
              <a:srgbClr val="F6CA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557" name="グループ化 556"/>
          <p:cNvGrpSpPr/>
          <p:nvPr/>
        </p:nvGrpSpPr>
        <p:grpSpPr>
          <a:xfrm>
            <a:off x="593222" y="4195870"/>
            <a:ext cx="370236" cy="62422"/>
            <a:chOff x="333851" y="4012753"/>
            <a:chExt cx="370236" cy="62422"/>
          </a:xfrm>
        </p:grpSpPr>
        <p:sp>
          <p:nvSpPr>
            <p:cNvPr id="558" name="ひし形 557"/>
            <p:cNvSpPr/>
            <p:nvPr/>
          </p:nvSpPr>
          <p:spPr>
            <a:xfrm>
              <a:off x="333851"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9" name="ひし形 558"/>
            <p:cNvSpPr/>
            <p:nvPr/>
          </p:nvSpPr>
          <p:spPr>
            <a:xfrm>
              <a:off x="395907"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0" name="ひし形 559"/>
            <p:cNvSpPr/>
            <p:nvPr/>
          </p:nvSpPr>
          <p:spPr>
            <a:xfrm>
              <a:off x="456424"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1" name="ひし形 560"/>
            <p:cNvSpPr/>
            <p:nvPr/>
          </p:nvSpPr>
          <p:spPr>
            <a:xfrm>
              <a:off x="518480"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2" name="ひし形 561"/>
            <p:cNvSpPr/>
            <p:nvPr/>
          </p:nvSpPr>
          <p:spPr>
            <a:xfrm>
              <a:off x="579609"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3" name="ひし形 562"/>
            <p:cNvSpPr/>
            <p:nvPr/>
          </p:nvSpPr>
          <p:spPr>
            <a:xfrm>
              <a:off x="641665"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4" name="グループ化 563"/>
          <p:cNvGrpSpPr/>
          <p:nvPr/>
        </p:nvGrpSpPr>
        <p:grpSpPr>
          <a:xfrm>
            <a:off x="2911553" y="4858608"/>
            <a:ext cx="370236" cy="62422"/>
            <a:chOff x="333851" y="4012753"/>
            <a:chExt cx="370236" cy="62422"/>
          </a:xfrm>
        </p:grpSpPr>
        <p:sp>
          <p:nvSpPr>
            <p:cNvPr id="565" name="ひし形 564"/>
            <p:cNvSpPr/>
            <p:nvPr/>
          </p:nvSpPr>
          <p:spPr>
            <a:xfrm>
              <a:off x="333851"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6" name="ひし形 565"/>
            <p:cNvSpPr/>
            <p:nvPr/>
          </p:nvSpPr>
          <p:spPr>
            <a:xfrm>
              <a:off x="395907"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7" name="ひし形 566"/>
            <p:cNvSpPr/>
            <p:nvPr/>
          </p:nvSpPr>
          <p:spPr>
            <a:xfrm>
              <a:off x="456424"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8" name="ひし形 567"/>
            <p:cNvSpPr/>
            <p:nvPr/>
          </p:nvSpPr>
          <p:spPr>
            <a:xfrm>
              <a:off x="518480"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9" name="ひし形 568"/>
            <p:cNvSpPr/>
            <p:nvPr/>
          </p:nvSpPr>
          <p:spPr>
            <a:xfrm>
              <a:off x="579609"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0" name="ひし形 569"/>
            <p:cNvSpPr/>
            <p:nvPr/>
          </p:nvSpPr>
          <p:spPr>
            <a:xfrm>
              <a:off x="641665"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571" name="角丸四角形 570"/>
          <p:cNvSpPr/>
          <p:nvPr/>
        </p:nvSpPr>
        <p:spPr>
          <a:xfrm>
            <a:off x="3712851" y="4239308"/>
            <a:ext cx="2737657" cy="665921"/>
          </a:xfrm>
          <a:prstGeom prst="roundRect">
            <a:avLst>
              <a:gd name="adj" fmla="val 4660"/>
            </a:avLst>
          </a:prstGeom>
          <a:noFill/>
          <a:ln w="6350">
            <a:solidFill>
              <a:srgbClr val="F6CA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572" name="グループ化 571"/>
          <p:cNvGrpSpPr/>
          <p:nvPr/>
        </p:nvGrpSpPr>
        <p:grpSpPr>
          <a:xfrm>
            <a:off x="3738650" y="4208748"/>
            <a:ext cx="370236" cy="62422"/>
            <a:chOff x="333851" y="4012753"/>
            <a:chExt cx="370236" cy="62422"/>
          </a:xfrm>
        </p:grpSpPr>
        <p:sp>
          <p:nvSpPr>
            <p:cNvPr id="573" name="ひし形 572"/>
            <p:cNvSpPr/>
            <p:nvPr/>
          </p:nvSpPr>
          <p:spPr>
            <a:xfrm>
              <a:off x="333851"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4" name="ひし形 573"/>
            <p:cNvSpPr/>
            <p:nvPr/>
          </p:nvSpPr>
          <p:spPr>
            <a:xfrm>
              <a:off x="395907"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5" name="ひし形 574"/>
            <p:cNvSpPr/>
            <p:nvPr/>
          </p:nvSpPr>
          <p:spPr>
            <a:xfrm>
              <a:off x="456424"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6" name="ひし形 575"/>
            <p:cNvSpPr/>
            <p:nvPr/>
          </p:nvSpPr>
          <p:spPr>
            <a:xfrm>
              <a:off x="518480"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7" name="ひし形 576"/>
            <p:cNvSpPr/>
            <p:nvPr/>
          </p:nvSpPr>
          <p:spPr>
            <a:xfrm>
              <a:off x="579609"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8" name="ひし形 577"/>
            <p:cNvSpPr/>
            <p:nvPr/>
          </p:nvSpPr>
          <p:spPr>
            <a:xfrm>
              <a:off x="641665"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79" name="グループ化 578"/>
          <p:cNvGrpSpPr/>
          <p:nvPr/>
        </p:nvGrpSpPr>
        <p:grpSpPr>
          <a:xfrm>
            <a:off x="6056981" y="4871486"/>
            <a:ext cx="370236" cy="62422"/>
            <a:chOff x="333851" y="4012753"/>
            <a:chExt cx="370236" cy="62422"/>
          </a:xfrm>
        </p:grpSpPr>
        <p:sp>
          <p:nvSpPr>
            <p:cNvPr id="580" name="ひし形 579"/>
            <p:cNvSpPr/>
            <p:nvPr/>
          </p:nvSpPr>
          <p:spPr>
            <a:xfrm>
              <a:off x="333851"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81" name="ひし形 580"/>
            <p:cNvSpPr/>
            <p:nvPr/>
          </p:nvSpPr>
          <p:spPr>
            <a:xfrm>
              <a:off x="395907"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82" name="ひし形 581"/>
            <p:cNvSpPr/>
            <p:nvPr/>
          </p:nvSpPr>
          <p:spPr>
            <a:xfrm>
              <a:off x="456424"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83" name="ひし形 582"/>
            <p:cNvSpPr/>
            <p:nvPr/>
          </p:nvSpPr>
          <p:spPr>
            <a:xfrm>
              <a:off x="518480"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84" name="ひし形 583"/>
            <p:cNvSpPr/>
            <p:nvPr/>
          </p:nvSpPr>
          <p:spPr>
            <a:xfrm>
              <a:off x="579609"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85" name="ひし形 584"/>
            <p:cNvSpPr/>
            <p:nvPr/>
          </p:nvSpPr>
          <p:spPr>
            <a:xfrm>
              <a:off x="641665" y="4012753"/>
              <a:ext cx="62422" cy="62422"/>
            </a:xfrm>
            <a:prstGeom prst="diamond">
              <a:avLst/>
            </a:prstGeom>
            <a:solidFill>
              <a:srgbClr val="F6CA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pic>
        <p:nvPicPr>
          <p:cNvPr id="586" name="図 585"/>
          <p:cNvPicPr>
            <a:picLocks noChangeAspect="1"/>
          </p:cNvPicPr>
          <p:nvPr/>
        </p:nvPicPr>
        <p:blipFill rotWithShape="1">
          <a:blip r:embed="rId13" cstate="print">
            <a:extLst>
              <a:ext uri="{BEBA8EAE-BF5A-486C-A8C5-ECC9F3942E4B}">
                <a14:imgProps xmlns:a14="http://schemas.microsoft.com/office/drawing/2010/main">
                  <a14:imgLayer r:embed="rId14">
                    <a14:imgEffect>
                      <a14:backgroundRemoval t="2032" b="100000" l="1832" r="97120"/>
                    </a14:imgEffect>
                  </a14:imgLayer>
                </a14:imgProps>
              </a:ext>
              <a:ext uri="{28A0092B-C50C-407E-A947-70E740481C1C}">
                <a14:useLocalDpi xmlns:a14="http://schemas.microsoft.com/office/drawing/2010/main" val="0"/>
              </a:ext>
            </a:extLst>
          </a:blip>
          <a:srcRect r="14527" b="1822"/>
          <a:stretch/>
        </p:blipFill>
        <p:spPr>
          <a:xfrm>
            <a:off x="5907800" y="4830045"/>
            <a:ext cx="877580" cy="1168995"/>
          </a:xfrm>
          <a:prstGeom prst="rect">
            <a:avLst/>
          </a:prstGeom>
        </p:spPr>
      </p:pic>
      <p:grpSp>
        <p:nvGrpSpPr>
          <p:cNvPr id="587" name="グループ化 586"/>
          <p:cNvGrpSpPr/>
          <p:nvPr/>
        </p:nvGrpSpPr>
        <p:grpSpPr>
          <a:xfrm>
            <a:off x="-28548" y="3882667"/>
            <a:ext cx="1314857" cy="2157646"/>
            <a:chOff x="-56901" y="3845035"/>
            <a:chExt cx="1165751" cy="2020519"/>
          </a:xfrm>
        </p:grpSpPr>
        <p:sp>
          <p:nvSpPr>
            <p:cNvPr id="588" name="楕円 587"/>
            <p:cNvSpPr/>
            <p:nvPr/>
          </p:nvSpPr>
          <p:spPr>
            <a:xfrm>
              <a:off x="-56901" y="5159661"/>
              <a:ext cx="826879" cy="7058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589" name="図 588"/>
            <p:cNvPicPr>
              <a:picLocks noChangeAspect="1"/>
            </p:cNvPicPr>
            <p:nvPr/>
          </p:nvPicPr>
          <p:blipFill rotWithShape="1">
            <a:blip r:embed="rId15" cstate="print">
              <a:extLst>
                <a:ext uri="{BEBA8EAE-BF5A-486C-A8C5-ECC9F3942E4B}">
                  <a14:imgProps xmlns:a14="http://schemas.microsoft.com/office/drawing/2010/main">
                    <a14:imgLayer r:embed="rId16">
                      <a14:imgEffect>
                        <a14:backgroundRemoval t="777" b="99482" l="3390" r="98983">
                          <a14:foregroundMark x1="53898" y1="76166" x2="53898" y2="76166"/>
                          <a14:foregroundMark x1="52881" y1="84197" x2="52881" y2="83679"/>
                          <a14:foregroundMark x1="54576" y1="91710" x2="54576" y2="91710"/>
                          <a14:foregroundMark x1="74915" y1="89119" x2="74915" y2="89119"/>
                          <a14:foregroundMark x1="71186" y1="93782" x2="71186" y2="93782"/>
                          <a14:backgroundMark x1="76610" y1="40674" x2="76610" y2="40674"/>
                          <a14:backgroundMark x1="57966" y1="16062" x2="57966" y2="16062"/>
                          <a14:backgroundMark x1="29492" y1="43782" x2="29492" y2="43782"/>
                          <a14:backgroundMark x1="32542" y1="45596" x2="32542" y2="45596"/>
                          <a14:backgroundMark x1="33559" y1="48187" x2="33559" y2="48187"/>
                          <a14:backgroundMark x1="28475" y1="48705" x2="28475" y2="48705"/>
                          <a14:backgroundMark x1="22034" y1="52073" x2="22034" y2="52073"/>
                          <a14:backgroundMark x1="73559" y1="52332" x2="73559" y2="52332"/>
                        </a14:backgroundRemoval>
                      </a14:imgEffect>
                    </a14:imgLayer>
                  </a14:imgProps>
                </a:ext>
                <a:ext uri="{28A0092B-C50C-407E-A947-70E740481C1C}">
                  <a14:useLocalDpi xmlns:a14="http://schemas.microsoft.com/office/drawing/2010/main" val="0"/>
                </a:ext>
              </a:extLst>
            </a:blip>
            <a:srcRect l="30771" b="8190"/>
            <a:stretch/>
          </p:blipFill>
          <p:spPr>
            <a:xfrm>
              <a:off x="25925" y="3845035"/>
              <a:ext cx="1082925" cy="1879154"/>
            </a:xfrm>
            <a:prstGeom prst="rect">
              <a:avLst/>
            </a:prstGeom>
          </p:spPr>
        </p:pic>
      </p:grpSp>
      <p:cxnSp>
        <p:nvCxnSpPr>
          <p:cNvPr id="590" name="直線コネクタ 589"/>
          <p:cNvCxnSpPr/>
          <p:nvPr/>
        </p:nvCxnSpPr>
        <p:spPr>
          <a:xfrm>
            <a:off x="1086990" y="5248801"/>
            <a:ext cx="1975711" cy="0"/>
          </a:xfrm>
          <a:prstGeom prst="line">
            <a:avLst/>
          </a:prstGeom>
          <a:ln w="28575" cap="rnd">
            <a:solidFill>
              <a:srgbClr val="FF9966"/>
            </a:solidFill>
            <a:prstDash val="sysDot"/>
            <a:round/>
          </a:ln>
        </p:spPr>
        <p:style>
          <a:lnRef idx="1">
            <a:schemeClr val="accent1"/>
          </a:lnRef>
          <a:fillRef idx="0">
            <a:schemeClr val="accent1"/>
          </a:fillRef>
          <a:effectRef idx="0">
            <a:schemeClr val="accent1"/>
          </a:effectRef>
          <a:fontRef idx="minor">
            <a:schemeClr val="tx1"/>
          </a:fontRef>
        </p:style>
      </p:cxnSp>
      <p:cxnSp>
        <p:nvCxnSpPr>
          <p:cNvPr id="591" name="直線コネクタ 590"/>
          <p:cNvCxnSpPr/>
          <p:nvPr/>
        </p:nvCxnSpPr>
        <p:spPr>
          <a:xfrm>
            <a:off x="1086990" y="5492641"/>
            <a:ext cx="1975711" cy="0"/>
          </a:xfrm>
          <a:prstGeom prst="line">
            <a:avLst/>
          </a:prstGeom>
          <a:ln w="28575" cap="rnd">
            <a:solidFill>
              <a:srgbClr val="FF9966"/>
            </a:solidFill>
            <a:prstDash val="sysDot"/>
            <a:round/>
          </a:ln>
        </p:spPr>
        <p:style>
          <a:lnRef idx="1">
            <a:schemeClr val="accent1"/>
          </a:lnRef>
          <a:fillRef idx="0">
            <a:schemeClr val="accent1"/>
          </a:fillRef>
          <a:effectRef idx="0">
            <a:schemeClr val="accent1"/>
          </a:effectRef>
          <a:fontRef idx="minor">
            <a:schemeClr val="tx1"/>
          </a:fontRef>
        </p:style>
      </p:cxnSp>
      <p:cxnSp>
        <p:nvCxnSpPr>
          <p:cNvPr id="592" name="直線コネクタ 591"/>
          <p:cNvCxnSpPr/>
          <p:nvPr/>
        </p:nvCxnSpPr>
        <p:spPr>
          <a:xfrm>
            <a:off x="1086990" y="5764807"/>
            <a:ext cx="1975711" cy="0"/>
          </a:xfrm>
          <a:prstGeom prst="line">
            <a:avLst/>
          </a:prstGeom>
          <a:ln w="28575" cap="rnd">
            <a:solidFill>
              <a:srgbClr val="FF9966"/>
            </a:solidFill>
            <a:prstDash val="sysDot"/>
            <a:round/>
          </a:ln>
        </p:spPr>
        <p:style>
          <a:lnRef idx="1">
            <a:schemeClr val="accent1"/>
          </a:lnRef>
          <a:fillRef idx="0">
            <a:schemeClr val="accent1"/>
          </a:fillRef>
          <a:effectRef idx="0">
            <a:schemeClr val="accent1"/>
          </a:effectRef>
          <a:fontRef idx="minor">
            <a:schemeClr val="tx1"/>
          </a:fontRef>
        </p:style>
      </p:cxnSp>
      <p:pic>
        <p:nvPicPr>
          <p:cNvPr id="593" name="図 59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624694">
            <a:off x="2948155" y="5586105"/>
            <a:ext cx="434497" cy="519796"/>
          </a:xfrm>
          <a:prstGeom prst="rect">
            <a:avLst/>
          </a:prstGeom>
        </p:spPr>
      </p:pic>
      <p:cxnSp>
        <p:nvCxnSpPr>
          <p:cNvPr id="594" name="直線コネクタ 593"/>
          <p:cNvCxnSpPr/>
          <p:nvPr/>
        </p:nvCxnSpPr>
        <p:spPr>
          <a:xfrm>
            <a:off x="3811901" y="5248801"/>
            <a:ext cx="2239459" cy="0"/>
          </a:xfrm>
          <a:prstGeom prst="line">
            <a:avLst/>
          </a:prstGeom>
          <a:ln w="28575" cap="rnd">
            <a:solidFill>
              <a:srgbClr val="FF9966"/>
            </a:solidFill>
            <a:prstDash val="sysDot"/>
            <a:round/>
          </a:ln>
        </p:spPr>
        <p:style>
          <a:lnRef idx="1">
            <a:schemeClr val="accent1"/>
          </a:lnRef>
          <a:fillRef idx="0">
            <a:schemeClr val="accent1"/>
          </a:fillRef>
          <a:effectRef idx="0">
            <a:schemeClr val="accent1"/>
          </a:effectRef>
          <a:fontRef idx="minor">
            <a:schemeClr val="tx1"/>
          </a:fontRef>
        </p:style>
      </p:cxnSp>
      <p:cxnSp>
        <p:nvCxnSpPr>
          <p:cNvPr id="595" name="直線コネクタ 594"/>
          <p:cNvCxnSpPr/>
          <p:nvPr/>
        </p:nvCxnSpPr>
        <p:spPr>
          <a:xfrm>
            <a:off x="3811901" y="5492641"/>
            <a:ext cx="2239459" cy="0"/>
          </a:xfrm>
          <a:prstGeom prst="line">
            <a:avLst/>
          </a:prstGeom>
          <a:ln w="28575" cap="rnd">
            <a:solidFill>
              <a:srgbClr val="FF9966"/>
            </a:solidFill>
            <a:prstDash val="sysDot"/>
            <a:round/>
          </a:ln>
        </p:spPr>
        <p:style>
          <a:lnRef idx="1">
            <a:schemeClr val="accent1"/>
          </a:lnRef>
          <a:fillRef idx="0">
            <a:schemeClr val="accent1"/>
          </a:fillRef>
          <a:effectRef idx="0">
            <a:schemeClr val="accent1"/>
          </a:effectRef>
          <a:fontRef idx="minor">
            <a:schemeClr val="tx1"/>
          </a:fontRef>
        </p:style>
      </p:cxnSp>
      <p:cxnSp>
        <p:nvCxnSpPr>
          <p:cNvPr id="596" name="直線コネクタ 595"/>
          <p:cNvCxnSpPr/>
          <p:nvPr/>
        </p:nvCxnSpPr>
        <p:spPr>
          <a:xfrm>
            <a:off x="3811901" y="5764807"/>
            <a:ext cx="1975711" cy="0"/>
          </a:xfrm>
          <a:prstGeom prst="line">
            <a:avLst/>
          </a:prstGeom>
          <a:ln w="28575" cap="rnd">
            <a:solidFill>
              <a:srgbClr val="FF9966"/>
            </a:solidFill>
            <a:prstDash val="sysDot"/>
            <a:round/>
          </a:ln>
        </p:spPr>
        <p:style>
          <a:lnRef idx="1">
            <a:schemeClr val="accent1"/>
          </a:lnRef>
          <a:fillRef idx="0">
            <a:schemeClr val="accent1"/>
          </a:fillRef>
          <a:effectRef idx="0">
            <a:schemeClr val="accent1"/>
          </a:effectRef>
          <a:fontRef idx="minor">
            <a:schemeClr val="tx1"/>
          </a:fontRef>
        </p:style>
      </p:cxnSp>
      <p:pic>
        <p:nvPicPr>
          <p:cNvPr id="597" name="図 596"/>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7864" y="6047295"/>
            <a:ext cx="811883" cy="926419"/>
          </a:xfrm>
          <a:prstGeom prst="rect">
            <a:avLst/>
          </a:prstGeom>
        </p:spPr>
      </p:pic>
      <p:pic>
        <p:nvPicPr>
          <p:cNvPr id="598" name="図 597"/>
          <p:cNvPicPr>
            <a:picLocks noChangeAspect="1"/>
          </p:cNvPicPr>
          <p:nvPr/>
        </p:nvPicPr>
        <p:blipFill>
          <a:blip r:embed="rId18" cstate="print">
            <a:extLst>
              <a:ext uri="{BEBA8EAE-BF5A-486C-A8C5-ECC9F3942E4B}">
                <a14:imgProps xmlns:a14="http://schemas.microsoft.com/office/drawing/2010/main">
                  <a14:imgLayer r:embed="rId19">
                    <a14:imgEffect>
                      <a14:backgroundRemoval t="1099" b="100000" l="463" r="99537"/>
                    </a14:imgEffect>
                  </a14:imgLayer>
                </a14:imgProps>
              </a:ext>
              <a:ext uri="{28A0092B-C50C-407E-A947-70E740481C1C}">
                <a14:useLocalDpi xmlns:a14="http://schemas.microsoft.com/office/drawing/2010/main" val="0"/>
              </a:ext>
            </a:extLst>
          </a:blip>
          <a:stretch>
            <a:fillRect/>
          </a:stretch>
        </p:blipFill>
        <p:spPr>
          <a:xfrm rot="21224133">
            <a:off x="3328317" y="3385047"/>
            <a:ext cx="1082445" cy="912060"/>
          </a:xfrm>
          <a:prstGeom prst="rect">
            <a:avLst/>
          </a:prstGeom>
        </p:spPr>
      </p:pic>
      <p:pic>
        <p:nvPicPr>
          <p:cNvPr id="599" name="図 598"/>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3390422" y="7932425"/>
            <a:ext cx="981094" cy="870539"/>
          </a:xfrm>
          <a:prstGeom prst="rect">
            <a:avLst/>
          </a:prstGeom>
        </p:spPr>
      </p:pic>
      <p:sp>
        <p:nvSpPr>
          <p:cNvPr id="616" name="TextBox 54"/>
          <p:cNvSpPr txBox="1"/>
          <p:nvPr/>
        </p:nvSpPr>
        <p:spPr>
          <a:xfrm>
            <a:off x="6267184" y="7772054"/>
            <a:ext cx="292546" cy="117280"/>
          </a:xfrm>
          <a:prstGeom prst="rect">
            <a:avLst/>
          </a:prstGeom>
        </p:spPr>
        <p:txBody>
          <a:bodyPr lIns="0" tIns="0" rIns="0" bIns="0" rtlCol="0" anchor="t">
            <a:spAutoFit/>
          </a:bodyPr>
          <a:lstStyle/>
          <a:p>
            <a:pPr>
              <a:lnSpc>
                <a:spcPts val="1032"/>
              </a:lnSpc>
            </a:pPr>
            <a:r>
              <a:rPr lang="en-US" sz="800" spc="24" dirty="0" err="1">
                <a:solidFill>
                  <a:srgbClr val="241D18"/>
                </a:solidFill>
                <a:latin typeface="Poppins"/>
                <a:ea typeface="Poppins"/>
                <a:cs typeface="Poppins"/>
                <a:sym typeface="Poppins"/>
              </a:rPr>
              <a:t>監修</a:t>
            </a:r>
            <a:endParaRPr lang="en-US" sz="800" spc="24" dirty="0">
              <a:solidFill>
                <a:srgbClr val="241D18"/>
              </a:solidFill>
              <a:latin typeface="Poppins"/>
              <a:ea typeface="Poppins"/>
              <a:cs typeface="Poppins"/>
              <a:sym typeface="Poppins"/>
            </a:endParaRPr>
          </a:p>
        </p:txBody>
      </p:sp>
      <p:grpSp>
        <p:nvGrpSpPr>
          <p:cNvPr id="617" name="グループ化 616"/>
          <p:cNvGrpSpPr/>
          <p:nvPr/>
        </p:nvGrpSpPr>
        <p:grpSpPr>
          <a:xfrm>
            <a:off x="4358956" y="7589846"/>
            <a:ext cx="915769" cy="381710"/>
            <a:chOff x="6778545" y="5836747"/>
            <a:chExt cx="1001345" cy="417381"/>
          </a:xfrm>
        </p:grpSpPr>
        <p:sp>
          <p:nvSpPr>
            <p:cNvPr id="618" name="正方形/長方形 5"/>
            <p:cNvSpPr/>
            <p:nvPr/>
          </p:nvSpPr>
          <p:spPr>
            <a:xfrm flipH="1">
              <a:off x="6778545" y="5868466"/>
              <a:ext cx="798052" cy="340097"/>
            </a:xfrm>
            <a:custGeom>
              <a:avLst/>
              <a:gdLst>
                <a:gd name="connsiteX0" fmla="*/ 0 w 654379"/>
                <a:gd name="connsiteY0" fmla="*/ 0 h 261720"/>
                <a:gd name="connsiteX1" fmla="*/ 654379 w 654379"/>
                <a:gd name="connsiteY1" fmla="*/ 0 h 261720"/>
                <a:gd name="connsiteX2" fmla="*/ 654379 w 654379"/>
                <a:gd name="connsiteY2" fmla="*/ 261720 h 261720"/>
                <a:gd name="connsiteX3" fmla="*/ 0 w 654379"/>
                <a:gd name="connsiteY3" fmla="*/ 261720 h 261720"/>
                <a:gd name="connsiteX4" fmla="*/ 0 w 654379"/>
                <a:gd name="connsiteY4" fmla="*/ 0 h 261720"/>
                <a:gd name="connsiteX0" fmla="*/ 0 w 654379"/>
                <a:gd name="connsiteY0" fmla="*/ 0 h 261720"/>
                <a:gd name="connsiteX1" fmla="*/ 442924 w 654379"/>
                <a:gd name="connsiteY1" fmla="*/ 1905 h 261720"/>
                <a:gd name="connsiteX2" fmla="*/ 654379 w 654379"/>
                <a:gd name="connsiteY2" fmla="*/ 261720 h 261720"/>
                <a:gd name="connsiteX3" fmla="*/ 0 w 654379"/>
                <a:gd name="connsiteY3" fmla="*/ 261720 h 261720"/>
                <a:gd name="connsiteX4" fmla="*/ 0 w 654379"/>
                <a:gd name="connsiteY4" fmla="*/ 0 h 261720"/>
                <a:gd name="connsiteX0" fmla="*/ 0 w 735659"/>
                <a:gd name="connsiteY0" fmla="*/ 0 h 261720"/>
                <a:gd name="connsiteX1" fmla="*/ 442924 w 735659"/>
                <a:gd name="connsiteY1" fmla="*/ 1905 h 261720"/>
                <a:gd name="connsiteX2" fmla="*/ 735659 w 735659"/>
                <a:gd name="connsiteY2" fmla="*/ 259765 h 261720"/>
                <a:gd name="connsiteX3" fmla="*/ 0 w 735659"/>
                <a:gd name="connsiteY3" fmla="*/ 261720 h 261720"/>
                <a:gd name="connsiteX4" fmla="*/ 0 w 735659"/>
                <a:gd name="connsiteY4" fmla="*/ 0 h 261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5659" h="261720">
                  <a:moveTo>
                    <a:pt x="0" y="0"/>
                  </a:moveTo>
                  <a:lnTo>
                    <a:pt x="442924" y="1905"/>
                  </a:lnTo>
                  <a:lnTo>
                    <a:pt x="735659" y="259765"/>
                  </a:lnTo>
                  <a:lnTo>
                    <a:pt x="0" y="261720"/>
                  </a:lnTo>
                  <a:lnTo>
                    <a:pt x="0" y="0"/>
                  </a:lnTo>
                  <a:close/>
                </a:path>
              </a:pathLst>
            </a:custGeom>
            <a:solidFill>
              <a:srgbClr val="C3A5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19" name="テキスト ボックス 618"/>
            <p:cNvSpPr txBox="1"/>
            <p:nvPr/>
          </p:nvSpPr>
          <p:spPr>
            <a:xfrm flipH="1">
              <a:off x="6920090" y="5883936"/>
              <a:ext cx="754703" cy="370192"/>
            </a:xfrm>
            <a:prstGeom prst="rect">
              <a:avLst/>
            </a:prstGeom>
            <a:noFill/>
          </p:spPr>
          <p:txBody>
            <a:bodyPr wrap="square" rtlCol="0">
              <a:spAutoFit/>
            </a:bodyPr>
            <a:lstStyle/>
            <a:p>
              <a:r>
                <a:rPr lang="en-US" altLang="ja-JP" sz="1600" b="1" u="sng" dirty="0" smtClean="0">
                  <a:solidFill>
                    <a:schemeClr val="bg1"/>
                  </a:solidFill>
                  <a:latin typeface="Meiryo UI" panose="020B0604030504040204" pitchFamily="50" charset="-128"/>
                  <a:ea typeface="Meiryo UI" panose="020B0604030504040204" pitchFamily="50" charset="-128"/>
                </a:rPr>
                <a:t>1.</a:t>
              </a:r>
              <a:r>
                <a:rPr lang="en-US" altLang="ja-JP" sz="1600" b="1" u="sng" dirty="0">
                  <a:solidFill>
                    <a:schemeClr val="bg1"/>
                  </a:solidFill>
                  <a:latin typeface="Meiryo UI" panose="020B0604030504040204" pitchFamily="50" charset="-128"/>
                  <a:ea typeface="Meiryo UI" panose="020B0604030504040204" pitchFamily="50" charset="-128"/>
                </a:rPr>
                <a:t>6</a:t>
              </a:r>
              <a:r>
                <a:rPr lang="en-US" altLang="ja-JP" sz="1600" b="1" u="sng" dirty="0" smtClean="0">
                  <a:solidFill>
                    <a:schemeClr val="bg1"/>
                  </a:solidFill>
                  <a:latin typeface="Meiryo UI" panose="020B0604030504040204" pitchFamily="50" charset="-128"/>
                  <a:ea typeface="Meiryo UI" panose="020B0604030504040204" pitchFamily="50" charset="-128"/>
                </a:rPr>
                <a:t>g</a:t>
              </a:r>
              <a:endParaRPr lang="ja-JP" altLang="en-US" sz="1200" u="sng" dirty="0">
                <a:solidFill>
                  <a:schemeClr val="bg1"/>
                </a:solidFill>
                <a:latin typeface="Meiryo UI" panose="020B0604030504040204" pitchFamily="50" charset="-128"/>
                <a:ea typeface="Meiryo UI" panose="020B0604030504040204" pitchFamily="50" charset="-128"/>
              </a:endParaRPr>
            </a:p>
          </p:txBody>
        </p:sp>
        <p:sp>
          <p:nvSpPr>
            <p:cNvPr id="620" name="テキスト ボックス 619"/>
            <p:cNvSpPr txBox="1"/>
            <p:nvPr/>
          </p:nvSpPr>
          <p:spPr>
            <a:xfrm>
              <a:off x="7025187" y="5836747"/>
              <a:ext cx="754703" cy="184666"/>
            </a:xfrm>
            <a:prstGeom prst="rect">
              <a:avLst/>
            </a:prstGeom>
            <a:noFill/>
          </p:spPr>
          <p:txBody>
            <a:bodyPr wrap="square" rtlCol="0">
              <a:spAutoFit/>
            </a:bodyPr>
            <a:lstStyle/>
            <a:p>
              <a:r>
                <a:rPr lang="ja-JP" altLang="en-US" sz="600" b="1" dirty="0" smtClean="0">
                  <a:solidFill>
                    <a:schemeClr val="bg1"/>
                  </a:solidFill>
                  <a:latin typeface="Meiryo UI" panose="020B0604030504040204" pitchFamily="50" charset="-128"/>
                  <a:ea typeface="Meiryo UI" panose="020B0604030504040204" pitchFamily="50" charset="-128"/>
                </a:rPr>
                <a:t>食塩</a:t>
              </a:r>
              <a:r>
                <a:rPr lang="ja-JP" altLang="en-US" sz="600" b="1" dirty="0">
                  <a:solidFill>
                    <a:schemeClr val="bg1"/>
                  </a:solidFill>
                  <a:latin typeface="Meiryo UI" panose="020B0604030504040204" pitchFamily="50" charset="-128"/>
                  <a:ea typeface="Meiryo UI" panose="020B0604030504040204" pitchFamily="50" charset="-128"/>
                </a:rPr>
                <a:t>相当量</a:t>
              </a:r>
              <a:endParaRPr lang="ja-JP" altLang="en-US" sz="400" dirty="0">
                <a:solidFill>
                  <a:schemeClr val="bg1"/>
                </a:solidFill>
                <a:latin typeface="Meiryo UI" panose="020B0604030504040204" pitchFamily="50" charset="-128"/>
                <a:ea typeface="Meiryo UI" panose="020B0604030504040204" pitchFamily="50" charset="-128"/>
              </a:endParaRPr>
            </a:p>
          </p:txBody>
        </p:sp>
      </p:grpSp>
      <p:pic>
        <p:nvPicPr>
          <p:cNvPr id="621" name="図 620"/>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5133459" y="7743869"/>
            <a:ext cx="1101385" cy="161772"/>
          </a:xfrm>
          <a:prstGeom prst="rect">
            <a:avLst/>
          </a:prstGeom>
        </p:spPr>
      </p:pic>
      <p:grpSp>
        <p:nvGrpSpPr>
          <p:cNvPr id="622" name="グループ化 621"/>
          <p:cNvGrpSpPr/>
          <p:nvPr/>
        </p:nvGrpSpPr>
        <p:grpSpPr>
          <a:xfrm>
            <a:off x="6347194" y="6778904"/>
            <a:ext cx="339561" cy="310774"/>
            <a:chOff x="2983900" y="6424906"/>
            <a:chExt cx="356609" cy="327859"/>
          </a:xfrm>
        </p:grpSpPr>
        <p:grpSp>
          <p:nvGrpSpPr>
            <p:cNvPr id="623" name="グループ化 622"/>
            <p:cNvGrpSpPr/>
            <p:nvPr/>
          </p:nvGrpSpPr>
          <p:grpSpPr>
            <a:xfrm>
              <a:off x="3049980" y="6424906"/>
              <a:ext cx="201496" cy="201496"/>
              <a:chOff x="8001393" y="2145284"/>
              <a:chExt cx="375425" cy="375425"/>
            </a:xfrm>
          </p:grpSpPr>
          <p:sp>
            <p:nvSpPr>
              <p:cNvPr id="625" name="楕円 624"/>
              <p:cNvSpPr/>
              <p:nvPr/>
            </p:nvSpPr>
            <p:spPr>
              <a:xfrm>
                <a:off x="8001393" y="2145284"/>
                <a:ext cx="375425" cy="3754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26" name="図 625"/>
              <p:cNvPicPr>
                <a:picLocks noChangeAspect="1"/>
              </p:cNvPicPr>
              <p:nvPr/>
            </p:nvPicPr>
            <p:blipFill>
              <a:blip r:embed="rId5" cstate="print">
                <a:biLevel thresh="25000"/>
                <a:extLst>
                  <a:ext uri="{28A0092B-C50C-407E-A947-70E740481C1C}">
                    <a14:useLocalDpi xmlns:a14="http://schemas.microsoft.com/office/drawing/2010/main" val="0"/>
                  </a:ext>
                </a:extLst>
              </a:blip>
              <a:stretch>
                <a:fillRect/>
              </a:stretch>
            </p:blipFill>
            <p:spPr>
              <a:xfrm>
                <a:off x="8048328" y="2166437"/>
                <a:ext cx="300603" cy="327941"/>
              </a:xfrm>
              <a:prstGeom prst="rect">
                <a:avLst/>
              </a:prstGeom>
            </p:spPr>
          </p:pic>
        </p:grpSp>
        <p:sp>
          <p:nvSpPr>
            <p:cNvPr id="624" name="テキスト ボックス 623"/>
            <p:cNvSpPr txBox="1"/>
            <p:nvPr/>
          </p:nvSpPr>
          <p:spPr>
            <a:xfrm>
              <a:off x="2983900" y="6574182"/>
              <a:ext cx="356609" cy="178583"/>
            </a:xfrm>
            <a:prstGeom prst="rect">
              <a:avLst/>
            </a:prstGeom>
            <a:noFill/>
          </p:spPr>
          <p:txBody>
            <a:bodyPr wrap="square" rtlCol="0">
              <a:spAutoFit/>
            </a:bodyPr>
            <a:lstStyle/>
            <a:p>
              <a:pPr algn="ctr"/>
              <a:r>
                <a:rPr lang="en-US" altLang="ja-JP" sz="500" b="1" dirty="0" smtClean="0">
                  <a:solidFill>
                    <a:srgbClr val="FF0000"/>
                  </a:solidFill>
                  <a:latin typeface="Meiryo UI" panose="020B0604030504040204" pitchFamily="50" charset="-128"/>
                  <a:ea typeface="Meiryo UI" panose="020B0604030504040204" pitchFamily="50" charset="-128"/>
                </a:rPr>
                <a:t>Hot</a:t>
              </a:r>
              <a:endParaRPr lang="ja-JP" altLang="en-US" sz="500" b="1" dirty="0">
                <a:solidFill>
                  <a:srgbClr val="FF0000"/>
                </a:solidFill>
                <a:latin typeface="Meiryo UI" panose="020B0604030504040204" pitchFamily="50" charset="-128"/>
                <a:ea typeface="Meiryo UI" panose="020B0604030504040204" pitchFamily="50" charset="-128"/>
              </a:endParaRPr>
            </a:p>
          </p:txBody>
        </p:sp>
      </p:grpSp>
      <p:pic>
        <p:nvPicPr>
          <p:cNvPr id="632" name="図 631"/>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3516328" y="6066535"/>
            <a:ext cx="640543" cy="640543"/>
          </a:xfrm>
          <a:prstGeom prst="rect">
            <a:avLst/>
          </a:prstGeom>
        </p:spPr>
      </p:pic>
      <p:grpSp>
        <p:nvGrpSpPr>
          <p:cNvPr id="265" name="グループ化 264"/>
          <p:cNvGrpSpPr/>
          <p:nvPr/>
        </p:nvGrpSpPr>
        <p:grpSpPr>
          <a:xfrm>
            <a:off x="6106333" y="6778904"/>
            <a:ext cx="339561" cy="310774"/>
            <a:chOff x="2983900" y="6424906"/>
            <a:chExt cx="356609" cy="327859"/>
          </a:xfrm>
        </p:grpSpPr>
        <p:grpSp>
          <p:nvGrpSpPr>
            <p:cNvPr id="267" name="グループ化 266"/>
            <p:cNvGrpSpPr/>
            <p:nvPr/>
          </p:nvGrpSpPr>
          <p:grpSpPr>
            <a:xfrm>
              <a:off x="3049980" y="6424906"/>
              <a:ext cx="201496" cy="201496"/>
              <a:chOff x="8001393" y="2145284"/>
              <a:chExt cx="375425" cy="375425"/>
            </a:xfrm>
          </p:grpSpPr>
          <p:sp>
            <p:nvSpPr>
              <p:cNvPr id="269" name="楕円 268"/>
              <p:cNvSpPr/>
              <p:nvPr/>
            </p:nvSpPr>
            <p:spPr>
              <a:xfrm>
                <a:off x="8001393" y="2145284"/>
                <a:ext cx="375425" cy="37542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70" name="図 269"/>
              <p:cNvPicPr>
                <a:picLocks noChangeAspect="1"/>
              </p:cNvPicPr>
              <p:nvPr/>
            </p:nvPicPr>
            <p:blipFill>
              <a:blip r:embed="rId5" cstate="print">
                <a:biLevel thresh="25000"/>
                <a:extLst>
                  <a:ext uri="{28A0092B-C50C-407E-A947-70E740481C1C}">
                    <a14:useLocalDpi xmlns:a14="http://schemas.microsoft.com/office/drawing/2010/main" val="0"/>
                  </a:ext>
                </a:extLst>
              </a:blip>
              <a:stretch>
                <a:fillRect/>
              </a:stretch>
            </p:blipFill>
            <p:spPr>
              <a:xfrm>
                <a:off x="8048328" y="2166437"/>
                <a:ext cx="300603" cy="327941"/>
              </a:xfrm>
              <a:prstGeom prst="rect">
                <a:avLst/>
              </a:prstGeom>
            </p:spPr>
          </p:pic>
        </p:grpSp>
        <p:sp>
          <p:nvSpPr>
            <p:cNvPr id="268" name="テキスト ボックス 267"/>
            <p:cNvSpPr txBox="1"/>
            <p:nvPr/>
          </p:nvSpPr>
          <p:spPr>
            <a:xfrm>
              <a:off x="2983900" y="6574182"/>
              <a:ext cx="356609" cy="178583"/>
            </a:xfrm>
            <a:prstGeom prst="rect">
              <a:avLst/>
            </a:prstGeom>
            <a:noFill/>
          </p:spPr>
          <p:txBody>
            <a:bodyPr wrap="square" rtlCol="0">
              <a:spAutoFit/>
            </a:bodyPr>
            <a:lstStyle/>
            <a:p>
              <a:pPr algn="ctr"/>
              <a:r>
                <a:rPr lang="en-US" altLang="ja-JP" sz="500" b="1" dirty="0" smtClean="0">
                  <a:solidFill>
                    <a:srgbClr val="FF0000"/>
                  </a:solidFill>
                  <a:latin typeface="Meiryo UI" panose="020B0604030504040204" pitchFamily="50" charset="-128"/>
                  <a:ea typeface="Meiryo UI" panose="020B0604030504040204" pitchFamily="50" charset="-128"/>
                </a:rPr>
                <a:t>Hot</a:t>
              </a:r>
              <a:endParaRPr lang="ja-JP" altLang="en-US" sz="500" b="1" dirty="0">
                <a:solidFill>
                  <a:srgbClr val="FF0000"/>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973539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5">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会社指定">
      <a:majorFont>
        <a:latin typeface="メイリオ"/>
        <a:ea typeface="メイリオ"/>
        <a:cs typeface=""/>
      </a:majorFont>
      <a:minorFont>
        <a:latin typeface="メイリオ"/>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57150">
          <a:solidFill>
            <a:schemeClr val="bg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プレゼンテーション1" id="{C85ADC12-09E9-4162-BF4B-DA7AAD490AEA}" vid="{B7C32699-F9B0-4000-B132-E7DE21CD538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Template>
  <TotalTime>0</TotalTime>
  <Words>267</Words>
  <Application>Microsoft Office PowerPoint</Application>
  <PresentationFormat>A4 210 x 297 mm</PresentationFormat>
  <Paragraphs>37</Paragraphs>
  <Slides>1</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HGS行書体</vt:lpstr>
      <vt:lpstr>Meiryo UI</vt:lpstr>
      <vt:lpstr>ＭＳ Ｐゴシック</vt:lpstr>
      <vt:lpstr>Poppins</vt:lpstr>
      <vt:lpstr>ﾒｲﾘｵ</vt:lpstr>
      <vt:lpstr>Meiryo</vt:lpstr>
      <vt:lpstr>Meiryo</vt:lpstr>
      <vt:lpstr>Arial</vt:lpstr>
      <vt:lpstr>Calibri</vt:lpstr>
      <vt:lpstr>Calibri Light</vt:lpstr>
      <vt:lpstr>5</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2016-07-14T11:01:02Z</dcterms:created>
  <dcterms:modified xsi:type="dcterms:W3CDTF">2025-10-09T02:28:47Z</dcterms:modified>
</cp:coreProperties>
</file>