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0693400" cy="15125700"/>
  <p:notesSz cx="10693400" cy="151257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2" d="100"/>
          <a:sy n="42" d="100"/>
        </p:scale>
        <p:origin x="1310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4688967"/>
            <a:ext cx="9089390" cy="31763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8470392"/>
            <a:ext cx="7485380" cy="37814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3478911"/>
            <a:ext cx="4651629" cy="99829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3478911"/>
            <a:ext cx="4651629" cy="99829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10/30/2023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10/30/2023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10/30/2023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605028"/>
            <a:ext cx="9624060" cy="24201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3478911"/>
            <a:ext cx="9624060" cy="99829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14066901"/>
            <a:ext cx="3421888" cy="7562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14066901"/>
            <a:ext cx="2459482" cy="7562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14066901"/>
            <a:ext cx="2459482" cy="7562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9" Type="http://schemas.openxmlformats.org/officeDocument/2006/relationships/image" Target="../media/image38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42" Type="http://schemas.openxmlformats.org/officeDocument/2006/relationships/image" Target="../media/image41.png"/><Relationship Id="rId47" Type="http://schemas.openxmlformats.org/officeDocument/2006/relationships/image" Target="../media/image46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Relationship Id="rId46" Type="http://schemas.openxmlformats.org/officeDocument/2006/relationships/image" Target="../media/image45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41" Type="http://schemas.openxmlformats.org/officeDocument/2006/relationships/image" Target="../media/image4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40" Type="http://schemas.openxmlformats.org/officeDocument/2006/relationships/image" Target="../media/image39.png"/><Relationship Id="rId45" Type="http://schemas.openxmlformats.org/officeDocument/2006/relationships/image" Target="../media/image44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49" Type="http://schemas.openxmlformats.org/officeDocument/2006/relationships/image" Target="../media/image48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4" Type="http://schemas.openxmlformats.org/officeDocument/2006/relationships/image" Target="../media/image43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43" Type="http://schemas.openxmlformats.org/officeDocument/2006/relationships/image" Target="../media/image42.png"/><Relationship Id="rId48" Type="http://schemas.openxmlformats.org/officeDocument/2006/relationships/image" Target="../media/image47.png"/><Relationship Id="rId8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0692130" cy="15119985"/>
            <a:chOff x="0" y="0"/>
            <a:chExt cx="10692130" cy="151199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692003" cy="1390286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90744" y="36562"/>
              <a:ext cx="3029711" cy="681227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86638" y="565002"/>
              <a:ext cx="222986" cy="20139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486637" y="808877"/>
              <a:ext cx="222986" cy="20904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486638" y="1074663"/>
              <a:ext cx="222986" cy="20139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479669" y="1321535"/>
              <a:ext cx="236918" cy="19841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490614" y="1582804"/>
              <a:ext cx="215023" cy="18448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473703" y="1802324"/>
              <a:ext cx="248856" cy="18017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504553" y="2071091"/>
              <a:ext cx="187147" cy="22496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490614" y="2347295"/>
              <a:ext cx="215023" cy="18448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519493" y="2582745"/>
              <a:ext cx="157276" cy="21501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7479665" y="2825648"/>
              <a:ext cx="237490" cy="494030"/>
            </a:xfrm>
            <a:custGeom>
              <a:avLst/>
              <a:gdLst/>
              <a:ahLst/>
              <a:cxnLst/>
              <a:rect l="l" t="t" r="r" b="b"/>
              <a:pathLst>
                <a:path w="237490" h="494029">
                  <a:moveTo>
                    <a:pt x="132397" y="157276"/>
                  </a:moveTo>
                  <a:lnTo>
                    <a:pt x="103543" y="157276"/>
                  </a:lnTo>
                  <a:lnTo>
                    <a:pt x="103543" y="239903"/>
                  </a:lnTo>
                  <a:lnTo>
                    <a:pt x="132397" y="239903"/>
                  </a:lnTo>
                  <a:lnTo>
                    <a:pt x="132397" y="157276"/>
                  </a:lnTo>
                  <a:close/>
                </a:path>
                <a:path w="237490" h="494029">
                  <a:moveTo>
                    <a:pt x="132397" y="73660"/>
                  </a:moveTo>
                  <a:lnTo>
                    <a:pt x="103543" y="73660"/>
                  </a:lnTo>
                  <a:lnTo>
                    <a:pt x="103543" y="131394"/>
                  </a:lnTo>
                  <a:lnTo>
                    <a:pt x="132397" y="131394"/>
                  </a:lnTo>
                  <a:lnTo>
                    <a:pt x="132397" y="73660"/>
                  </a:lnTo>
                  <a:close/>
                </a:path>
                <a:path w="237490" h="494029">
                  <a:moveTo>
                    <a:pt x="224967" y="157276"/>
                  </a:moveTo>
                  <a:lnTo>
                    <a:pt x="197104" y="157276"/>
                  </a:lnTo>
                  <a:lnTo>
                    <a:pt x="197104" y="170218"/>
                  </a:lnTo>
                  <a:lnTo>
                    <a:pt x="224967" y="170218"/>
                  </a:lnTo>
                  <a:lnTo>
                    <a:pt x="224967" y="157276"/>
                  </a:lnTo>
                  <a:close/>
                </a:path>
                <a:path w="237490" h="494029">
                  <a:moveTo>
                    <a:pt x="224967" y="73660"/>
                  </a:moveTo>
                  <a:lnTo>
                    <a:pt x="197104" y="73660"/>
                  </a:lnTo>
                  <a:lnTo>
                    <a:pt x="197104" y="131394"/>
                  </a:lnTo>
                  <a:lnTo>
                    <a:pt x="224967" y="131394"/>
                  </a:lnTo>
                  <a:lnTo>
                    <a:pt x="224967" y="73660"/>
                  </a:lnTo>
                  <a:close/>
                </a:path>
                <a:path w="237490" h="494029">
                  <a:moveTo>
                    <a:pt x="224967" y="47726"/>
                  </a:moveTo>
                  <a:lnTo>
                    <a:pt x="132397" y="47726"/>
                  </a:lnTo>
                  <a:lnTo>
                    <a:pt x="132397" y="0"/>
                  </a:lnTo>
                  <a:lnTo>
                    <a:pt x="103543" y="0"/>
                  </a:lnTo>
                  <a:lnTo>
                    <a:pt x="103543" y="47726"/>
                  </a:lnTo>
                  <a:lnTo>
                    <a:pt x="10947" y="47726"/>
                  </a:lnTo>
                  <a:lnTo>
                    <a:pt x="10947" y="73126"/>
                  </a:lnTo>
                  <a:lnTo>
                    <a:pt x="10947" y="131546"/>
                  </a:lnTo>
                  <a:lnTo>
                    <a:pt x="10947" y="156946"/>
                  </a:lnTo>
                  <a:lnTo>
                    <a:pt x="10947" y="170916"/>
                  </a:lnTo>
                  <a:lnTo>
                    <a:pt x="38836" y="170916"/>
                  </a:lnTo>
                  <a:lnTo>
                    <a:pt x="38836" y="156946"/>
                  </a:lnTo>
                  <a:lnTo>
                    <a:pt x="224967" y="156946"/>
                  </a:lnTo>
                  <a:lnTo>
                    <a:pt x="224967" y="131546"/>
                  </a:lnTo>
                  <a:lnTo>
                    <a:pt x="38836" y="131546"/>
                  </a:lnTo>
                  <a:lnTo>
                    <a:pt x="38836" y="73126"/>
                  </a:lnTo>
                  <a:lnTo>
                    <a:pt x="224967" y="73126"/>
                  </a:lnTo>
                  <a:lnTo>
                    <a:pt x="224967" y="47726"/>
                  </a:lnTo>
                  <a:close/>
                </a:path>
                <a:path w="237490" h="494029">
                  <a:moveTo>
                    <a:pt x="232930" y="274701"/>
                  </a:moveTo>
                  <a:lnTo>
                    <a:pt x="176199" y="274701"/>
                  </a:lnTo>
                  <a:lnTo>
                    <a:pt x="176199" y="256781"/>
                  </a:lnTo>
                  <a:lnTo>
                    <a:pt x="149326" y="256781"/>
                  </a:lnTo>
                  <a:lnTo>
                    <a:pt x="149326" y="274701"/>
                  </a:lnTo>
                  <a:lnTo>
                    <a:pt x="86614" y="274701"/>
                  </a:lnTo>
                  <a:lnTo>
                    <a:pt x="86614" y="256781"/>
                  </a:lnTo>
                  <a:lnTo>
                    <a:pt x="60718" y="256781"/>
                  </a:lnTo>
                  <a:lnTo>
                    <a:pt x="60718" y="274701"/>
                  </a:lnTo>
                  <a:lnTo>
                    <a:pt x="2997" y="274701"/>
                  </a:lnTo>
                  <a:lnTo>
                    <a:pt x="2997" y="295605"/>
                  </a:lnTo>
                  <a:lnTo>
                    <a:pt x="60718" y="295605"/>
                  </a:lnTo>
                  <a:lnTo>
                    <a:pt x="60718" y="308546"/>
                  </a:lnTo>
                  <a:lnTo>
                    <a:pt x="86614" y="308546"/>
                  </a:lnTo>
                  <a:lnTo>
                    <a:pt x="86614" y="295605"/>
                  </a:lnTo>
                  <a:lnTo>
                    <a:pt x="149326" y="295605"/>
                  </a:lnTo>
                  <a:lnTo>
                    <a:pt x="149326" y="308546"/>
                  </a:lnTo>
                  <a:lnTo>
                    <a:pt x="176199" y="308546"/>
                  </a:lnTo>
                  <a:lnTo>
                    <a:pt x="176199" y="295605"/>
                  </a:lnTo>
                  <a:lnTo>
                    <a:pt x="232930" y="295605"/>
                  </a:lnTo>
                  <a:lnTo>
                    <a:pt x="232930" y="274701"/>
                  </a:lnTo>
                  <a:close/>
                </a:path>
                <a:path w="237490" h="494029">
                  <a:moveTo>
                    <a:pt x="236918" y="442925"/>
                  </a:moveTo>
                  <a:lnTo>
                    <a:pt x="131406" y="442925"/>
                  </a:lnTo>
                  <a:lnTo>
                    <a:pt x="131406" y="423024"/>
                  </a:lnTo>
                  <a:lnTo>
                    <a:pt x="220992" y="423024"/>
                  </a:lnTo>
                  <a:lnTo>
                    <a:pt x="220992" y="403110"/>
                  </a:lnTo>
                  <a:lnTo>
                    <a:pt x="194106" y="403110"/>
                  </a:lnTo>
                  <a:lnTo>
                    <a:pt x="194106" y="379222"/>
                  </a:lnTo>
                  <a:lnTo>
                    <a:pt x="234924" y="379222"/>
                  </a:lnTo>
                  <a:lnTo>
                    <a:pt x="234924" y="359308"/>
                  </a:lnTo>
                  <a:lnTo>
                    <a:pt x="194106" y="359308"/>
                  </a:lnTo>
                  <a:lnTo>
                    <a:pt x="194106" y="335432"/>
                  </a:lnTo>
                  <a:lnTo>
                    <a:pt x="219989" y="335432"/>
                  </a:lnTo>
                  <a:lnTo>
                    <a:pt x="219989" y="315518"/>
                  </a:lnTo>
                  <a:lnTo>
                    <a:pt x="168224" y="315518"/>
                  </a:lnTo>
                  <a:lnTo>
                    <a:pt x="168224" y="335432"/>
                  </a:lnTo>
                  <a:lnTo>
                    <a:pt x="168224" y="359308"/>
                  </a:lnTo>
                  <a:lnTo>
                    <a:pt x="168224" y="379222"/>
                  </a:lnTo>
                  <a:lnTo>
                    <a:pt x="168224" y="403110"/>
                  </a:lnTo>
                  <a:lnTo>
                    <a:pt x="131406" y="403110"/>
                  </a:lnTo>
                  <a:lnTo>
                    <a:pt x="131406" y="379222"/>
                  </a:lnTo>
                  <a:lnTo>
                    <a:pt x="168224" y="379222"/>
                  </a:lnTo>
                  <a:lnTo>
                    <a:pt x="168224" y="359308"/>
                  </a:lnTo>
                  <a:lnTo>
                    <a:pt x="131406" y="359308"/>
                  </a:lnTo>
                  <a:lnTo>
                    <a:pt x="131406" y="335432"/>
                  </a:lnTo>
                  <a:lnTo>
                    <a:pt x="168224" y="335432"/>
                  </a:lnTo>
                  <a:lnTo>
                    <a:pt x="168224" y="315518"/>
                  </a:lnTo>
                  <a:lnTo>
                    <a:pt x="105498" y="315518"/>
                  </a:lnTo>
                  <a:lnTo>
                    <a:pt x="105498" y="335432"/>
                  </a:lnTo>
                  <a:lnTo>
                    <a:pt x="105498" y="359308"/>
                  </a:lnTo>
                  <a:lnTo>
                    <a:pt x="105498" y="379222"/>
                  </a:lnTo>
                  <a:lnTo>
                    <a:pt x="105498" y="403110"/>
                  </a:lnTo>
                  <a:lnTo>
                    <a:pt x="68681" y="403110"/>
                  </a:lnTo>
                  <a:lnTo>
                    <a:pt x="68681" y="379222"/>
                  </a:lnTo>
                  <a:lnTo>
                    <a:pt x="105498" y="379222"/>
                  </a:lnTo>
                  <a:lnTo>
                    <a:pt x="105498" y="359308"/>
                  </a:lnTo>
                  <a:lnTo>
                    <a:pt x="68681" y="359308"/>
                  </a:lnTo>
                  <a:lnTo>
                    <a:pt x="68681" y="335432"/>
                  </a:lnTo>
                  <a:lnTo>
                    <a:pt x="105498" y="335432"/>
                  </a:lnTo>
                  <a:lnTo>
                    <a:pt x="105498" y="315518"/>
                  </a:lnTo>
                  <a:lnTo>
                    <a:pt x="16929" y="315518"/>
                  </a:lnTo>
                  <a:lnTo>
                    <a:pt x="16929" y="335432"/>
                  </a:lnTo>
                  <a:lnTo>
                    <a:pt x="42811" y="335432"/>
                  </a:lnTo>
                  <a:lnTo>
                    <a:pt x="42811" y="359308"/>
                  </a:lnTo>
                  <a:lnTo>
                    <a:pt x="1003" y="359308"/>
                  </a:lnTo>
                  <a:lnTo>
                    <a:pt x="1003" y="379222"/>
                  </a:lnTo>
                  <a:lnTo>
                    <a:pt x="42811" y="379222"/>
                  </a:lnTo>
                  <a:lnTo>
                    <a:pt x="42811" y="403110"/>
                  </a:lnTo>
                  <a:lnTo>
                    <a:pt x="14935" y="403110"/>
                  </a:lnTo>
                  <a:lnTo>
                    <a:pt x="14935" y="423024"/>
                  </a:lnTo>
                  <a:lnTo>
                    <a:pt x="105524" y="423024"/>
                  </a:lnTo>
                  <a:lnTo>
                    <a:pt x="105524" y="442925"/>
                  </a:lnTo>
                  <a:lnTo>
                    <a:pt x="0" y="442925"/>
                  </a:lnTo>
                  <a:lnTo>
                    <a:pt x="0" y="464832"/>
                  </a:lnTo>
                  <a:lnTo>
                    <a:pt x="105524" y="464832"/>
                  </a:lnTo>
                  <a:lnTo>
                    <a:pt x="105524" y="493687"/>
                  </a:lnTo>
                  <a:lnTo>
                    <a:pt x="131406" y="493687"/>
                  </a:lnTo>
                  <a:lnTo>
                    <a:pt x="131406" y="464832"/>
                  </a:lnTo>
                  <a:lnTo>
                    <a:pt x="236918" y="464832"/>
                  </a:lnTo>
                  <a:lnTo>
                    <a:pt x="236918" y="44292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479669" y="3360183"/>
              <a:ext cx="236918" cy="19841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488631" y="3591040"/>
              <a:ext cx="231940" cy="49281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472714" y="4103770"/>
              <a:ext cx="250837" cy="21600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477683" y="4365498"/>
              <a:ext cx="240893" cy="47988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496590" y="4884178"/>
              <a:ext cx="203073" cy="20208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476685" y="5121225"/>
              <a:ext cx="243885" cy="491603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7561250" y="5639727"/>
              <a:ext cx="34925" cy="459105"/>
            </a:xfrm>
            <a:custGeom>
              <a:avLst/>
              <a:gdLst/>
              <a:ahLst/>
              <a:cxnLst/>
              <a:rect l="l" t="t" r="r" b="b"/>
              <a:pathLst>
                <a:path w="34925" h="459104">
                  <a:moveTo>
                    <a:pt x="33845" y="427037"/>
                  </a:moveTo>
                  <a:lnTo>
                    <a:pt x="1003" y="427037"/>
                  </a:lnTo>
                  <a:lnTo>
                    <a:pt x="1003" y="458889"/>
                  </a:lnTo>
                  <a:lnTo>
                    <a:pt x="33845" y="458889"/>
                  </a:lnTo>
                  <a:lnTo>
                    <a:pt x="33845" y="427037"/>
                  </a:lnTo>
                  <a:close/>
                </a:path>
                <a:path w="34925" h="459104">
                  <a:moveTo>
                    <a:pt x="33845" y="172199"/>
                  </a:moveTo>
                  <a:lnTo>
                    <a:pt x="1003" y="172199"/>
                  </a:lnTo>
                  <a:lnTo>
                    <a:pt x="1003" y="204050"/>
                  </a:lnTo>
                  <a:lnTo>
                    <a:pt x="33845" y="204050"/>
                  </a:lnTo>
                  <a:lnTo>
                    <a:pt x="33845" y="172199"/>
                  </a:lnTo>
                  <a:close/>
                </a:path>
                <a:path w="34925" h="459104">
                  <a:moveTo>
                    <a:pt x="34836" y="254825"/>
                  </a:moveTo>
                  <a:lnTo>
                    <a:pt x="0" y="254825"/>
                  </a:lnTo>
                  <a:lnTo>
                    <a:pt x="4991" y="401142"/>
                  </a:lnTo>
                  <a:lnTo>
                    <a:pt x="29870" y="401142"/>
                  </a:lnTo>
                  <a:lnTo>
                    <a:pt x="34836" y="254825"/>
                  </a:lnTo>
                  <a:close/>
                </a:path>
                <a:path w="34925" h="459104">
                  <a:moveTo>
                    <a:pt x="34836" y="0"/>
                  </a:moveTo>
                  <a:lnTo>
                    <a:pt x="0" y="0"/>
                  </a:lnTo>
                  <a:lnTo>
                    <a:pt x="4991" y="146316"/>
                  </a:lnTo>
                  <a:lnTo>
                    <a:pt x="29870" y="146316"/>
                  </a:lnTo>
                  <a:lnTo>
                    <a:pt x="348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026762" y="541223"/>
              <a:ext cx="250837" cy="415880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583778" y="533147"/>
              <a:ext cx="245885" cy="404842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641518" y="4663260"/>
              <a:ext cx="191135" cy="13836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601706" y="4873228"/>
              <a:ext cx="209042" cy="21800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582797" y="5119147"/>
              <a:ext cx="244868" cy="237909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6596736" y="5385435"/>
              <a:ext cx="219075" cy="226695"/>
            </a:xfrm>
            <a:custGeom>
              <a:avLst/>
              <a:gdLst/>
              <a:ahLst/>
              <a:cxnLst/>
              <a:rect l="l" t="t" r="r" b="b"/>
              <a:pathLst>
                <a:path w="219075" h="226695">
                  <a:moveTo>
                    <a:pt x="95554" y="212356"/>
                  </a:moveTo>
                  <a:lnTo>
                    <a:pt x="70662" y="212356"/>
                  </a:lnTo>
                  <a:lnTo>
                    <a:pt x="70662" y="226288"/>
                  </a:lnTo>
                  <a:lnTo>
                    <a:pt x="95554" y="226288"/>
                  </a:lnTo>
                  <a:lnTo>
                    <a:pt x="95554" y="212356"/>
                  </a:lnTo>
                  <a:close/>
                </a:path>
                <a:path w="219075" h="226695">
                  <a:moveTo>
                    <a:pt x="95554" y="137718"/>
                  </a:moveTo>
                  <a:lnTo>
                    <a:pt x="70662" y="137718"/>
                  </a:lnTo>
                  <a:lnTo>
                    <a:pt x="70662" y="191452"/>
                  </a:lnTo>
                  <a:lnTo>
                    <a:pt x="95554" y="191452"/>
                  </a:lnTo>
                  <a:lnTo>
                    <a:pt x="95554" y="137718"/>
                  </a:lnTo>
                  <a:close/>
                </a:path>
                <a:path w="219075" h="226695">
                  <a:moveTo>
                    <a:pt x="95554" y="114300"/>
                  </a:moveTo>
                  <a:lnTo>
                    <a:pt x="0" y="114300"/>
                  </a:lnTo>
                  <a:lnTo>
                    <a:pt x="0" y="137160"/>
                  </a:lnTo>
                  <a:lnTo>
                    <a:pt x="0" y="191770"/>
                  </a:lnTo>
                  <a:lnTo>
                    <a:pt x="0" y="212090"/>
                  </a:lnTo>
                  <a:lnTo>
                    <a:pt x="0" y="226060"/>
                  </a:lnTo>
                  <a:lnTo>
                    <a:pt x="24866" y="226060"/>
                  </a:lnTo>
                  <a:lnTo>
                    <a:pt x="24866" y="212090"/>
                  </a:lnTo>
                  <a:lnTo>
                    <a:pt x="95554" y="212090"/>
                  </a:lnTo>
                  <a:lnTo>
                    <a:pt x="95554" y="191770"/>
                  </a:lnTo>
                  <a:lnTo>
                    <a:pt x="24866" y="191770"/>
                  </a:lnTo>
                  <a:lnTo>
                    <a:pt x="24866" y="137160"/>
                  </a:lnTo>
                  <a:lnTo>
                    <a:pt x="95554" y="137160"/>
                  </a:lnTo>
                  <a:lnTo>
                    <a:pt x="95554" y="114300"/>
                  </a:lnTo>
                  <a:close/>
                </a:path>
                <a:path w="219075" h="226695">
                  <a:moveTo>
                    <a:pt x="196088" y="24218"/>
                  </a:moveTo>
                  <a:lnTo>
                    <a:pt x="169214" y="24218"/>
                  </a:lnTo>
                  <a:lnTo>
                    <a:pt x="169214" y="66027"/>
                  </a:lnTo>
                  <a:lnTo>
                    <a:pt x="196088" y="66027"/>
                  </a:lnTo>
                  <a:lnTo>
                    <a:pt x="196088" y="24218"/>
                  </a:lnTo>
                  <a:close/>
                </a:path>
                <a:path w="219075" h="226695">
                  <a:moveTo>
                    <a:pt x="196088" y="0"/>
                  </a:moveTo>
                  <a:lnTo>
                    <a:pt x="22885" y="0"/>
                  </a:lnTo>
                  <a:lnTo>
                    <a:pt x="22885" y="24130"/>
                  </a:lnTo>
                  <a:lnTo>
                    <a:pt x="22885" y="66040"/>
                  </a:lnTo>
                  <a:lnTo>
                    <a:pt x="22885" y="90170"/>
                  </a:lnTo>
                  <a:lnTo>
                    <a:pt x="196088" y="90170"/>
                  </a:lnTo>
                  <a:lnTo>
                    <a:pt x="196088" y="66040"/>
                  </a:lnTo>
                  <a:lnTo>
                    <a:pt x="49771" y="66040"/>
                  </a:lnTo>
                  <a:lnTo>
                    <a:pt x="49771" y="24130"/>
                  </a:lnTo>
                  <a:lnTo>
                    <a:pt x="196088" y="24130"/>
                  </a:lnTo>
                  <a:lnTo>
                    <a:pt x="196088" y="0"/>
                  </a:lnTo>
                  <a:close/>
                </a:path>
                <a:path w="219075" h="226695">
                  <a:moveTo>
                    <a:pt x="218986" y="212356"/>
                  </a:moveTo>
                  <a:lnTo>
                    <a:pt x="194106" y="212356"/>
                  </a:lnTo>
                  <a:lnTo>
                    <a:pt x="194106" y="226288"/>
                  </a:lnTo>
                  <a:lnTo>
                    <a:pt x="218986" y="226288"/>
                  </a:lnTo>
                  <a:lnTo>
                    <a:pt x="218986" y="212356"/>
                  </a:lnTo>
                  <a:close/>
                </a:path>
                <a:path w="219075" h="226695">
                  <a:moveTo>
                    <a:pt x="218986" y="137718"/>
                  </a:moveTo>
                  <a:lnTo>
                    <a:pt x="194106" y="137718"/>
                  </a:lnTo>
                  <a:lnTo>
                    <a:pt x="194106" y="191452"/>
                  </a:lnTo>
                  <a:lnTo>
                    <a:pt x="218986" y="191452"/>
                  </a:lnTo>
                  <a:lnTo>
                    <a:pt x="218986" y="137718"/>
                  </a:lnTo>
                  <a:close/>
                </a:path>
                <a:path w="219075" h="226695">
                  <a:moveTo>
                    <a:pt x="218986" y="114300"/>
                  </a:moveTo>
                  <a:lnTo>
                    <a:pt x="122428" y="114300"/>
                  </a:lnTo>
                  <a:lnTo>
                    <a:pt x="122428" y="137160"/>
                  </a:lnTo>
                  <a:lnTo>
                    <a:pt x="122428" y="191770"/>
                  </a:lnTo>
                  <a:lnTo>
                    <a:pt x="122428" y="212090"/>
                  </a:lnTo>
                  <a:lnTo>
                    <a:pt x="122428" y="226060"/>
                  </a:lnTo>
                  <a:lnTo>
                    <a:pt x="147307" y="226060"/>
                  </a:lnTo>
                  <a:lnTo>
                    <a:pt x="147307" y="212090"/>
                  </a:lnTo>
                  <a:lnTo>
                    <a:pt x="218986" y="212090"/>
                  </a:lnTo>
                  <a:lnTo>
                    <a:pt x="218986" y="191770"/>
                  </a:lnTo>
                  <a:lnTo>
                    <a:pt x="147307" y="191770"/>
                  </a:lnTo>
                  <a:lnTo>
                    <a:pt x="147307" y="137160"/>
                  </a:lnTo>
                  <a:lnTo>
                    <a:pt x="218986" y="137160"/>
                  </a:lnTo>
                  <a:lnTo>
                    <a:pt x="218986" y="1143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582793" y="5648676"/>
              <a:ext cx="246862" cy="205054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599706" y="5881609"/>
              <a:ext cx="213029" cy="244868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730118" y="6152364"/>
              <a:ext cx="80632" cy="81622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6138837" y="632790"/>
              <a:ext cx="241935" cy="385445"/>
            </a:xfrm>
            <a:custGeom>
              <a:avLst/>
              <a:gdLst/>
              <a:ahLst/>
              <a:cxnLst/>
              <a:rect l="l" t="t" r="r" b="b"/>
              <a:pathLst>
                <a:path w="241935" h="385444">
                  <a:moveTo>
                    <a:pt x="221983" y="176834"/>
                  </a:moveTo>
                  <a:lnTo>
                    <a:pt x="194106" y="176834"/>
                  </a:lnTo>
                  <a:lnTo>
                    <a:pt x="194106" y="202234"/>
                  </a:lnTo>
                  <a:lnTo>
                    <a:pt x="194106" y="339394"/>
                  </a:lnTo>
                  <a:lnTo>
                    <a:pt x="49771" y="339394"/>
                  </a:lnTo>
                  <a:lnTo>
                    <a:pt x="49771" y="202234"/>
                  </a:lnTo>
                  <a:lnTo>
                    <a:pt x="194106" y="202234"/>
                  </a:lnTo>
                  <a:lnTo>
                    <a:pt x="194106" y="176834"/>
                  </a:lnTo>
                  <a:lnTo>
                    <a:pt x="20904" y="176834"/>
                  </a:lnTo>
                  <a:lnTo>
                    <a:pt x="20904" y="202234"/>
                  </a:lnTo>
                  <a:lnTo>
                    <a:pt x="20904" y="339394"/>
                  </a:lnTo>
                  <a:lnTo>
                    <a:pt x="20904" y="364794"/>
                  </a:lnTo>
                  <a:lnTo>
                    <a:pt x="20904" y="385114"/>
                  </a:lnTo>
                  <a:lnTo>
                    <a:pt x="49771" y="385114"/>
                  </a:lnTo>
                  <a:lnTo>
                    <a:pt x="49771" y="364794"/>
                  </a:lnTo>
                  <a:lnTo>
                    <a:pt x="194106" y="364794"/>
                  </a:lnTo>
                  <a:lnTo>
                    <a:pt x="194106" y="385254"/>
                  </a:lnTo>
                  <a:lnTo>
                    <a:pt x="221983" y="385254"/>
                  </a:lnTo>
                  <a:lnTo>
                    <a:pt x="221983" y="202095"/>
                  </a:lnTo>
                  <a:lnTo>
                    <a:pt x="221983" y="176834"/>
                  </a:lnTo>
                  <a:close/>
                </a:path>
                <a:path w="241935" h="385444">
                  <a:moveTo>
                    <a:pt x="241884" y="0"/>
                  </a:moveTo>
                  <a:lnTo>
                    <a:pt x="0" y="0"/>
                  </a:lnTo>
                  <a:lnTo>
                    <a:pt x="0" y="29870"/>
                  </a:lnTo>
                  <a:lnTo>
                    <a:pt x="241884" y="29870"/>
                  </a:lnTo>
                  <a:lnTo>
                    <a:pt x="24188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136835" y="1040811"/>
              <a:ext cx="244881" cy="241896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142822" y="1319542"/>
              <a:ext cx="234911" cy="165239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6137831" y="1563422"/>
              <a:ext cx="244881" cy="218986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6140815" y="1805313"/>
              <a:ext cx="238912" cy="231927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6289136" y="2074082"/>
              <a:ext cx="74930" cy="78105"/>
            </a:xfrm>
            <a:custGeom>
              <a:avLst/>
              <a:gdLst/>
              <a:ahLst/>
              <a:cxnLst/>
              <a:rect l="l" t="t" r="r" b="b"/>
              <a:pathLst>
                <a:path w="74929" h="78105">
                  <a:moveTo>
                    <a:pt x="19913" y="0"/>
                  </a:moveTo>
                  <a:lnTo>
                    <a:pt x="0" y="17906"/>
                  </a:lnTo>
                  <a:lnTo>
                    <a:pt x="54749" y="77635"/>
                  </a:lnTo>
                  <a:lnTo>
                    <a:pt x="74663" y="58724"/>
                  </a:lnTo>
                  <a:lnTo>
                    <a:pt x="199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6137833" y="2316899"/>
              <a:ext cx="242887" cy="2383127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688908" y="533057"/>
              <a:ext cx="250837" cy="2767390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5713781" y="3357245"/>
              <a:ext cx="201295" cy="209550"/>
            </a:xfrm>
            <a:custGeom>
              <a:avLst/>
              <a:gdLst/>
              <a:ahLst/>
              <a:cxnLst/>
              <a:rect l="l" t="t" r="r" b="b"/>
              <a:pathLst>
                <a:path w="201295" h="209550">
                  <a:moveTo>
                    <a:pt x="201079" y="188201"/>
                  </a:moveTo>
                  <a:lnTo>
                    <a:pt x="173215" y="188201"/>
                  </a:lnTo>
                  <a:lnTo>
                    <a:pt x="173215" y="209105"/>
                  </a:lnTo>
                  <a:lnTo>
                    <a:pt x="201079" y="209105"/>
                  </a:lnTo>
                  <a:lnTo>
                    <a:pt x="201079" y="188201"/>
                  </a:lnTo>
                  <a:close/>
                </a:path>
                <a:path w="201295" h="209550">
                  <a:moveTo>
                    <a:pt x="201079" y="25958"/>
                  </a:moveTo>
                  <a:lnTo>
                    <a:pt x="173215" y="25958"/>
                  </a:lnTo>
                  <a:lnTo>
                    <a:pt x="173215" y="163322"/>
                  </a:lnTo>
                  <a:lnTo>
                    <a:pt x="201079" y="163322"/>
                  </a:lnTo>
                  <a:lnTo>
                    <a:pt x="201079" y="25958"/>
                  </a:lnTo>
                  <a:close/>
                </a:path>
                <a:path w="201295" h="209550">
                  <a:moveTo>
                    <a:pt x="201079" y="0"/>
                  </a:moveTo>
                  <a:lnTo>
                    <a:pt x="0" y="0"/>
                  </a:lnTo>
                  <a:lnTo>
                    <a:pt x="0" y="25400"/>
                  </a:lnTo>
                  <a:lnTo>
                    <a:pt x="0" y="163830"/>
                  </a:lnTo>
                  <a:lnTo>
                    <a:pt x="0" y="187960"/>
                  </a:lnTo>
                  <a:lnTo>
                    <a:pt x="0" y="209550"/>
                  </a:lnTo>
                  <a:lnTo>
                    <a:pt x="28879" y="209550"/>
                  </a:lnTo>
                  <a:lnTo>
                    <a:pt x="28879" y="187960"/>
                  </a:lnTo>
                  <a:lnTo>
                    <a:pt x="201079" y="187960"/>
                  </a:lnTo>
                  <a:lnTo>
                    <a:pt x="201079" y="163830"/>
                  </a:lnTo>
                  <a:lnTo>
                    <a:pt x="28879" y="163830"/>
                  </a:lnTo>
                  <a:lnTo>
                    <a:pt x="28879" y="25400"/>
                  </a:lnTo>
                  <a:lnTo>
                    <a:pt x="201079" y="25400"/>
                  </a:lnTo>
                  <a:lnTo>
                    <a:pt x="2010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703821" y="3632925"/>
              <a:ext cx="220992" cy="168224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5749616" y="3898767"/>
              <a:ext cx="191135" cy="138366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5693881" y="4095803"/>
              <a:ext cx="240893" cy="234924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5703821" y="4397418"/>
              <a:ext cx="220992" cy="168224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5688908" y="4629347"/>
              <a:ext cx="250837" cy="1724094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7871459" y="403860"/>
              <a:ext cx="1429511" cy="9512792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7973631" y="506323"/>
              <a:ext cx="1045844" cy="9130030"/>
            </a:xfrm>
            <a:custGeom>
              <a:avLst/>
              <a:gdLst/>
              <a:ahLst/>
              <a:cxnLst/>
              <a:rect l="l" t="t" r="r" b="b"/>
              <a:pathLst>
                <a:path w="1045845" h="9130030">
                  <a:moveTo>
                    <a:pt x="260007" y="3354184"/>
                  </a:moveTo>
                  <a:lnTo>
                    <a:pt x="208572" y="3331997"/>
                  </a:lnTo>
                  <a:lnTo>
                    <a:pt x="158267" y="3312922"/>
                  </a:lnTo>
                  <a:lnTo>
                    <a:pt x="109093" y="3296958"/>
                  </a:lnTo>
                  <a:lnTo>
                    <a:pt x="61036" y="3284093"/>
                  </a:lnTo>
                  <a:lnTo>
                    <a:pt x="16967" y="3367748"/>
                  </a:lnTo>
                  <a:lnTo>
                    <a:pt x="69532" y="3383572"/>
                  </a:lnTo>
                  <a:lnTo>
                    <a:pt x="120967" y="3402800"/>
                  </a:lnTo>
                  <a:lnTo>
                    <a:pt x="171272" y="3425406"/>
                  </a:lnTo>
                  <a:lnTo>
                    <a:pt x="220446" y="3451402"/>
                  </a:lnTo>
                  <a:lnTo>
                    <a:pt x="260007" y="3354184"/>
                  </a:lnTo>
                  <a:close/>
                </a:path>
                <a:path w="1045845" h="9130030">
                  <a:moveTo>
                    <a:pt x="278104" y="3548634"/>
                  </a:moveTo>
                  <a:lnTo>
                    <a:pt x="243052" y="3464966"/>
                  </a:lnTo>
                  <a:lnTo>
                    <a:pt x="196392" y="3498837"/>
                  </a:lnTo>
                  <a:lnTo>
                    <a:pt x="149542" y="3528999"/>
                  </a:lnTo>
                  <a:lnTo>
                    <a:pt x="102514" y="3555454"/>
                  </a:lnTo>
                  <a:lnTo>
                    <a:pt x="55308" y="3578199"/>
                  </a:lnTo>
                  <a:lnTo>
                    <a:pt x="7912" y="3597237"/>
                  </a:lnTo>
                  <a:lnTo>
                    <a:pt x="61036" y="3685413"/>
                  </a:lnTo>
                  <a:lnTo>
                    <a:pt x="110604" y="3662946"/>
                  </a:lnTo>
                  <a:lnTo>
                    <a:pt x="157086" y="3638029"/>
                  </a:lnTo>
                  <a:lnTo>
                    <a:pt x="200507" y="3610673"/>
                  </a:lnTo>
                  <a:lnTo>
                    <a:pt x="240842" y="3580879"/>
                  </a:lnTo>
                  <a:lnTo>
                    <a:pt x="278104" y="3548634"/>
                  </a:lnTo>
                  <a:close/>
                </a:path>
                <a:path w="1045845" h="9130030">
                  <a:moveTo>
                    <a:pt x="308635" y="71221"/>
                  </a:moveTo>
                  <a:lnTo>
                    <a:pt x="220459" y="71221"/>
                  </a:lnTo>
                  <a:lnTo>
                    <a:pt x="220459" y="154889"/>
                  </a:lnTo>
                  <a:lnTo>
                    <a:pt x="220459" y="768743"/>
                  </a:lnTo>
                  <a:lnTo>
                    <a:pt x="136804" y="768743"/>
                  </a:lnTo>
                  <a:lnTo>
                    <a:pt x="136804" y="154889"/>
                  </a:lnTo>
                  <a:lnTo>
                    <a:pt x="220459" y="154889"/>
                  </a:lnTo>
                  <a:lnTo>
                    <a:pt x="220459" y="71221"/>
                  </a:lnTo>
                  <a:lnTo>
                    <a:pt x="48628" y="71221"/>
                  </a:lnTo>
                  <a:lnTo>
                    <a:pt x="48628" y="954138"/>
                  </a:lnTo>
                  <a:lnTo>
                    <a:pt x="136804" y="954138"/>
                  </a:lnTo>
                  <a:lnTo>
                    <a:pt x="136804" y="852398"/>
                  </a:lnTo>
                  <a:lnTo>
                    <a:pt x="308635" y="852398"/>
                  </a:lnTo>
                  <a:lnTo>
                    <a:pt x="308635" y="768743"/>
                  </a:lnTo>
                  <a:lnTo>
                    <a:pt x="308635" y="154889"/>
                  </a:lnTo>
                  <a:lnTo>
                    <a:pt x="308635" y="71221"/>
                  </a:lnTo>
                  <a:close/>
                </a:path>
                <a:path w="1045845" h="9130030">
                  <a:moveTo>
                    <a:pt x="317677" y="2522143"/>
                  </a:moveTo>
                  <a:lnTo>
                    <a:pt x="229501" y="2522143"/>
                  </a:lnTo>
                  <a:lnTo>
                    <a:pt x="228180" y="2587333"/>
                  </a:lnTo>
                  <a:lnTo>
                    <a:pt x="226479" y="2646502"/>
                  </a:lnTo>
                  <a:lnTo>
                    <a:pt x="224409" y="2699639"/>
                  </a:lnTo>
                  <a:lnTo>
                    <a:pt x="221957" y="2746743"/>
                  </a:lnTo>
                  <a:lnTo>
                    <a:pt x="219125" y="2787802"/>
                  </a:lnTo>
                  <a:lnTo>
                    <a:pt x="208927" y="2868079"/>
                  </a:lnTo>
                  <a:lnTo>
                    <a:pt x="199250" y="2913291"/>
                  </a:lnTo>
                  <a:lnTo>
                    <a:pt x="186880" y="2958503"/>
                  </a:lnTo>
                  <a:lnTo>
                    <a:pt x="171843" y="3003727"/>
                  </a:lnTo>
                  <a:lnTo>
                    <a:pt x="246456" y="3060255"/>
                  </a:lnTo>
                  <a:lnTo>
                    <a:pt x="262915" y="3012783"/>
                  </a:lnTo>
                  <a:lnTo>
                    <a:pt x="276834" y="2965119"/>
                  </a:lnTo>
                  <a:lnTo>
                    <a:pt x="288378" y="2916732"/>
                  </a:lnTo>
                  <a:lnTo>
                    <a:pt x="297459" y="2867812"/>
                  </a:lnTo>
                  <a:lnTo>
                    <a:pt x="304114" y="2818333"/>
                  </a:lnTo>
                  <a:lnTo>
                    <a:pt x="310134" y="2750756"/>
                  </a:lnTo>
                  <a:lnTo>
                    <a:pt x="312585" y="2705290"/>
                  </a:lnTo>
                  <a:lnTo>
                    <a:pt x="314655" y="2652026"/>
                  </a:lnTo>
                  <a:lnTo>
                    <a:pt x="316357" y="2590977"/>
                  </a:lnTo>
                  <a:lnTo>
                    <a:pt x="317677" y="2522143"/>
                  </a:lnTo>
                  <a:close/>
                </a:path>
                <a:path w="1045845" h="9130030">
                  <a:moveTo>
                    <a:pt x="322186" y="3195917"/>
                  </a:moveTo>
                  <a:lnTo>
                    <a:pt x="278104" y="3173514"/>
                  </a:lnTo>
                  <a:lnTo>
                    <a:pt x="231749" y="3152673"/>
                  </a:lnTo>
                  <a:lnTo>
                    <a:pt x="183146" y="3133382"/>
                  </a:lnTo>
                  <a:lnTo>
                    <a:pt x="132270" y="3115653"/>
                  </a:lnTo>
                  <a:lnTo>
                    <a:pt x="83667" y="3191395"/>
                  </a:lnTo>
                  <a:lnTo>
                    <a:pt x="129730" y="3209899"/>
                  </a:lnTo>
                  <a:lnTo>
                    <a:pt x="175234" y="3231527"/>
                  </a:lnTo>
                  <a:lnTo>
                    <a:pt x="220167" y="3256254"/>
                  </a:lnTo>
                  <a:lnTo>
                    <a:pt x="264541" y="3284093"/>
                  </a:lnTo>
                  <a:lnTo>
                    <a:pt x="322186" y="3195917"/>
                  </a:lnTo>
                  <a:close/>
                </a:path>
                <a:path w="1045845" h="9130030">
                  <a:moveTo>
                    <a:pt x="326720" y="1102220"/>
                  </a:moveTo>
                  <a:lnTo>
                    <a:pt x="229489" y="1102220"/>
                  </a:lnTo>
                  <a:lnTo>
                    <a:pt x="229489" y="1190396"/>
                  </a:lnTo>
                  <a:lnTo>
                    <a:pt x="229489" y="1782775"/>
                  </a:lnTo>
                  <a:lnTo>
                    <a:pt x="132283" y="1782775"/>
                  </a:lnTo>
                  <a:lnTo>
                    <a:pt x="132283" y="1190396"/>
                  </a:lnTo>
                  <a:lnTo>
                    <a:pt x="229489" y="1190396"/>
                  </a:lnTo>
                  <a:lnTo>
                    <a:pt x="229489" y="1102220"/>
                  </a:lnTo>
                  <a:lnTo>
                    <a:pt x="35052" y="1102220"/>
                  </a:lnTo>
                  <a:lnTo>
                    <a:pt x="35052" y="1972691"/>
                  </a:lnTo>
                  <a:lnTo>
                    <a:pt x="132283" y="1972691"/>
                  </a:lnTo>
                  <a:lnTo>
                    <a:pt x="132283" y="1870951"/>
                  </a:lnTo>
                  <a:lnTo>
                    <a:pt x="326720" y="1870951"/>
                  </a:lnTo>
                  <a:lnTo>
                    <a:pt x="326720" y="1782775"/>
                  </a:lnTo>
                  <a:lnTo>
                    <a:pt x="326720" y="1190396"/>
                  </a:lnTo>
                  <a:lnTo>
                    <a:pt x="326720" y="1102220"/>
                  </a:lnTo>
                  <a:close/>
                </a:path>
                <a:path w="1045845" h="9130030">
                  <a:moveTo>
                    <a:pt x="386626" y="7209155"/>
                  </a:moveTo>
                  <a:lnTo>
                    <a:pt x="274713" y="7205764"/>
                  </a:lnTo>
                  <a:lnTo>
                    <a:pt x="273964" y="7261098"/>
                  </a:lnTo>
                  <a:lnTo>
                    <a:pt x="271703" y="7315301"/>
                  </a:lnTo>
                  <a:lnTo>
                    <a:pt x="267931" y="7368375"/>
                  </a:lnTo>
                  <a:lnTo>
                    <a:pt x="262661" y="7420318"/>
                  </a:lnTo>
                  <a:lnTo>
                    <a:pt x="255879" y="7471118"/>
                  </a:lnTo>
                  <a:lnTo>
                    <a:pt x="247586" y="7520800"/>
                  </a:lnTo>
                  <a:lnTo>
                    <a:pt x="237782" y="7569352"/>
                  </a:lnTo>
                  <a:lnTo>
                    <a:pt x="226479" y="7616774"/>
                  </a:lnTo>
                  <a:lnTo>
                    <a:pt x="213664" y="7663053"/>
                  </a:lnTo>
                  <a:lnTo>
                    <a:pt x="199351" y="7708214"/>
                  </a:lnTo>
                  <a:lnTo>
                    <a:pt x="183515" y="7752245"/>
                  </a:lnTo>
                  <a:lnTo>
                    <a:pt x="166179" y="7795133"/>
                  </a:lnTo>
                  <a:lnTo>
                    <a:pt x="147345" y="7836903"/>
                  </a:lnTo>
                  <a:lnTo>
                    <a:pt x="126987" y="7877530"/>
                  </a:lnTo>
                  <a:lnTo>
                    <a:pt x="105130" y="7917040"/>
                  </a:lnTo>
                  <a:lnTo>
                    <a:pt x="81775" y="7955407"/>
                  </a:lnTo>
                  <a:lnTo>
                    <a:pt x="56896" y="7992656"/>
                  </a:lnTo>
                  <a:lnTo>
                    <a:pt x="30518" y="8028762"/>
                  </a:lnTo>
                  <a:lnTo>
                    <a:pt x="116446" y="8103375"/>
                  </a:lnTo>
                  <a:lnTo>
                    <a:pt x="147612" y="8059737"/>
                  </a:lnTo>
                  <a:lnTo>
                    <a:pt x="176796" y="8015224"/>
                  </a:lnTo>
                  <a:lnTo>
                    <a:pt x="204000" y="7969859"/>
                  </a:lnTo>
                  <a:lnTo>
                    <a:pt x="229209" y="7923619"/>
                  </a:lnTo>
                  <a:lnTo>
                    <a:pt x="252450" y="7876514"/>
                  </a:lnTo>
                  <a:lnTo>
                    <a:pt x="273710" y="7828547"/>
                  </a:lnTo>
                  <a:lnTo>
                    <a:pt x="292976" y="7779702"/>
                  </a:lnTo>
                  <a:lnTo>
                    <a:pt x="310273" y="7730007"/>
                  </a:lnTo>
                  <a:lnTo>
                    <a:pt x="325577" y="7679436"/>
                  </a:lnTo>
                  <a:lnTo>
                    <a:pt x="337731" y="7633436"/>
                  </a:lnTo>
                  <a:lnTo>
                    <a:pt x="348526" y="7585875"/>
                  </a:lnTo>
                  <a:lnTo>
                    <a:pt x="357987" y="7536751"/>
                  </a:lnTo>
                  <a:lnTo>
                    <a:pt x="366115" y="7486066"/>
                  </a:lnTo>
                  <a:lnTo>
                    <a:pt x="372897" y="7433805"/>
                  </a:lnTo>
                  <a:lnTo>
                    <a:pt x="378345" y="7379995"/>
                  </a:lnTo>
                  <a:lnTo>
                    <a:pt x="382447" y="7324611"/>
                  </a:lnTo>
                  <a:lnTo>
                    <a:pt x="385203" y="7267664"/>
                  </a:lnTo>
                  <a:lnTo>
                    <a:pt x="386626" y="7209155"/>
                  </a:lnTo>
                  <a:close/>
                </a:path>
                <a:path w="1045845" h="9130030">
                  <a:moveTo>
                    <a:pt x="506463" y="8465109"/>
                  </a:moveTo>
                  <a:lnTo>
                    <a:pt x="469823" y="8437321"/>
                  </a:lnTo>
                  <a:lnTo>
                    <a:pt x="431711" y="8409927"/>
                  </a:lnTo>
                  <a:lnTo>
                    <a:pt x="392099" y="8382927"/>
                  </a:lnTo>
                  <a:lnTo>
                    <a:pt x="351015" y="8356308"/>
                  </a:lnTo>
                  <a:lnTo>
                    <a:pt x="308444" y="8330070"/>
                  </a:lnTo>
                  <a:lnTo>
                    <a:pt x="264388" y="8304238"/>
                  </a:lnTo>
                  <a:lnTo>
                    <a:pt x="218859" y="8278787"/>
                  </a:lnTo>
                  <a:lnTo>
                    <a:pt x="171831" y="8253717"/>
                  </a:lnTo>
                  <a:lnTo>
                    <a:pt x="114185" y="8346414"/>
                  </a:lnTo>
                  <a:lnTo>
                    <a:pt x="157340" y="8371510"/>
                  </a:lnTo>
                  <a:lnTo>
                    <a:pt x="199745" y="8397075"/>
                  </a:lnTo>
                  <a:lnTo>
                    <a:pt x="241414" y="8423097"/>
                  </a:lnTo>
                  <a:lnTo>
                    <a:pt x="282333" y="8449577"/>
                  </a:lnTo>
                  <a:lnTo>
                    <a:pt x="322529" y="8476513"/>
                  </a:lnTo>
                  <a:lnTo>
                    <a:pt x="361975" y="8503907"/>
                  </a:lnTo>
                  <a:lnTo>
                    <a:pt x="400672" y="8531771"/>
                  </a:lnTo>
                  <a:lnTo>
                    <a:pt x="438632" y="8560079"/>
                  </a:lnTo>
                  <a:lnTo>
                    <a:pt x="506463" y="8465109"/>
                  </a:lnTo>
                  <a:close/>
                </a:path>
                <a:path w="1045845" h="9130030">
                  <a:moveTo>
                    <a:pt x="565251" y="2522143"/>
                  </a:moveTo>
                  <a:lnTo>
                    <a:pt x="480466" y="2522143"/>
                  </a:lnTo>
                  <a:lnTo>
                    <a:pt x="480466" y="2941548"/>
                  </a:lnTo>
                  <a:lnTo>
                    <a:pt x="565251" y="2941548"/>
                  </a:lnTo>
                  <a:lnTo>
                    <a:pt x="565251" y="2522143"/>
                  </a:lnTo>
                  <a:close/>
                </a:path>
                <a:path w="1045845" h="9130030">
                  <a:moveTo>
                    <a:pt x="573163" y="2367267"/>
                  </a:moveTo>
                  <a:lnTo>
                    <a:pt x="445427" y="2367267"/>
                  </a:lnTo>
                  <a:lnTo>
                    <a:pt x="445427" y="2270048"/>
                  </a:lnTo>
                  <a:lnTo>
                    <a:pt x="348195" y="2270048"/>
                  </a:lnTo>
                  <a:lnTo>
                    <a:pt x="348195" y="2367267"/>
                  </a:lnTo>
                  <a:lnTo>
                    <a:pt x="206883" y="2367267"/>
                  </a:lnTo>
                  <a:lnTo>
                    <a:pt x="206883" y="2459964"/>
                  </a:lnTo>
                  <a:lnTo>
                    <a:pt x="348195" y="2459964"/>
                  </a:lnTo>
                  <a:lnTo>
                    <a:pt x="348195" y="3105480"/>
                  </a:lnTo>
                  <a:lnTo>
                    <a:pt x="445427" y="3105480"/>
                  </a:lnTo>
                  <a:lnTo>
                    <a:pt x="445427" y="2459964"/>
                  </a:lnTo>
                  <a:lnTo>
                    <a:pt x="573163" y="2459964"/>
                  </a:lnTo>
                  <a:lnTo>
                    <a:pt x="573163" y="2367267"/>
                  </a:lnTo>
                  <a:close/>
                </a:path>
                <a:path w="1045845" h="9130030">
                  <a:moveTo>
                    <a:pt x="679437" y="194449"/>
                  </a:moveTo>
                  <a:lnTo>
                    <a:pt x="517779" y="194449"/>
                  </a:lnTo>
                  <a:lnTo>
                    <a:pt x="518833" y="148386"/>
                  </a:lnTo>
                  <a:lnTo>
                    <a:pt x="519747" y="100634"/>
                  </a:lnTo>
                  <a:lnTo>
                    <a:pt x="520522" y="51168"/>
                  </a:lnTo>
                  <a:lnTo>
                    <a:pt x="521169" y="0"/>
                  </a:lnTo>
                  <a:lnTo>
                    <a:pt x="423951" y="0"/>
                  </a:lnTo>
                  <a:lnTo>
                    <a:pt x="423303" y="51168"/>
                  </a:lnTo>
                  <a:lnTo>
                    <a:pt x="422529" y="100634"/>
                  </a:lnTo>
                  <a:lnTo>
                    <a:pt x="421614" y="148386"/>
                  </a:lnTo>
                  <a:lnTo>
                    <a:pt x="420560" y="194449"/>
                  </a:lnTo>
                  <a:lnTo>
                    <a:pt x="339166" y="194449"/>
                  </a:lnTo>
                  <a:lnTo>
                    <a:pt x="339166" y="282625"/>
                  </a:lnTo>
                  <a:lnTo>
                    <a:pt x="418287" y="282625"/>
                  </a:lnTo>
                  <a:lnTo>
                    <a:pt x="415467" y="345503"/>
                  </a:lnTo>
                  <a:lnTo>
                    <a:pt x="412191" y="404266"/>
                  </a:lnTo>
                  <a:lnTo>
                    <a:pt x="408457" y="458927"/>
                  </a:lnTo>
                  <a:lnTo>
                    <a:pt x="404253" y="509473"/>
                  </a:lnTo>
                  <a:lnTo>
                    <a:pt x="399592" y="555917"/>
                  </a:lnTo>
                  <a:lnTo>
                    <a:pt x="394474" y="598246"/>
                  </a:lnTo>
                  <a:lnTo>
                    <a:pt x="388899" y="636473"/>
                  </a:lnTo>
                  <a:lnTo>
                    <a:pt x="378942" y="688352"/>
                  </a:lnTo>
                  <a:lnTo>
                    <a:pt x="366407" y="739228"/>
                  </a:lnTo>
                  <a:lnTo>
                    <a:pt x="351307" y="789101"/>
                  </a:lnTo>
                  <a:lnTo>
                    <a:pt x="333616" y="837958"/>
                  </a:lnTo>
                  <a:lnTo>
                    <a:pt x="313372" y="885812"/>
                  </a:lnTo>
                  <a:lnTo>
                    <a:pt x="290550" y="932662"/>
                  </a:lnTo>
                  <a:lnTo>
                    <a:pt x="357251" y="1016317"/>
                  </a:lnTo>
                  <a:lnTo>
                    <a:pt x="381000" y="971296"/>
                  </a:lnTo>
                  <a:lnTo>
                    <a:pt x="402526" y="925537"/>
                  </a:lnTo>
                  <a:lnTo>
                    <a:pt x="421855" y="878979"/>
                  </a:lnTo>
                  <a:lnTo>
                    <a:pt x="438912" y="831773"/>
                  </a:lnTo>
                  <a:lnTo>
                    <a:pt x="453771" y="783780"/>
                  </a:lnTo>
                  <a:lnTo>
                    <a:pt x="466407" y="735050"/>
                  </a:lnTo>
                  <a:lnTo>
                    <a:pt x="476808" y="685571"/>
                  </a:lnTo>
                  <a:lnTo>
                    <a:pt x="484987" y="635342"/>
                  </a:lnTo>
                  <a:lnTo>
                    <a:pt x="490867" y="593826"/>
                  </a:lnTo>
                  <a:lnTo>
                    <a:pt x="496239" y="549351"/>
                  </a:lnTo>
                  <a:lnTo>
                    <a:pt x="501103" y="501916"/>
                  </a:lnTo>
                  <a:lnTo>
                    <a:pt x="505460" y="451523"/>
                  </a:lnTo>
                  <a:lnTo>
                    <a:pt x="509320" y="398183"/>
                  </a:lnTo>
                  <a:lnTo>
                    <a:pt x="512673" y="341884"/>
                  </a:lnTo>
                  <a:lnTo>
                    <a:pt x="515518" y="282625"/>
                  </a:lnTo>
                  <a:lnTo>
                    <a:pt x="586740" y="282625"/>
                  </a:lnTo>
                  <a:lnTo>
                    <a:pt x="586498" y="361988"/>
                  </a:lnTo>
                  <a:lnTo>
                    <a:pt x="586206" y="435190"/>
                  </a:lnTo>
                  <a:lnTo>
                    <a:pt x="585812" y="509473"/>
                  </a:lnTo>
                  <a:lnTo>
                    <a:pt x="585457" y="563143"/>
                  </a:lnTo>
                  <a:lnTo>
                    <a:pt x="585000" y="617905"/>
                  </a:lnTo>
                  <a:lnTo>
                    <a:pt x="584479" y="666521"/>
                  </a:lnTo>
                  <a:lnTo>
                    <a:pt x="583907" y="708977"/>
                  </a:lnTo>
                  <a:lnTo>
                    <a:pt x="582612" y="775462"/>
                  </a:lnTo>
                  <a:lnTo>
                    <a:pt x="581088" y="817346"/>
                  </a:lnTo>
                  <a:lnTo>
                    <a:pt x="572033" y="867384"/>
                  </a:lnTo>
                  <a:lnTo>
                    <a:pt x="551688" y="884047"/>
                  </a:lnTo>
                  <a:lnTo>
                    <a:pt x="525818" y="883488"/>
                  </a:lnTo>
                  <a:lnTo>
                    <a:pt x="500240" y="881799"/>
                  </a:lnTo>
                  <a:lnTo>
                    <a:pt x="474954" y="878979"/>
                  </a:lnTo>
                  <a:lnTo>
                    <a:pt x="449948" y="875004"/>
                  </a:lnTo>
                  <a:lnTo>
                    <a:pt x="468033" y="984656"/>
                  </a:lnTo>
                  <a:lnTo>
                    <a:pt x="491058" y="986637"/>
                  </a:lnTo>
                  <a:lnTo>
                    <a:pt x="512673" y="988060"/>
                  </a:lnTo>
                  <a:lnTo>
                    <a:pt x="532892" y="988910"/>
                  </a:lnTo>
                  <a:lnTo>
                    <a:pt x="551688" y="989190"/>
                  </a:lnTo>
                  <a:lnTo>
                    <a:pt x="581850" y="987221"/>
                  </a:lnTo>
                  <a:lnTo>
                    <a:pt x="626503" y="971384"/>
                  </a:lnTo>
                  <a:lnTo>
                    <a:pt x="650811" y="941641"/>
                  </a:lnTo>
                  <a:lnTo>
                    <a:pt x="664946" y="889076"/>
                  </a:lnTo>
                  <a:lnTo>
                    <a:pt x="665530" y="884047"/>
                  </a:lnTo>
                  <a:lnTo>
                    <a:pt x="669264" y="852398"/>
                  </a:lnTo>
                  <a:lnTo>
                    <a:pt x="672147" y="810044"/>
                  </a:lnTo>
                  <a:lnTo>
                    <a:pt x="674585" y="745286"/>
                  </a:lnTo>
                  <a:lnTo>
                    <a:pt x="675576" y="706386"/>
                  </a:lnTo>
                  <a:lnTo>
                    <a:pt x="676478" y="661123"/>
                  </a:lnTo>
                  <a:lnTo>
                    <a:pt x="677265" y="610514"/>
                  </a:lnTo>
                  <a:lnTo>
                    <a:pt x="677926" y="554545"/>
                  </a:lnTo>
                  <a:lnTo>
                    <a:pt x="678472" y="493229"/>
                  </a:lnTo>
                  <a:lnTo>
                    <a:pt x="678891" y="426567"/>
                  </a:lnTo>
                  <a:lnTo>
                    <a:pt x="679157" y="361988"/>
                  </a:lnTo>
                  <a:lnTo>
                    <a:pt x="679361" y="282625"/>
                  </a:lnTo>
                  <a:lnTo>
                    <a:pt x="679437" y="194449"/>
                  </a:lnTo>
                  <a:close/>
                </a:path>
                <a:path w="1045845" h="9130030">
                  <a:moveTo>
                    <a:pt x="702043" y="2522143"/>
                  </a:moveTo>
                  <a:lnTo>
                    <a:pt x="613867" y="2522143"/>
                  </a:lnTo>
                  <a:lnTo>
                    <a:pt x="612559" y="2590977"/>
                  </a:lnTo>
                  <a:lnTo>
                    <a:pt x="610844" y="2654668"/>
                  </a:lnTo>
                  <a:lnTo>
                    <a:pt x="608774" y="2711221"/>
                  </a:lnTo>
                  <a:lnTo>
                    <a:pt x="606323" y="2761310"/>
                  </a:lnTo>
                  <a:lnTo>
                    <a:pt x="603504" y="2804922"/>
                  </a:lnTo>
                  <a:lnTo>
                    <a:pt x="593305" y="2890113"/>
                  </a:lnTo>
                  <a:lnTo>
                    <a:pt x="583615" y="2938170"/>
                  </a:lnTo>
                  <a:lnTo>
                    <a:pt x="571258" y="2986214"/>
                  </a:lnTo>
                  <a:lnTo>
                    <a:pt x="556209" y="3034258"/>
                  </a:lnTo>
                  <a:lnTo>
                    <a:pt x="630821" y="3091916"/>
                  </a:lnTo>
                  <a:lnTo>
                    <a:pt x="647230" y="3041485"/>
                  </a:lnTo>
                  <a:lnTo>
                    <a:pt x="661212" y="2990621"/>
                  </a:lnTo>
                  <a:lnTo>
                    <a:pt x="672731" y="2939300"/>
                  </a:lnTo>
                  <a:lnTo>
                    <a:pt x="681824" y="2887522"/>
                  </a:lnTo>
                  <a:lnTo>
                    <a:pt x="688467" y="2835287"/>
                  </a:lnTo>
                  <a:lnTo>
                    <a:pt x="694499" y="2763812"/>
                  </a:lnTo>
                  <a:lnTo>
                    <a:pt x="696950" y="2715742"/>
                  </a:lnTo>
                  <a:lnTo>
                    <a:pt x="699020" y="2659430"/>
                  </a:lnTo>
                  <a:lnTo>
                    <a:pt x="700722" y="2594902"/>
                  </a:lnTo>
                  <a:lnTo>
                    <a:pt x="702043" y="2522143"/>
                  </a:lnTo>
                  <a:close/>
                </a:path>
                <a:path w="1045845" h="9130030">
                  <a:moveTo>
                    <a:pt x="863333" y="5467058"/>
                  </a:moveTo>
                  <a:lnTo>
                    <a:pt x="858164" y="5455259"/>
                  </a:lnTo>
                  <a:lnTo>
                    <a:pt x="842695" y="5436819"/>
                  </a:lnTo>
                  <a:lnTo>
                    <a:pt x="816902" y="5411736"/>
                  </a:lnTo>
                  <a:lnTo>
                    <a:pt x="780808" y="5380012"/>
                  </a:lnTo>
                  <a:lnTo>
                    <a:pt x="753681" y="5398097"/>
                  </a:lnTo>
                  <a:lnTo>
                    <a:pt x="390791" y="5427484"/>
                  </a:lnTo>
                  <a:lnTo>
                    <a:pt x="358013" y="5266956"/>
                  </a:lnTo>
                  <a:lnTo>
                    <a:pt x="252882" y="5288445"/>
                  </a:lnTo>
                  <a:lnTo>
                    <a:pt x="281127" y="5436527"/>
                  </a:lnTo>
                  <a:lnTo>
                    <a:pt x="88950" y="5453494"/>
                  </a:lnTo>
                  <a:lnTo>
                    <a:pt x="103657" y="5562016"/>
                  </a:lnTo>
                  <a:lnTo>
                    <a:pt x="301485" y="5543931"/>
                  </a:lnTo>
                  <a:lnTo>
                    <a:pt x="398703" y="6032297"/>
                  </a:lnTo>
                  <a:lnTo>
                    <a:pt x="504964" y="6014212"/>
                  </a:lnTo>
                  <a:lnTo>
                    <a:pt x="411149" y="5533745"/>
                  </a:lnTo>
                  <a:lnTo>
                    <a:pt x="703935" y="5506618"/>
                  </a:lnTo>
                  <a:lnTo>
                    <a:pt x="676579" y="5544998"/>
                  </a:lnTo>
                  <a:lnTo>
                    <a:pt x="646518" y="5582488"/>
                  </a:lnTo>
                  <a:lnTo>
                    <a:pt x="613765" y="5619102"/>
                  </a:lnTo>
                  <a:lnTo>
                    <a:pt x="578319" y="5654840"/>
                  </a:lnTo>
                  <a:lnTo>
                    <a:pt x="540169" y="5689701"/>
                  </a:lnTo>
                  <a:lnTo>
                    <a:pt x="499325" y="5723674"/>
                  </a:lnTo>
                  <a:lnTo>
                    <a:pt x="573938" y="5801677"/>
                  </a:lnTo>
                  <a:lnTo>
                    <a:pt x="609676" y="5772226"/>
                  </a:lnTo>
                  <a:lnTo>
                    <a:pt x="645706" y="5739231"/>
                  </a:lnTo>
                  <a:lnTo>
                    <a:pt x="682028" y="5702693"/>
                  </a:lnTo>
                  <a:lnTo>
                    <a:pt x="718629" y="5662625"/>
                  </a:lnTo>
                  <a:lnTo>
                    <a:pt x="754595" y="5619534"/>
                  </a:lnTo>
                  <a:lnTo>
                    <a:pt x="785609" y="5578411"/>
                  </a:lnTo>
                  <a:lnTo>
                    <a:pt x="811682" y="5539270"/>
                  </a:lnTo>
                  <a:lnTo>
                    <a:pt x="832815" y="5502097"/>
                  </a:lnTo>
                  <a:lnTo>
                    <a:pt x="846162" y="5493131"/>
                  </a:lnTo>
                  <a:lnTo>
                    <a:pt x="855700" y="5484304"/>
                  </a:lnTo>
                  <a:lnTo>
                    <a:pt x="861428" y="5475605"/>
                  </a:lnTo>
                  <a:lnTo>
                    <a:pt x="863333" y="5467058"/>
                  </a:lnTo>
                  <a:close/>
                </a:path>
                <a:path w="1045845" h="9130030">
                  <a:moveTo>
                    <a:pt x="992581" y="4569434"/>
                  </a:moveTo>
                  <a:lnTo>
                    <a:pt x="596912" y="4569434"/>
                  </a:lnTo>
                  <a:lnTo>
                    <a:pt x="596912" y="4389691"/>
                  </a:lnTo>
                  <a:lnTo>
                    <a:pt x="654621" y="4379493"/>
                  </a:lnTo>
                  <a:lnTo>
                    <a:pt x="708698" y="4368470"/>
                  </a:lnTo>
                  <a:lnTo>
                    <a:pt x="759129" y="4356620"/>
                  </a:lnTo>
                  <a:lnTo>
                    <a:pt x="805916" y="4343971"/>
                  </a:lnTo>
                  <a:lnTo>
                    <a:pt x="849071" y="4330497"/>
                  </a:lnTo>
                  <a:lnTo>
                    <a:pt x="888580" y="4316209"/>
                  </a:lnTo>
                  <a:lnTo>
                    <a:pt x="826401" y="4224642"/>
                  </a:lnTo>
                  <a:lnTo>
                    <a:pt x="793038" y="4235691"/>
                  </a:lnTo>
                  <a:lnTo>
                    <a:pt x="757250" y="4246219"/>
                  </a:lnTo>
                  <a:lnTo>
                    <a:pt x="719023" y="4256227"/>
                  </a:lnTo>
                  <a:lnTo>
                    <a:pt x="678370" y="4265714"/>
                  </a:lnTo>
                  <a:lnTo>
                    <a:pt x="635279" y="4274680"/>
                  </a:lnTo>
                  <a:lnTo>
                    <a:pt x="589749" y="4283126"/>
                  </a:lnTo>
                  <a:lnTo>
                    <a:pt x="541794" y="4291063"/>
                  </a:lnTo>
                  <a:lnTo>
                    <a:pt x="491401" y="4298480"/>
                  </a:lnTo>
                  <a:lnTo>
                    <a:pt x="438569" y="4305363"/>
                  </a:lnTo>
                  <a:lnTo>
                    <a:pt x="383311" y="4311739"/>
                  </a:lnTo>
                  <a:lnTo>
                    <a:pt x="325615" y="4317593"/>
                  </a:lnTo>
                  <a:lnTo>
                    <a:pt x="265480" y="4322927"/>
                  </a:lnTo>
                  <a:lnTo>
                    <a:pt x="202920" y="4327741"/>
                  </a:lnTo>
                  <a:lnTo>
                    <a:pt x="137934" y="4332033"/>
                  </a:lnTo>
                  <a:lnTo>
                    <a:pt x="166204" y="4438307"/>
                  </a:lnTo>
                  <a:lnTo>
                    <a:pt x="224980" y="4433976"/>
                  </a:lnTo>
                  <a:lnTo>
                    <a:pt x="281508" y="4429264"/>
                  </a:lnTo>
                  <a:lnTo>
                    <a:pt x="335762" y="4424172"/>
                  </a:lnTo>
                  <a:lnTo>
                    <a:pt x="387769" y="4418711"/>
                  </a:lnTo>
                  <a:lnTo>
                    <a:pt x="437502" y="4412869"/>
                  </a:lnTo>
                  <a:lnTo>
                    <a:pt x="484987" y="4406646"/>
                  </a:lnTo>
                  <a:lnTo>
                    <a:pt x="484987" y="4569434"/>
                  </a:lnTo>
                  <a:lnTo>
                    <a:pt x="71234" y="4568304"/>
                  </a:lnTo>
                  <a:lnTo>
                    <a:pt x="71234" y="4677969"/>
                  </a:lnTo>
                  <a:lnTo>
                    <a:pt x="484987" y="4679099"/>
                  </a:lnTo>
                  <a:lnTo>
                    <a:pt x="481545" y="4737252"/>
                  </a:lnTo>
                  <a:lnTo>
                    <a:pt x="472135" y="4789614"/>
                  </a:lnTo>
                  <a:lnTo>
                    <a:pt x="456755" y="4836185"/>
                  </a:lnTo>
                  <a:lnTo>
                    <a:pt x="435419" y="4876978"/>
                  </a:lnTo>
                  <a:lnTo>
                    <a:pt x="408114" y="4911979"/>
                  </a:lnTo>
                  <a:lnTo>
                    <a:pt x="376542" y="4940198"/>
                  </a:lnTo>
                  <a:lnTo>
                    <a:pt x="337019" y="4966068"/>
                  </a:lnTo>
                  <a:lnTo>
                    <a:pt x="289547" y="4989576"/>
                  </a:lnTo>
                  <a:lnTo>
                    <a:pt x="234099" y="5010734"/>
                  </a:lnTo>
                  <a:lnTo>
                    <a:pt x="170713" y="5029555"/>
                  </a:lnTo>
                  <a:lnTo>
                    <a:pt x="190639" y="5068621"/>
                  </a:lnTo>
                  <a:lnTo>
                    <a:pt x="206324" y="5099926"/>
                  </a:lnTo>
                  <a:lnTo>
                    <a:pt x="217766" y="5123446"/>
                  </a:lnTo>
                  <a:lnTo>
                    <a:pt x="224980" y="5139207"/>
                  </a:lnTo>
                  <a:lnTo>
                    <a:pt x="289598" y="5113706"/>
                  </a:lnTo>
                  <a:lnTo>
                    <a:pt x="347052" y="5087709"/>
                  </a:lnTo>
                  <a:lnTo>
                    <a:pt x="397370" y="5061204"/>
                  </a:lnTo>
                  <a:lnTo>
                    <a:pt x="440512" y="5034204"/>
                  </a:lnTo>
                  <a:lnTo>
                    <a:pt x="476504" y="5006695"/>
                  </a:lnTo>
                  <a:lnTo>
                    <a:pt x="505345" y="4978679"/>
                  </a:lnTo>
                  <a:lnTo>
                    <a:pt x="533006" y="4942090"/>
                  </a:lnTo>
                  <a:lnTo>
                    <a:pt x="555701" y="4900168"/>
                  </a:lnTo>
                  <a:lnTo>
                    <a:pt x="573443" y="4852911"/>
                  </a:lnTo>
                  <a:lnTo>
                    <a:pt x="586219" y="4800308"/>
                  </a:lnTo>
                  <a:lnTo>
                    <a:pt x="594042" y="4742370"/>
                  </a:lnTo>
                  <a:lnTo>
                    <a:pt x="596912" y="4679099"/>
                  </a:lnTo>
                  <a:lnTo>
                    <a:pt x="992581" y="4680229"/>
                  </a:lnTo>
                  <a:lnTo>
                    <a:pt x="992581" y="4569434"/>
                  </a:lnTo>
                  <a:close/>
                </a:path>
                <a:path w="1045845" h="9130030">
                  <a:moveTo>
                    <a:pt x="995972" y="8442503"/>
                  </a:moveTo>
                  <a:lnTo>
                    <a:pt x="894219" y="8399539"/>
                  </a:lnTo>
                  <a:lnTo>
                    <a:pt x="871270" y="8458009"/>
                  </a:lnTo>
                  <a:lnTo>
                    <a:pt x="847191" y="8513140"/>
                  </a:lnTo>
                  <a:lnTo>
                    <a:pt x="821982" y="8564918"/>
                  </a:lnTo>
                  <a:lnTo>
                    <a:pt x="795642" y="8613343"/>
                  </a:lnTo>
                  <a:lnTo>
                    <a:pt x="768172" y="8658428"/>
                  </a:lnTo>
                  <a:lnTo>
                    <a:pt x="739571" y="8700173"/>
                  </a:lnTo>
                  <a:lnTo>
                    <a:pt x="709841" y="8738565"/>
                  </a:lnTo>
                  <a:lnTo>
                    <a:pt x="678980" y="8773604"/>
                  </a:lnTo>
                  <a:lnTo>
                    <a:pt x="646988" y="8805304"/>
                  </a:lnTo>
                  <a:lnTo>
                    <a:pt x="613867" y="8833650"/>
                  </a:lnTo>
                  <a:lnTo>
                    <a:pt x="579513" y="8858885"/>
                  </a:lnTo>
                  <a:lnTo>
                    <a:pt x="542010" y="8882583"/>
                  </a:lnTo>
                  <a:lnTo>
                    <a:pt x="501370" y="8904745"/>
                  </a:lnTo>
                  <a:lnTo>
                    <a:pt x="457581" y="8925357"/>
                  </a:lnTo>
                  <a:lnTo>
                    <a:pt x="410578" y="8944470"/>
                  </a:lnTo>
                  <a:lnTo>
                    <a:pt x="360591" y="8961996"/>
                  </a:lnTo>
                  <a:lnTo>
                    <a:pt x="307378" y="8977998"/>
                  </a:lnTo>
                  <a:lnTo>
                    <a:pt x="251028" y="8992476"/>
                  </a:lnTo>
                  <a:lnTo>
                    <a:pt x="191528" y="9005405"/>
                  </a:lnTo>
                  <a:lnTo>
                    <a:pt x="128892" y="9016797"/>
                  </a:lnTo>
                  <a:lnTo>
                    <a:pt x="159410" y="9129839"/>
                  </a:lnTo>
                  <a:lnTo>
                    <a:pt x="222262" y="9116517"/>
                  </a:lnTo>
                  <a:lnTo>
                    <a:pt x="282168" y="9102026"/>
                  </a:lnTo>
                  <a:lnTo>
                    <a:pt x="339115" y="9086393"/>
                  </a:lnTo>
                  <a:lnTo>
                    <a:pt x="393128" y="9069591"/>
                  </a:lnTo>
                  <a:lnTo>
                    <a:pt x="444169" y="9051633"/>
                  </a:lnTo>
                  <a:lnTo>
                    <a:pt x="492264" y="9032519"/>
                  </a:lnTo>
                  <a:lnTo>
                    <a:pt x="537413" y="9012250"/>
                  </a:lnTo>
                  <a:lnTo>
                    <a:pt x="579602" y="8990813"/>
                  </a:lnTo>
                  <a:lnTo>
                    <a:pt x="618845" y="8968219"/>
                  </a:lnTo>
                  <a:lnTo>
                    <a:pt x="655167" y="8944445"/>
                  </a:lnTo>
                  <a:lnTo>
                    <a:pt x="688467" y="8919566"/>
                  </a:lnTo>
                  <a:lnTo>
                    <a:pt x="721461" y="8891143"/>
                  </a:lnTo>
                  <a:lnTo>
                    <a:pt x="753452" y="8859736"/>
                  </a:lnTo>
                  <a:lnTo>
                    <a:pt x="784440" y="8825344"/>
                  </a:lnTo>
                  <a:lnTo>
                    <a:pt x="814412" y="8787955"/>
                  </a:lnTo>
                  <a:lnTo>
                    <a:pt x="843381" y="8747569"/>
                  </a:lnTo>
                  <a:lnTo>
                    <a:pt x="871334" y="8704199"/>
                  </a:lnTo>
                  <a:lnTo>
                    <a:pt x="898283" y="8657844"/>
                  </a:lnTo>
                  <a:lnTo>
                    <a:pt x="924217" y="8608492"/>
                  </a:lnTo>
                  <a:lnTo>
                    <a:pt x="949147" y="8556155"/>
                  </a:lnTo>
                  <a:lnTo>
                    <a:pt x="973061" y="8500821"/>
                  </a:lnTo>
                  <a:lnTo>
                    <a:pt x="995972" y="8442503"/>
                  </a:lnTo>
                  <a:close/>
                </a:path>
                <a:path w="1045845" h="9130030">
                  <a:moveTo>
                    <a:pt x="1001623" y="2367267"/>
                  </a:moveTo>
                  <a:lnTo>
                    <a:pt x="829779" y="2367267"/>
                  </a:lnTo>
                  <a:lnTo>
                    <a:pt x="829779" y="2270048"/>
                  </a:lnTo>
                  <a:lnTo>
                    <a:pt x="737082" y="2270048"/>
                  </a:lnTo>
                  <a:lnTo>
                    <a:pt x="737082" y="2367267"/>
                  </a:lnTo>
                  <a:lnTo>
                    <a:pt x="604812" y="2367267"/>
                  </a:lnTo>
                  <a:lnTo>
                    <a:pt x="604812" y="2459964"/>
                  </a:lnTo>
                  <a:lnTo>
                    <a:pt x="737082" y="2459964"/>
                  </a:lnTo>
                  <a:lnTo>
                    <a:pt x="737082" y="3105480"/>
                  </a:lnTo>
                  <a:lnTo>
                    <a:pt x="829779" y="3105480"/>
                  </a:lnTo>
                  <a:lnTo>
                    <a:pt x="829779" y="2459964"/>
                  </a:lnTo>
                  <a:lnTo>
                    <a:pt x="1001623" y="2459964"/>
                  </a:lnTo>
                  <a:lnTo>
                    <a:pt x="1001623" y="2367267"/>
                  </a:lnTo>
                  <a:close/>
                </a:path>
                <a:path w="1045845" h="9130030">
                  <a:moveTo>
                    <a:pt x="1006144" y="57658"/>
                  </a:moveTo>
                  <a:lnTo>
                    <a:pt x="908926" y="57658"/>
                  </a:lnTo>
                  <a:lnTo>
                    <a:pt x="908926" y="145834"/>
                  </a:lnTo>
                  <a:lnTo>
                    <a:pt x="908926" y="830910"/>
                  </a:lnTo>
                  <a:lnTo>
                    <a:pt x="829792" y="830910"/>
                  </a:lnTo>
                  <a:lnTo>
                    <a:pt x="829792" y="145834"/>
                  </a:lnTo>
                  <a:lnTo>
                    <a:pt x="908926" y="145834"/>
                  </a:lnTo>
                  <a:lnTo>
                    <a:pt x="908926" y="57658"/>
                  </a:lnTo>
                  <a:lnTo>
                    <a:pt x="732561" y="57658"/>
                  </a:lnTo>
                  <a:lnTo>
                    <a:pt x="732561" y="998232"/>
                  </a:lnTo>
                  <a:lnTo>
                    <a:pt x="829792" y="998232"/>
                  </a:lnTo>
                  <a:lnTo>
                    <a:pt x="829792" y="914577"/>
                  </a:lnTo>
                  <a:lnTo>
                    <a:pt x="908926" y="914577"/>
                  </a:lnTo>
                  <a:lnTo>
                    <a:pt x="908926" y="989190"/>
                  </a:lnTo>
                  <a:lnTo>
                    <a:pt x="1006144" y="989190"/>
                  </a:lnTo>
                  <a:lnTo>
                    <a:pt x="1006144" y="914577"/>
                  </a:lnTo>
                  <a:lnTo>
                    <a:pt x="1006144" y="830910"/>
                  </a:lnTo>
                  <a:lnTo>
                    <a:pt x="1006144" y="145834"/>
                  </a:lnTo>
                  <a:lnTo>
                    <a:pt x="1006144" y="57658"/>
                  </a:lnTo>
                  <a:close/>
                </a:path>
                <a:path w="1045845" h="9130030">
                  <a:moveTo>
                    <a:pt x="1009523" y="8012938"/>
                  </a:moveTo>
                  <a:lnTo>
                    <a:pt x="982192" y="7975574"/>
                  </a:lnTo>
                  <a:lnTo>
                    <a:pt x="956310" y="7936903"/>
                  </a:lnTo>
                  <a:lnTo>
                    <a:pt x="931887" y="7896936"/>
                  </a:lnTo>
                  <a:lnTo>
                    <a:pt x="908926" y="7855648"/>
                  </a:lnTo>
                  <a:lnTo>
                    <a:pt x="887412" y="7813065"/>
                  </a:lnTo>
                  <a:lnTo>
                    <a:pt x="867346" y="7769174"/>
                  </a:lnTo>
                  <a:lnTo>
                    <a:pt x="848741" y="7723975"/>
                  </a:lnTo>
                  <a:lnTo>
                    <a:pt x="831596" y="7677467"/>
                  </a:lnTo>
                  <a:lnTo>
                    <a:pt x="815898" y="7629652"/>
                  </a:lnTo>
                  <a:lnTo>
                    <a:pt x="801662" y="7580541"/>
                  </a:lnTo>
                  <a:lnTo>
                    <a:pt x="788873" y="7530109"/>
                  </a:lnTo>
                  <a:lnTo>
                    <a:pt x="777544" y="7478382"/>
                  </a:lnTo>
                  <a:lnTo>
                    <a:pt x="767676" y="7425334"/>
                  </a:lnTo>
                  <a:lnTo>
                    <a:pt x="759256" y="7370991"/>
                  </a:lnTo>
                  <a:lnTo>
                    <a:pt x="752297" y="7315340"/>
                  </a:lnTo>
                  <a:lnTo>
                    <a:pt x="746785" y="7258380"/>
                  </a:lnTo>
                  <a:lnTo>
                    <a:pt x="742734" y="7200112"/>
                  </a:lnTo>
                  <a:lnTo>
                    <a:pt x="628548" y="7211415"/>
                  </a:lnTo>
                  <a:lnTo>
                    <a:pt x="633196" y="7271029"/>
                  </a:lnTo>
                  <a:lnTo>
                    <a:pt x="639013" y="7329183"/>
                  </a:lnTo>
                  <a:lnTo>
                    <a:pt x="646023" y="7385901"/>
                  </a:lnTo>
                  <a:lnTo>
                    <a:pt x="654215" y="7441171"/>
                  </a:lnTo>
                  <a:lnTo>
                    <a:pt x="663587" y="7494994"/>
                  </a:lnTo>
                  <a:lnTo>
                    <a:pt x="674141" y="7547369"/>
                  </a:lnTo>
                  <a:lnTo>
                    <a:pt x="685876" y="7598296"/>
                  </a:lnTo>
                  <a:lnTo>
                    <a:pt x="698804" y="7647787"/>
                  </a:lnTo>
                  <a:lnTo>
                    <a:pt x="712914" y="7695819"/>
                  </a:lnTo>
                  <a:lnTo>
                    <a:pt x="728205" y="7742402"/>
                  </a:lnTo>
                  <a:lnTo>
                    <a:pt x="744677" y="7787551"/>
                  </a:lnTo>
                  <a:lnTo>
                    <a:pt x="762342" y="7831239"/>
                  </a:lnTo>
                  <a:lnTo>
                    <a:pt x="781177" y="7873492"/>
                  </a:lnTo>
                  <a:lnTo>
                    <a:pt x="801204" y="7914284"/>
                  </a:lnTo>
                  <a:lnTo>
                    <a:pt x="822413" y="7953642"/>
                  </a:lnTo>
                  <a:lnTo>
                    <a:pt x="844816" y="7991551"/>
                  </a:lnTo>
                  <a:lnTo>
                    <a:pt x="868387" y="8028013"/>
                  </a:lnTo>
                  <a:lnTo>
                    <a:pt x="893152" y="8063027"/>
                  </a:lnTo>
                  <a:lnTo>
                    <a:pt x="919086" y="8096593"/>
                  </a:lnTo>
                  <a:lnTo>
                    <a:pt x="1009523" y="8012938"/>
                  </a:lnTo>
                  <a:close/>
                </a:path>
                <a:path w="1045845" h="9130030">
                  <a:moveTo>
                    <a:pt x="1019708" y="2160384"/>
                  </a:moveTo>
                  <a:lnTo>
                    <a:pt x="612736" y="2160384"/>
                  </a:lnTo>
                  <a:lnTo>
                    <a:pt x="600151" y="2132825"/>
                  </a:lnTo>
                  <a:lnTo>
                    <a:pt x="587298" y="2106688"/>
                  </a:lnTo>
                  <a:lnTo>
                    <a:pt x="574154" y="2081961"/>
                  </a:lnTo>
                  <a:lnTo>
                    <a:pt x="560730" y="2058644"/>
                  </a:lnTo>
                  <a:lnTo>
                    <a:pt x="449948" y="2071077"/>
                  </a:lnTo>
                  <a:lnTo>
                    <a:pt x="464350" y="2092337"/>
                  </a:lnTo>
                  <a:lnTo>
                    <a:pt x="478193" y="2114321"/>
                  </a:lnTo>
                  <a:lnTo>
                    <a:pt x="491490" y="2136991"/>
                  </a:lnTo>
                  <a:lnTo>
                    <a:pt x="504215" y="2160384"/>
                  </a:lnTo>
                  <a:lnTo>
                    <a:pt x="79146" y="2160384"/>
                  </a:lnTo>
                  <a:lnTo>
                    <a:pt x="79146" y="2491625"/>
                  </a:lnTo>
                  <a:lnTo>
                    <a:pt x="78549" y="2541359"/>
                  </a:lnTo>
                  <a:lnTo>
                    <a:pt x="76784" y="2592908"/>
                  </a:lnTo>
                  <a:lnTo>
                    <a:pt x="73825" y="2646502"/>
                  </a:lnTo>
                  <a:lnTo>
                    <a:pt x="69735" y="2701442"/>
                  </a:lnTo>
                  <a:lnTo>
                    <a:pt x="64452" y="2758414"/>
                  </a:lnTo>
                  <a:lnTo>
                    <a:pt x="56438" y="2813583"/>
                  </a:lnTo>
                  <a:lnTo>
                    <a:pt x="45935" y="2868079"/>
                  </a:lnTo>
                  <a:lnTo>
                    <a:pt x="33108" y="2921203"/>
                  </a:lnTo>
                  <a:lnTo>
                    <a:pt x="17780" y="2973654"/>
                  </a:lnTo>
                  <a:lnTo>
                    <a:pt x="0" y="3025216"/>
                  </a:lnTo>
                  <a:lnTo>
                    <a:pt x="88188" y="3105480"/>
                  </a:lnTo>
                  <a:lnTo>
                    <a:pt x="104698" y="3053003"/>
                  </a:lnTo>
                  <a:lnTo>
                    <a:pt x="119570" y="3000337"/>
                  </a:lnTo>
                  <a:lnTo>
                    <a:pt x="132829" y="2947492"/>
                  </a:lnTo>
                  <a:lnTo>
                    <a:pt x="144449" y="2894444"/>
                  </a:lnTo>
                  <a:lnTo>
                    <a:pt x="154444" y="2841218"/>
                  </a:lnTo>
                  <a:lnTo>
                    <a:pt x="162801" y="2787802"/>
                  </a:lnTo>
                  <a:lnTo>
                    <a:pt x="168325" y="2736558"/>
                  </a:lnTo>
                  <a:lnTo>
                    <a:pt x="172847" y="2686062"/>
                  </a:lnTo>
                  <a:lnTo>
                    <a:pt x="176364" y="2636329"/>
                  </a:lnTo>
                  <a:lnTo>
                    <a:pt x="178879" y="2587333"/>
                  </a:lnTo>
                  <a:lnTo>
                    <a:pt x="180390" y="2539111"/>
                  </a:lnTo>
                  <a:lnTo>
                    <a:pt x="180898" y="2491625"/>
                  </a:lnTo>
                  <a:lnTo>
                    <a:pt x="180898" y="2248560"/>
                  </a:lnTo>
                  <a:lnTo>
                    <a:pt x="1019708" y="2248560"/>
                  </a:lnTo>
                  <a:lnTo>
                    <a:pt x="1019708" y="2160384"/>
                  </a:lnTo>
                  <a:close/>
                </a:path>
                <a:path w="1045845" h="9130030">
                  <a:moveTo>
                    <a:pt x="1024229" y="2950603"/>
                  </a:moveTo>
                  <a:lnTo>
                    <a:pt x="989190" y="2950603"/>
                  </a:lnTo>
                  <a:lnTo>
                    <a:pt x="975334" y="2948406"/>
                  </a:lnTo>
                  <a:lnTo>
                    <a:pt x="965454" y="2941840"/>
                  </a:lnTo>
                  <a:lnTo>
                    <a:pt x="959510" y="2930893"/>
                  </a:lnTo>
                  <a:lnTo>
                    <a:pt x="957541" y="2915564"/>
                  </a:lnTo>
                  <a:lnTo>
                    <a:pt x="957541" y="2522143"/>
                  </a:lnTo>
                  <a:lnTo>
                    <a:pt x="873874" y="2522143"/>
                  </a:lnTo>
                  <a:lnTo>
                    <a:pt x="873975" y="2947492"/>
                  </a:lnTo>
                  <a:lnTo>
                    <a:pt x="880376" y="2985935"/>
                  </a:lnTo>
                  <a:lnTo>
                    <a:pt x="914069" y="3022168"/>
                  </a:lnTo>
                  <a:lnTo>
                    <a:pt x="971092" y="3034258"/>
                  </a:lnTo>
                  <a:lnTo>
                    <a:pt x="1024229" y="3034258"/>
                  </a:lnTo>
                  <a:lnTo>
                    <a:pt x="1024229" y="2950603"/>
                  </a:lnTo>
                  <a:close/>
                </a:path>
                <a:path w="1045845" h="9130030">
                  <a:moveTo>
                    <a:pt x="1042314" y="3597237"/>
                  </a:moveTo>
                  <a:lnTo>
                    <a:pt x="977887" y="3592715"/>
                  </a:lnTo>
                  <a:lnTo>
                    <a:pt x="920229" y="3587064"/>
                  </a:lnTo>
                  <a:lnTo>
                    <a:pt x="869353" y="3580282"/>
                  </a:lnTo>
                  <a:lnTo>
                    <a:pt x="825258" y="3572370"/>
                  </a:lnTo>
                  <a:lnTo>
                    <a:pt x="871537" y="3537610"/>
                  </a:lnTo>
                  <a:lnTo>
                    <a:pt x="878725" y="3530536"/>
                  </a:lnTo>
                  <a:lnTo>
                    <a:pt x="909764" y="3500018"/>
                  </a:lnTo>
                  <a:lnTo>
                    <a:pt x="939939" y="3459594"/>
                  </a:lnTo>
                  <a:lnTo>
                    <a:pt x="955116" y="3429927"/>
                  </a:lnTo>
                  <a:lnTo>
                    <a:pt x="962050" y="3416363"/>
                  </a:lnTo>
                  <a:lnTo>
                    <a:pt x="962050" y="3346272"/>
                  </a:lnTo>
                  <a:lnTo>
                    <a:pt x="844473" y="3346272"/>
                  </a:lnTo>
                  <a:lnTo>
                    <a:pt x="844473" y="3429927"/>
                  </a:lnTo>
                  <a:lnTo>
                    <a:pt x="820458" y="3457549"/>
                  </a:lnTo>
                  <a:lnTo>
                    <a:pt x="793610" y="3481641"/>
                  </a:lnTo>
                  <a:lnTo>
                    <a:pt x="763930" y="3502202"/>
                  </a:lnTo>
                  <a:lnTo>
                    <a:pt x="731431" y="3519233"/>
                  </a:lnTo>
                  <a:lnTo>
                    <a:pt x="724636" y="3523018"/>
                  </a:lnTo>
                  <a:lnTo>
                    <a:pt x="717105" y="3526777"/>
                  </a:lnTo>
                  <a:lnTo>
                    <a:pt x="708812" y="3530536"/>
                  </a:lnTo>
                  <a:lnTo>
                    <a:pt x="676173" y="3511105"/>
                  </a:lnTo>
                  <a:lnTo>
                    <a:pt x="644944" y="3487864"/>
                  </a:lnTo>
                  <a:lnTo>
                    <a:pt x="615124" y="3460800"/>
                  </a:lnTo>
                  <a:lnTo>
                    <a:pt x="586727" y="3429927"/>
                  </a:lnTo>
                  <a:lnTo>
                    <a:pt x="844473" y="3429927"/>
                  </a:lnTo>
                  <a:lnTo>
                    <a:pt x="844473" y="3346272"/>
                  </a:lnTo>
                  <a:lnTo>
                    <a:pt x="741603" y="3346272"/>
                  </a:lnTo>
                  <a:lnTo>
                    <a:pt x="741603" y="3266008"/>
                  </a:lnTo>
                  <a:lnTo>
                    <a:pt x="914565" y="3266008"/>
                  </a:lnTo>
                  <a:lnTo>
                    <a:pt x="907923" y="3280346"/>
                  </a:lnTo>
                  <a:lnTo>
                    <a:pt x="900430" y="3293986"/>
                  </a:lnTo>
                  <a:lnTo>
                    <a:pt x="892098" y="3306915"/>
                  </a:lnTo>
                  <a:lnTo>
                    <a:pt x="882916" y="3319132"/>
                  </a:lnTo>
                  <a:lnTo>
                    <a:pt x="984656" y="3346272"/>
                  </a:lnTo>
                  <a:lnTo>
                    <a:pt x="1001966" y="3305492"/>
                  </a:lnTo>
                  <a:lnTo>
                    <a:pt x="1016088" y="3266008"/>
                  </a:lnTo>
                  <a:lnTo>
                    <a:pt x="1028534" y="3223539"/>
                  </a:lnTo>
                  <a:lnTo>
                    <a:pt x="1037793" y="3182340"/>
                  </a:lnTo>
                  <a:lnTo>
                    <a:pt x="741603" y="3182340"/>
                  </a:lnTo>
                  <a:lnTo>
                    <a:pt x="741603" y="3107728"/>
                  </a:lnTo>
                  <a:lnTo>
                    <a:pt x="635330" y="3107728"/>
                  </a:lnTo>
                  <a:lnTo>
                    <a:pt x="635330" y="3182340"/>
                  </a:lnTo>
                  <a:lnTo>
                    <a:pt x="635330" y="3266008"/>
                  </a:lnTo>
                  <a:lnTo>
                    <a:pt x="635330" y="3346272"/>
                  </a:lnTo>
                  <a:lnTo>
                    <a:pt x="449935" y="3346272"/>
                  </a:lnTo>
                  <a:lnTo>
                    <a:pt x="449935" y="3266008"/>
                  </a:lnTo>
                  <a:lnTo>
                    <a:pt x="635330" y="3266008"/>
                  </a:lnTo>
                  <a:lnTo>
                    <a:pt x="635330" y="3182340"/>
                  </a:lnTo>
                  <a:lnTo>
                    <a:pt x="352717" y="3182340"/>
                  </a:lnTo>
                  <a:lnTo>
                    <a:pt x="352717" y="3376790"/>
                  </a:lnTo>
                  <a:lnTo>
                    <a:pt x="351447" y="3407943"/>
                  </a:lnTo>
                  <a:lnTo>
                    <a:pt x="341274" y="3474085"/>
                  </a:lnTo>
                  <a:lnTo>
                    <a:pt x="316052" y="3543185"/>
                  </a:lnTo>
                  <a:lnTo>
                    <a:pt x="294220" y="3576612"/>
                  </a:lnTo>
                  <a:lnTo>
                    <a:pt x="266877" y="3609327"/>
                  </a:lnTo>
                  <a:lnTo>
                    <a:pt x="234022" y="3641331"/>
                  </a:lnTo>
                  <a:lnTo>
                    <a:pt x="317665" y="3717074"/>
                  </a:lnTo>
                  <a:lnTo>
                    <a:pt x="352285" y="3673411"/>
                  </a:lnTo>
                  <a:lnTo>
                    <a:pt x="381546" y="3629456"/>
                  </a:lnTo>
                  <a:lnTo>
                    <a:pt x="405422" y="3585222"/>
                  </a:lnTo>
                  <a:lnTo>
                    <a:pt x="423938" y="3540709"/>
                  </a:lnTo>
                  <a:lnTo>
                    <a:pt x="438061" y="3484753"/>
                  </a:lnTo>
                  <a:lnTo>
                    <a:pt x="446544" y="3429927"/>
                  </a:lnTo>
                  <a:lnTo>
                    <a:pt x="479323" y="3429927"/>
                  </a:lnTo>
                  <a:lnTo>
                    <a:pt x="508647" y="3469424"/>
                  </a:lnTo>
                  <a:lnTo>
                    <a:pt x="538962" y="3505390"/>
                  </a:lnTo>
                  <a:lnTo>
                    <a:pt x="570268" y="3537813"/>
                  </a:lnTo>
                  <a:lnTo>
                    <a:pt x="602551" y="3566718"/>
                  </a:lnTo>
                  <a:lnTo>
                    <a:pt x="558177" y="3577666"/>
                  </a:lnTo>
                  <a:lnTo>
                    <a:pt x="509854" y="3587915"/>
                  </a:lnTo>
                  <a:lnTo>
                    <a:pt x="457568" y="3597440"/>
                  </a:lnTo>
                  <a:lnTo>
                    <a:pt x="401320" y="3606279"/>
                  </a:lnTo>
                  <a:lnTo>
                    <a:pt x="440893" y="3679761"/>
                  </a:lnTo>
                  <a:lnTo>
                    <a:pt x="426694" y="3696716"/>
                  </a:lnTo>
                  <a:lnTo>
                    <a:pt x="412356" y="3713683"/>
                  </a:lnTo>
                  <a:lnTo>
                    <a:pt x="397865" y="3730637"/>
                  </a:lnTo>
                  <a:lnTo>
                    <a:pt x="383247" y="3747592"/>
                  </a:lnTo>
                  <a:lnTo>
                    <a:pt x="7912" y="3747592"/>
                  </a:lnTo>
                  <a:lnTo>
                    <a:pt x="7912" y="3840302"/>
                  </a:lnTo>
                  <a:lnTo>
                    <a:pt x="298450" y="3840302"/>
                  </a:lnTo>
                  <a:lnTo>
                    <a:pt x="272440" y="3867429"/>
                  </a:lnTo>
                  <a:lnTo>
                    <a:pt x="246443" y="3893426"/>
                  </a:lnTo>
                  <a:lnTo>
                    <a:pt x="220446" y="3918293"/>
                  </a:lnTo>
                  <a:lnTo>
                    <a:pt x="194437" y="3942042"/>
                  </a:lnTo>
                  <a:lnTo>
                    <a:pt x="250113" y="3952671"/>
                  </a:lnTo>
                  <a:lnTo>
                    <a:pt x="304965" y="3963746"/>
                  </a:lnTo>
                  <a:lnTo>
                    <a:pt x="359003" y="3975277"/>
                  </a:lnTo>
                  <a:lnTo>
                    <a:pt x="412229" y="3987254"/>
                  </a:lnTo>
                  <a:lnTo>
                    <a:pt x="464642" y="3999687"/>
                  </a:lnTo>
                  <a:lnTo>
                    <a:pt x="428472" y="4008958"/>
                  </a:lnTo>
                  <a:lnTo>
                    <a:pt x="387769" y="4016997"/>
                  </a:lnTo>
                  <a:lnTo>
                    <a:pt x="342544" y="4023804"/>
                  </a:lnTo>
                  <a:lnTo>
                    <a:pt x="292811" y="4029367"/>
                  </a:lnTo>
                  <a:lnTo>
                    <a:pt x="238544" y="4033697"/>
                  </a:lnTo>
                  <a:lnTo>
                    <a:pt x="179755" y="4036784"/>
                  </a:lnTo>
                  <a:lnTo>
                    <a:pt x="116446" y="4038638"/>
                  </a:lnTo>
                  <a:lnTo>
                    <a:pt x="48615" y="4039260"/>
                  </a:lnTo>
                  <a:lnTo>
                    <a:pt x="109664" y="4141000"/>
                  </a:lnTo>
                  <a:lnTo>
                    <a:pt x="170903" y="4138955"/>
                  </a:lnTo>
                  <a:lnTo>
                    <a:pt x="229806" y="4135120"/>
                  </a:lnTo>
                  <a:lnTo>
                    <a:pt x="286397" y="4129455"/>
                  </a:lnTo>
                  <a:lnTo>
                    <a:pt x="340639" y="4122001"/>
                  </a:lnTo>
                  <a:lnTo>
                    <a:pt x="392569" y="4112730"/>
                  </a:lnTo>
                  <a:lnTo>
                    <a:pt x="442163" y="4101655"/>
                  </a:lnTo>
                  <a:lnTo>
                    <a:pt x="489419" y="4088765"/>
                  </a:lnTo>
                  <a:lnTo>
                    <a:pt x="534365" y="4074071"/>
                  </a:lnTo>
                  <a:lnTo>
                    <a:pt x="576973" y="4057561"/>
                  </a:lnTo>
                  <a:lnTo>
                    <a:pt x="617245" y="4039260"/>
                  </a:lnTo>
                  <a:lnTo>
                    <a:pt x="669315" y="4054043"/>
                  </a:lnTo>
                  <a:lnTo>
                    <a:pt x="720242" y="4069334"/>
                  </a:lnTo>
                  <a:lnTo>
                    <a:pt x="770001" y="4085145"/>
                  </a:lnTo>
                  <a:lnTo>
                    <a:pt x="818616" y="4101452"/>
                  </a:lnTo>
                  <a:lnTo>
                    <a:pt x="866076" y="4118267"/>
                  </a:lnTo>
                  <a:lnTo>
                    <a:pt x="912380" y="4135602"/>
                  </a:lnTo>
                  <a:lnTo>
                    <a:pt x="957529" y="4153433"/>
                  </a:lnTo>
                  <a:lnTo>
                    <a:pt x="1028750" y="4065257"/>
                  </a:lnTo>
                  <a:lnTo>
                    <a:pt x="976718" y="4047604"/>
                  </a:lnTo>
                  <a:lnTo>
                    <a:pt x="951141" y="4039260"/>
                  </a:lnTo>
                  <a:lnTo>
                    <a:pt x="925372" y="4030840"/>
                  </a:lnTo>
                  <a:lnTo>
                    <a:pt x="874725" y="4014952"/>
                  </a:lnTo>
                  <a:lnTo>
                    <a:pt x="824763" y="3999941"/>
                  </a:lnTo>
                  <a:lnTo>
                    <a:pt x="775487" y="3985806"/>
                  </a:lnTo>
                  <a:lnTo>
                    <a:pt x="726909" y="3972560"/>
                  </a:lnTo>
                  <a:lnTo>
                    <a:pt x="758774" y="3944797"/>
                  </a:lnTo>
                  <a:lnTo>
                    <a:pt x="764895" y="3938651"/>
                  </a:lnTo>
                  <a:lnTo>
                    <a:pt x="789927" y="3913505"/>
                  </a:lnTo>
                  <a:lnTo>
                    <a:pt x="820381" y="3878669"/>
                  </a:lnTo>
                  <a:lnTo>
                    <a:pt x="850125" y="3840302"/>
                  </a:lnTo>
                  <a:lnTo>
                    <a:pt x="1042314" y="3840302"/>
                  </a:lnTo>
                  <a:lnTo>
                    <a:pt x="1042314" y="3747592"/>
                  </a:lnTo>
                  <a:lnTo>
                    <a:pt x="717854" y="3747592"/>
                  </a:lnTo>
                  <a:lnTo>
                    <a:pt x="717854" y="3840302"/>
                  </a:lnTo>
                  <a:lnTo>
                    <a:pt x="692924" y="3866375"/>
                  </a:lnTo>
                  <a:lnTo>
                    <a:pt x="664451" y="3891457"/>
                  </a:lnTo>
                  <a:lnTo>
                    <a:pt x="632447" y="3915549"/>
                  </a:lnTo>
                  <a:lnTo>
                    <a:pt x="596900" y="3938651"/>
                  </a:lnTo>
                  <a:lnTo>
                    <a:pt x="539813" y="3925227"/>
                  </a:lnTo>
                  <a:lnTo>
                    <a:pt x="483857" y="3913213"/>
                  </a:lnTo>
                  <a:lnTo>
                    <a:pt x="429031" y="3902608"/>
                  </a:lnTo>
                  <a:lnTo>
                    <a:pt x="375323" y="3893426"/>
                  </a:lnTo>
                  <a:lnTo>
                    <a:pt x="388035" y="3881196"/>
                  </a:lnTo>
                  <a:lnTo>
                    <a:pt x="401320" y="3868280"/>
                  </a:lnTo>
                  <a:lnTo>
                    <a:pt x="415175" y="3854640"/>
                  </a:lnTo>
                  <a:lnTo>
                    <a:pt x="429590" y="3840302"/>
                  </a:lnTo>
                  <a:lnTo>
                    <a:pt x="717854" y="3840302"/>
                  </a:lnTo>
                  <a:lnTo>
                    <a:pt x="717854" y="3747592"/>
                  </a:lnTo>
                  <a:lnTo>
                    <a:pt x="515505" y="3747592"/>
                  </a:lnTo>
                  <a:lnTo>
                    <a:pt x="537552" y="3721874"/>
                  </a:lnTo>
                  <a:lnTo>
                    <a:pt x="560717" y="3694468"/>
                  </a:lnTo>
                  <a:lnTo>
                    <a:pt x="529069" y="3685413"/>
                  </a:lnTo>
                  <a:lnTo>
                    <a:pt x="578802" y="3672205"/>
                  </a:lnTo>
                  <a:lnTo>
                    <a:pt x="625157" y="3658565"/>
                  </a:lnTo>
                  <a:lnTo>
                    <a:pt x="668147" y="3644493"/>
                  </a:lnTo>
                  <a:lnTo>
                    <a:pt x="707682" y="3630015"/>
                  </a:lnTo>
                  <a:lnTo>
                    <a:pt x="744893" y="3644506"/>
                  </a:lnTo>
                  <a:lnTo>
                    <a:pt x="787069" y="3657777"/>
                  </a:lnTo>
                  <a:lnTo>
                    <a:pt x="834301" y="3669868"/>
                  </a:lnTo>
                  <a:lnTo>
                    <a:pt x="886548" y="3680764"/>
                  </a:lnTo>
                  <a:lnTo>
                    <a:pt x="943838" y="3690467"/>
                  </a:lnTo>
                  <a:lnTo>
                    <a:pt x="1006132" y="3698989"/>
                  </a:lnTo>
                  <a:lnTo>
                    <a:pt x="1030668" y="3630015"/>
                  </a:lnTo>
                  <a:lnTo>
                    <a:pt x="1042314" y="3597237"/>
                  </a:lnTo>
                  <a:close/>
                </a:path>
                <a:path w="1045845" h="9130030">
                  <a:moveTo>
                    <a:pt x="1042327" y="1954606"/>
                  </a:moveTo>
                  <a:lnTo>
                    <a:pt x="825271" y="1954606"/>
                  </a:lnTo>
                  <a:lnTo>
                    <a:pt x="825271" y="1852853"/>
                  </a:lnTo>
                  <a:lnTo>
                    <a:pt x="1010678" y="1852853"/>
                  </a:lnTo>
                  <a:lnTo>
                    <a:pt x="1010678" y="1769211"/>
                  </a:lnTo>
                  <a:lnTo>
                    <a:pt x="825271" y="1769211"/>
                  </a:lnTo>
                  <a:lnTo>
                    <a:pt x="825271" y="1676501"/>
                  </a:lnTo>
                  <a:lnTo>
                    <a:pt x="1006144" y="1676501"/>
                  </a:lnTo>
                  <a:lnTo>
                    <a:pt x="1006144" y="1596263"/>
                  </a:lnTo>
                  <a:lnTo>
                    <a:pt x="1006144" y="1477556"/>
                  </a:lnTo>
                  <a:lnTo>
                    <a:pt x="1006144" y="1402943"/>
                  </a:lnTo>
                  <a:lnTo>
                    <a:pt x="1006144" y="1292148"/>
                  </a:lnTo>
                  <a:lnTo>
                    <a:pt x="1006144" y="1213002"/>
                  </a:lnTo>
                  <a:lnTo>
                    <a:pt x="913460" y="1213002"/>
                  </a:lnTo>
                  <a:lnTo>
                    <a:pt x="913460" y="1477556"/>
                  </a:lnTo>
                  <a:lnTo>
                    <a:pt x="913460" y="1596263"/>
                  </a:lnTo>
                  <a:lnTo>
                    <a:pt x="825284" y="1596263"/>
                  </a:lnTo>
                  <a:lnTo>
                    <a:pt x="825284" y="1477556"/>
                  </a:lnTo>
                  <a:lnTo>
                    <a:pt x="913460" y="1477556"/>
                  </a:lnTo>
                  <a:lnTo>
                    <a:pt x="913460" y="1213002"/>
                  </a:lnTo>
                  <a:lnTo>
                    <a:pt x="913447" y="1292148"/>
                  </a:lnTo>
                  <a:lnTo>
                    <a:pt x="913447" y="1402943"/>
                  </a:lnTo>
                  <a:lnTo>
                    <a:pt x="825271" y="1402943"/>
                  </a:lnTo>
                  <a:lnTo>
                    <a:pt x="825271" y="1292148"/>
                  </a:lnTo>
                  <a:lnTo>
                    <a:pt x="913447" y="1292148"/>
                  </a:lnTo>
                  <a:lnTo>
                    <a:pt x="913447" y="1213002"/>
                  </a:lnTo>
                  <a:lnTo>
                    <a:pt x="728052" y="1213002"/>
                  </a:lnTo>
                  <a:lnTo>
                    <a:pt x="728052" y="1292148"/>
                  </a:lnTo>
                  <a:lnTo>
                    <a:pt x="728052" y="1402943"/>
                  </a:lnTo>
                  <a:lnTo>
                    <a:pt x="728052" y="1477556"/>
                  </a:lnTo>
                  <a:lnTo>
                    <a:pt x="728052" y="1596263"/>
                  </a:lnTo>
                  <a:lnTo>
                    <a:pt x="639876" y="1596263"/>
                  </a:lnTo>
                  <a:lnTo>
                    <a:pt x="639876" y="1477556"/>
                  </a:lnTo>
                  <a:lnTo>
                    <a:pt x="728052" y="1477556"/>
                  </a:lnTo>
                  <a:lnTo>
                    <a:pt x="728052" y="1402943"/>
                  </a:lnTo>
                  <a:lnTo>
                    <a:pt x="639876" y="1402943"/>
                  </a:lnTo>
                  <a:lnTo>
                    <a:pt x="639876" y="1292148"/>
                  </a:lnTo>
                  <a:lnTo>
                    <a:pt x="728052" y="1292148"/>
                  </a:lnTo>
                  <a:lnTo>
                    <a:pt x="728052" y="1213002"/>
                  </a:lnTo>
                  <a:lnTo>
                    <a:pt x="547179" y="1213002"/>
                  </a:lnTo>
                  <a:lnTo>
                    <a:pt x="547179" y="1676501"/>
                  </a:lnTo>
                  <a:lnTo>
                    <a:pt x="728052" y="1676501"/>
                  </a:lnTo>
                  <a:lnTo>
                    <a:pt x="728052" y="1769211"/>
                  </a:lnTo>
                  <a:lnTo>
                    <a:pt x="538124" y="1769211"/>
                  </a:lnTo>
                  <a:lnTo>
                    <a:pt x="538124" y="1852853"/>
                  </a:lnTo>
                  <a:lnTo>
                    <a:pt x="728052" y="1852853"/>
                  </a:lnTo>
                  <a:lnTo>
                    <a:pt x="728052" y="1954606"/>
                  </a:lnTo>
                  <a:lnTo>
                    <a:pt x="489521" y="1954606"/>
                  </a:lnTo>
                  <a:lnTo>
                    <a:pt x="489521" y="2038261"/>
                  </a:lnTo>
                  <a:lnTo>
                    <a:pt x="1042327" y="2038261"/>
                  </a:lnTo>
                  <a:lnTo>
                    <a:pt x="1042327" y="1954606"/>
                  </a:lnTo>
                  <a:close/>
                </a:path>
                <a:path w="1045845" h="9130030">
                  <a:moveTo>
                    <a:pt x="1045718" y="1058125"/>
                  </a:moveTo>
                  <a:lnTo>
                    <a:pt x="392290" y="1058125"/>
                  </a:lnTo>
                  <a:lnTo>
                    <a:pt x="392290" y="1491119"/>
                  </a:lnTo>
                  <a:lnTo>
                    <a:pt x="391744" y="1536738"/>
                  </a:lnTo>
                  <a:lnTo>
                    <a:pt x="390118" y="1584083"/>
                  </a:lnTo>
                  <a:lnTo>
                    <a:pt x="387400" y="1633156"/>
                  </a:lnTo>
                  <a:lnTo>
                    <a:pt x="383603" y="1683931"/>
                  </a:lnTo>
                  <a:lnTo>
                    <a:pt x="378726" y="1736420"/>
                  </a:lnTo>
                  <a:lnTo>
                    <a:pt x="370306" y="1787080"/>
                  </a:lnTo>
                  <a:lnTo>
                    <a:pt x="359537" y="1836826"/>
                  </a:lnTo>
                  <a:lnTo>
                    <a:pt x="346430" y="1885657"/>
                  </a:lnTo>
                  <a:lnTo>
                    <a:pt x="330962" y="1933600"/>
                  </a:lnTo>
                  <a:lnTo>
                    <a:pt x="313156" y="1980615"/>
                  </a:lnTo>
                  <a:lnTo>
                    <a:pt x="392290" y="2051824"/>
                  </a:lnTo>
                  <a:lnTo>
                    <a:pt x="409105" y="2004225"/>
                  </a:lnTo>
                  <a:lnTo>
                    <a:pt x="424180" y="1956371"/>
                  </a:lnTo>
                  <a:lnTo>
                    <a:pt x="437502" y="1908263"/>
                  </a:lnTo>
                  <a:lnTo>
                    <a:pt x="449059" y="1859902"/>
                  </a:lnTo>
                  <a:lnTo>
                    <a:pt x="458851" y="1811286"/>
                  </a:lnTo>
                  <a:lnTo>
                    <a:pt x="466902" y="1762417"/>
                  </a:lnTo>
                  <a:lnTo>
                    <a:pt x="473405" y="1705991"/>
                  </a:lnTo>
                  <a:lnTo>
                    <a:pt x="478472" y="1650644"/>
                  </a:lnTo>
                  <a:lnTo>
                    <a:pt x="482092" y="1596263"/>
                  </a:lnTo>
                  <a:lnTo>
                    <a:pt x="484263" y="1543202"/>
                  </a:lnTo>
                  <a:lnTo>
                    <a:pt x="484987" y="1491119"/>
                  </a:lnTo>
                  <a:lnTo>
                    <a:pt x="484987" y="1146302"/>
                  </a:lnTo>
                  <a:lnTo>
                    <a:pt x="1045718" y="1146302"/>
                  </a:lnTo>
                  <a:lnTo>
                    <a:pt x="1045718" y="1058125"/>
                  </a:lnTo>
                  <a:close/>
                </a:path>
              </a:pathLst>
            </a:custGeom>
            <a:solidFill>
              <a:srgbClr val="EF413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8416670" y="6758521"/>
              <a:ext cx="116205" cy="796290"/>
            </a:xfrm>
            <a:custGeom>
              <a:avLst/>
              <a:gdLst/>
              <a:ahLst/>
              <a:cxnLst/>
              <a:rect l="l" t="t" r="r" b="b"/>
              <a:pathLst>
                <a:path w="116204" h="796290">
                  <a:moveTo>
                    <a:pt x="116039" y="0"/>
                  </a:moveTo>
                  <a:lnTo>
                    <a:pt x="0" y="0"/>
                  </a:lnTo>
                  <a:lnTo>
                    <a:pt x="0" y="795667"/>
                  </a:lnTo>
                  <a:lnTo>
                    <a:pt x="116039" y="795667"/>
                  </a:lnTo>
                  <a:lnTo>
                    <a:pt x="116039" y="0"/>
                  </a:lnTo>
                  <a:close/>
                </a:path>
              </a:pathLst>
            </a:custGeom>
            <a:solidFill>
              <a:srgbClr val="BE1E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684874" y="3505185"/>
              <a:ext cx="2921000" cy="1663700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754786" y="652679"/>
              <a:ext cx="2694063" cy="2694063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1624393" y="2868701"/>
              <a:ext cx="965835" cy="162560"/>
            </a:xfrm>
            <a:custGeom>
              <a:avLst/>
              <a:gdLst/>
              <a:ahLst/>
              <a:cxnLst/>
              <a:rect l="l" t="t" r="r" b="b"/>
              <a:pathLst>
                <a:path w="965835" h="162560">
                  <a:moveTo>
                    <a:pt x="181178" y="113080"/>
                  </a:moveTo>
                  <a:lnTo>
                    <a:pt x="147383" y="71704"/>
                  </a:lnTo>
                  <a:lnTo>
                    <a:pt x="87287" y="55702"/>
                  </a:lnTo>
                  <a:lnTo>
                    <a:pt x="70129" y="49098"/>
                  </a:lnTo>
                  <a:lnTo>
                    <a:pt x="68668" y="47612"/>
                  </a:lnTo>
                  <a:lnTo>
                    <a:pt x="67208" y="44640"/>
                  </a:lnTo>
                  <a:lnTo>
                    <a:pt x="67208" y="34226"/>
                  </a:lnTo>
                  <a:lnTo>
                    <a:pt x="74510" y="28270"/>
                  </a:lnTo>
                  <a:lnTo>
                    <a:pt x="96431" y="28270"/>
                  </a:lnTo>
                  <a:lnTo>
                    <a:pt x="102273" y="29756"/>
                  </a:lnTo>
                  <a:lnTo>
                    <a:pt x="111036" y="35712"/>
                  </a:lnTo>
                  <a:lnTo>
                    <a:pt x="113969" y="41656"/>
                  </a:lnTo>
                  <a:lnTo>
                    <a:pt x="113969" y="50596"/>
                  </a:lnTo>
                  <a:lnTo>
                    <a:pt x="176784" y="50596"/>
                  </a:lnTo>
                  <a:lnTo>
                    <a:pt x="171970" y="28879"/>
                  </a:lnTo>
                  <a:lnTo>
                    <a:pt x="157975" y="13030"/>
                  </a:lnTo>
                  <a:lnTo>
                    <a:pt x="132207" y="3302"/>
                  </a:lnTo>
                  <a:lnTo>
                    <a:pt x="92049" y="0"/>
                  </a:lnTo>
                  <a:lnTo>
                    <a:pt x="52616" y="2857"/>
                  </a:lnTo>
                  <a:lnTo>
                    <a:pt x="24282" y="11722"/>
                  </a:lnTo>
                  <a:lnTo>
                    <a:pt x="7188" y="26987"/>
                  </a:lnTo>
                  <a:lnTo>
                    <a:pt x="1460" y="49098"/>
                  </a:lnTo>
                  <a:lnTo>
                    <a:pt x="2019" y="56007"/>
                  </a:lnTo>
                  <a:lnTo>
                    <a:pt x="34823" y="87541"/>
                  </a:lnTo>
                  <a:lnTo>
                    <a:pt x="95923" y="104140"/>
                  </a:lnTo>
                  <a:lnTo>
                    <a:pt x="112509" y="111594"/>
                  </a:lnTo>
                  <a:lnTo>
                    <a:pt x="113969" y="113080"/>
                  </a:lnTo>
                  <a:lnTo>
                    <a:pt x="115430" y="116052"/>
                  </a:lnTo>
                  <a:lnTo>
                    <a:pt x="115430" y="119037"/>
                  </a:lnTo>
                  <a:lnTo>
                    <a:pt x="112928" y="126390"/>
                  </a:lnTo>
                  <a:lnTo>
                    <a:pt x="106476" y="130949"/>
                  </a:lnTo>
                  <a:lnTo>
                    <a:pt x="97548" y="133273"/>
                  </a:lnTo>
                  <a:lnTo>
                    <a:pt x="87668" y="133921"/>
                  </a:lnTo>
                  <a:lnTo>
                    <a:pt x="80352" y="133921"/>
                  </a:lnTo>
                  <a:lnTo>
                    <a:pt x="74510" y="132422"/>
                  </a:lnTo>
                  <a:lnTo>
                    <a:pt x="65747" y="123507"/>
                  </a:lnTo>
                  <a:lnTo>
                    <a:pt x="64287" y="117551"/>
                  </a:lnTo>
                  <a:lnTo>
                    <a:pt x="64287" y="108623"/>
                  </a:lnTo>
                  <a:lnTo>
                    <a:pt x="0" y="108623"/>
                  </a:lnTo>
                  <a:lnTo>
                    <a:pt x="2578" y="129552"/>
                  </a:lnTo>
                  <a:lnTo>
                    <a:pt x="12954" y="146570"/>
                  </a:lnTo>
                  <a:lnTo>
                    <a:pt x="38404" y="158013"/>
                  </a:lnTo>
                  <a:lnTo>
                    <a:pt x="86194" y="162191"/>
                  </a:lnTo>
                  <a:lnTo>
                    <a:pt x="130009" y="158711"/>
                  </a:lnTo>
                  <a:lnTo>
                    <a:pt x="159435" y="148805"/>
                  </a:lnTo>
                  <a:lnTo>
                    <a:pt x="175983" y="133311"/>
                  </a:lnTo>
                  <a:lnTo>
                    <a:pt x="181178" y="113080"/>
                  </a:lnTo>
                  <a:close/>
                </a:path>
                <a:path w="965835" h="162560">
                  <a:moveTo>
                    <a:pt x="353072" y="29756"/>
                  </a:moveTo>
                  <a:lnTo>
                    <a:pt x="300469" y="29756"/>
                  </a:lnTo>
                  <a:lnTo>
                    <a:pt x="300469" y="76746"/>
                  </a:lnTo>
                  <a:lnTo>
                    <a:pt x="247878" y="76746"/>
                  </a:lnTo>
                  <a:lnTo>
                    <a:pt x="247878" y="29756"/>
                  </a:lnTo>
                  <a:lnTo>
                    <a:pt x="195275" y="29756"/>
                  </a:lnTo>
                  <a:lnTo>
                    <a:pt x="195275" y="76746"/>
                  </a:lnTo>
                  <a:lnTo>
                    <a:pt x="195275" y="108496"/>
                  </a:lnTo>
                  <a:lnTo>
                    <a:pt x="195275" y="159296"/>
                  </a:lnTo>
                  <a:lnTo>
                    <a:pt x="247878" y="159296"/>
                  </a:lnTo>
                  <a:lnTo>
                    <a:pt x="247878" y="108496"/>
                  </a:lnTo>
                  <a:lnTo>
                    <a:pt x="300469" y="108496"/>
                  </a:lnTo>
                  <a:lnTo>
                    <a:pt x="300469" y="159296"/>
                  </a:lnTo>
                  <a:lnTo>
                    <a:pt x="353072" y="159296"/>
                  </a:lnTo>
                  <a:lnTo>
                    <a:pt x="353072" y="108496"/>
                  </a:lnTo>
                  <a:lnTo>
                    <a:pt x="353072" y="76746"/>
                  </a:lnTo>
                  <a:lnTo>
                    <a:pt x="353072" y="29756"/>
                  </a:lnTo>
                  <a:close/>
                </a:path>
                <a:path w="965835" h="162560">
                  <a:moveTo>
                    <a:pt x="420217" y="29756"/>
                  </a:moveTo>
                  <a:lnTo>
                    <a:pt x="367614" y="29756"/>
                  </a:lnTo>
                  <a:lnTo>
                    <a:pt x="367614" y="159207"/>
                  </a:lnTo>
                  <a:lnTo>
                    <a:pt x="420217" y="159207"/>
                  </a:lnTo>
                  <a:lnTo>
                    <a:pt x="420217" y="29756"/>
                  </a:lnTo>
                  <a:close/>
                </a:path>
                <a:path w="965835" h="162560">
                  <a:moveTo>
                    <a:pt x="595490" y="95237"/>
                  </a:moveTo>
                  <a:lnTo>
                    <a:pt x="579424" y="50596"/>
                  </a:lnTo>
                  <a:lnTo>
                    <a:pt x="539978" y="32308"/>
                  </a:lnTo>
                  <a:lnTo>
                    <a:pt x="539978" y="93751"/>
                  </a:lnTo>
                  <a:lnTo>
                    <a:pt x="537324" y="110007"/>
                  </a:lnTo>
                  <a:lnTo>
                    <a:pt x="529742" y="121094"/>
                  </a:lnTo>
                  <a:lnTo>
                    <a:pt x="517779" y="127444"/>
                  </a:lnTo>
                  <a:lnTo>
                    <a:pt x="501980" y="129463"/>
                  </a:lnTo>
                  <a:lnTo>
                    <a:pt x="487375" y="129463"/>
                  </a:lnTo>
                  <a:lnTo>
                    <a:pt x="487375" y="59524"/>
                  </a:lnTo>
                  <a:lnTo>
                    <a:pt x="501980" y="59524"/>
                  </a:lnTo>
                  <a:lnTo>
                    <a:pt x="517779" y="61518"/>
                  </a:lnTo>
                  <a:lnTo>
                    <a:pt x="529742" y="67703"/>
                  </a:lnTo>
                  <a:lnTo>
                    <a:pt x="537324" y="78359"/>
                  </a:lnTo>
                  <a:lnTo>
                    <a:pt x="539978" y="93751"/>
                  </a:lnTo>
                  <a:lnTo>
                    <a:pt x="539978" y="32308"/>
                  </a:lnTo>
                  <a:lnTo>
                    <a:pt x="527227" y="30505"/>
                  </a:lnTo>
                  <a:lnTo>
                    <a:pt x="501980" y="29768"/>
                  </a:lnTo>
                  <a:lnTo>
                    <a:pt x="434771" y="29768"/>
                  </a:lnTo>
                  <a:lnTo>
                    <a:pt x="434771" y="159219"/>
                  </a:lnTo>
                  <a:lnTo>
                    <a:pt x="510755" y="159219"/>
                  </a:lnTo>
                  <a:lnTo>
                    <a:pt x="553669" y="154762"/>
                  </a:lnTo>
                  <a:lnTo>
                    <a:pt x="585622" y="133108"/>
                  </a:lnTo>
                  <a:lnTo>
                    <a:pt x="594385" y="109347"/>
                  </a:lnTo>
                  <a:lnTo>
                    <a:pt x="595490" y="95237"/>
                  </a:lnTo>
                  <a:close/>
                </a:path>
                <a:path w="965835" h="162560">
                  <a:moveTo>
                    <a:pt x="965746" y="159219"/>
                  </a:moveTo>
                  <a:lnTo>
                    <a:pt x="897077" y="78867"/>
                  </a:lnTo>
                  <a:lnTo>
                    <a:pt x="962825" y="4470"/>
                  </a:lnTo>
                  <a:lnTo>
                    <a:pt x="885393" y="4470"/>
                  </a:lnTo>
                  <a:lnTo>
                    <a:pt x="850315" y="52082"/>
                  </a:lnTo>
                  <a:lnTo>
                    <a:pt x="815251" y="4470"/>
                  </a:lnTo>
                  <a:lnTo>
                    <a:pt x="733437" y="4470"/>
                  </a:lnTo>
                  <a:lnTo>
                    <a:pt x="799185" y="78867"/>
                  </a:lnTo>
                  <a:lnTo>
                    <a:pt x="762660" y="122021"/>
                  </a:lnTo>
                  <a:lnTo>
                    <a:pt x="717372" y="29756"/>
                  </a:lnTo>
                  <a:lnTo>
                    <a:pt x="651637" y="29756"/>
                  </a:lnTo>
                  <a:lnTo>
                    <a:pt x="587349" y="159219"/>
                  </a:lnTo>
                  <a:lnTo>
                    <a:pt x="639940" y="159219"/>
                  </a:lnTo>
                  <a:lnTo>
                    <a:pt x="682307" y="63982"/>
                  </a:lnTo>
                  <a:lnTo>
                    <a:pt x="723214" y="159219"/>
                  </a:lnTo>
                  <a:lnTo>
                    <a:pt x="807961" y="159219"/>
                  </a:lnTo>
                  <a:lnTo>
                    <a:pt x="845947" y="107137"/>
                  </a:lnTo>
                  <a:lnTo>
                    <a:pt x="882472" y="159219"/>
                  </a:lnTo>
                  <a:lnTo>
                    <a:pt x="965746" y="159219"/>
                  </a:lnTo>
                  <a:close/>
                </a:path>
              </a:pathLst>
            </a:custGeom>
            <a:solidFill>
              <a:srgbClr val="ED1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747013" y="639281"/>
              <a:ext cx="2720530" cy="2717799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332395" y="806399"/>
              <a:ext cx="1435648" cy="886637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434428" y="2125802"/>
              <a:ext cx="1125992" cy="216573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2639061" y="2133372"/>
              <a:ext cx="105206" cy="186308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076595" y="2417780"/>
              <a:ext cx="1092659" cy="216319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2266814" y="2511169"/>
              <a:ext cx="143256" cy="91960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2494879" y="2416810"/>
              <a:ext cx="636508" cy="213512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606698" y="1777586"/>
              <a:ext cx="984331" cy="252222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877744" y="3861755"/>
              <a:ext cx="2589397" cy="1233733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9258300" y="0"/>
              <a:ext cx="1143000" cy="4991100"/>
            </a:xfrm>
            <a:custGeom>
              <a:avLst/>
              <a:gdLst/>
              <a:ahLst/>
              <a:cxnLst/>
              <a:rect l="l" t="t" r="r" b="b"/>
              <a:pathLst>
                <a:path w="1143000" h="4991100">
                  <a:moveTo>
                    <a:pt x="1143000" y="4991087"/>
                  </a:moveTo>
                  <a:lnTo>
                    <a:pt x="0" y="4991087"/>
                  </a:lnTo>
                  <a:lnTo>
                    <a:pt x="0" y="0"/>
                  </a:lnTo>
                  <a:lnTo>
                    <a:pt x="1143000" y="0"/>
                  </a:lnTo>
                  <a:lnTo>
                    <a:pt x="1143000" y="4991087"/>
                  </a:lnTo>
                  <a:close/>
                </a:path>
              </a:pathLst>
            </a:custGeom>
            <a:solidFill>
              <a:srgbClr val="EF413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0" y="569137"/>
              <a:ext cx="10692130" cy="14551025"/>
            </a:xfrm>
            <a:custGeom>
              <a:avLst/>
              <a:gdLst/>
              <a:ahLst/>
              <a:cxnLst/>
              <a:rect l="l" t="t" r="r" b="b"/>
              <a:pathLst>
                <a:path w="10692130" h="14551025">
                  <a:moveTo>
                    <a:pt x="9524149" y="91694"/>
                  </a:moveTo>
                  <a:lnTo>
                    <a:pt x="9479331" y="91694"/>
                  </a:lnTo>
                  <a:lnTo>
                    <a:pt x="9479331" y="7810"/>
                  </a:lnTo>
                  <a:lnTo>
                    <a:pt x="9484677" y="6985"/>
                  </a:lnTo>
                  <a:lnTo>
                    <a:pt x="9486722" y="4927"/>
                  </a:lnTo>
                  <a:lnTo>
                    <a:pt x="9487141" y="2463"/>
                  </a:lnTo>
                  <a:lnTo>
                    <a:pt x="9453829" y="0"/>
                  </a:lnTo>
                  <a:lnTo>
                    <a:pt x="9453829" y="91694"/>
                  </a:lnTo>
                  <a:lnTo>
                    <a:pt x="9399549" y="91694"/>
                  </a:lnTo>
                  <a:lnTo>
                    <a:pt x="9399549" y="117195"/>
                  </a:lnTo>
                  <a:lnTo>
                    <a:pt x="9450553" y="117195"/>
                  </a:lnTo>
                  <a:lnTo>
                    <a:pt x="9439961" y="161874"/>
                  </a:lnTo>
                  <a:lnTo>
                    <a:pt x="9425711" y="206273"/>
                  </a:lnTo>
                  <a:lnTo>
                    <a:pt x="9409074" y="246443"/>
                  </a:lnTo>
                  <a:lnTo>
                    <a:pt x="9391332" y="278384"/>
                  </a:lnTo>
                  <a:lnTo>
                    <a:pt x="9394787" y="283438"/>
                  </a:lnTo>
                  <a:lnTo>
                    <a:pt x="9398622" y="289445"/>
                  </a:lnTo>
                  <a:lnTo>
                    <a:pt x="9402305" y="295681"/>
                  </a:lnTo>
                  <a:lnTo>
                    <a:pt x="9405315" y="301409"/>
                  </a:lnTo>
                  <a:lnTo>
                    <a:pt x="9418676" y="277456"/>
                  </a:lnTo>
                  <a:lnTo>
                    <a:pt x="9431414" y="248475"/>
                  </a:lnTo>
                  <a:lnTo>
                    <a:pt x="9443237" y="215950"/>
                  </a:lnTo>
                  <a:lnTo>
                    <a:pt x="9453829" y="181343"/>
                  </a:lnTo>
                  <a:lnTo>
                    <a:pt x="9453829" y="381596"/>
                  </a:lnTo>
                  <a:lnTo>
                    <a:pt x="9479331" y="381596"/>
                  </a:lnTo>
                  <a:lnTo>
                    <a:pt x="9479331" y="181343"/>
                  </a:lnTo>
                  <a:lnTo>
                    <a:pt x="9479331" y="168998"/>
                  </a:lnTo>
                  <a:lnTo>
                    <a:pt x="9487814" y="182575"/>
                  </a:lnTo>
                  <a:lnTo>
                    <a:pt x="9496082" y="196405"/>
                  </a:lnTo>
                  <a:lnTo>
                    <a:pt x="9503270" y="209080"/>
                  </a:lnTo>
                  <a:lnTo>
                    <a:pt x="9508528" y="219163"/>
                  </a:lnTo>
                  <a:lnTo>
                    <a:pt x="9522511" y="198615"/>
                  </a:lnTo>
                  <a:lnTo>
                    <a:pt x="9489542" y="153619"/>
                  </a:lnTo>
                  <a:lnTo>
                    <a:pt x="9479331" y="140627"/>
                  </a:lnTo>
                  <a:lnTo>
                    <a:pt x="9479331" y="117195"/>
                  </a:lnTo>
                  <a:lnTo>
                    <a:pt x="9524149" y="117195"/>
                  </a:lnTo>
                  <a:lnTo>
                    <a:pt x="9524149" y="91694"/>
                  </a:lnTo>
                  <a:close/>
                </a:path>
                <a:path w="10692130" h="14551025">
                  <a:moveTo>
                    <a:pt x="9581731" y="175171"/>
                  </a:moveTo>
                  <a:lnTo>
                    <a:pt x="9558287" y="165303"/>
                  </a:lnTo>
                  <a:lnTo>
                    <a:pt x="9550997" y="177634"/>
                  </a:lnTo>
                  <a:lnTo>
                    <a:pt x="9541472" y="190334"/>
                  </a:lnTo>
                  <a:lnTo>
                    <a:pt x="9530474" y="202374"/>
                  </a:lnTo>
                  <a:lnTo>
                    <a:pt x="9518815" y="212598"/>
                  </a:lnTo>
                  <a:lnTo>
                    <a:pt x="9523743" y="216293"/>
                  </a:lnTo>
                  <a:lnTo>
                    <a:pt x="9531972" y="222872"/>
                  </a:lnTo>
                  <a:lnTo>
                    <a:pt x="9535668" y="226568"/>
                  </a:lnTo>
                  <a:lnTo>
                    <a:pt x="9546793" y="216166"/>
                  </a:lnTo>
                  <a:lnTo>
                    <a:pt x="9557766" y="203746"/>
                  </a:lnTo>
                  <a:lnTo>
                    <a:pt x="9567367" y="190690"/>
                  </a:lnTo>
                  <a:lnTo>
                    <a:pt x="9574327" y="178460"/>
                  </a:lnTo>
                  <a:lnTo>
                    <a:pt x="9578022" y="178054"/>
                  </a:lnTo>
                  <a:lnTo>
                    <a:pt x="9580486" y="176809"/>
                  </a:lnTo>
                  <a:lnTo>
                    <a:pt x="9581731" y="175171"/>
                  </a:lnTo>
                  <a:close/>
                </a:path>
                <a:path w="10692130" h="14551025">
                  <a:moveTo>
                    <a:pt x="9635998" y="14389"/>
                  </a:moveTo>
                  <a:lnTo>
                    <a:pt x="9613798" y="14389"/>
                  </a:lnTo>
                  <a:lnTo>
                    <a:pt x="9613798" y="33299"/>
                  </a:lnTo>
                  <a:lnTo>
                    <a:pt x="9613798" y="57975"/>
                  </a:lnTo>
                  <a:lnTo>
                    <a:pt x="9613798" y="76479"/>
                  </a:lnTo>
                  <a:lnTo>
                    <a:pt x="9613798" y="101155"/>
                  </a:lnTo>
                  <a:lnTo>
                    <a:pt x="9613798" y="119659"/>
                  </a:lnTo>
                  <a:lnTo>
                    <a:pt x="9613798" y="145148"/>
                  </a:lnTo>
                  <a:lnTo>
                    <a:pt x="9559519" y="145148"/>
                  </a:lnTo>
                  <a:lnTo>
                    <a:pt x="9559519" y="119659"/>
                  </a:lnTo>
                  <a:lnTo>
                    <a:pt x="9613798" y="119659"/>
                  </a:lnTo>
                  <a:lnTo>
                    <a:pt x="9613798" y="101155"/>
                  </a:lnTo>
                  <a:lnTo>
                    <a:pt x="9559519" y="101155"/>
                  </a:lnTo>
                  <a:lnTo>
                    <a:pt x="9559519" y="76479"/>
                  </a:lnTo>
                  <a:lnTo>
                    <a:pt x="9613798" y="76479"/>
                  </a:lnTo>
                  <a:lnTo>
                    <a:pt x="9613798" y="57975"/>
                  </a:lnTo>
                  <a:lnTo>
                    <a:pt x="9559519" y="57975"/>
                  </a:lnTo>
                  <a:lnTo>
                    <a:pt x="9559519" y="33299"/>
                  </a:lnTo>
                  <a:lnTo>
                    <a:pt x="9613798" y="33299"/>
                  </a:lnTo>
                  <a:lnTo>
                    <a:pt x="9613798" y="14389"/>
                  </a:lnTo>
                  <a:lnTo>
                    <a:pt x="9537725" y="14389"/>
                  </a:lnTo>
                  <a:lnTo>
                    <a:pt x="9537725" y="164071"/>
                  </a:lnTo>
                  <a:lnTo>
                    <a:pt x="9635998" y="164071"/>
                  </a:lnTo>
                  <a:lnTo>
                    <a:pt x="9635998" y="145148"/>
                  </a:lnTo>
                  <a:lnTo>
                    <a:pt x="9635998" y="119659"/>
                  </a:lnTo>
                  <a:lnTo>
                    <a:pt x="9635998" y="101155"/>
                  </a:lnTo>
                  <a:lnTo>
                    <a:pt x="9635998" y="76479"/>
                  </a:lnTo>
                  <a:lnTo>
                    <a:pt x="9635998" y="57975"/>
                  </a:lnTo>
                  <a:lnTo>
                    <a:pt x="9635998" y="33299"/>
                  </a:lnTo>
                  <a:lnTo>
                    <a:pt x="9635998" y="14389"/>
                  </a:lnTo>
                  <a:close/>
                </a:path>
                <a:path w="10692130" h="14551025">
                  <a:moveTo>
                    <a:pt x="9642170" y="193675"/>
                  </a:moveTo>
                  <a:lnTo>
                    <a:pt x="9636379" y="186867"/>
                  </a:lnTo>
                  <a:lnTo>
                    <a:pt x="9628899" y="179285"/>
                  </a:lnTo>
                  <a:lnTo>
                    <a:pt x="9620644" y="171704"/>
                  </a:lnTo>
                  <a:lnTo>
                    <a:pt x="9612554" y="164884"/>
                  </a:lnTo>
                  <a:lnTo>
                    <a:pt x="9597352" y="176403"/>
                  </a:lnTo>
                  <a:lnTo>
                    <a:pt x="9605378" y="183769"/>
                  </a:lnTo>
                  <a:lnTo>
                    <a:pt x="9613481" y="191782"/>
                  </a:lnTo>
                  <a:lnTo>
                    <a:pt x="9620821" y="199720"/>
                  </a:lnTo>
                  <a:lnTo>
                    <a:pt x="9626549" y="206832"/>
                  </a:lnTo>
                  <a:lnTo>
                    <a:pt x="9642170" y="193675"/>
                  </a:lnTo>
                  <a:close/>
                </a:path>
                <a:path w="10692130" h="14551025">
                  <a:moveTo>
                    <a:pt x="9703854" y="175171"/>
                  </a:moveTo>
                  <a:lnTo>
                    <a:pt x="9680410" y="164884"/>
                  </a:lnTo>
                  <a:lnTo>
                    <a:pt x="9673082" y="177634"/>
                  </a:lnTo>
                  <a:lnTo>
                    <a:pt x="9663595" y="190690"/>
                  </a:lnTo>
                  <a:lnTo>
                    <a:pt x="9652597" y="203060"/>
                  </a:lnTo>
                  <a:lnTo>
                    <a:pt x="9640938" y="213410"/>
                  </a:lnTo>
                  <a:lnTo>
                    <a:pt x="9645866" y="217119"/>
                  </a:lnTo>
                  <a:lnTo>
                    <a:pt x="9654095" y="223697"/>
                  </a:lnTo>
                  <a:lnTo>
                    <a:pt x="9657791" y="227812"/>
                  </a:lnTo>
                  <a:lnTo>
                    <a:pt x="9668916" y="216865"/>
                  </a:lnTo>
                  <a:lnTo>
                    <a:pt x="9679889" y="204063"/>
                  </a:lnTo>
                  <a:lnTo>
                    <a:pt x="9689478" y="190804"/>
                  </a:lnTo>
                  <a:lnTo>
                    <a:pt x="9696450" y="178460"/>
                  </a:lnTo>
                  <a:lnTo>
                    <a:pt x="9700158" y="177634"/>
                  </a:lnTo>
                  <a:lnTo>
                    <a:pt x="9702622" y="176403"/>
                  </a:lnTo>
                  <a:lnTo>
                    <a:pt x="9703854" y="175171"/>
                  </a:lnTo>
                  <a:close/>
                </a:path>
                <a:path w="10692130" h="14551025">
                  <a:moveTo>
                    <a:pt x="9757308" y="2087600"/>
                  </a:moveTo>
                  <a:lnTo>
                    <a:pt x="9598990" y="2087600"/>
                  </a:lnTo>
                  <a:lnTo>
                    <a:pt x="9598990" y="2063750"/>
                  </a:lnTo>
                  <a:lnTo>
                    <a:pt x="9604337" y="2062924"/>
                  </a:lnTo>
                  <a:lnTo>
                    <a:pt x="9606801" y="2061273"/>
                  </a:lnTo>
                  <a:lnTo>
                    <a:pt x="9607220" y="2057996"/>
                  </a:lnTo>
                  <a:lnTo>
                    <a:pt x="9571444" y="2055939"/>
                  </a:lnTo>
                  <a:lnTo>
                    <a:pt x="9571444" y="2087600"/>
                  </a:lnTo>
                  <a:lnTo>
                    <a:pt x="9416415" y="2087600"/>
                  </a:lnTo>
                  <a:lnTo>
                    <a:pt x="9416415" y="2147633"/>
                  </a:lnTo>
                  <a:lnTo>
                    <a:pt x="9442323" y="2147633"/>
                  </a:lnTo>
                  <a:lnTo>
                    <a:pt x="9442323" y="2111857"/>
                  </a:lnTo>
                  <a:lnTo>
                    <a:pt x="9730575" y="2111857"/>
                  </a:lnTo>
                  <a:lnTo>
                    <a:pt x="9730575" y="2147633"/>
                  </a:lnTo>
                  <a:lnTo>
                    <a:pt x="9757308" y="2147633"/>
                  </a:lnTo>
                  <a:lnTo>
                    <a:pt x="9757308" y="2111857"/>
                  </a:lnTo>
                  <a:lnTo>
                    <a:pt x="9757308" y="2087600"/>
                  </a:lnTo>
                  <a:close/>
                </a:path>
                <a:path w="10692130" h="14551025">
                  <a:moveTo>
                    <a:pt x="9759772" y="14389"/>
                  </a:moveTo>
                  <a:lnTo>
                    <a:pt x="9737166" y="14389"/>
                  </a:lnTo>
                  <a:lnTo>
                    <a:pt x="9737166" y="33299"/>
                  </a:lnTo>
                  <a:lnTo>
                    <a:pt x="9737166" y="57975"/>
                  </a:lnTo>
                  <a:lnTo>
                    <a:pt x="9737166" y="76479"/>
                  </a:lnTo>
                  <a:lnTo>
                    <a:pt x="9737166" y="101155"/>
                  </a:lnTo>
                  <a:lnTo>
                    <a:pt x="9737166" y="119659"/>
                  </a:lnTo>
                  <a:lnTo>
                    <a:pt x="9737166" y="145148"/>
                  </a:lnTo>
                  <a:lnTo>
                    <a:pt x="9680816" y="145148"/>
                  </a:lnTo>
                  <a:lnTo>
                    <a:pt x="9680816" y="119659"/>
                  </a:lnTo>
                  <a:lnTo>
                    <a:pt x="9737166" y="119659"/>
                  </a:lnTo>
                  <a:lnTo>
                    <a:pt x="9737166" y="101155"/>
                  </a:lnTo>
                  <a:lnTo>
                    <a:pt x="9680816" y="101155"/>
                  </a:lnTo>
                  <a:lnTo>
                    <a:pt x="9680816" y="76479"/>
                  </a:lnTo>
                  <a:lnTo>
                    <a:pt x="9737166" y="76479"/>
                  </a:lnTo>
                  <a:lnTo>
                    <a:pt x="9737166" y="57975"/>
                  </a:lnTo>
                  <a:lnTo>
                    <a:pt x="9680816" y="57975"/>
                  </a:lnTo>
                  <a:lnTo>
                    <a:pt x="9680816" y="33299"/>
                  </a:lnTo>
                  <a:lnTo>
                    <a:pt x="9737166" y="33299"/>
                  </a:lnTo>
                  <a:lnTo>
                    <a:pt x="9737166" y="14389"/>
                  </a:lnTo>
                  <a:lnTo>
                    <a:pt x="9658617" y="14389"/>
                  </a:lnTo>
                  <a:lnTo>
                    <a:pt x="9658617" y="164071"/>
                  </a:lnTo>
                  <a:lnTo>
                    <a:pt x="9759772" y="164071"/>
                  </a:lnTo>
                  <a:lnTo>
                    <a:pt x="9759772" y="145148"/>
                  </a:lnTo>
                  <a:lnTo>
                    <a:pt x="9759772" y="119659"/>
                  </a:lnTo>
                  <a:lnTo>
                    <a:pt x="9759772" y="101155"/>
                  </a:lnTo>
                  <a:lnTo>
                    <a:pt x="9759772" y="76479"/>
                  </a:lnTo>
                  <a:lnTo>
                    <a:pt x="9759772" y="57975"/>
                  </a:lnTo>
                  <a:lnTo>
                    <a:pt x="9759772" y="33299"/>
                  </a:lnTo>
                  <a:lnTo>
                    <a:pt x="9759772" y="14389"/>
                  </a:lnTo>
                  <a:close/>
                </a:path>
                <a:path w="10692130" h="14551025">
                  <a:moveTo>
                    <a:pt x="9768002" y="965479"/>
                  </a:moveTo>
                  <a:lnTo>
                    <a:pt x="9625305" y="965479"/>
                  </a:lnTo>
                  <a:lnTo>
                    <a:pt x="9625305" y="921893"/>
                  </a:lnTo>
                  <a:lnTo>
                    <a:pt x="9631070" y="921067"/>
                  </a:lnTo>
                  <a:lnTo>
                    <a:pt x="9633128" y="919010"/>
                  </a:lnTo>
                  <a:lnTo>
                    <a:pt x="9633534" y="916127"/>
                  </a:lnTo>
                  <a:lnTo>
                    <a:pt x="9597758" y="913663"/>
                  </a:lnTo>
                  <a:lnTo>
                    <a:pt x="9597758" y="1053477"/>
                  </a:lnTo>
                  <a:lnTo>
                    <a:pt x="9496603" y="1053477"/>
                  </a:lnTo>
                  <a:lnTo>
                    <a:pt x="9496603" y="1205623"/>
                  </a:lnTo>
                  <a:lnTo>
                    <a:pt x="9523743" y="1205623"/>
                  </a:lnTo>
                  <a:lnTo>
                    <a:pt x="9523743" y="1188758"/>
                  </a:lnTo>
                  <a:lnTo>
                    <a:pt x="9711258" y="1188758"/>
                  </a:lnTo>
                  <a:lnTo>
                    <a:pt x="9711258" y="1204391"/>
                  </a:lnTo>
                  <a:lnTo>
                    <a:pt x="9739211" y="1204391"/>
                  </a:lnTo>
                  <a:lnTo>
                    <a:pt x="9739211" y="1188758"/>
                  </a:lnTo>
                  <a:lnTo>
                    <a:pt x="9739211" y="1163675"/>
                  </a:lnTo>
                  <a:lnTo>
                    <a:pt x="9739211" y="1078560"/>
                  </a:lnTo>
                  <a:lnTo>
                    <a:pt x="9739211" y="1053477"/>
                  </a:lnTo>
                  <a:lnTo>
                    <a:pt x="9711258" y="1053477"/>
                  </a:lnTo>
                  <a:lnTo>
                    <a:pt x="9711258" y="1078560"/>
                  </a:lnTo>
                  <a:lnTo>
                    <a:pt x="9711258" y="1163675"/>
                  </a:lnTo>
                  <a:lnTo>
                    <a:pt x="9523743" y="1163675"/>
                  </a:lnTo>
                  <a:lnTo>
                    <a:pt x="9523743" y="1078560"/>
                  </a:lnTo>
                  <a:lnTo>
                    <a:pt x="9711258" y="1078560"/>
                  </a:lnTo>
                  <a:lnTo>
                    <a:pt x="9711258" y="1053477"/>
                  </a:lnTo>
                  <a:lnTo>
                    <a:pt x="9625305" y="1053477"/>
                  </a:lnTo>
                  <a:lnTo>
                    <a:pt x="9625305" y="990561"/>
                  </a:lnTo>
                  <a:lnTo>
                    <a:pt x="9768002" y="990561"/>
                  </a:lnTo>
                  <a:lnTo>
                    <a:pt x="9768002" y="965479"/>
                  </a:lnTo>
                  <a:close/>
                </a:path>
                <a:path w="10692130" h="14551025">
                  <a:moveTo>
                    <a:pt x="9768408" y="2157907"/>
                  </a:moveTo>
                  <a:lnTo>
                    <a:pt x="9653689" y="2157907"/>
                  </a:lnTo>
                  <a:lnTo>
                    <a:pt x="9653689" y="2181352"/>
                  </a:lnTo>
                  <a:lnTo>
                    <a:pt x="9644685" y="2195703"/>
                  </a:lnTo>
                  <a:lnTo>
                    <a:pt x="9633483" y="2208593"/>
                  </a:lnTo>
                  <a:lnTo>
                    <a:pt x="9619729" y="2220099"/>
                  </a:lnTo>
                  <a:lnTo>
                    <a:pt x="9603105" y="2230285"/>
                  </a:lnTo>
                  <a:lnTo>
                    <a:pt x="9596158" y="2228646"/>
                  </a:lnTo>
                  <a:lnTo>
                    <a:pt x="9557093" y="2219655"/>
                  </a:lnTo>
                  <a:lnTo>
                    <a:pt x="9534576" y="2214854"/>
                  </a:lnTo>
                  <a:lnTo>
                    <a:pt x="9512630" y="2210549"/>
                  </a:lnTo>
                  <a:lnTo>
                    <a:pt x="9518485" y="2203386"/>
                  </a:lnTo>
                  <a:lnTo>
                    <a:pt x="9524352" y="2196096"/>
                  </a:lnTo>
                  <a:lnTo>
                    <a:pt x="9536074" y="2181352"/>
                  </a:lnTo>
                  <a:lnTo>
                    <a:pt x="9653689" y="2181352"/>
                  </a:lnTo>
                  <a:lnTo>
                    <a:pt x="9653689" y="2157907"/>
                  </a:lnTo>
                  <a:lnTo>
                    <a:pt x="9554172" y="2157907"/>
                  </a:lnTo>
                  <a:lnTo>
                    <a:pt x="9564497" y="2144090"/>
                  </a:lnTo>
                  <a:lnTo>
                    <a:pt x="9569475" y="2137359"/>
                  </a:lnTo>
                  <a:lnTo>
                    <a:pt x="9573908" y="2131187"/>
                  </a:lnTo>
                  <a:lnTo>
                    <a:pt x="9580080" y="2132012"/>
                  </a:lnTo>
                  <a:lnTo>
                    <a:pt x="9581515" y="2131187"/>
                  </a:lnTo>
                  <a:lnTo>
                    <a:pt x="9582950" y="2130361"/>
                  </a:lnTo>
                  <a:lnTo>
                    <a:pt x="9583776" y="2128304"/>
                  </a:lnTo>
                  <a:lnTo>
                    <a:pt x="9551695" y="2118029"/>
                  </a:lnTo>
                  <a:lnTo>
                    <a:pt x="9544939" y="2127504"/>
                  </a:lnTo>
                  <a:lnTo>
                    <a:pt x="9537611" y="2137499"/>
                  </a:lnTo>
                  <a:lnTo>
                    <a:pt x="9522511" y="2157907"/>
                  </a:lnTo>
                  <a:lnTo>
                    <a:pt x="9404896" y="2157907"/>
                  </a:lnTo>
                  <a:lnTo>
                    <a:pt x="9404896" y="2181352"/>
                  </a:lnTo>
                  <a:lnTo>
                    <a:pt x="9504413" y="2181352"/>
                  </a:lnTo>
                  <a:lnTo>
                    <a:pt x="9493720" y="2194725"/>
                  </a:lnTo>
                  <a:lnTo>
                    <a:pt x="9483331" y="2207463"/>
                  </a:lnTo>
                  <a:lnTo>
                    <a:pt x="9473413" y="2219287"/>
                  </a:lnTo>
                  <a:lnTo>
                    <a:pt x="9464116" y="2229878"/>
                  </a:lnTo>
                  <a:lnTo>
                    <a:pt x="9489618" y="2238514"/>
                  </a:lnTo>
                  <a:lnTo>
                    <a:pt x="9497835" y="2228646"/>
                  </a:lnTo>
                  <a:lnTo>
                    <a:pt x="9515069" y="2232190"/>
                  </a:lnTo>
                  <a:lnTo>
                    <a:pt x="9532734" y="2236051"/>
                  </a:lnTo>
                  <a:lnTo>
                    <a:pt x="9550629" y="2240203"/>
                  </a:lnTo>
                  <a:lnTo>
                    <a:pt x="9568574" y="2244674"/>
                  </a:lnTo>
                  <a:lnTo>
                    <a:pt x="9539199" y="2252383"/>
                  </a:lnTo>
                  <a:lnTo>
                    <a:pt x="9504515" y="2258822"/>
                  </a:lnTo>
                  <a:lnTo>
                    <a:pt x="9464116" y="2263940"/>
                  </a:lnTo>
                  <a:lnTo>
                    <a:pt x="9417647" y="2267712"/>
                  </a:lnTo>
                  <a:lnTo>
                    <a:pt x="9421355" y="2273465"/>
                  </a:lnTo>
                  <a:lnTo>
                    <a:pt x="9425457" y="2283752"/>
                  </a:lnTo>
                  <a:lnTo>
                    <a:pt x="9426702" y="2289911"/>
                  </a:lnTo>
                  <a:lnTo>
                    <a:pt x="9484906" y="2284450"/>
                  </a:lnTo>
                  <a:lnTo>
                    <a:pt x="9533763" y="2276703"/>
                  </a:lnTo>
                  <a:lnTo>
                    <a:pt x="9574200" y="2266734"/>
                  </a:lnTo>
                  <a:lnTo>
                    <a:pt x="9607220" y="2254554"/>
                  </a:lnTo>
                  <a:lnTo>
                    <a:pt x="9642500" y="2264283"/>
                  </a:lnTo>
                  <a:lnTo>
                    <a:pt x="9675431" y="2274138"/>
                  </a:lnTo>
                  <a:lnTo>
                    <a:pt x="9704883" y="2283752"/>
                  </a:lnTo>
                  <a:lnTo>
                    <a:pt x="9729762" y="2292794"/>
                  </a:lnTo>
                  <a:lnTo>
                    <a:pt x="9746615" y="2272639"/>
                  </a:lnTo>
                  <a:lnTo>
                    <a:pt x="9723145" y="2264181"/>
                  </a:lnTo>
                  <a:lnTo>
                    <a:pt x="9696386" y="2255570"/>
                  </a:lnTo>
                  <a:lnTo>
                    <a:pt x="9692919" y="2254554"/>
                  </a:lnTo>
                  <a:lnTo>
                    <a:pt x="9667100" y="2246973"/>
                  </a:lnTo>
                  <a:lnTo>
                    <a:pt x="9635998" y="2238514"/>
                  </a:lnTo>
                  <a:lnTo>
                    <a:pt x="9646412" y="2230285"/>
                  </a:lnTo>
                  <a:lnTo>
                    <a:pt x="9651619" y="2226170"/>
                  </a:lnTo>
                  <a:lnTo>
                    <a:pt x="9664789" y="2212556"/>
                  </a:lnTo>
                  <a:lnTo>
                    <a:pt x="9675787" y="2197633"/>
                  </a:lnTo>
                  <a:lnTo>
                    <a:pt x="9684944" y="2181352"/>
                  </a:lnTo>
                  <a:lnTo>
                    <a:pt x="9768408" y="2181352"/>
                  </a:lnTo>
                  <a:lnTo>
                    <a:pt x="9768408" y="2157907"/>
                  </a:lnTo>
                  <a:close/>
                </a:path>
                <a:path w="10692130" h="14551025">
                  <a:moveTo>
                    <a:pt x="9772117" y="634060"/>
                  </a:moveTo>
                  <a:lnTo>
                    <a:pt x="9675482" y="634060"/>
                  </a:lnTo>
                  <a:lnTo>
                    <a:pt x="9675482" y="526313"/>
                  </a:lnTo>
                  <a:lnTo>
                    <a:pt x="9762249" y="526313"/>
                  </a:lnTo>
                  <a:lnTo>
                    <a:pt x="9762249" y="498767"/>
                  </a:lnTo>
                  <a:lnTo>
                    <a:pt x="9675482" y="498767"/>
                  </a:lnTo>
                  <a:lnTo>
                    <a:pt x="9675482" y="421043"/>
                  </a:lnTo>
                  <a:lnTo>
                    <a:pt x="9680816" y="420230"/>
                  </a:lnTo>
                  <a:lnTo>
                    <a:pt x="9683293" y="418172"/>
                  </a:lnTo>
                  <a:lnTo>
                    <a:pt x="9683699" y="415290"/>
                  </a:lnTo>
                  <a:lnTo>
                    <a:pt x="9647098" y="412826"/>
                  </a:lnTo>
                  <a:lnTo>
                    <a:pt x="9647098" y="498767"/>
                  </a:lnTo>
                  <a:lnTo>
                    <a:pt x="9647098" y="526313"/>
                  </a:lnTo>
                  <a:lnTo>
                    <a:pt x="9647098" y="634060"/>
                  </a:lnTo>
                  <a:lnTo>
                    <a:pt x="9522917" y="634060"/>
                  </a:lnTo>
                  <a:lnTo>
                    <a:pt x="9523933" y="620725"/>
                  </a:lnTo>
                  <a:lnTo>
                    <a:pt x="9524568" y="607237"/>
                  </a:lnTo>
                  <a:lnTo>
                    <a:pt x="9524873" y="593928"/>
                  </a:lnTo>
                  <a:lnTo>
                    <a:pt x="9524975" y="526313"/>
                  </a:lnTo>
                  <a:lnTo>
                    <a:pt x="9647098" y="526313"/>
                  </a:lnTo>
                  <a:lnTo>
                    <a:pt x="9647098" y="498767"/>
                  </a:lnTo>
                  <a:lnTo>
                    <a:pt x="9524975" y="498767"/>
                  </a:lnTo>
                  <a:lnTo>
                    <a:pt x="9524975" y="421462"/>
                  </a:lnTo>
                  <a:lnTo>
                    <a:pt x="9530728" y="420636"/>
                  </a:lnTo>
                  <a:lnTo>
                    <a:pt x="9533191" y="418579"/>
                  </a:lnTo>
                  <a:lnTo>
                    <a:pt x="9533611" y="415696"/>
                  </a:lnTo>
                  <a:lnTo>
                    <a:pt x="9497009" y="413232"/>
                  </a:lnTo>
                  <a:lnTo>
                    <a:pt x="9497009" y="498767"/>
                  </a:lnTo>
                  <a:lnTo>
                    <a:pt x="9413545" y="498767"/>
                  </a:lnTo>
                  <a:lnTo>
                    <a:pt x="9413545" y="526313"/>
                  </a:lnTo>
                  <a:lnTo>
                    <a:pt x="9497009" y="526313"/>
                  </a:lnTo>
                  <a:lnTo>
                    <a:pt x="9496895" y="593928"/>
                  </a:lnTo>
                  <a:lnTo>
                    <a:pt x="9496527" y="607441"/>
                  </a:lnTo>
                  <a:lnTo>
                    <a:pt x="9495790" y="620788"/>
                  </a:lnTo>
                  <a:lnTo>
                    <a:pt x="9494545" y="634060"/>
                  </a:lnTo>
                  <a:lnTo>
                    <a:pt x="9399956" y="634060"/>
                  </a:lnTo>
                  <a:lnTo>
                    <a:pt x="9399956" y="661606"/>
                  </a:lnTo>
                  <a:lnTo>
                    <a:pt x="9490024" y="661606"/>
                  </a:lnTo>
                  <a:lnTo>
                    <a:pt x="9480220" y="694016"/>
                  </a:lnTo>
                  <a:lnTo>
                    <a:pt x="9464065" y="724369"/>
                  </a:lnTo>
                  <a:lnTo>
                    <a:pt x="9440113" y="752348"/>
                  </a:lnTo>
                  <a:lnTo>
                    <a:pt x="9406953" y="777570"/>
                  </a:lnTo>
                  <a:lnTo>
                    <a:pt x="9412846" y="781824"/>
                  </a:lnTo>
                  <a:lnTo>
                    <a:pt x="9418930" y="787234"/>
                  </a:lnTo>
                  <a:lnTo>
                    <a:pt x="9424467" y="792949"/>
                  </a:lnTo>
                  <a:lnTo>
                    <a:pt x="9428747" y="798131"/>
                  </a:lnTo>
                  <a:lnTo>
                    <a:pt x="9465894" y="768819"/>
                  </a:lnTo>
                  <a:lnTo>
                    <a:pt x="9492170" y="736041"/>
                  </a:lnTo>
                  <a:lnTo>
                    <a:pt x="9509354" y="700176"/>
                  </a:lnTo>
                  <a:lnTo>
                    <a:pt x="9519221" y="661606"/>
                  </a:lnTo>
                  <a:lnTo>
                    <a:pt x="9647098" y="661606"/>
                  </a:lnTo>
                  <a:lnTo>
                    <a:pt x="9647098" y="793610"/>
                  </a:lnTo>
                  <a:lnTo>
                    <a:pt x="9675482" y="793610"/>
                  </a:lnTo>
                  <a:lnTo>
                    <a:pt x="9675482" y="661606"/>
                  </a:lnTo>
                  <a:lnTo>
                    <a:pt x="9772117" y="661606"/>
                  </a:lnTo>
                  <a:lnTo>
                    <a:pt x="9772117" y="634060"/>
                  </a:lnTo>
                  <a:close/>
                </a:path>
                <a:path w="10692130" h="14551025">
                  <a:moveTo>
                    <a:pt x="9772523" y="1770583"/>
                  </a:moveTo>
                  <a:lnTo>
                    <a:pt x="9649155" y="1770583"/>
                  </a:lnTo>
                  <a:lnTo>
                    <a:pt x="9674733" y="1749209"/>
                  </a:lnTo>
                  <a:lnTo>
                    <a:pt x="9699015" y="1726996"/>
                  </a:lnTo>
                  <a:lnTo>
                    <a:pt x="9715284" y="1710537"/>
                  </a:lnTo>
                  <a:lnTo>
                    <a:pt x="9721901" y="1703844"/>
                  </a:lnTo>
                  <a:lnTo>
                    <a:pt x="9743326" y="1679702"/>
                  </a:lnTo>
                  <a:lnTo>
                    <a:pt x="9744977" y="1680108"/>
                  </a:lnTo>
                  <a:lnTo>
                    <a:pt x="9750323" y="1680108"/>
                  </a:lnTo>
                  <a:lnTo>
                    <a:pt x="9751758" y="1679702"/>
                  </a:lnTo>
                  <a:lnTo>
                    <a:pt x="9753194" y="1679295"/>
                  </a:lnTo>
                  <a:lnTo>
                    <a:pt x="9754425" y="1678051"/>
                  </a:lnTo>
                  <a:lnTo>
                    <a:pt x="9726473" y="1660779"/>
                  </a:lnTo>
                  <a:lnTo>
                    <a:pt x="9715741" y="1673580"/>
                  </a:lnTo>
                  <a:lnTo>
                    <a:pt x="9704514" y="1686128"/>
                  </a:lnTo>
                  <a:lnTo>
                    <a:pt x="9692754" y="1698421"/>
                  </a:lnTo>
                  <a:lnTo>
                    <a:pt x="9680410" y="1710537"/>
                  </a:lnTo>
                  <a:lnTo>
                    <a:pt x="9680410" y="1696554"/>
                  </a:lnTo>
                  <a:lnTo>
                    <a:pt x="9670123" y="1696554"/>
                  </a:lnTo>
                  <a:lnTo>
                    <a:pt x="9670123" y="1720405"/>
                  </a:lnTo>
                  <a:lnTo>
                    <a:pt x="9655404" y="1733511"/>
                  </a:lnTo>
                  <a:lnTo>
                    <a:pt x="9640214" y="1746262"/>
                  </a:lnTo>
                  <a:lnTo>
                    <a:pt x="9624568" y="1758632"/>
                  </a:lnTo>
                  <a:lnTo>
                    <a:pt x="9608452" y="1770583"/>
                  </a:lnTo>
                  <a:lnTo>
                    <a:pt x="9571850" y="1770583"/>
                  </a:lnTo>
                  <a:lnTo>
                    <a:pt x="9571850" y="1720405"/>
                  </a:lnTo>
                  <a:lnTo>
                    <a:pt x="9670123" y="1720405"/>
                  </a:lnTo>
                  <a:lnTo>
                    <a:pt x="9670123" y="1696554"/>
                  </a:lnTo>
                  <a:lnTo>
                    <a:pt x="9571850" y="1696554"/>
                  </a:lnTo>
                  <a:lnTo>
                    <a:pt x="9571850" y="1652968"/>
                  </a:lnTo>
                  <a:lnTo>
                    <a:pt x="9577603" y="1652155"/>
                  </a:lnTo>
                  <a:lnTo>
                    <a:pt x="9579661" y="1650098"/>
                  </a:lnTo>
                  <a:lnTo>
                    <a:pt x="9580067" y="1647215"/>
                  </a:lnTo>
                  <a:lnTo>
                    <a:pt x="9544710" y="1644751"/>
                  </a:lnTo>
                  <a:lnTo>
                    <a:pt x="9544710" y="1696554"/>
                  </a:lnTo>
                  <a:lnTo>
                    <a:pt x="9434919" y="1696554"/>
                  </a:lnTo>
                  <a:lnTo>
                    <a:pt x="9434919" y="1720405"/>
                  </a:lnTo>
                  <a:lnTo>
                    <a:pt x="9544710" y="1720405"/>
                  </a:lnTo>
                  <a:lnTo>
                    <a:pt x="9544710" y="1770583"/>
                  </a:lnTo>
                  <a:lnTo>
                    <a:pt x="9399549" y="1770583"/>
                  </a:lnTo>
                  <a:lnTo>
                    <a:pt x="9399549" y="1795246"/>
                  </a:lnTo>
                  <a:lnTo>
                    <a:pt x="9572257" y="1795246"/>
                  </a:lnTo>
                  <a:lnTo>
                    <a:pt x="9559912" y="1802879"/>
                  </a:lnTo>
                  <a:lnTo>
                    <a:pt x="9547530" y="1810359"/>
                  </a:lnTo>
                  <a:lnTo>
                    <a:pt x="9535071" y="1817687"/>
                  </a:lnTo>
                  <a:lnTo>
                    <a:pt x="9522498" y="1824863"/>
                  </a:lnTo>
                  <a:lnTo>
                    <a:pt x="9508109" y="1823224"/>
                  </a:lnTo>
                  <a:lnTo>
                    <a:pt x="9506052" y="1833905"/>
                  </a:lnTo>
                  <a:lnTo>
                    <a:pt x="9478150" y="1847926"/>
                  </a:lnTo>
                  <a:lnTo>
                    <a:pt x="9450019" y="1860994"/>
                  </a:lnTo>
                  <a:lnTo>
                    <a:pt x="9421736" y="1873059"/>
                  </a:lnTo>
                  <a:lnTo>
                    <a:pt x="9393377" y="1884083"/>
                  </a:lnTo>
                  <a:lnTo>
                    <a:pt x="9397860" y="1888731"/>
                  </a:lnTo>
                  <a:lnTo>
                    <a:pt x="9402369" y="1894141"/>
                  </a:lnTo>
                  <a:lnTo>
                    <a:pt x="9406509" y="1899564"/>
                  </a:lnTo>
                  <a:lnTo>
                    <a:pt x="9409824" y="1904225"/>
                  </a:lnTo>
                  <a:lnTo>
                    <a:pt x="9432315" y="1895284"/>
                  </a:lnTo>
                  <a:lnTo>
                    <a:pt x="9454705" y="1885772"/>
                  </a:lnTo>
                  <a:lnTo>
                    <a:pt x="9476854" y="1875713"/>
                  </a:lnTo>
                  <a:lnTo>
                    <a:pt x="9498647" y="1865160"/>
                  </a:lnTo>
                  <a:lnTo>
                    <a:pt x="9493529" y="1886508"/>
                  </a:lnTo>
                  <a:lnTo>
                    <a:pt x="9488170" y="1907362"/>
                  </a:lnTo>
                  <a:lnTo>
                    <a:pt x="9482785" y="1926844"/>
                  </a:lnTo>
                  <a:lnTo>
                    <a:pt x="9477680" y="1943696"/>
                  </a:lnTo>
                  <a:lnTo>
                    <a:pt x="9505226" y="1947811"/>
                  </a:lnTo>
                  <a:lnTo>
                    <a:pt x="9507283" y="1941652"/>
                  </a:lnTo>
                  <a:lnTo>
                    <a:pt x="9509341" y="1934654"/>
                  </a:lnTo>
                  <a:lnTo>
                    <a:pt x="9511398" y="1926844"/>
                  </a:lnTo>
                  <a:lnTo>
                    <a:pt x="9682874" y="1926844"/>
                  </a:lnTo>
                  <a:lnTo>
                    <a:pt x="9671710" y="1976704"/>
                  </a:lnTo>
                  <a:lnTo>
                    <a:pt x="9649981" y="2002917"/>
                  </a:lnTo>
                  <a:lnTo>
                    <a:pt x="9640926" y="2002917"/>
                  </a:lnTo>
                  <a:lnTo>
                    <a:pt x="9630562" y="2002751"/>
                  </a:lnTo>
                  <a:lnTo>
                    <a:pt x="9615386" y="2002193"/>
                  </a:lnTo>
                  <a:lnTo>
                    <a:pt x="9597034" y="2001177"/>
                  </a:lnTo>
                  <a:lnTo>
                    <a:pt x="9577197" y="1999627"/>
                  </a:lnTo>
                  <a:lnTo>
                    <a:pt x="9580740" y="2005698"/>
                  </a:lnTo>
                  <a:lnTo>
                    <a:pt x="9583369" y="2012416"/>
                  </a:lnTo>
                  <a:lnTo>
                    <a:pt x="9585058" y="2019223"/>
                  </a:lnTo>
                  <a:lnTo>
                    <a:pt x="9585833" y="2025535"/>
                  </a:lnTo>
                  <a:lnTo>
                    <a:pt x="9600705" y="2026310"/>
                  </a:lnTo>
                  <a:lnTo>
                    <a:pt x="9614776" y="2026818"/>
                  </a:lnTo>
                  <a:lnTo>
                    <a:pt x="9627527" y="2027097"/>
                  </a:lnTo>
                  <a:lnTo>
                    <a:pt x="9638462" y="2027186"/>
                  </a:lnTo>
                  <a:lnTo>
                    <a:pt x="9653410" y="2026742"/>
                  </a:lnTo>
                  <a:lnTo>
                    <a:pt x="9689643" y="2005368"/>
                  </a:lnTo>
                  <a:lnTo>
                    <a:pt x="9705327" y="1956181"/>
                  </a:lnTo>
                  <a:lnTo>
                    <a:pt x="9710458" y="1926844"/>
                  </a:lnTo>
                  <a:lnTo>
                    <a:pt x="9712477" y="1915325"/>
                  </a:lnTo>
                  <a:lnTo>
                    <a:pt x="9714954" y="1910397"/>
                  </a:lnTo>
                  <a:lnTo>
                    <a:pt x="9715360" y="1907921"/>
                  </a:lnTo>
                  <a:lnTo>
                    <a:pt x="9701784" y="1903399"/>
                  </a:lnTo>
                  <a:lnTo>
                    <a:pt x="9698088" y="1902167"/>
                  </a:lnTo>
                  <a:lnTo>
                    <a:pt x="9691916" y="1903399"/>
                  </a:lnTo>
                  <a:lnTo>
                    <a:pt x="9517570" y="1903399"/>
                  </a:lnTo>
                  <a:lnTo>
                    <a:pt x="9519564" y="1895284"/>
                  </a:lnTo>
                  <a:lnTo>
                    <a:pt x="9523463" y="1879752"/>
                  </a:lnTo>
                  <a:lnTo>
                    <a:pt x="9525381" y="1871738"/>
                  </a:lnTo>
                  <a:lnTo>
                    <a:pt x="9575889" y="1867103"/>
                  </a:lnTo>
                  <a:lnTo>
                    <a:pt x="9626587" y="1860842"/>
                  </a:lnTo>
                  <a:lnTo>
                    <a:pt x="9673361" y="1853349"/>
                  </a:lnTo>
                  <a:lnTo>
                    <a:pt x="9685376" y="1850758"/>
                  </a:lnTo>
                  <a:lnTo>
                    <a:pt x="9712071" y="1845005"/>
                  </a:lnTo>
                  <a:lnTo>
                    <a:pt x="9713316" y="1845424"/>
                  </a:lnTo>
                  <a:lnTo>
                    <a:pt x="9717011" y="1845424"/>
                  </a:lnTo>
                  <a:lnTo>
                    <a:pt x="9718662" y="1845005"/>
                  </a:lnTo>
                  <a:lnTo>
                    <a:pt x="9719475" y="1844192"/>
                  </a:lnTo>
                  <a:lnTo>
                    <a:pt x="9699727" y="1823631"/>
                  </a:lnTo>
                  <a:lnTo>
                    <a:pt x="9665449" y="1831682"/>
                  </a:lnTo>
                  <a:lnTo>
                    <a:pt x="9623501" y="1839048"/>
                  </a:lnTo>
                  <a:lnTo>
                    <a:pt x="9577311" y="1845475"/>
                  </a:lnTo>
                  <a:lnTo>
                    <a:pt x="9530309" y="1850758"/>
                  </a:lnTo>
                  <a:lnTo>
                    <a:pt x="9530728" y="1848307"/>
                  </a:lnTo>
                  <a:lnTo>
                    <a:pt x="9552762" y="1835962"/>
                  </a:lnTo>
                  <a:lnTo>
                    <a:pt x="9571266" y="1824863"/>
                  </a:lnTo>
                  <a:lnTo>
                    <a:pt x="9574365" y="1823008"/>
                  </a:lnTo>
                  <a:lnTo>
                    <a:pt x="9595434" y="1809432"/>
                  </a:lnTo>
                  <a:lnTo>
                    <a:pt x="9615856" y="1795246"/>
                  </a:lnTo>
                  <a:lnTo>
                    <a:pt x="9772523" y="1795246"/>
                  </a:lnTo>
                  <a:lnTo>
                    <a:pt x="9772523" y="1770583"/>
                  </a:lnTo>
                  <a:close/>
                </a:path>
                <a:path w="10692130" h="14551025">
                  <a:moveTo>
                    <a:pt x="9773768" y="877887"/>
                  </a:moveTo>
                  <a:lnTo>
                    <a:pt x="9611741" y="877887"/>
                  </a:lnTo>
                  <a:lnTo>
                    <a:pt x="9611741" y="831011"/>
                  </a:lnTo>
                  <a:lnTo>
                    <a:pt x="9617494" y="830186"/>
                  </a:lnTo>
                  <a:lnTo>
                    <a:pt x="9619551" y="828128"/>
                  </a:lnTo>
                  <a:lnTo>
                    <a:pt x="9619971" y="825246"/>
                  </a:lnTo>
                  <a:lnTo>
                    <a:pt x="9583369" y="822782"/>
                  </a:lnTo>
                  <a:lnTo>
                    <a:pt x="9583369" y="877887"/>
                  </a:lnTo>
                  <a:lnTo>
                    <a:pt x="9428340" y="877887"/>
                  </a:lnTo>
                  <a:lnTo>
                    <a:pt x="9428251" y="990561"/>
                  </a:lnTo>
                  <a:lnTo>
                    <a:pt x="9427299" y="1034897"/>
                  </a:lnTo>
                  <a:lnTo>
                    <a:pt x="9422473" y="1087818"/>
                  </a:lnTo>
                  <a:lnTo>
                    <a:pt x="9411335" y="1140739"/>
                  </a:lnTo>
                  <a:lnTo>
                    <a:pt x="9391332" y="1189177"/>
                  </a:lnTo>
                  <a:lnTo>
                    <a:pt x="9397136" y="1192377"/>
                  </a:lnTo>
                  <a:lnTo>
                    <a:pt x="9403867" y="1196581"/>
                  </a:lnTo>
                  <a:lnTo>
                    <a:pt x="9410294" y="1201089"/>
                  </a:lnTo>
                  <a:lnTo>
                    <a:pt x="9415183" y="1205217"/>
                  </a:lnTo>
                  <a:lnTo>
                    <a:pt x="9436456" y="1153401"/>
                  </a:lnTo>
                  <a:lnTo>
                    <a:pt x="9448800" y="1095984"/>
                  </a:lnTo>
                  <a:lnTo>
                    <a:pt x="9454502" y="1038504"/>
                  </a:lnTo>
                  <a:lnTo>
                    <a:pt x="9455785" y="990561"/>
                  </a:lnTo>
                  <a:lnTo>
                    <a:pt x="9455899" y="904201"/>
                  </a:lnTo>
                  <a:lnTo>
                    <a:pt x="9773768" y="904201"/>
                  </a:lnTo>
                  <a:lnTo>
                    <a:pt x="9773768" y="877887"/>
                  </a:lnTo>
                  <a:close/>
                </a:path>
                <a:path w="10692130" h="14551025">
                  <a:moveTo>
                    <a:pt x="9776638" y="212598"/>
                  </a:moveTo>
                  <a:lnTo>
                    <a:pt x="9768954" y="202031"/>
                  </a:lnTo>
                  <a:lnTo>
                    <a:pt x="9758997" y="189725"/>
                  </a:lnTo>
                  <a:lnTo>
                    <a:pt x="9747898" y="177025"/>
                  </a:lnTo>
                  <a:lnTo>
                    <a:pt x="9736747" y="165303"/>
                  </a:lnTo>
                  <a:lnTo>
                    <a:pt x="9720301" y="175577"/>
                  </a:lnTo>
                  <a:lnTo>
                    <a:pt x="9731324" y="187858"/>
                  </a:lnTo>
                  <a:lnTo>
                    <a:pt x="9742145" y="201028"/>
                  </a:lnTo>
                  <a:lnTo>
                    <a:pt x="9751809" y="213804"/>
                  </a:lnTo>
                  <a:lnTo>
                    <a:pt x="9759366" y="224929"/>
                  </a:lnTo>
                  <a:lnTo>
                    <a:pt x="9776638" y="212598"/>
                  </a:lnTo>
                  <a:close/>
                </a:path>
                <a:path w="10692130" h="14551025">
                  <a:moveTo>
                    <a:pt x="9777463" y="243433"/>
                  </a:moveTo>
                  <a:lnTo>
                    <a:pt x="9698101" y="243433"/>
                  </a:lnTo>
                  <a:lnTo>
                    <a:pt x="9698101" y="266458"/>
                  </a:lnTo>
                  <a:lnTo>
                    <a:pt x="9691675" y="282752"/>
                  </a:lnTo>
                  <a:lnTo>
                    <a:pt x="9683445" y="297154"/>
                  </a:lnTo>
                  <a:lnTo>
                    <a:pt x="9673285" y="309778"/>
                  </a:lnTo>
                  <a:lnTo>
                    <a:pt x="9661093" y="320738"/>
                  </a:lnTo>
                  <a:lnTo>
                    <a:pt x="9659696" y="320332"/>
                  </a:lnTo>
                  <a:lnTo>
                    <a:pt x="9642538" y="315353"/>
                  </a:lnTo>
                  <a:lnTo>
                    <a:pt x="9624073" y="310299"/>
                  </a:lnTo>
                  <a:lnTo>
                    <a:pt x="9605912" y="305650"/>
                  </a:lnTo>
                  <a:lnTo>
                    <a:pt x="9588297" y="301409"/>
                  </a:lnTo>
                  <a:lnTo>
                    <a:pt x="9610090" y="266458"/>
                  </a:lnTo>
                  <a:lnTo>
                    <a:pt x="9698101" y="266458"/>
                  </a:lnTo>
                  <a:lnTo>
                    <a:pt x="9698101" y="243433"/>
                  </a:lnTo>
                  <a:lnTo>
                    <a:pt x="9624085" y="243433"/>
                  </a:lnTo>
                  <a:lnTo>
                    <a:pt x="9635998" y="222872"/>
                  </a:lnTo>
                  <a:lnTo>
                    <a:pt x="9640532" y="223291"/>
                  </a:lnTo>
                  <a:lnTo>
                    <a:pt x="9641624" y="222872"/>
                  </a:lnTo>
                  <a:lnTo>
                    <a:pt x="9643808" y="222046"/>
                  </a:lnTo>
                  <a:lnTo>
                    <a:pt x="9645459" y="218757"/>
                  </a:lnTo>
                  <a:lnTo>
                    <a:pt x="9613392" y="210947"/>
                  </a:lnTo>
                  <a:lnTo>
                    <a:pt x="9609049" y="218757"/>
                  </a:lnTo>
                  <a:lnTo>
                    <a:pt x="9604591" y="226568"/>
                  </a:lnTo>
                  <a:lnTo>
                    <a:pt x="9594888" y="243433"/>
                  </a:lnTo>
                  <a:lnTo>
                    <a:pt x="9517570" y="243433"/>
                  </a:lnTo>
                  <a:lnTo>
                    <a:pt x="9517570" y="266458"/>
                  </a:lnTo>
                  <a:lnTo>
                    <a:pt x="9581299" y="266458"/>
                  </a:lnTo>
                  <a:lnTo>
                    <a:pt x="9572079" y="281368"/>
                  </a:lnTo>
                  <a:lnTo>
                    <a:pt x="9563011" y="295681"/>
                  </a:lnTo>
                  <a:lnTo>
                    <a:pt x="9554413" y="308851"/>
                  </a:lnTo>
                  <a:lnTo>
                    <a:pt x="9546361" y="320738"/>
                  </a:lnTo>
                  <a:lnTo>
                    <a:pt x="9570618" y="328142"/>
                  </a:lnTo>
                  <a:lnTo>
                    <a:pt x="9575965" y="320332"/>
                  </a:lnTo>
                  <a:lnTo>
                    <a:pt x="9590049" y="323938"/>
                  </a:lnTo>
                  <a:lnTo>
                    <a:pt x="9604489" y="327888"/>
                  </a:lnTo>
                  <a:lnTo>
                    <a:pt x="9633941" y="336372"/>
                  </a:lnTo>
                  <a:lnTo>
                    <a:pt x="9609760" y="345059"/>
                  </a:lnTo>
                  <a:lnTo>
                    <a:pt x="9581451" y="351586"/>
                  </a:lnTo>
                  <a:lnTo>
                    <a:pt x="9548762" y="356260"/>
                  </a:lnTo>
                  <a:lnTo>
                    <a:pt x="9511411" y="359397"/>
                  </a:lnTo>
                  <a:lnTo>
                    <a:pt x="9514751" y="364693"/>
                  </a:lnTo>
                  <a:lnTo>
                    <a:pt x="9517824" y="370916"/>
                  </a:lnTo>
                  <a:lnTo>
                    <a:pt x="9520364" y="377444"/>
                  </a:lnTo>
                  <a:lnTo>
                    <a:pt x="9522092" y="383667"/>
                  </a:lnTo>
                  <a:lnTo>
                    <a:pt x="9567253" y="378066"/>
                  </a:lnTo>
                  <a:lnTo>
                    <a:pt x="9606128" y="370293"/>
                  </a:lnTo>
                  <a:lnTo>
                    <a:pt x="9639071" y="360070"/>
                  </a:lnTo>
                  <a:lnTo>
                    <a:pt x="9666440" y="347065"/>
                  </a:lnTo>
                  <a:lnTo>
                    <a:pt x="9692297" y="356120"/>
                  </a:lnTo>
                  <a:lnTo>
                    <a:pt x="9716338" y="365264"/>
                  </a:lnTo>
                  <a:lnTo>
                    <a:pt x="9737839" y="374243"/>
                  </a:lnTo>
                  <a:lnTo>
                    <a:pt x="9756076" y="382841"/>
                  </a:lnTo>
                  <a:lnTo>
                    <a:pt x="9772523" y="362267"/>
                  </a:lnTo>
                  <a:lnTo>
                    <a:pt x="9755264" y="354368"/>
                  </a:lnTo>
                  <a:lnTo>
                    <a:pt x="9737446" y="347065"/>
                  </a:lnTo>
                  <a:lnTo>
                    <a:pt x="9735312" y="346189"/>
                  </a:lnTo>
                  <a:lnTo>
                    <a:pt x="9713189" y="337934"/>
                  </a:lnTo>
                  <a:lnTo>
                    <a:pt x="9689452" y="329793"/>
                  </a:lnTo>
                  <a:lnTo>
                    <a:pt x="9697974" y="320738"/>
                  </a:lnTo>
                  <a:lnTo>
                    <a:pt x="9701822" y="316661"/>
                  </a:lnTo>
                  <a:lnTo>
                    <a:pt x="9711969" y="301828"/>
                  </a:lnTo>
                  <a:lnTo>
                    <a:pt x="9720110" y="285140"/>
                  </a:lnTo>
                  <a:lnTo>
                    <a:pt x="9726473" y="266458"/>
                  </a:lnTo>
                  <a:lnTo>
                    <a:pt x="9777463" y="266458"/>
                  </a:lnTo>
                  <a:lnTo>
                    <a:pt x="9777463" y="243433"/>
                  </a:lnTo>
                  <a:close/>
                </a:path>
                <a:path w="10692130" h="14551025">
                  <a:moveTo>
                    <a:pt x="9778276" y="1592554"/>
                  </a:moveTo>
                  <a:lnTo>
                    <a:pt x="9742995" y="1583791"/>
                  </a:lnTo>
                  <a:lnTo>
                    <a:pt x="9710636" y="1571790"/>
                  </a:lnTo>
                  <a:lnTo>
                    <a:pt x="9681362" y="1556702"/>
                  </a:lnTo>
                  <a:lnTo>
                    <a:pt x="9655327" y="1538693"/>
                  </a:lnTo>
                  <a:lnTo>
                    <a:pt x="9679305" y="1525892"/>
                  </a:lnTo>
                  <a:lnTo>
                    <a:pt x="9703791" y="1512163"/>
                  </a:lnTo>
                  <a:lnTo>
                    <a:pt x="9726968" y="1498447"/>
                  </a:lnTo>
                  <a:lnTo>
                    <a:pt x="9747021" y="1485646"/>
                  </a:lnTo>
                  <a:lnTo>
                    <a:pt x="9750730" y="1486052"/>
                  </a:lnTo>
                  <a:lnTo>
                    <a:pt x="9754425" y="1485646"/>
                  </a:lnTo>
                  <a:lnTo>
                    <a:pt x="9756076" y="1483588"/>
                  </a:lnTo>
                  <a:lnTo>
                    <a:pt x="9729749" y="1464678"/>
                  </a:lnTo>
                  <a:lnTo>
                    <a:pt x="9710039" y="1479118"/>
                  </a:lnTo>
                  <a:lnTo>
                    <a:pt x="9686785" y="1494485"/>
                  </a:lnTo>
                  <a:lnTo>
                    <a:pt x="9661982" y="1509534"/>
                  </a:lnTo>
                  <a:lnTo>
                    <a:pt x="9637649" y="1523060"/>
                  </a:lnTo>
                  <a:lnTo>
                    <a:pt x="9624390" y="1508709"/>
                  </a:lnTo>
                  <a:lnTo>
                    <a:pt x="9612401" y="1493405"/>
                  </a:lnTo>
                  <a:lnTo>
                    <a:pt x="9601733" y="1477086"/>
                  </a:lnTo>
                  <a:lnTo>
                    <a:pt x="9592412" y="1459738"/>
                  </a:lnTo>
                  <a:lnTo>
                    <a:pt x="9772104" y="1459738"/>
                  </a:lnTo>
                  <a:lnTo>
                    <a:pt x="9772104" y="1434236"/>
                  </a:lnTo>
                  <a:lnTo>
                    <a:pt x="9502343" y="1434236"/>
                  </a:lnTo>
                  <a:lnTo>
                    <a:pt x="9502343" y="1395590"/>
                  </a:lnTo>
                  <a:lnTo>
                    <a:pt x="9719475" y="1395590"/>
                  </a:lnTo>
                  <a:lnTo>
                    <a:pt x="9719475" y="1372565"/>
                  </a:lnTo>
                  <a:lnTo>
                    <a:pt x="9502343" y="1372565"/>
                  </a:lnTo>
                  <a:lnTo>
                    <a:pt x="9502343" y="1335138"/>
                  </a:lnTo>
                  <a:lnTo>
                    <a:pt x="9719475" y="1335138"/>
                  </a:lnTo>
                  <a:lnTo>
                    <a:pt x="9719475" y="1312113"/>
                  </a:lnTo>
                  <a:lnTo>
                    <a:pt x="9502343" y="1312113"/>
                  </a:lnTo>
                  <a:lnTo>
                    <a:pt x="9502343" y="1274686"/>
                  </a:lnTo>
                  <a:lnTo>
                    <a:pt x="9732226" y="1274686"/>
                  </a:lnTo>
                  <a:lnTo>
                    <a:pt x="9732226" y="1250835"/>
                  </a:lnTo>
                  <a:lnTo>
                    <a:pt x="9473984" y="1250835"/>
                  </a:lnTo>
                  <a:lnTo>
                    <a:pt x="9473984" y="1434236"/>
                  </a:lnTo>
                  <a:lnTo>
                    <a:pt x="9399956" y="1434236"/>
                  </a:lnTo>
                  <a:lnTo>
                    <a:pt x="9399956" y="1459738"/>
                  </a:lnTo>
                  <a:lnTo>
                    <a:pt x="9473984" y="1459738"/>
                  </a:lnTo>
                  <a:lnTo>
                    <a:pt x="9473984" y="1578991"/>
                  </a:lnTo>
                  <a:lnTo>
                    <a:pt x="9419692" y="1587220"/>
                  </a:lnTo>
                  <a:lnTo>
                    <a:pt x="9432036" y="1617230"/>
                  </a:lnTo>
                  <a:lnTo>
                    <a:pt x="9434500" y="1616405"/>
                  </a:lnTo>
                  <a:lnTo>
                    <a:pt x="9436976" y="1614347"/>
                  </a:lnTo>
                  <a:lnTo>
                    <a:pt x="9437383" y="1611058"/>
                  </a:lnTo>
                  <a:lnTo>
                    <a:pt x="9518282" y="1596669"/>
                  </a:lnTo>
                  <a:lnTo>
                    <a:pt x="9615856" y="1578571"/>
                  </a:lnTo>
                  <a:lnTo>
                    <a:pt x="9614611" y="1555546"/>
                  </a:lnTo>
                  <a:lnTo>
                    <a:pt x="9502343" y="1574469"/>
                  </a:lnTo>
                  <a:lnTo>
                    <a:pt x="9502343" y="1459738"/>
                  </a:lnTo>
                  <a:lnTo>
                    <a:pt x="9564446" y="1459738"/>
                  </a:lnTo>
                  <a:lnTo>
                    <a:pt x="9589110" y="1505407"/>
                  </a:lnTo>
                  <a:lnTo>
                    <a:pt x="9621139" y="1544129"/>
                  </a:lnTo>
                  <a:lnTo>
                    <a:pt x="9660484" y="1575765"/>
                  </a:lnTo>
                  <a:lnTo>
                    <a:pt x="9707118" y="1600174"/>
                  </a:lnTo>
                  <a:lnTo>
                    <a:pt x="9761004" y="1617230"/>
                  </a:lnTo>
                  <a:lnTo>
                    <a:pt x="9764636" y="1610880"/>
                  </a:lnTo>
                  <a:lnTo>
                    <a:pt x="9769030" y="1604124"/>
                  </a:lnTo>
                  <a:lnTo>
                    <a:pt x="9773729" y="1597736"/>
                  </a:lnTo>
                  <a:lnTo>
                    <a:pt x="9778276" y="1592554"/>
                  </a:lnTo>
                  <a:close/>
                </a:path>
                <a:path w="10692130" h="14551025">
                  <a:moveTo>
                    <a:pt x="9781578" y="2409990"/>
                  </a:moveTo>
                  <a:lnTo>
                    <a:pt x="9738157" y="2397518"/>
                  </a:lnTo>
                  <a:lnTo>
                    <a:pt x="9695523" y="2379967"/>
                  </a:lnTo>
                  <a:lnTo>
                    <a:pt x="9656432" y="2358402"/>
                  </a:lnTo>
                  <a:lnTo>
                    <a:pt x="9623666" y="2333917"/>
                  </a:lnTo>
                  <a:lnTo>
                    <a:pt x="9772523" y="2333917"/>
                  </a:lnTo>
                  <a:lnTo>
                    <a:pt x="9772523" y="2310066"/>
                  </a:lnTo>
                  <a:lnTo>
                    <a:pt x="9598584" y="2310066"/>
                  </a:lnTo>
                  <a:lnTo>
                    <a:pt x="9598584" y="2282507"/>
                  </a:lnTo>
                  <a:lnTo>
                    <a:pt x="9604337" y="2281694"/>
                  </a:lnTo>
                  <a:lnTo>
                    <a:pt x="9606394" y="2279637"/>
                  </a:lnTo>
                  <a:lnTo>
                    <a:pt x="9606801" y="2276754"/>
                  </a:lnTo>
                  <a:lnTo>
                    <a:pt x="9571037" y="2274290"/>
                  </a:lnTo>
                  <a:lnTo>
                    <a:pt x="9571037" y="2310066"/>
                  </a:lnTo>
                  <a:lnTo>
                    <a:pt x="9399549" y="2310066"/>
                  </a:lnTo>
                  <a:lnTo>
                    <a:pt x="9399549" y="2333917"/>
                  </a:lnTo>
                  <a:lnTo>
                    <a:pt x="9548000" y="2333917"/>
                  </a:lnTo>
                  <a:lnTo>
                    <a:pt x="9516021" y="2358237"/>
                  </a:lnTo>
                  <a:lnTo>
                    <a:pt x="9477527" y="2379815"/>
                  </a:lnTo>
                  <a:lnTo>
                    <a:pt x="9435414" y="2397468"/>
                  </a:lnTo>
                  <a:lnTo>
                    <a:pt x="9392564" y="2409990"/>
                  </a:lnTo>
                  <a:lnTo>
                    <a:pt x="9397225" y="2414867"/>
                  </a:lnTo>
                  <a:lnTo>
                    <a:pt x="9401962" y="2420632"/>
                  </a:lnTo>
                  <a:lnTo>
                    <a:pt x="9406382" y="2426703"/>
                  </a:lnTo>
                  <a:lnTo>
                    <a:pt x="9409836" y="2432189"/>
                  </a:lnTo>
                  <a:lnTo>
                    <a:pt x="9453931" y="2417026"/>
                  </a:lnTo>
                  <a:lnTo>
                    <a:pt x="9497365" y="2396312"/>
                  </a:lnTo>
                  <a:lnTo>
                    <a:pt x="9537344" y="2371128"/>
                  </a:lnTo>
                  <a:lnTo>
                    <a:pt x="9571037" y="2342553"/>
                  </a:lnTo>
                  <a:lnTo>
                    <a:pt x="9571037" y="2437955"/>
                  </a:lnTo>
                  <a:lnTo>
                    <a:pt x="9598584" y="2437955"/>
                  </a:lnTo>
                  <a:lnTo>
                    <a:pt x="9598584" y="2342553"/>
                  </a:lnTo>
                  <a:lnTo>
                    <a:pt x="9598584" y="2340089"/>
                  </a:lnTo>
                  <a:lnTo>
                    <a:pt x="9632671" y="2369870"/>
                  </a:lnTo>
                  <a:lnTo>
                    <a:pt x="9673666" y="2396109"/>
                  </a:lnTo>
                  <a:lnTo>
                    <a:pt x="9718446" y="2417572"/>
                  </a:lnTo>
                  <a:lnTo>
                    <a:pt x="9763887" y="2433015"/>
                  </a:lnTo>
                  <a:lnTo>
                    <a:pt x="9767392" y="2427224"/>
                  </a:lnTo>
                  <a:lnTo>
                    <a:pt x="9771951" y="2420886"/>
                  </a:lnTo>
                  <a:lnTo>
                    <a:pt x="9776968" y="2414790"/>
                  </a:lnTo>
                  <a:lnTo>
                    <a:pt x="9781578" y="2409990"/>
                  </a:lnTo>
                  <a:close/>
                </a:path>
                <a:path w="10692130" h="14551025">
                  <a:moveTo>
                    <a:pt x="9967011" y="561695"/>
                  </a:moveTo>
                  <a:lnTo>
                    <a:pt x="9964217" y="546544"/>
                  </a:lnTo>
                  <a:lnTo>
                    <a:pt x="9959759" y="529259"/>
                  </a:lnTo>
                  <a:lnTo>
                    <a:pt x="9954006" y="511441"/>
                  </a:lnTo>
                  <a:lnTo>
                    <a:pt x="9947275" y="494665"/>
                  </a:lnTo>
                  <a:lnTo>
                    <a:pt x="9924656" y="499592"/>
                  </a:lnTo>
                  <a:lnTo>
                    <a:pt x="9930841" y="516674"/>
                  </a:lnTo>
                  <a:lnTo>
                    <a:pt x="9936162" y="534758"/>
                  </a:lnTo>
                  <a:lnTo>
                    <a:pt x="9940265" y="552221"/>
                  </a:lnTo>
                  <a:lnTo>
                    <a:pt x="9942754" y="567448"/>
                  </a:lnTo>
                  <a:lnTo>
                    <a:pt x="9967011" y="561695"/>
                  </a:lnTo>
                  <a:close/>
                </a:path>
                <a:path w="10692130" h="14551025">
                  <a:moveTo>
                    <a:pt x="9985921" y="1893519"/>
                  </a:moveTo>
                  <a:lnTo>
                    <a:pt x="9963721" y="1885696"/>
                  </a:lnTo>
                  <a:lnTo>
                    <a:pt x="9956216" y="1903374"/>
                  </a:lnTo>
                  <a:lnTo>
                    <a:pt x="9945319" y="1919427"/>
                  </a:lnTo>
                  <a:lnTo>
                    <a:pt x="9930879" y="1933016"/>
                  </a:lnTo>
                  <a:lnTo>
                    <a:pt x="9912731" y="1943277"/>
                  </a:lnTo>
                  <a:lnTo>
                    <a:pt x="9931654" y="1960130"/>
                  </a:lnTo>
                  <a:lnTo>
                    <a:pt x="9951695" y="1947697"/>
                  </a:lnTo>
                  <a:lnTo>
                    <a:pt x="9966808" y="1931911"/>
                  </a:lnTo>
                  <a:lnTo>
                    <a:pt x="9977907" y="1913585"/>
                  </a:lnTo>
                  <a:lnTo>
                    <a:pt x="9985921" y="1893519"/>
                  </a:lnTo>
                  <a:close/>
                </a:path>
                <a:path w="10692130" h="14551025">
                  <a:moveTo>
                    <a:pt x="10078441" y="637768"/>
                  </a:moveTo>
                  <a:lnTo>
                    <a:pt x="10051720" y="637768"/>
                  </a:lnTo>
                  <a:lnTo>
                    <a:pt x="10051720" y="662444"/>
                  </a:lnTo>
                  <a:lnTo>
                    <a:pt x="10051720" y="745921"/>
                  </a:lnTo>
                  <a:lnTo>
                    <a:pt x="9941928" y="745921"/>
                  </a:lnTo>
                  <a:lnTo>
                    <a:pt x="9941928" y="662444"/>
                  </a:lnTo>
                  <a:lnTo>
                    <a:pt x="10051720" y="662444"/>
                  </a:lnTo>
                  <a:lnTo>
                    <a:pt x="10051720" y="637768"/>
                  </a:lnTo>
                  <a:lnTo>
                    <a:pt x="9915614" y="637768"/>
                  </a:lnTo>
                  <a:lnTo>
                    <a:pt x="9915614" y="794029"/>
                  </a:lnTo>
                  <a:lnTo>
                    <a:pt x="9941928" y="794029"/>
                  </a:lnTo>
                  <a:lnTo>
                    <a:pt x="9941928" y="770585"/>
                  </a:lnTo>
                  <a:lnTo>
                    <a:pt x="10051720" y="770585"/>
                  </a:lnTo>
                  <a:lnTo>
                    <a:pt x="10051720" y="791565"/>
                  </a:lnTo>
                  <a:lnTo>
                    <a:pt x="10078441" y="791565"/>
                  </a:lnTo>
                  <a:lnTo>
                    <a:pt x="10078441" y="770585"/>
                  </a:lnTo>
                  <a:lnTo>
                    <a:pt x="10078441" y="745921"/>
                  </a:lnTo>
                  <a:lnTo>
                    <a:pt x="10078441" y="662444"/>
                  </a:lnTo>
                  <a:lnTo>
                    <a:pt x="10078441" y="637768"/>
                  </a:lnTo>
                  <a:close/>
                </a:path>
                <a:path w="10692130" h="14551025">
                  <a:moveTo>
                    <a:pt x="10079698" y="2325674"/>
                  </a:moveTo>
                  <a:lnTo>
                    <a:pt x="10004438" y="2325674"/>
                  </a:lnTo>
                  <a:lnTo>
                    <a:pt x="10004844" y="2318677"/>
                  </a:lnTo>
                  <a:lnTo>
                    <a:pt x="10004844" y="2234387"/>
                  </a:lnTo>
                  <a:lnTo>
                    <a:pt x="10069411" y="2234387"/>
                  </a:lnTo>
                  <a:lnTo>
                    <a:pt x="10069411" y="2208479"/>
                  </a:lnTo>
                  <a:lnTo>
                    <a:pt x="9949751" y="2208479"/>
                  </a:lnTo>
                  <a:lnTo>
                    <a:pt x="9952749" y="2197379"/>
                  </a:lnTo>
                  <a:lnTo>
                    <a:pt x="9955555" y="2186279"/>
                  </a:lnTo>
                  <a:lnTo>
                    <a:pt x="9958133" y="2175179"/>
                  </a:lnTo>
                  <a:lnTo>
                    <a:pt x="9960445" y="2164067"/>
                  </a:lnTo>
                  <a:lnTo>
                    <a:pt x="9965372" y="2164067"/>
                  </a:lnTo>
                  <a:lnTo>
                    <a:pt x="9968255" y="2162822"/>
                  </a:lnTo>
                  <a:lnTo>
                    <a:pt x="9969081" y="2159952"/>
                  </a:lnTo>
                  <a:lnTo>
                    <a:pt x="9936175" y="2151723"/>
                  </a:lnTo>
                  <a:lnTo>
                    <a:pt x="9927425" y="2191855"/>
                  </a:lnTo>
                  <a:lnTo>
                    <a:pt x="9916135" y="2229967"/>
                  </a:lnTo>
                  <a:lnTo>
                    <a:pt x="9902520" y="2263914"/>
                  </a:lnTo>
                  <a:lnTo>
                    <a:pt x="9886836" y="2291537"/>
                  </a:lnTo>
                  <a:lnTo>
                    <a:pt x="9893008" y="2294839"/>
                  </a:lnTo>
                  <a:lnTo>
                    <a:pt x="9902469" y="2301824"/>
                  </a:lnTo>
                  <a:lnTo>
                    <a:pt x="9907384" y="2305939"/>
                  </a:lnTo>
                  <a:lnTo>
                    <a:pt x="9916935" y="2290838"/>
                  </a:lnTo>
                  <a:lnTo>
                    <a:pt x="9925837" y="2273554"/>
                  </a:lnTo>
                  <a:lnTo>
                    <a:pt x="9934042" y="2254593"/>
                  </a:lnTo>
                  <a:lnTo>
                    <a:pt x="9941522" y="2234387"/>
                  </a:lnTo>
                  <a:lnTo>
                    <a:pt x="9978123" y="2234387"/>
                  </a:lnTo>
                  <a:lnTo>
                    <a:pt x="9978098" y="2318677"/>
                  </a:lnTo>
                  <a:lnTo>
                    <a:pt x="9977704" y="2325674"/>
                  </a:lnTo>
                  <a:lnTo>
                    <a:pt x="9887661" y="2325674"/>
                  </a:lnTo>
                  <a:lnTo>
                    <a:pt x="9887661" y="2351989"/>
                  </a:lnTo>
                  <a:lnTo>
                    <a:pt x="9975647" y="2351989"/>
                  </a:lnTo>
                  <a:lnTo>
                    <a:pt x="9967824" y="2393010"/>
                  </a:lnTo>
                  <a:lnTo>
                    <a:pt x="9951949" y="2434031"/>
                  </a:lnTo>
                  <a:lnTo>
                    <a:pt x="9925520" y="2473198"/>
                  </a:lnTo>
                  <a:lnTo>
                    <a:pt x="9886010" y="2508656"/>
                  </a:lnTo>
                  <a:lnTo>
                    <a:pt x="9890633" y="2512568"/>
                  </a:lnTo>
                  <a:lnTo>
                    <a:pt x="9895878" y="2517978"/>
                  </a:lnTo>
                  <a:lnTo>
                    <a:pt x="9900806" y="2523756"/>
                  </a:lnTo>
                  <a:lnTo>
                    <a:pt x="9904514" y="2528811"/>
                  </a:lnTo>
                  <a:lnTo>
                    <a:pt x="9934384" y="2503640"/>
                  </a:lnTo>
                  <a:lnTo>
                    <a:pt x="9957867" y="2476030"/>
                  </a:lnTo>
                  <a:lnTo>
                    <a:pt x="9975634" y="2446642"/>
                  </a:lnTo>
                  <a:lnTo>
                    <a:pt x="9988398" y="2416137"/>
                  </a:lnTo>
                  <a:lnTo>
                    <a:pt x="10006343" y="2436495"/>
                  </a:lnTo>
                  <a:lnTo>
                    <a:pt x="10025558" y="2458961"/>
                  </a:lnTo>
                  <a:lnTo>
                    <a:pt x="10043160" y="2480272"/>
                  </a:lnTo>
                  <a:lnTo>
                    <a:pt x="10056254" y="2497150"/>
                  </a:lnTo>
                  <a:lnTo>
                    <a:pt x="10074758" y="2474531"/>
                  </a:lnTo>
                  <a:lnTo>
                    <a:pt x="10038207" y="2434704"/>
                  </a:lnTo>
                  <a:lnTo>
                    <a:pt x="9995802" y="2390229"/>
                  </a:lnTo>
                  <a:lnTo>
                    <a:pt x="9997872" y="2380450"/>
                  </a:lnTo>
                  <a:lnTo>
                    <a:pt x="9999701" y="2370810"/>
                  </a:lnTo>
                  <a:lnTo>
                    <a:pt x="10001237" y="2361323"/>
                  </a:lnTo>
                  <a:lnTo>
                    <a:pt x="10002393" y="2351989"/>
                  </a:lnTo>
                  <a:lnTo>
                    <a:pt x="10079698" y="2351989"/>
                  </a:lnTo>
                  <a:lnTo>
                    <a:pt x="10079698" y="2325674"/>
                  </a:lnTo>
                  <a:close/>
                </a:path>
                <a:path w="10692130" h="14551025">
                  <a:moveTo>
                    <a:pt x="10090391" y="244665"/>
                  </a:moveTo>
                  <a:lnTo>
                    <a:pt x="10061600" y="244665"/>
                  </a:lnTo>
                  <a:lnTo>
                    <a:pt x="10061600" y="381596"/>
                  </a:lnTo>
                  <a:lnTo>
                    <a:pt x="10090391" y="381596"/>
                  </a:lnTo>
                  <a:lnTo>
                    <a:pt x="10090391" y="244665"/>
                  </a:lnTo>
                  <a:close/>
                </a:path>
                <a:path w="10692130" h="14551025">
                  <a:moveTo>
                    <a:pt x="10090391" y="102374"/>
                  </a:moveTo>
                  <a:lnTo>
                    <a:pt x="10061600" y="102374"/>
                  </a:lnTo>
                  <a:lnTo>
                    <a:pt x="10061600" y="217106"/>
                  </a:lnTo>
                  <a:lnTo>
                    <a:pt x="10090391" y="217106"/>
                  </a:lnTo>
                  <a:lnTo>
                    <a:pt x="10090391" y="102374"/>
                  </a:lnTo>
                  <a:close/>
                </a:path>
                <a:path w="10692130" h="14551025">
                  <a:moveTo>
                    <a:pt x="10096944" y="459714"/>
                  </a:moveTo>
                  <a:lnTo>
                    <a:pt x="10010191" y="459714"/>
                  </a:lnTo>
                  <a:lnTo>
                    <a:pt x="10010191" y="419417"/>
                  </a:lnTo>
                  <a:lnTo>
                    <a:pt x="10015537" y="418592"/>
                  </a:lnTo>
                  <a:lnTo>
                    <a:pt x="10017989" y="416534"/>
                  </a:lnTo>
                  <a:lnTo>
                    <a:pt x="10018420" y="413651"/>
                  </a:lnTo>
                  <a:lnTo>
                    <a:pt x="9983457" y="411594"/>
                  </a:lnTo>
                  <a:lnTo>
                    <a:pt x="9983457" y="459714"/>
                  </a:lnTo>
                  <a:lnTo>
                    <a:pt x="9897923" y="459714"/>
                  </a:lnTo>
                  <a:lnTo>
                    <a:pt x="9897923" y="484390"/>
                  </a:lnTo>
                  <a:lnTo>
                    <a:pt x="10096944" y="484390"/>
                  </a:lnTo>
                  <a:lnTo>
                    <a:pt x="10096944" y="459714"/>
                  </a:lnTo>
                  <a:close/>
                </a:path>
                <a:path w="10692130" h="14551025">
                  <a:moveTo>
                    <a:pt x="10103942" y="574027"/>
                  </a:moveTo>
                  <a:lnTo>
                    <a:pt x="10042677" y="574027"/>
                  </a:lnTo>
                  <a:lnTo>
                    <a:pt x="10049853" y="557199"/>
                  </a:lnTo>
                  <a:lnTo>
                    <a:pt x="10056863" y="538721"/>
                  </a:lnTo>
                  <a:lnTo>
                    <a:pt x="10063264" y="520306"/>
                  </a:lnTo>
                  <a:lnTo>
                    <a:pt x="10068585" y="503707"/>
                  </a:lnTo>
                  <a:lnTo>
                    <a:pt x="10073513" y="503301"/>
                  </a:lnTo>
                  <a:lnTo>
                    <a:pt x="10076396" y="502069"/>
                  </a:lnTo>
                  <a:lnTo>
                    <a:pt x="10077209" y="499592"/>
                  </a:lnTo>
                  <a:lnTo>
                    <a:pt x="10045548" y="490550"/>
                  </a:lnTo>
                  <a:lnTo>
                    <a:pt x="10040341" y="509841"/>
                  </a:lnTo>
                  <a:lnTo>
                    <a:pt x="10033787" y="531012"/>
                  </a:lnTo>
                  <a:lnTo>
                    <a:pt x="10026536" y="551802"/>
                  </a:lnTo>
                  <a:lnTo>
                    <a:pt x="10019233" y="569925"/>
                  </a:lnTo>
                  <a:lnTo>
                    <a:pt x="10031984" y="574027"/>
                  </a:lnTo>
                  <a:lnTo>
                    <a:pt x="9887242" y="574027"/>
                  </a:lnTo>
                  <a:lnTo>
                    <a:pt x="9887242" y="599528"/>
                  </a:lnTo>
                  <a:lnTo>
                    <a:pt x="10103942" y="599528"/>
                  </a:lnTo>
                  <a:lnTo>
                    <a:pt x="10103942" y="574027"/>
                  </a:lnTo>
                  <a:close/>
                </a:path>
                <a:path w="10692130" h="14551025">
                  <a:moveTo>
                    <a:pt x="10243350" y="1942045"/>
                  </a:moveTo>
                  <a:lnTo>
                    <a:pt x="10230256" y="1927021"/>
                  </a:lnTo>
                  <a:lnTo>
                    <a:pt x="10213175" y="1910676"/>
                  </a:lnTo>
                  <a:lnTo>
                    <a:pt x="10194023" y="1894497"/>
                  </a:lnTo>
                  <a:lnTo>
                    <a:pt x="10174681" y="1879942"/>
                  </a:lnTo>
                  <a:lnTo>
                    <a:pt x="10155758" y="1893519"/>
                  </a:lnTo>
                  <a:lnTo>
                    <a:pt x="10174795" y="1908975"/>
                  </a:lnTo>
                  <a:lnTo>
                    <a:pt x="10193642" y="1925904"/>
                  </a:lnTo>
                  <a:lnTo>
                    <a:pt x="10210406" y="1942668"/>
                  </a:lnTo>
                  <a:lnTo>
                    <a:pt x="10223195" y="1957666"/>
                  </a:lnTo>
                  <a:lnTo>
                    <a:pt x="10243350" y="1942045"/>
                  </a:lnTo>
                  <a:close/>
                </a:path>
                <a:path w="10692130" h="14551025">
                  <a:moveTo>
                    <a:pt x="10244176" y="244665"/>
                  </a:moveTo>
                  <a:lnTo>
                    <a:pt x="10215816" y="244665"/>
                  </a:lnTo>
                  <a:lnTo>
                    <a:pt x="10215816" y="268922"/>
                  </a:lnTo>
                  <a:lnTo>
                    <a:pt x="10244176" y="268922"/>
                  </a:lnTo>
                  <a:lnTo>
                    <a:pt x="10244176" y="244665"/>
                  </a:lnTo>
                  <a:close/>
                </a:path>
                <a:path w="10692130" h="14551025">
                  <a:moveTo>
                    <a:pt x="10244176" y="102374"/>
                  </a:moveTo>
                  <a:lnTo>
                    <a:pt x="10215816" y="102374"/>
                  </a:lnTo>
                  <a:lnTo>
                    <a:pt x="10215816" y="217106"/>
                  </a:lnTo>
                  <a:lnTo>
                    <a:pt x="10244176" y="217106"/>
                  </a:lnTo>
                  <a:lnTo>
                    <a:pt x="10244176" y="102374"/>
                  </a:lnTo>
                  <a:close/>
                </a:path>
                <a:path w="10692130" h="14551025">
                  <a:moveTo>
                    <a:pt x="10244176" y="75387"/>
                  </a:moveTo>
                  <a:lnTo>
                    <a:pt x="10090391" y="75387"/>
                  </a:lnTo>
                  <a:lnTo>
                    <a:pt x="10090391" y="8077"/>
                  </a:lnTo>
                  <a:lnTo>
                    <a:pt x="10095395" y="8077"/>
                  </a:lnTo>
                  <a:lnTo>
                    <a:pt x="10095395" y="6807"/>
                  </a:lnTo>
                  <a:lnTo>
                    <a:pt x="10097186" y="6807"/>
                  </a:lnTo>
                  <a:lnTo>
                    <a:pt x="10097186" y="5537"/>
                  </a:lnTo>
                  <a:lnTo>
                    <a:pt x="10098341" y="5537"/>
                  </a:lnTo>
                  <a:lnTo>
                    <a:pt x="10098341" y="2997"/>
                  </a:lnTo>
                  <a:lnTo>
                    <a:pt x="10087597" y="2997"/>
                  </a:lnTo>
                  <a:lnTo>
                    <a:pt x="10087597" y="457"/>
                  </a:lnTo>
                  <a:lnTo>
                    <a:pt x="10061600" y="457"/>
                  </a:lnTo>
                  <a:lnTo>
                    <a:pt x="10061600" y="2997"/>
                  </a:lnTo>
                  <a:lnTo>
                    <a:pt x="10061600" y="5537"/>
                  </a:lnTo>
                  <a:lnTo>
                    <a:pt x="10061600" y="6807"/>
                  </a:lnTo>
                  <a:lnTo>
                    <a:pt x="10061600" y="8077"/>
                  </a:lnTo>
                  <a:lnTo>
                    <a:pt x="10061600" y="75387"/>
                  </a:lnTo>
                  <a:lnTo>
                    <a:pt x="9910280" y="75387"/>
                  </a:lnTo>
                  <a:lnTo>
                    <a:pt x="9910280" y="102057"/>
                  </a:lnTo>
                  <a:lnTo>
                    <a:pt x="9910280" y="217627"/>
                  </a:lnTo>
                  <a:lnTo>
                    <a:pt x="9910280" y="244297"/>
                  </a:lnTo>
                  <a:lnTo>
                    <a:pt x="9910280" y="270967"/>
                  </a:lnTo>
                  <a:lnTo>
                    <a:pt x="9937826" y="270967"/>
                  </a:lnTo>
                  <a:lnTo>
                    <a:pt x="9937826" y="244297"/>
                  </a:lnTo>
                  <a:lnTo>
                    <a:pt x="10244176" y="244297"/>
                  </a:lnTo>
                  <a:lnTo>
                    <a:pt x="10244176" y="217627"/>
                  </a:lnTo>
                  <a:lnTo>
                    <a:pt x="9937826" y="217627"/>
                  </a:lnTo>
                  <a:lnTo>
                    <a:pt x="9937826" y="102057"/>
                  </a:lnTo>
                  <a:lnTo>
                    <a:pt x="10244176" y="102057"/>
                  </a:lnTo>
                  <a:lnTo>
                    <a:pt x="10244176" y="75387"/>
                  </a:lnTo>
                  <a:close/>
                </a:path>
                <a:path w="10692130" h="14551025">
                  <a:moveTo>
                    <a:pt x="10249103" y="1836762"/>
                  </a:moveTo>
                  <a:lnTo>
                    <a:pt x="10175494" y="1836762"/>
                  </a:lnTo>
                  <a:lnTo>
                    <a:pt x="10184714" y="1825574"/>
                  </a:lnTo>
                  <a:lnTo>
                    <a:pt x="10193490" y="1814156"/>
                  </a:lnTo>
                  <a:lnTo>
                    <a:pt x="10201529" y="1803006"/>
                  </a:lnTo>
                  <a:lnTo>
                    <a:pt x="10208400" y="1792770"/>
                  </a:lnTo>
                  <a:lnTo>
                    <a:pt x="10212921" y="1792770"/>
                  </a:lnTo>
                  <a:lnTo>
                    <a:pt x="10215804" y="1791538"/>
                  </a:lnTo>
                  <a:lnTo>
                    <a:pt x="10217036" y="1789480"/>
                  </a:lnTo>
                  <a:lnTo>
                    <a:pt x="10186606" y="1775904"/>
                  </a:lnTo>
                  <a:lnTo>
                    <a:pt x="10178288" y="1790509"/>
                  </a:lnTo>
                  <a:lnTo>
                    <a:pt x="10168204" y="1806651"/>
                  </a:lnTo>
                  <a:lnTo>
                    <a:pt x="10157346" y="1822640"/>
                  </a:lnTo>
                  <a:lnTo>
                    <a:pt x="10146716" y="1836762"/>
                  </a:lnTo>
                  <a:lnTo>
                    <a:pt x="9993325" y="1836762"/>
                  </a:lnTo>
                  <a:lnTo>
                    <a:pt x="10006901" y="1830603"/>
                  </a:lnTo>
                  <a:lnTo>
                    <a:pt x="10002609" y="1819998"/>
                  </a:lnTo>
                  <a:lnTo>
                    <a:pt x="9996272" y="1808441"/>
                  </a:lnTo>
                  <a:lnTo>
                    <a:pt x="9988461" y="1796656"/>
                  </a:lnTo>
                  <a:lnTo>
                    <a:pt x="9980397" y="1786191"/>
                  </a:lnTo>
                  <a:lnTo>
                    <a:pt x="9979762" y="1785366"/>
                  </a:lnTo>
                  <a:lnTo>
                    <a:pt x="10014153" y="1783829"/>
                  </a:lnTo>
                  <a:lnTo>
                    <a:pt x="10048837" y="1781670"/>
                  </a:lnTo>
                  <a:lnTo>
                    <a:pt x="10045141" y="1782902"/>
                  </a:lnTo>
                  <a:lnTo>
                    <a:pt x="10053269" y="1796110"/>
                  </a:lnTo>
                  <a:lnTo>
                    <a:pt x="10060559" y="1810245"/>
                  </a:lnTo>
                  <a:lnTo>
                    <a:pt x="10066312" y="1824075"/>
                  </a:lnTo>
                  <a:lnTo>
                    <a:pt x="10069817" y="1836356"/>
                  </a:lnTo>
                  <a:lnTo>
                    <a:pt x="10094493" y="1827314"/>
                  </a:lnTo>
                  <a:lnTo>
                    <a:pt x="10079291" y="1791982"/>
                  </a:lnTo>
                  <a:lnTo>
                    <a:pt x="10071875" y="1780019"/>
                  </a:lnTo>
                  <a:lnTo>
                    <a:pt x="10115093" y="1776323"/>
                  </a:lnTo>
                  <a:lnTo>
                    <a:pt x="10155758" y="1772056"/>
                  </a:lnTo>
                  <a:lnTo>
                    <a:pt x="10192728" y="1767243"/>
                  </a:lnTo>
                  <a:lnTo>
                    <a:pt x="10224846" y="1761921"/>
                  </a:lnTo>
                  <a:lnTo>
                    <a:pt x="10226497" y="1762340"/>
                  </a:lnTo>
                  <a:lnTo>
                    <a:pt x="10227716" y="1762747"/>
                  </a:lnTo>
                  <a:lnTo>
                    <a:pt x="10230599" y="1762747"/>
                  </a:lnTo>
                  <a:lnTo>
                    <a:pt x="10232250" y="1762340"/>
                  </a:lnTo>
                  <a:lnTo>
                    <a:pt x="10232669" y="1761921"/>
                  </a:lnTo>
                  <a:lnTo>
                    <a:pt x="10233063" y="1761515"/>
                  </a:lnTo>
                  <a:lnTo>
                    <a:pt x="10212095" y="1740547"/>
                  </a:lnTo>
                  <a:lnTo>
                    <a:pt x="10173945" y="1747062"/>
                  </a:lnTo>
                  <a:lnTo>
                    <a:pt x="10128047" y="1752638"/>
                  </a:lnTo>
                  <a:lnTo>
                    <a:pt x="10076764" y="1757299"/>
                  </a:lnTo>
                  <a:lnTo>
                    <a:pt x="10022421" y="1761070"/>
                  </a:lnTo>
                  <a:lnTo>
                    <a:pt x="9967379" y="1763979"/>
                  </a:lnTo>
                  <a:lnTo>
                    <a:pt x="9913963" y="1766036"/>
                  </a:lnTo>
                  <a:lnTo>
                    <a:pt x="9916439" y="1771383"/>
                  </a:lnTo>
                  <a:lnTo>
                    <a:pt x="9919310" y="1781251"/>
                  </a:lnTo>
                  <a:lnTo>
                    <a:pt x="9919716" y="1787423"/>
                  </a:lnTo>
                  <a:lnTo>
                    <a:pt x="9964953" y="1786191"/>
                  </a:lnTo>
                  <a:lnTo>
                    <a:pt x="9953854" y="1790712"/>
                  </a:lnTo>
                  <a:lnTo>
                    <a:pt x="9962147" y="1801660"/>
                  </a:lnTo>
                  <a:lnTo>
                    <a:pt x="9969944" y="1813585"/>
                  </a:lnTo>
                  <a:lnTo>
                    <a:pt x="9976599" y="1825612"/>
                  </a:lnTo>
                  <a:lnTo>
                    <a:pt x="9981413" y="1836762"/>
                  </a:lnTo>
                  <a:lnTo>
                    <a:pt x="9906559" y="1836762"/>
                  </a:lnTo>
                  <a:lnTo>
                    <a:pt x="9906559" y="1905025"/>
                  </a:lnTo>
                  <a:lnTo>
                    <a:pt x="9932886" y="1905025"/>
                  </a:lnTo>
                  <a:lnTo>
                    <a:pt x="9932886" y="1859800"/>
                  </a:lnTo>
                  <a:lnTo>
                    <a:pt x="10051313" y="1859800"/>
                  </a:lnTo>
                  <a:lnTo>
                    <a:pt x="10038969" y="1873364"/>
                  </a:lnTo>
                  <a:lnTo>
                    <a:pt x="10056203" y="1881695"/>
                  </a:lnTo>
                  <a:lnTo>
                    <a:pt x="10073462" y="1891258"/>
                  </a:lnTo>
                  <a:lnTo>
                    <a:pt x="10089109" y="1901126"/>
                  </a:lnTo>
                  <a:lnTo>
                    <a:pt x="10101478" y="1910372"/>
                  </a:lnTo>
                  <a:lnTo>
                    <a:pt x="10116287" y="1893112"/>
                  </a:lnTo>
                  <a:lnTo>
                    <a:pt x="10104793" y="1884730"/>
                  </a:lnTo>
                  <a:lnTo>
                    <a:pt x="10090379" y="1875993"/>
                  </a:lnTo>
                  <a:lnTo>
                    <a:pt x="10074427" y="1867496"/>
                  </a:lnTo>
                  <a:lnTo>
                    <a:pt x="10058311" y="1859800"/>
                  </a:lnTo>
                  <a:lnTo>
                    <a:pt x="10221557" y="1859800"/>
                  </a:lnTo>
                  <a:lnTo>
                    <a:pt x="10221557" y="1907501"/>
                  </a:lnTo>
                  <a:lnTo>
                    <a:pt x="10249103" y="1907501"/>
                  </a:lnTo>
                  <a:lnTo>
                    <a:pt x="10249103" y="1859800"/>
                  </a:lnTo>
                  <a:lnTo>
                    <a:pt x="10249103" y="1836762"/>
                  </a:lnTo>
                  <a:close/>
                </a:path>
                <a:path w="10692130" h="14551025">
                  <a:moveTo>
                    <a:pt x="10250348" y="2188324"/>
                  </a:moveTo>
                  <a:lnTo>
                    <a:pt x="10222395" y="2188324"/>
                  </a:lnTo>
                  <a:lnTo>
                    <a:pt x="10222395" y="2214664"/>
                  </a:lnTo>
                  <a:lnTo>
                    <a:pt x="10222395" y="2462199"/>
                  </a:lnTo>
                  <a:lnTo>
                    <a:pt x="10125342" y="2462199"/>
                  </a:lnTo>
                  <a:lnTo>
                    <a:pt x="10125342" y="2214664"/>
                  </a:lnTo>
                  <a:lnTo>
                    <a:pt x="10222395" y="2214664"/>
                  </a:lnTo>
                  <a:lnTo>
                    <a:pt x="10222395" y="2188324"/>
                  </a:lnTo>
                  <a:lnTo>
                    <a:pt x="10098202" y="2188324"/>
                  </a:lnTo>
                  <a:lnTo>
                    <a:pt x="10098202" y="2522232"/>
                  </a:lnTo>
                  <a:lnTo>
                    <a:pt x="10125342" y="2522232"/>
                  </a:lnTo>
                  <a:lnTo>
                    <a:pt x="10125342" y="2488514"/>
                  </a:lnTo>
                  <a:lnTo>
                    <a:pt x="10222382" y="2488514"/>
                  </a:lnTo>
                  <a:lnTo>
                    <a:pt x="10222382" y="2517711"/>
                  </a:lnTo>
                  <a:lnTo>
                    <a:pt x="10250348" y="2517711"/>
                  </a:lnTo>
                  <a:lnTo>
                    <a:pt x="10250348" y="2488514"/>
                  </a:lnTo>
                  <a:lnTo>
                    <a:pt x="10250348" y="2462199"/>
                  </a:lnTo>
                  <a:lnTo>
                    <a:pt x="10250348" y="2214664"/>
                  </a:lnTo>
                  <a:lnTo>
                    <a:pt x="10250348" y="2188324"/>
                  </a:lnTo>
                  <a:close/>
                </a:path>
                <a:path w="10692130" h="14551025">
                  <a:moveTo>
                    <a:pt x="10254856" y="3866807"/>
                  </a:moveTo>
                  <a:lnTo>
                    <a:pt x="10187838" y="3866807"/>
                  </a:lnTo>
                  <a:lnTo>
                    <a:pt x="10198633" y="3854043"/>
                  </a:lnTo>
                  <a:lnTo>
                    <a:pt x="10209111" y="3840899"/>
                  </a:lnTo>
                  <a:lnTo>
                    <a:pt x="10218826" y="3828059"/>
                  </a:lnTo>
                  <a:lnTo>
                    <a:pt x="10227310" y="3816223"/>
                  </a:lnTo>
                  <a:lnTo>
                    <a:pt x="10231437" y="3816642"/>
                  </a:lnTo>
                  <a:lnTo>
                    <a:pt x="10232555" y="3816223"/>
                  </a:lnTo>
                  <a:lnTo>
                    <a:pt x="10234727" y="3815410"/>
                  </a:lnTo>
                  <a:lnTo>
                    <a:pt x="10235946" y="3812933"/>
                  </a:lnTo>
                  <a:lnTo>
                    <a:pt x="10233127" y="3811282"/>
                  </a:lnTo>
                  <a:lnTo>
                    <a:pt x="10228186" y="3808933"/>
                  </a:lnTo>
                  <a:lnTo>
                    <a:pt x="10219017" y="3805186"/>
                  </a:lnTo>
                  <a:lnTo>
                    <a:pt x="10203472" y="3799370"/>
                  </a:lnTo>
                  <a:lnTo>
                    <a:pt x="10193655" y="3815575"/>
                  </a:lnTo>
                  <a:lnTo>
                    <a:pt x="10181679" y="3833393"/>
                  </a:lnTo>
                  <a:lnTo>
                    <a:pt x="10168776" y="3851071"/>
                  </a:lnTo>
                  <a:lnTo>
                    <a:pt x="10156177" y="3866807"/>
                  </a:lnTo>
                  <a:lnTo>
                    <a:pt x="10084219" y="3866807"/>
                  </a:lnTo>
                  <a:lnTo>
                    <a:pt x="10098608" y="3860647"/>
                  </a:lnTo>
                  <a:lnTo>
                    <a:pt x="10092969" y="3845788"/>
                  </a:lnTo>
                  <a:lnTo>
                    <a:pt x="10084676" y="3828821"/>
                  </a:lnTo>
                  <a:lnTo>
                    <a:pt x="10074580" y="3811282"/>
                  </a:lnTo>
                  <a:lnTo>
                    <a:pt x="10063658" y="3794849"/>
                  </a:lnTo>
                  <a:lnTo>
                    <a:pt x="10039807" y="3803891"/>
                  </a:lnTo>
                  <a:lnTo>
                    <a:pt x="10049396" y="3819106"/>
                  </a:lnTo>
                  <a:lnTo>
                    <a:pt x="10058514" y="3835501"/>
                  </a:lnTo>
                  <a:lnTo>
                    <a:pt x="10066401" y="3851833"/>
                  </a:lnTo>
                  <a:lnTo>
                    <a:pt x="10072281" y="3866807"/>
                  </a:lnTo>
                  <a:lnTo>
                    <a:pt x="9985108" y="3866807"/>
                  </a:lnTo>
                  <a:lnTo>
                    <a:pt x="9997034" y="3860647"/>
                  </a:lnTo>
                  <a:lnTo>
                    <a:pt x="9989731" y="3847058"/>
                  </a:lnTo>
                  <a:lnTo>
                    <a:pt x="9979660" y="3831856"/>
                  </a:lnTo>
                  <a:lnTo>
                    <a:pt x="9967785" y="3816223"/>
                  </a:lnTo>
                  <a:lnTo>
                    <a:pt x="9955505" y="3801834"/>
                  </a:lnTo>
                  <a:lnTo>
                    <a:pt x="9932479" y="3812933"/>
                  </a:lnTo>
                  <a:lnTo>
                    <a:pt x="9942817" y="3825862"/>
                  </a:lnTo>
                  <a:lnTo>
                    <a:pt x="9952926" y="3839870"/>
                  </a:lnTo>
                  <a:lnTo>
                    <a:pt x="9961969" y="3853878"/>
                  </a:lnTo>
                  <a:lnTo>
                    <a:pt x="9969081" y="3866807"/>
                  </a:lnTo>
                  <a:lnTo>
                    <a:pt x="9904933" y="3866807"/>
                  </a:lnTo>
                  <a:lnTo>
                    <a:pt x="9904933" y="3958094"/>
                  </a:lnTo>
                  <a:lnTo>
                    <a:pt x="9931248" y="3958094"/>
                  </a:lnTo>
                  <a:lnTo>
                    <a:pt x="9931248" y="3891889"/>
                  </a:lnTo>
                  <a:lnTo>
                    <a:pt x="10227729" y="3891889"/>
                  </a:lnTo>
                  <a:lnTo>
                    <a:pt x="10227729" y="3958094"/>
                  </a:lnTo>
                  <a:lnTo>
                    <a:pt x="10254856" y="3958094"/>
                  </a:lnTo>
                  <a:lnTo>
                    <a:pt x="10254856" y="3891889"/>
                  </a:lnTo>
                  <a:lnTo>
                    <a:pt x="10254856" y="3866807"/>
                  </a:lnTo>
                  <a:close/>
                </a:path>
                <a:path w="10692130" h="14551025">
                  <a:moveTo>
                    <a:pt x="10259797" y="1376667"/>
                  </a:moveTo>
                  <a:lnTo>
                    <a:pt x="10117112" y="1376667"/>
                  </a:lnTo>
                  <a:lnTo>
                    <a:pt x="10117112" y="1333080"/>
                  </a:lnTo>
                  <a:lnTo>
                    <a:pt x="10122865" y="1332255"/>
                  </a:lnTo>
                  <a:lnTo>
                    <a:pt x="10124923" y="1330198"/>
                  </a:lnTo>
                  <a:lnTo>
                    <a:pt x="10125342" y="1327315"/>
                  </a:lnTo>
                  <a:lnTo>
                    <a:pt x="10089566" y="1324864"/>
                  </a:lnTo>
                  <a:lnTo>
                    <a:pt x="10089566" y="1464678"/>
                  </a:lnTo>
                  <a:lnTo>
                    <a:pt x="9988398" y="1464678"/>
                  </a:lnTo>
                  <a:lnTo>
                    <a:pt x="9988398" y="1616811"/>
                  </a:lnTo>
                  <a:lnTo>
                    <a:pt x="10015550" y="1616811"/>
                  </a:lnTo>
                  <a:lnTo>
                    <a:pt x="10015550" y="1599946"/>
                  </a:lnTo>
                  <a:lnTo>
                    <a:pt x="10203066" y="1599946"/>
                  </a:lnTo>
                  <a:lnTo>
                    <a:pt x="10203066" y="1615579"/>
                  </a:lnTo>
                  <a:lnTo>
                    <a:pt x="10231018" y="1615579"/>
                  </a:lnTo>
                  <a:lnTo>
                    <a:pt x="10231018" y="1599946"/>
                  </a:lnTo>
                  <a:lnTo>
                    <a:pt x="10231018" y="1574863"/>
                  </a:lnTo>
                  <a:lnTo>
                    <a:pt x="10231018" y="1489748"/>
                  </a:lnTo>
                  <a:lnTo>
                    <a:pt x="10231018" y="1464678"/>
                  </a:lnTo>
                  <a:lnTo>
                    <a:pt x="10203066" y="1464678"/>
                  </a:lnTo>
                  <a:lnTo>
                    <a:pt x="10203066" y="1489748"/>
                  </a:lnTo>
                  <a:lnTo>
                    <a:pt x="10203066" y="1574863"/>
                  </a:lnTo>
                  <a:lnTo>
                    <a:pt x="10015550" y="1574863"/>
                  </a:lnTo>
                  <a:lnTo>
                    <a:pt x="10015550" y="1489748"/>
                  </a:lnTo>
                  <a:lnTo>
                    <a:pt x="10203066" y="1489748"/>
                  </a:lnTo>
                  <a:lnTo>
                    <a:pt x="10203066" y="1464678"/>
                  </a:lnTo>
                  <a:lnTo>
                    <a:pt x="10117112" y="1464678"/>
                  </a:lnTo>
                  <a:lnTo>
                    <a:pt x="10117112" y="1401749"/>
                  </a:lnTo>
                  <a:lnTo>
                    <a:pt x="10259797" y="1401749"/>
                  </a:lnTo>
                  <a:lnTo>
                    <a:pt x="10259797" y="1376667"/>
                  </a:lnTo>
                  <a:close/>
                </a:path>
                <a:path w="10692130" h="14551025">
                  <a:moveTo>
                    <a:pt x="10262260" y="4039527"/>
                  </a:moveTo>
                  <a:lnTo>
                    <a:pt x="10091610" y="4039527"/>
                  </a:lnTo>
                  <a:lnTo>
                    <a:pt x="10091610" y="4024706"/>
                  </a:lnTo>
                  <a:lnTo>
                    <a:pt x="10119246" y="4009720"/>
                  </a:lnTo>
                  <a:lnTo>
                    <a:pt x="10126739" y="4004970"/>
                  </a:lnTo>
                  <a:lnTo>
                    <a:pt x="10146195" y="3992638"/>
                  </a:lnTo>
                  <a:lnTo>
                    <a:pt x="10170833" y="3974630"/>
                  </a:lnTo>
                  <a:lnTo>
                    <a:pt x="10191534" y="3956862"/>
                  </a:lnTo>
                  <a:lnTo>
                    <a:pt x="10193998" y="3956456"/>
                  </a:lnTo>
                  <a:lnTo>
                    <a:pt x="10196474" y="3955224"/>
                  </a:lnTo>
                  <a:lnTo>
                    <a:pt x="10197706" y="3953167"/>
                  </a:lnTo>
                  <a:lnTo>
                    <a:pt x="10176332" y="3939590"/>
                  </a:lnTo>
                  <a:lnTo>
                    <a:pt x="10171392" y="3941241"/>
                  </a:lnTo>
                  <a:lnTo>
                    <a:pt x="9963315" y="3941241"/>
                  </a:lnTo>
                  <a:lnTo>
                    <a:pt x="9963315" y="3965918"/>
                  </a:lnTo>
                  <a:lnTo>
                    <a:pt x="10142195" y="3965918"/>
                  </a:lnTo>
                  <a:lnTo>
                    <a:pt x="10128707" y="3976408"/>
                  </a:lnTo>
                  <a:lnTo>
                    <a:pt x="10113912" y="3986682"/>
                  </a:lnTo>
                  <a:lnTo>
                    <a:pt x="10098354" y="3996321"/>
                  </a:lnTo>
                  <a:lnTo>
                    <a:pt x="10082568" y="4004970"/>
                  </a:lnTo>
                  <a:lnTo>
                    <a:pt x="10063251" y="4003738"/>
                  </a:lnTo>
                  <a:lnTo>
                    <a:pt x="10063251" y="4039527"/>
                  </a:lnTo>
                  <a:lnTo>
                    <a:pt x="9894646" y="4039527"/>
                  </a:lnTo>
                  <a:lnTo>
                    <a:pt x="9894646" y="4065422"/>
                  </a:lnTo>
                  <a:lnTo>
                    <a:pt x="10063251" y="4065422"/>
                  </a:lnTo>
                  <a:lnTo>
                    <a:pt x="10063251" y="4145203"/>
                  </a:lnTo>
                  <a:lnTo>
                    <a:pt x="10062426" y="4150436"/>
                  </a:lnTo>
                  <a:lnTo>
                    <a:pt x="10058832" y="4153116"/>
                  </a:lnTo>
                  <a:lnTo>
                    <a:pt x="10050755" y="4154106"/>
                  </a:lnTo>
                  <a:lnTo>
                    <a:pt x="10036518" y="4154246"/>
                  </a:lnTo>
                  <a:lnTo>
                    <a:pt x="10025685" y="4154170"/>
                  </a:lnTo>
                  <a:lnTo>
                    <a:pt x="9999104" y="4153560"/>
                  </a:lnTo>
                  <a:lnTo>
                    <a:pt x="9983889" y="4153014"/>
                  </a:lnTo>
                  <a:lnTo>
                    <a:pt x="9987356" y="4159453"/>
                  </a:lnTo>
                  <a:lnTo>
                    <a:pt x="9990760" y="4166578"/>
                  </a:lnTo>
                  <a:lnTo>
                    <a:pt x="9993706" y="4173715"/>
                  </a:lnTo>
                  <a:lnTo>
                    <a:pt x="9995802" y="4180154"/>
                  </a:lnTo>
                  <a:lnTo>
                    <a:pt x="10042868" y="4179544"/>
                  </a:lnTo>
                  <a:lnTo>
                    <a:pt x="10072230" y="4175633"/>
                  </a:lnTo>
                  <a:lnTo>
                    <a:pt x="10087331" y="4165231"/>
                  </a:lnTo>
                  <a:lnTo>
                    <a:pt x="10089680" y="4154246"/>
                  </a:lnTo>
                  <a:lnTo>
                    <a:pt x="10091610" y="4145203"/>
                  </a:lnTo>
                  <a:lnTo>
                    <a:pt x="10091610" y="4065422"/>
                  </a:lnTo>
                  <a:lnTo>
                    <a:pt x="10262260" y="4065422"/>
                  </a:lnTo>
                  <a:lnTo>
                    <a:pt x="10262260" y="4039527"/>
                  </a:lnTo>
                  <a:close/>
                </a:path>
                <a:path w="10692130" h="14551025">
                  <a:moveTo>
                    <a:pt x="10263099" y="2884906"/>
                  </a:moveTo>
                  <a:lnTo>
                    <a:pt x="10091610" y="2884906"/>
                  </a:lnTo>
                  <a:lnTo>
                    <a:pt x="10091610" y="2638526"/>
                  </a:lnTo>
                  <a:lnTo>
                    <a:pt x="10244176" y="2638526"/>
                  </a:lnTo>
                  <a:lnTo>
                    <a:pt x="10244176" y="2610586"/>
                  </a:lnTo>
                  <a:lnTo>
                    <a:pt x="9912731" y="2610586"/>
                  </a:lnTo>
                  <a:lnTo>
                    <a:pt x="9912731" y="2638526"/>
                  </a:lnTo>
                  <a:lnTo>
                    <a:pt x="10062413" y="2638526"/>
                  </a:lnTo>
                  <a:lnTo>
                    <a:pt x="10062413" y="2884906"/>
                  </a:lnTo>
                  <a:lnTo>
                    <a:pt x="9892589" y="2884906"/>
                  </a:lnTo>
                  <a:lnTo>
                    <a:pt x="9892589" y="2912846"/>
                  </a:lnTo>
                  <a:lnTo>
                    <a:pt x="10263099" y="2912846"/>
                  </a:lnTo>
                  <a:lnTo>
                    <a:pt x="10263099" y="2884906"/>
                  </a:lnTo>
                  <a:close/>
                </a:path>
                <a:path w="10692130" h="14551025">
                  <a:moveTo>
                    <a:pt x="10265143" y="2098713"/>
                  </a:moveTo>
                  <a:lnTo>
                    <a:pt x="10222903" y="2094306"/>
                  </a:lnTo>
                  <a:lnTo>
                    <a:pt x="10182238" y="2087816"/>
                  </a:lnTo>
                  <a:lnTo>
                    <a:pt x="10143655" y="2079167"/>
                  </a:lnTo>
                  <a:lnTo>
                    <a:pt x="10107651" y="2068283"/>
                  </a:lnTo>
                  <a:lnTo>
                    <a:pt x="10128034" y="2056358"/>
                  </a:lnTo>
                  <a:lnTo>
                    <a:pt x="10130739" y="2054783"/>
                  </a:lnTo>
                  <a:lnTo>
                    <a:pt x="10151758" y="2039505"/>
                  </a:lnTo>
                  <a:lnTo>
                    <a:pt x="10170452" y="2022373"/>
                  </a:lnTo>
                  <a:lnTo>
                    <a:pt x="10181031" y="2009889"/>
                  </a:lnTo>
                  <a:lnTo>
                    <a:pt x="10186606" y="2003310"/>
                  </a:lnTo>
                  <a:lnTo>
                    <a:pt x="10189058" y="2002904"/>
                  </a:lnTo>
                  <a:lnTo>
                    <a:pt x="10191534" y="2001253"/>
                  </a:lnTo>
                  <a:lnTo>
                    <a:pt x="10192360" y="1999615"/>
                  </a:lnTo>
                  <a:lnTo>
                    <a:pt x="10174961" y="1988502"/>
                  </a:lnTo>
                  <a:lnTo>
                    <a:pt x="10173030" y="1987270"/>
                  </a:lnTo>
                  <a:lnTo>
                    <a:pt x="10168103" y="1988502"/>
                  </a:lnTo>
                  <a:lnTo>
                    <a:pt x="10147541" y="1988502"/>
                  </a:lnTo>
                  <a:lnTo>
                    <a:pt x="10147541" y="2009889"/>
                  </a:lnTo>
                  <a:lnTo>
                    <a:pt x="10133089" y="2023224"/>
                  </a:lnTo>
                  <a:lnTo>
                    <a:pt x="10116350" y="2035492"/>
                  </a:lnTo>
                  <a:lnTo>
                    <a:pt x="10097846" y="2046503"/>
                  </a:lnTo>
                  <a:lnTo>
                    <a:pt x="10077628" y="2056358"/>
                  </a:lnTo>
                  <a:lnTo>
                    <a:pt x="10057143" y="2046503"/>
                  </a:lnTo>
                  <a:lnTo>
                    <a:pt x="10038397" y="2035441"/>
                  </a:lnTo>
                  <a:lnTo>
                    <a:pt x="10021862" y="2023465"/>
                  </a:lnTo>
                  <a:lnTo>
                    <a:pt x="10007308" y="2010308"/>
                  </a:lnTo>
                  <a:lnTo>
                    <a:pt x="10007308" y="2009889"/>
                  </a:lnTo>
                  <a:lnTo>
                    <a:pt x="10147541" y="2009889"/>
                  </a:lnTo>
                  <a:lnTo>
                    <a:pt x="10147541" y="1988502"/>
                  </a:lnTo>
                  <a:lnTo>
                    <a:pt x="10032809" y="1988502"/>
                  </a:lnTo>
                  <a:lnTo>
                    <a:pt x="10037915" y="1983574"/>
                  </a:lnTo>
                  <a:lnTo>
                    <a:pt x="10042728" y="1978634"/>
                  </a:lnTo>
                  <a:lnTo>
                    <a:pt x="10047326" y="1973707"/>
                  </a:lnTo>
                  <a:lnTo>
                    <a:pt x="10051720" y="1968766"/>
                  </a:lnTo>
                  <a:lnTo>
                    <a:pt x="10055835" y="1969185"/>
                  </a:lnTo>
                  <a:lnTo>
                    <a:pt x="10056952" y="1968766"/>
                  </a:lnTo>
                  <a:lnTo>
                    <a:pt x="10059124" y="1967953"/>
                  </a:lnTo>
                  <a:lnTo>
                    <a:pt x="10060775" y="1965883"/>
                  </a:lnTo>
                  <a:lnTo>
                    <a:pt x="10041026" y="1958073"/>
                  </a:lnTo>
                  <a:lnTo>
                    <a:pt x="10120389" y="1958073"/>
                  </a:lnTo>
                  <a:lnTo>
                    <a:pt x="10137051" y="1956320"/>
                  </a:lnTo>
                  <a:lnTo>
                    <a:pt x="10147846" y="1949907"/>
                  </a:lnTo>
                  <a:lnTo>
                    <a:pt x="10154158" y="1937105"/>
                  </a:lnTo>
                  <a:lnTo>
                    <a:pt x="10157396" y="1916125"/>
                  </a:lnTo>
                  <a:lnTo>
                    <a:pt x="10150424" y="1914486"/>
                  </a:lnTo>
                  <a:lnTo>
                    <a:pt x="10140137" y="1911616"/>
                  </a:lnTo>
                  <a:lnTo>
                    <a:pt x="10134790" y="1907908"/>
                  </a:lnTo>
                  <a:lnTo>
                    <a:pt x="10133406" y="1923402"/>
                  </a:lnTo>
                  <a:lnTo>
                    <a:pt x="10130574" y="1932228"/>
                  </a:lnTo>
                  <a:lnTo>
                    <a:pt x="10125418" y="1936191"/>
                  </a:lnTo>
                  <a:lnTo>
                    <a:pt x="10117099" y="1937105"/>
                  </a:lnTo>
                  <a:lnTo>
                    <a:pt x="10034460" y="1937105"/>
                  </a:lnTo>
                  <a:lnTo>
                    <a:pt x="10031578" y="1935454"/>
                  </a:lnTo>
                  <a:lnTo>
                    <a:pt x="10031578" y="1892693"/>
                  </a:lnTo>
                  <a:lnTo>
                    <a:pt x="10036924" y="1892287"/>
                  </a:lnTo>
                  <a:lnTo>
                    <a:pt x="10038969" y="1890229"/>
                  </a:lnTo>
                  <a:lnTo>
                    <a:pt x="10039388" y="1887347"/>
                  </a:lnTo>
                  <a:lnTo>
                    <a:pt x="10005670" y="1884883"/>
                  </a:lnTo>
                  <a:lnTo>
                    <a:pt x="10005670" y="1927237"/>
                  </a:lnTo>
                  <a:lnTo>
                    <a:pt x="10006724" y="1939442"/>
                  </a:lnTo>
                  <a:lnTo>
                    <a:pt x="10010407" y="1948053"/>
                  </a:lnTo>
                  <a:lnTo>
                    <a:pt x="10017468" y="1953666"/>
                  </a:lnTo>
                  <a:lnTo>
                    <a:pt x="10028707" y="1956841"/>
                  </a:lnTo>
                  <a:lnTo>
                    <a:pt x="10002190" y="1983663"/>
                  </a:lnTo>
                  <a:lnTo>
                    <a:pt x="9969894" y="2007984"/>
                  </a:lnTo>
                  <a:lnTo>
                    <a:pt x="9934207" y="2028837"/>
                  </a:lnTo>
                  <a:lnTo>
                    <a:pt x="9897516" y="2045246"/>
                  </a:lnTo>
                  <a:lnTo>
                    <a:pt x="9902266" y="2049233"/>
                  </a:lnTo>
                  <a:lnTo>
                    <a:pt x="9907384" y="2053945"/>
                  </a:lnTo>
                  <a:lnTo>
                    <a:pt x="9912210" y="2058733"/>
                  </a:lnTo>
                  <a:lnTo>
                    <a:pt x="9916020" y="2062937"/>
                  </a:lnTo>
                  <a:lnTo>
                    <a:pt x="9934334" y="2054631"/>
                  </a:lnTo>
                  <a:lnTo>
                    <a:pt x="9952672" y="2045208"/>
                  </a:lnTo>
                  <a:lnTo>
                    <a:pt x="9970783" y="2034781"/>
                  </a:lnTo>
                  <a:lnTo>
                    <a:pt x="9988398" y="2023465"/>
                  </a:lnTo>
                  <a:lnTo>
                    <a:pt x="10001479" y="2035962"/>
                  </a:lnTo>
                  <a:lnTo>
                    <a:pt x="10015944" y="2047570"/>
                  </a:lnTo>
                  <a:lnTo>
                    <a:pt x="10031654" y="2058327"/>
                  </a:lnTo>
                  <a:lnTo>
                    <a:pt x="10048430" y="2068283"/>
                  </a:lnTo>
                  <a:lnTo>
                    <a:pt x="10012159" y="2079421"/>
                  </a:lnTo>
                  <a:lnTo>
                    <a:pt x="9973539" y="2088324"/>
                  </a:lnTo>
                  <a:lnTo>
                    <a:pt x="9933305" y="2095233"/>
                  </a:lnTo>
                  <a:lnTo>
                    <a:pt x="9892182" y="2100351"/>
                  </a:lnTo>
                  <a:lnTo>
                    <a:pt x="9896157" y="2105520"/>
                  </a:lnTo>
                  <a:lnTo>
                    <a:pt x="9900298" y="2111768"/>
                  </a:lnTo>
                  <a:lnTo>
                    <a:pt x="9903968" y="2118169"/>
                  </a:lnTo>
                  <a:lnTo>
                    <a:pt x="9906559" y="2123795"/>
                  </a:lnTo>
                  <a:lnTo>
                    <a:pt x="9951847" y="2116963"/>
                  </a:lnTo>
                  <a:lnTo>
                    <a:pt x="9995954" y="2107971"/>
                  </a:lnTo>
                  <a:lnTo>
                    <a:pt x="10038118" y="2096503"/>
                  </a:lnTo>
                  <a:lnTo>
                    <a:pt x="10077628" y="2082266"/>
                  </a:lnTo>
                  <a:lnTo>
                    <a:pt x="10116452" y="2096846"/>
                  </a:lnTo>
                  <a:lnTo>
                    <a:pt x="10158438" y="2108530"/>
                  </a:lnTo>
                  <a:lnTo>
                    <a:pt x="10202888" y="2117369"/>
                  </a:lnTo>
                  <a:lnTo>
                    <a:pt x="10249103" y="2123389"/>
                  </a:lnTo>
                  <a:lnTo>
                    <a:pt x="10252367" y="2117280"/>
                  </a:lnTo>
                  <a:lnTo>
                    <a:pt x="10256355" y="2110587"/>
                  </a:lnTo>
                  <a:lnTo>
                    <a:pt x="10260736" y="2104136"/>
                  </a:lnTo>
                  <a:lnTo>
                    <a:pt x="10265143" y="2098713"/>
                  </a:lnTo>
                  <a:close/>
                </a:path>
                <a:path w="10692130" h="14551025">
                  <a:moveTo>
                    <a:pt x="10265562" y="1289088"/>
                  </a:moveTo>
                  <a:lnTo>
                    <a:pt x="10103548" y="1289088"/>
                  </a:lnTo>
                  <a:lnTo>
                    <a:pt x="10103548" y="1242199"/>
                  </a:lnTo>
                  <a:lnTo>
                    <a:pt x="10109302" y="1241374"/>
                  </a:lnTo>
                  <a:lnTo>
                    <a:pt x="10111359" y="1239316"/>
                  </a:lnTo>
                  <a:lnTo>
                    <a:pt x="10111765" y="1236446"/>
                  </a:lnTo>
                  <a:lnTo>
                    <a:pt x="10075164" y="1233970"/>
                  </a:lnTo>
                  <a:lnTo>
                    <a:pt x="10075164" y="1289088"/>
                  </a:lnTo>
                  <a:lnTo>
                    <a:pt x="9920135" y="1289088"/>
                  </a:lnTo>
                  <a:lnTo>
                    <a:pt x="9920046" y="1401749"/>
                  </a:lnTo>
                  <a:lnTo>
                    <a:pt x="9919094" y="1446085"/>
                  </a:lnTo>
                  <a:lnTo>
                    <a:pt x="9914268" y="1499006"/>
                  </a:lnTo>
                  <a:lnTo>
                    <a:pt x="9903130" y="1551927"/>
                  </a:lnTo>
                  <a:lnTo>
                    <a:pt x="9883127" y="1600365"/>
                  </a:lnTo>
                  <a:lnTo>
                    <a:pt x="9888931" y="1603565"/>
                  </a:lnTo>
                  <a:lnTo>
                    <a:pt x="9895662" y="1607769"/>
                  </a:lnTo>
                  <a:lnTo>
                    <a:pt x="9902088" y="1612277"/>
                  </a:lnTo>
                  <a:lnTo>
                    <a:pt x="9906978" y="1616405"/>
                  </a:lnTo>
                  <a:lnTo>
                    <a:pt x="9928250" y="1564589"/>
                  </a:lnTo>
                  <a:lnTo>
                    <a:pt x="9940595" y="1507185"/>
                  </a:lnTo>
                  <a:lnTo>
                    <a:pt x="9946297" y="1449692"/>
                  </a:lnTo>
                  <a:lnTo>
                    <a:pt x="9947580" y="1401749"/>
                  </a:lnTo>
                  <a:lnTo>
                    <a:pt x="9947694" y="1315389"/>
                  </a:lnTo>
                  <a:lnTo>
                    <a:pt x="10265562" y="1315389"/>
                  </a:lnTo>
                  <a:lnTo>
                    <a:pt x="10265562" y="1289088"/>
                  </a:lnTo>
                  <a:close/>
                </a:path>
                <a:path w="10692130" h="14551025">
                  <a:moveTo>
                    <a:pt x="10268026" y="3741407"/>
                  </a:moveTo>
                  <a:lnTo>
                    <a:pt x="10227069" y="3721658"/>
                  </a:lnTo>
                  <a:lnTo>
                    <a:pt x="10191648" y="3695293"/>
                  </a:lnTo>
                  <a:lnTo>
                    <a:pt x="10161511" y="3662857"/>
                  </a:lnTo>
                  <a:lnTo>
                    <a:pt x="10136467" y="3624961"/>
                  </a:lnTo>
                  <a:lnTo>
                    <a:pt x="10116261" y="3582136"/>
                  </a:lnTo>
                  <a:lnTo>
                    <a:pt x="10100666" y="3534981"/>
                  </a:lnTo>
                  <a:lnTo>
                    <a:pt x="10261448" y="3534981"/>
                  </a:lnTo>
                  <a:lnTo>
                    <a:pt x="10261448" y="3506609"/>
                  </a:lnTo>
                  <a:lnTo>
                    <a:pt x="10087915" y="3506609"/>
                  </a:lnTo>
                  <a:lnTo>
                    <a:pt x="10090836" y="3476764"/>
                  </a:lnTo>
                  <a:lnTo>
                    <a:pt x="10092487" y="3447948"/>
                  </a:lnTo>
                  <a:lnTo>
                    <a:pt x="10093287" y="3420618"/>
                  </a:lnTo>
                  <a:lnTo>
                    <a:pt x="10093668" y="3395167"/>
                  </a:lnTo>
                  <a:lnTo>
                    <a:pt x="10099015" y="3393935"/>
                  </a:lnTo>
                  <a:lnTo>
                    <a:pt x="10102304" y="3391878"/>
                  </a:lnTo>
                  <a:lnTo>
                    <a:pt x="10102723" y="3388169"/>
                  </a:lnTo>
                  <a:lnTo>
                    <a:pt x="10064064" y="3386124"/>
                  </a:lnTo>
                  <a:lnTo>
                    <a:pt x="10063810" y="3414026"/>
                  </a:lnTo>
                  <a:lnTo>
                    <a:pt x="10063239" y="3443744"/>
                  </a:lnTo>
                  <a:lnTo>
                    <a:pt x="10061753" y="3474770"/>
                  </a:lnTo>
                  <a:lnTo>
                    <a:pt x="10058717" y="3506609"/>
                  </a:lnTo>
                  <a:lnTo>
                    <a:pt x="9895472" y="3506609"/>
                  </a:lnTo>
                  <a:lnTo>
                    <a:pt x="9895472" y="3534981"/>
                  </a:lnTo>
                  <a:lnTo>
                    <a:pt x="10054196" y="3534981"/>
                  </a:lnTo>
                  <a:lnTo>
                    <a:pt x="10044087" y="3576269"/>
                  </a:lnTo>
                  <a:lnTo>
                    <a:pt x="10028618" y="3616388"/>
                  </a:lnTo>
                  <a:lnTo>
                    <a:pt x="10006597" y="3654285"/>
                  </a:lnTo>
                  <a:lnTo>
                    <a:pt x="9976828" y="3688931"/>
                  </a:lnTo>
                  <a:lnTo>
                    <a:pt x="9938118" y="3719271"/>
                  </a:lnTo>
                  <a:lnTo>
                    <a:pt x="9889299" y="3744290"/>
                  </a:lnTo>
                  <a:lnTo>
                    <a:pt x="9894748" y="3749510"/>
                  </a:lnTo>
                  <a:lnTo>
                    <a:pt x="9900247" y="3755542"/>
                  </a:lnTo>
                  <a:lnTo>
                    <a:pt x="9905200" y="3761816"/>
                  </a:lnTo>
                  <a:lnTo>
                    <a:pt x="9909035" y="3767734"/>
                  </a:lnTo>
                  <a:lnTo>
                    <a:pt x="9957130" y="3742156"/>
                  </a:lnTo>
                  <a:lnTo>
                    <a:pt x="9996005" y="3711689"/>
                  </a:lnTo>
                  <a:lnTo>
                    <a:pt x="10026637" y="3677310"/>
                  </a:lnTo>
                  <a:lnTo>
                    <a:pt x="10050005" y="3639947"/>
                  </a:lnTo>
                  <a:lnTo>
                    <a:pt x="10067087" y="3600551"/>
                  </a:lnTo>
                  <a:lnTo>
                    <a:pt x="10078872" y="3560064"/>
                  </a:lnTo>
                  <a:lnTo>
                    <a:pt x="10095954" y="3607371"/>
                  </a:lnTo>
                  <a:lnTo>
                    <a:pt x="10117010" y="3649980"/>
                  </a:lnTo>
                  <a:lnTo>
                    <a:pt x="10142347" y="3687584"/>
                  </a:lnTo>
                  <a:lnTo>
                    <a:pt x="10172319" y="3719880"/>
                  </a:lnTo>
                  <a:lnTo>
                    <a:pt x="10207244" y="3746563"/>
                  </a:lnTo>
                  <a:lnTo>
                    <a:pt x="10247465" y="3767315"/>
                  </a:lnTo>
                  <a:lnTo>
                    <a:pt x="10251605" y="3760660"/>
                  </a:lnTo>
                  <a:lnTo>
                    <a:pt x="10256825" y="3753586"/>
                  </a:lnTo>
                  <a:lnTo>
                    <a:pt x="10262502" y="3746906"/>
                  </a:lnTo>
                  <a:lnTo>
                    <a:pt x="10268026" y="3741407"/>
                  </a:lnTo>
                  <a:close/>
                </a:path>
                <a:path w="10692130" h="14551025">
                  <a:moveTo>
                    <a:pt x="10269258" y="1179728"/>
                  </a:moveTo>
                  <a:lnTo>
                    <a:pt x="10222725" y="1171460"/>
                  </a:lnTo>
                  <a:lnTo>
                    <a:pt x="10179456" y="1160195"/>
                  </a:lnTo>
                  <a:lnTo>
                    <a:pt x="10139667" y="1145832"/>
                  </a:lnTo>
                  <a:lnTo>
                    <a:pt x="10103536" y="1128318"/>
                  </a:lnTo>
                  <a:lnTo>
                    <a:pt x="10123564" y="1112697"/>
                  </a:lnTo>
                  <a:lnTo>
                    <a:pt x="10136988" y="1102233"/>
                  </a:lnTo>
                  <a:lnTo>
                    <a:pt x="10166655" y="1071930"/>
                  </a:lnTo>
                  <a:lnTo>
                    <a:pt x="10192004" y="1037247"/>
                  </a:lnTo>
                  <a:lnTo>
                    <a:pt x="10212502" y="997966"/>
                  </a:lnTo>
                  <a:lnTo>
                    <a:pt x="10214966" y="997153"/>
                  </a:lnTo>
                  <a:lnTo>
                    <a:pt x="10217023" y="995908"/>
                  </a:lnTo>
                  <a:lnTo>
                    <a:pt x="10218268" y="993851"/>
                  </a:lnTo>
                  <a:lnTo>
                    <a:pt x="10197706" y="981925"/>
                  </a:lnTo>
                  <a:lnTo>
                    <a:pt x="10192360" y="982751"/>
                  </a:lnTo>
                  <a:lnTo>
                    <a:pt x="10175088" y="982751"/>
                  </a:lnTo>
                  <a:lnTo>
                    <a:pt x="10175088" y="1009891"/>
                  </a:lnTo>
                  <a:lnTo>
                    <a:pt x="10156584" y="1040523"/>
                  </a:lnTo>
                  <a:lnTo>
                    <a:pt x="10134016" y="1067765"/>
                  </a:lnTo>
                  <a:lnTo>
                    <a:pt x="10107841" y="1091768"/>
                  </a:lnTo>
                  <a:lnTo>
                    <a:pt x="10078441" y="1112697"/>
                  </a:lnTo>
                  <a:lnTo>
                    <a:pt x="10050310" y="1091196"/>
                  </a:lnTo>
                  <a:lnTo>
                    <a:pt x="10025761" y="1066850"/>
                  </a:lnTo>
                  <a:lnTo>
                    <a:pt x="10004844" y="1039723"/>
                  </a:lnTo>
                  <a:lnTo>
                    <a:pt x="9987572" y="1009891"/>
                  </a:lnTo>
                  <a:lnTo>
                    <a:pt x="10175088" y="1009891"/>
                  </a:lnTo>
                  <a:lnTo>
                    <a:pt x="10175088" y="982751"/>
                  </a:lnTo>
                  <a:lnTo>
                    <a:pt x="10091191" y="982751"/>
                  </a:lnTo>
                  <a:lnTo>
                    <a:pt x="10091191" y="915314"/>
                  </a:lnTo>
                  <a:lnTo>
                    <a:pt x="10257739" y="915314"/>
                  </a:lnTo>
                  <a:lnTo>
                    <a:pt x="10257739" y="888174"/>
                  </a:lnTo>
                  <a:lnTo>
                    <a:pt x="10091191" y="888174"/>
                  </a:lnTo>
                  <a:lnTo>
                    <a:pt x="10091191" y="831024"/>
                  </a:lnTo>
                  <a:lnTo>
                    <a:pt x="10096538" y="830199"/>
                  </a:lnTo>
                  <a:lnTo>
                    <a:pt x="10099002" y="828128"/>
                  </a:lnTo>
                  <a:lnTo>
                    <a:pt x="10099421" y="825258"/>
                  </a:lnTo>
                  <a:lnTo>
                    <a:pt x="10062832" y="822794"/>
                  </a:lnTo>
                  <a:lnTo>
                    <a:pt x="10062832" y="888174"/>
                  </a:lnTo>
                  <a:lnTo>
                    <a:pt x="9897923" y="888174"/>
                  </a:lnTo>
                  <a:lnTo>
                    <a:pt x="9897923" y="915314"/>
                  </a:lnTo>
                  <a:lnTo>
                    <a:pt x="10062832" y="915314"/>
                  </a:lnTo>
                  <a:lnTo>
                    <a:pt x="10062832" y="982751"/>
                  </a:lnTo>
                  <a:lnTo>
                    <a:pt x="9920541" y="982751"/>
                  </a:lnTo>
                  <a:lnTo>
                    <a:pt x="9920541" y="1009891"/>
                  </a:lnTo>
                  <a:lnTo>
                    <a:pt x="9985108" y="1009891"/>
                  </a:lnTo>
                  <a:lnTo>
                    <a:pt x="9961664" y="1018527"/>
                  </a:lnTo>
                  <a:lnTo>
                    <a:pt x="9979558" y="1050137"/>
                  </a:lnTo>
                  <a:lnTo>
                    <a:pt x="10000526" y="1078928"/>
                  </a:lnTo>
                  <a:lnTo>
                    <a:pt x="10024580" y="1104861"/>
                  </a:lnTo>
                  <a:lnTo>
                    <a:pt x="10051720" y="1127912"/>
                  </a:lnTo>
                  <a:lnTo>
                    <a:pt x="10013861" y="1144841"/>
                  </a:lnTo>
                  <a:lnTo>
                    <a:pt x="9973386" y="1158760"/>
                  </a:lnTo>
                  <a:lnTo>
                    <a:pt x="9930752" y="1169898"/>
                  </a:lnTo>
                  <a:lnTo>
                    <a:pt x="9886404" y="1178496"/>
                  </a:lnTo>
                  <a:lnTo>
                    <a:pt x="9890696" y="1184160"/>
                  </a:lnTo>
                  <a:lnTo>
                    <a:pt x="9895091" y="1191183"/>
                  </a:lnTo>
                  <a:lnTo>
                    <a:pt x="9898951" y="1198435"/>
                  </a:lnTo>
                  <a:lnTo>
                    <a:pt x="9901618" y="1204810"/>
                  </a:lnTo>
                  <a:lnTo>
                    <a:pt x="9948418" y="1194498"/>
                  </a:lnTo>
                  <a:lnTo>
                    <a:pt x="9993478" y="1181265"/>
                  </a:lnTo>
                  <a:lnTo>
                    <a:pt x="10036315" y="1164793"/>
                  </a:lnTo>
                  <a:lnTo>
                    <a:pt x="10076396" y="1144778"/>
                  </a:lnTo>
                  <a:lnTo>
                    <a:pt x="10114470" y="1165682"/>
                  </a:lnTo>
                  <a:lnTo>
                    <a:pt x="10156431" y="1182814"/>
                  </a:lnTo>
                  <a:lnTo>
                    <a:pt x="10202164" y="1196238"/>
                  </a:lnTo>
                  <a:lnTo>
                    <a:pt x="10251567" y="1206042"/>
                  </a:lnTo>
                  <a:lnTo>
                    <a:pt x="10255148" y="1199553"/>
                  </a:lnTo>
                  <a:lnTo>
                    <a:pt x="10259492" y="1192415"/>
                  </a:lnTo>
                  <a:lnTo>
                    <a:pt x="10264292" y="1185519"/>
                  </a:lnTo>
                  <a:lnTo>
                    <a:pt x="10269258" y="1179728"/>
                  </a:lnTo>
                  <a:close/>
                </a:path>
                <a:path w="10692130" h="14551025">
                  <a:moveTo>
                    <a:pt x="10269664" y="444080"/>
                  </a:moveTo>
                  <a:lnTo>
                    <a:pt x="10251567" y="435038"/>
                  </a:lnTo>
                  <a:lnTo>
                    <a:pt x="10246220" y="436270"/>
                  </a:lnTo>
                  <a:lnTo>
                    <a:pt x="10119982" y="436270"/>
                  </a:lnTo>
                  <a:lnTo>
                    <a:pt x="10119982" y="793623"/>
                  </a:lnTo>
                  <a:lnTo>
                    <a:pt x="10146703" y="793623"/>
                  </a:lnTo>
                  <a:lnTo>
                    <a:pt x="10146703" y="462584"/>
                  </a:lnTo>
                  <a:lnTo>
                    <a:pt x="10228542" y="462584"/>
                  </a:lnTo>
                  <a:lnTo>
                    <a:pt x="10217379" y="488518"/>
                  </a:lnTo>
                  <a:lnTo>
                    <a:pt x="10204945" y="516153"/>
                  </a:lnTo>
                  <a:lnTo>
                    <a:pt x="10191356" y="545172"/>
                  </a:lnTo>
                  <a:lnTo>
                    <a:pt x="10176726" y="575271"/>
                  </a:lnTo>
                  <a:lnTo>
                    <a:pt x="10205796" y="603961"/>
                  </a:lnTo>
                  <a:lnTo>
                    <a:pt x="10226027" y="628980"/>
                  </a:lnTo>
                  <a:lnTo>
                    <a:pt x="10237851" y="651306"/>
                  </a:lnTo>
                  <a:lnTo>
                    <a:pt x="10241699" y="671893"/>
                  </a:lnTo>
                  <a:lnTo>
                    <a:pt x="10238194" y="693966"/>
                  </a:lnTo>
                  <a:lnTo>
                    <a:pt x="10228389" y="705624"/>
                  </a:lnTo>
                  <a:lnTo>
                    <a:pt x="10213429" y="710184"/>
                  </a:lnTo>
                  <a:lnTo>
                    <a:pt x="10194417" y="710971"/>
                  </a:lnTo>
                  <a:lnTo>
                    <a:pt x="10188410" y="710895"/>
                  </a:lnTo>
                  <a:lnTo>
                    <a:pt x="10182136" y="710666"/>
                  </a:lnTo>
                  <a:lnTo>
                    <a:pt x="10175621" y="710272"/>
                  </a:lnTo>
                  <a:lnTo>
                    <a:pt x="10168915" y="709726"/>
                  </a:lnTo>
                  <a:lnTo>
                    <a:pt x="10172598" y="716229"/>
                  </a:lnTo>
                  <a:lnTo>
                    <a:pt x="10175494" y="723455"/>
                  </a:lnTo>
                  <a:lnTo>
                    <a:pt x="10177475" y="730605"/>
                  </a:lnTo>
                  <a:lnTo>
                    <a:pt x="10178364" y="736866"/>
                  </a:lnTo>
                  <a:lnTo>
                    <a:pt x="10184549" y="737285"/>
                  </a:lnTo>
                  <a:lnTo>
                    <a:pt x="10197300" y="737285"/>
                  </a:lnTo>
                  <a:lnTo>
                    <a:pt x="10219753" y="736282"/>
                  </a:lnTo>
                  <a:lnTo>
                    <a:pt x="10243096" y="729221"/>
                  </a:lnTo>
                  <a:lnTo>
                    <a:pt x="10260533" y="710971"/>
                  </a:lnTo>
                  <a:lnTo>
                    <a:pt x="10261422" y="710044"/>
                  </a:lnTo>
                  <a:lnTo>
                    <a:pt x="10268839" y="672719"/>
                  </a:lnTo>
                  <a:lnTo>
                    <a:pt x="10265258" y="650138"/>
                  </a:lnTo>
                  <a:lnTo>
                    <a:pt x="10254043" y="626211"/>
                  </a:lnTo>
                  <a:lnTo>
                    <a:pt x="10234498" y="600036"/>
                  </a:lnTo>
                  <a:lnTo>
                    <a:pt x="10205923" y="570738"/>
                  </a:lnTo>
                  <a:lnTo>
                    <a:pt x="10222649" y="538289"/>
                  </a:lnTo>
                  <a:lnTo>
                    <a:pt x="10238575" y="506387"/>
                  </a:lnTo>
                  <a:lnTo>
                    <a:pt x="10253180" y="476021"/>
                  </a:lnTo>
                  <a:lnTo>
                    <a:pt x="10259352" y="462584"/>
                  </a:lnTo>
                  <a:lnTo>
                    <a:pt x="10265969" y="448195"/>
                  </a:lnTo>
                  <a:lnTo>
                    <a:pt x="10267607" y="447370"/>
                  </a:lnTo>
                  <a:lnTo>
                    <a:pt x="10269258" y="446151"/>
                  </a:lnTo>
                  <a:lnTo>
                    <a:pt x="10269664" y="444080"/>
                  </a:lnTo>
                  <a:close/>
                </a:path>
                <a:path w="10692130" h="14551025">
                  <a:moveTo>
                    <a:pt x="10270084" y="3326104"/>
                  </a:moveTo>
                  <a:lnTo>
                    <a:pt x="10228720" y="3314611"/>
                  </a:lnTo>
                  <a:lnTo>
                    <a:pt x="10187788" y="3298558"/>
                  </a:lnTo>
                  <a:lnTo>
                    <a:pt x="10149853" y="3278809"/>
                  </a:lnTo>
                  <a:lnTo>
                    <a:pt x="10117518" y="3256203"/>
                  </a:lnTo>
                  <a:lnTo>
                    <a:pt x="10260203" y="3256203"/>
                  </a:lnTo>
                  <a:lnTo>
                    <a:pt x="10260203" y="3232353"/>
                  </a:lnTo>
                  <a:lnTo>
                    <a:pt x="10090798" y="3232353"/>
                  </a:lnTo>
                  <a:lnTo>
                    <a:pt x="10090798" y="3199041"/>
                  </a:lnTo>
                  <a:lnTo>
                    <a:pt x="10223195" y="3199041"/>
                  </a:lnTo>
                  <a:lnTo>
                    <a:pt x="10223195" y="3176841"/>
                  </a:lnTo>
                  <a:lnTo>
                    <a:pt x="10090798" y="3176841"/>
                  </a:lnTo>
                  <a:lnTo>
                    <a:pt x="10090798" y="3143935"/>
                  </a:lnTo>
                  <a:lnTo>
                    <a:pt x="10243350" y="3143935"/>
                  </a:lnTo>
                  <a:lnTo>
                    <a:pt x="10243350" y="3120910"/>
                  </a:lnTo>
                  <a:lnTo>
                    <a:pt x="10145890" y="3120910"/>
                  </a:lnTo>
                  <a:lnTo>
                    <a:pt x="10152151" y="3111106"/>
                  </a:lnTo>
                  <a:lnTo>
                    <a:pt x="10158336" y="3100717"/>
                  </a:lnTo>
                  <a:lnTo>
                    <a:pt x="10164051" y="3090545"/>
                  </a:lnTo>
                  <a:lnTo>
                    <a:pt x="10168928" y="3081426"/>
                  </a:lnTo>
                  <a:lnTo>
                    <a:pt x="10173030" y="3081845"/>
                  </a:lnTo>
                  <a:lnTo>
                    <a:pt x="10174148" y="3081426"/>
                  </a:lnTo>
                  <a:lnTo>
                    <a:pt x="10176332" y="3080613"/>
                  </a:lnTo>
                  <a:lnTo>
                    <a:pt x="10177564" y="3077730"/>
                  </a:lnTo>
                  <a:lnTo>
                    <a:pt x="10165639" y="3074035"/>
                  </a:lnTo>
                  <a:lnTo>
                    <a:pt x="10258577" y="3074035"/>
                  </a:lnTo>
                  <a:lnTo>
                    <a:pt x="10258577" y="3049765"/>
                  </a:lnTo>
                  <a:lnTo>
                    <a:pt x="10191128" y="3049765"/>
                  </a:lnTo>
                  <a:lnTo>
                    <a:pt x="10199980" y="3036481"/>
                  </a:lnTo>
                  <a:lnTo>
                    <a:pt x="10208857" y="3022066"/>
                  </a:lnTo>
                  <a:lnTo>
                    <a:pt x="10217213" y="3007741"/>
                  </a:lnTo>
                  <a:lnTo>
                    <a:pt x="10224440" y="2994672"/>
                  </a:lnTo>
                  <a:lnTo>
                    <a:pt x="10228974" y="2994672"/>
                  </a:lnTo>
                  <a:lnTo>
                    <a:pt x="10232250" y="2993440"/>
                  </a:lnTo>
                  <a:lnTo>
                    <a:pt x="10233076" y="2990964"/>
                  </a:lnTo>
                  <a:lnTo>
                    <a:pt x="10200589" y="2979864"/>
                  </a:lnTo>
                  <a:lnTo>
                    <a:pt x="10193871" y="2995384"/>
                  </a:lnTo>
                  <a:lnTo>
                    <a:pt x="10185425" y="3012402"/>
                  </a:lnTo>
                  <a:lnTo>
                    <a:pt x="10176129" y="3029191"/>
                  </a:lnTo>
                  <a:lnTo>
                    <a:pt x="10166871" y="3044012"/>
                  </a:lnTo>
                  <a:lnTo>
                    <a:pt x="10170566" y="3045244"/>
                  </a:lnTo>
                  <a:lnTo>
                    <a:pt x="10176739" y="3047720"/>
                  </a:lnTo>
                  <a:lnTo>
                    <a:pt x="10182085" y="3049765"/>
                  </a:lnTo>
                  <a:lnTo>
                    <a:pt x="10142195" y="3049765"/>
                  </a:lnTo>
                  <a:lnTo>
                    <a:pt x="10142195" y="3074035"/>
                  </a:lnTo>
                  <a:lnTo>
                    <a:pt x="10137026" y="3085363"/>
                  </a:lnTo>
                  <a:lnTo>
                    <a:pt x="10131146" y="3097161"/>
                  </a:lnTo>
                  <a:lnTo>
                    <a:pt x="10125024" y="3108502"/>
                  </a:lnTo>
                  <a:lnTo>
                    <a:pt x="10119169" y="3118447"/>
                  </a:lnTo>
                  <a:lnTo>
                    <a:pt x="10125748" y="3120910"/>
                  </a:lnTo>
                  <a:lnTo>
                    <a:pt x="10024186" y="3120910"/>
                  </a:lnTo>
                  <a:lnTo>
                    <a:pt x="10036924" y="3118027"/>
                  </a:lnTo>
                  <a:lnTo>
                    <a:pt x="10032975" y="3107855"/>
                  </a:lnTo>
                  <a:lnTo>
                    <a:pt x="10027615" y="3096488"/>
                  </a:lnTo>
                  <a:lnTo>
                    <a:pt x="10021252" y="3084893"/>
                  </a:lnTo>
                  <a:lnTo>
                    <a:pt x="10014306" y="3074035"/>
                  </a:lnTo>
                  <a:lnTo>
                    <a:pt x="10142195" y="3074035"/>
                  </a:lnTo>
                  <a:lnTo>
                    <a:pt x="10142195" y="3049765"/>
                  </a:lnTo>
                  <a:lnTo>
                    <a:pt x="10130269" y="3049765"/>
                  </a:lnTo>
                  <a:lnTo>
                    <a:pt x="10130269" y="2983153"/>
                  </a:lnTo>
                  <a:lnTo>
                    <a:pt x="10135616" y="2982328"/>
                  </a:lnTo>
                  <a:lnTo>
                    <a:pt x="10139324" y="2980283"/>
                  </a:lnTo>
                  <a:lnTo>
                    <a:pt x="10139731" y="2976156"/>
                  </a:lnTo>
                  <a:lnTo>
                    <a:pt x="10103955" y="2974111"/>
                  </a:lnTo>
                  <a:lnTo>
                    <a:pt x="10103955" y="3049765"/>
                  </a:lnTo>
                  <a:lnTo>
                    <a:pt x="10050501" y="3049765"/>
                  </a:lnTo>
                  <a:lnTo>
                    <a:pt x="10050501" y="2983153"/>
                  </a:lnTo>
                  <a:lnTo>
                    <a:pt x="10055847" y="2982328"/>
                  </a:lnTo>
                  <a:lnTo>
                    <a:pt x="10059124" y="2980283"/>
                  </a:lnTo>
                  <a:lnTo>
                    <a:pt x="10059543" y="2976156"/>
                  </a:lnTo>
                  <a:lnTo>
                    <a:pt x="10024593" y="2974111"/>
                  </a:lnTo>
                  <a:lnTo>
                    <a:pt x="10024593" y="3049765"/>
                  </a:lnTo>
                  <a:lnTo>
                    <a:pt x="9970719" y="3049765"/>
                  </a:lnTo>
                  <a:lnTo>
                    <a:pt x="9992512" y="3041548"/>
                  </a:lnTo>
                  <a:lnTo>
                    <a:pt x="9986264" y="3027159"/>
                  </a:lnTo>
                  <a:lnTo>
                    <a:pt x="9977450" y="3010916"/>
                  </a:lnTo>
                  <a:lnTo>
                    <a:pt x="9967011" y="2994368"/>
                  </a:lnTo>
                  <a:lnTo>
                    <a:pt x="9955924" y="2979039"/>
                  </a:lnTo>
                  <a:lnTo>
                    <a:pt x="9932479" y="2987268"/>
                  </a:lnTo>
                  <a:lnTo>
                    <a:pt x="9942728" y="3002762"/>
                  </a:lnTo>
                  <a:lnTo>
                    <a:pt x="9952520" y="3019285"/>
                  </a:lnTo>
                  <a:lnTo>
                    <a:pt x="9960927" y="3035427"/>
                  </a:lnTo>
                  <a:lnTo>
                    <a:pt x="9967023" y="3049765"/>
                  </a:lnTo>
                  <a:lnTo>
                    <a:pt x="9897935" y="3049765"/>
                  </a:lnTo>
                  <a:lnTo>
                    <a:pt x="9897935" y="3074035"/>
                  </a:lnTo>
                  <a:lnTo>
                    <a:pt x="10003206" y="3074035"/>
                  </a:lnTo>
                  <a:lnTo>
                    <a:pt x="9987166" y="3077324"/>
                  </a:lnTo>
                  <a:lnTo>
                    <a:pt x="9993566" y="3087890"/>
                  </a:lnTo>
                  <a:lnTo>
                    <a:pt x="9999548" y="3099270"/>
                  </a:lnTo>
                  <a:lnTo>
                    <a:pt x="10004692" y="3110573"/>
                  </a:lnTo>
                  <a:lnTo>
                    <a:pt x="10008552" y="3120910"/>
                  </a:lnTo>
                  <a:lnTo>
                    <a:pt x="9914788" y="3120910"/>
                  </a:lnTo>
                  <a:lnTo>
                    <a:pt x="9914788" y="3143935"/>
                  </a:lnTo>
                  <a:lnTo>
                    <a:pt x="10063251" y="3143935"/>
                  </a:lnTo>
                  <a:lnTo>
                    <a:pt x="10063251" y="3176841"/>
                  </a:lnTo>
                  <a:lnTo>
                    <a:pt x="9935769" y="3176841"/>
                  </a:lnTo>
                  <a:lnTo>
                    <a:pt x="9935769" y="3199041"/>
                  </a:lnTo>
                  <a:lnTo>
                    <a:pt x="10063251" y="3199041"/>
                  </a:lnTo>
                  <a:lnTo>
                    <a:pt x="10063251" y="3232353"/>
                  </a:lnTo>
                  <a:lnTo>
                    <a:pt x="9896284" y="3232353"/>
                  </a:lnTo>
                  <a:lnTo>
                    <a:pt x="9896284" y="3256203"/>
                  </a:lnTo>
                  <a:lnTo>
                    <a:pt x="10036518" y="3256203"/>
                  </a:lnTo>
                  <a:lnTo>
                    <a:pt x="10004311" y="3278340"/>
                  </a:lnTo>
                  <a:lnTo>
                    <a:pt x="9966757" y="3297885"/>
                  </a:lnTo>
                  <a:lnTo>
                    <a:pt x="9926345" y="3313976"/>
                  </a:lnTo>
                  <a:lnTo>
                    <a:pt x="9885591" y="3325698"/>
                  </a:lnTo>
                  <a:lnTo>
                    <a:pt x="9890493" y="3330803"/>
                  </a:lnTo>
                  <a:lnTo>
                    <a:pt x="9895561" y="3336950"/>
                  </a:lnTo>
                  <a:lnTo>
                    <a:pt x="9900171" y="3343338"/>
                  </a:lnTo>
                  <a:lnTo>
                    <a:pt x="9903689" y="3349142"/>
                  </a:lnTo>
                  <a:lnTo>
                    <a:pt x="9946538" y="3334397"/>
                  </a:lnTo>
                  <a:lnTo>
                    <a:pt x="9989325" y="3314801"/>
                  </a:lnTo>
                  <a:lnTo>
                    <a:pt x="10029177" y="3291205"/>
                  </a:lnTo>
                  <a:lnTo>
                    <a:pt x="10063251" y="3264433"/>
                  </a:lnTo>
                  <a:lnTo>
                    <a:pt x="10063251" y="3356546"/>
                  </a:lnTo>
                  <a:lnTo>
                    <a:pt x="10090798" y="3356546"/>
                  </a:lnTo>
                  <a:lnTo>
                    <a:pt x="10090798" y="3264433"/>
                  </a:lnTo>
                  <a:lnTo>
                    <a:pt x="10090798" y="3262376"/>
                  </a:lnTo>
                  <a:lnTo>
                    <a:pt x="10124872" y="3290354"/>
                  </a:lnTo>
                  <a:lnTo>
                    <a:pt x="10164864" y="3315004"/>
                  </a:lnTo>
                  <a:lnTo>
                    <a:pt x="10208006" y="3335350"/>
                  </a:lnTo>
                  <a:lnTo>
                    <a:pt x="10251580" y="3350374"/>
                  </a:lnTo>
                  <a:lnTo>
                    <a:pt x="10255339" y="3344265"/>
                  </a:lnTo>
                  <a:lnTo>
                    <a:pt x="10260051" y="3337623"/>
                  </a:lnTo>
                  <a:lnTo>
                    <a:pt x="10265169" y="3331286"/>
                  </a:lnTo>
                  <a:lnTo>
                    <a:pt x="10270084" y="3326104"/>
                  </a:lnTo>
                  <a:close/>
                </a:path>
                <a:path w="10692130" h="14551025">
                  <a:moveTo>
                    <a:pt x="10692003" y="12080050"/>
                  </a:moveTo>
                  <a:lnTo>
                    <a:pt x="0" y="12080050"/>
                  </a:lnTo>
                  <a:lnTo>
                    <a:pt x="0" y="14550847"/>
                  </a:lnTo>
                  <a:lnTo>
                    <a:pt x="10692003" y="14550847"/>
                  </a:lnTo>
                  <a:lnTo>
                    <a:pt x="10692003" y="120800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62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4408816" y="14260132"/>
              <a:ext cx="1857425" cy="42084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ユーザー設定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3" baseType="lpstr"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名物シリーズ第三弾ポスター</dc:title>
  <dc:creator>吉本 理沙</dc:creator>
  <cp:lastModifiedBy>吉本 理沙</cp:lastModifiedBy>
  <cp:revision>1</cp:revision>
  <dcterms:created xsi:type="dcterms:W3CDTF">2023-10-27T05:36:30Z</dcterms:created>
  <dcterms:modified xsi:type="dcterms:W3CDTF">2023-10-30T01:32:24Z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2023-10-27T00:00:00Z</vt:filetime>
  </property>
  <property fmtid="{D5CDD505-2E9C-101B-9397-08002B2CF9AE}" pid="3" name="Creator">
    <vt:lpwstr>Adobe Illustrator 28.0 (Macintosh)</vt:lpwstr>
  </property>
  <property fmtid="{D5CDD505-2E9C-101B-9397-08002B2CF9AE}" pid="4" name="LastSaved">
    <vt:filetime>2023-10-27T00:00:00Z</vt:filetime>
  </property>
  <property fmtid="{D5CDD505-2E9C-101B-9397-08002B2CF9AE}" pid="5" name="Producer">
    <vt:lpwstr>Adobe PDF library 17.00</vt:lpwstr>
  </property>
</Properties>
</file>