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395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4"/>
            <a:ext cx="10692130" cy="15120619"/>
            <a:chOff x="0" y="-24"/>
            <a:chExt cx="10692130" cy="15120619"/>
          </a:xfrm>
        </p:grpSpPr>
        <p:sp>
          <p:nvSpPr>
            <p:cNvPr id="3" name="object 3"/>
            <p:cNvSpPr/>
            <p:nvPr/>
          </p:nvSpPr>
          <p:spPr>
            <a:xfrm>
              <a:off x="0" y="-24"/>
              <a:ext cx="10692130" cy="13018135"/>
            </a:xfrm>
            <a:custGeom>
              <a:avLst/>
              <a:gdLst/>
              <a:ahLst/>
              <a:cxnLst/>
              <a:rect l="l" t="t" r="r" b="b"/>
              <a:pathLst>
                <a:path w="10692130" h="13018135">
                  <a:moveTo>
                    <a:pt x="0" y="13018020"/>
                  </a:moveTo>
                  <a:lnTo>
                    <a:pt x="10692003" y="13018020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3018020"/>
                  </a:lnTo>
                  <a:close/>
                </a:path>
              </a:pathLst>
            </a:custGeom>
            <a:solidFill>
              <a:srgbClr val="FCD3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909" y="4696054"/>
              <a:ext cx="9439008" cy="65178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999" y="11378608"/>
              <a:ext cx="9038831" cy="5060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625" y="11974581"/>
              <a:ext cx="4664868" cy="1747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628" y="12222963"/>
              <a:ext cx="3926751" cy="1728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632" y="12470435"/>
              <a:ext cx="171576" cy="1715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642" y="12466558"/>
              <a:ext cx="149072" cy="1625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418" y="12474313"/>
              <a:ext cx="134124" cy="1632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6620" y="12480585"/>
              <a:ext cx="121386" cy="1529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5980" y="12490735"/>
              <a:ext cx="148323" cy="1422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9484" y="12485750"/>
              <a:ext cx="173443" cy="1562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3460" y="12466558"/>
              <a:ext cx="149072" cy="1625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3236" y="12474313"/>
              <a:ext cx="134124" cy="1632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6437" y="12480585"/>
              <a:ext cx="121386" cy="1529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5799" y="12490735"/>
              <a:ext cx="148323" cy="1422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91341" y="12483717"/>
              <a:ext cx="100355" cy="1446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1557" y="12479109"/>
              <a:ext cx="154701" cy="15570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335470" y="12591088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91" y="0"/>
                  </a:moveTo>
                  <a:lnTo>
                    <a:pt x="0" y="8674"/>
                  </a:lnTo>
                  <a:lnTo>
                    <a:pt x="10236" y="18285"/>
                  </a:lnTo>
                  <a:lnTo>
                    <a:pt x="21386" y="29517"/>
                  </a:lnTo>
                  <a:lnTo>
                    <a:pt x="31946" y="40888"/>
                  </a:lnTo>
                  <a:lnTo>
                    <a:pt x="40411" y="50914"/>
                  </a:lnTo>
                  <a:lnTo>
                    <a:pt x="51485" y="40767"/>
                  </a:lnTo>
                  <a:lnTo>
                    <a:pt x="42685" y="31025"/>
                  </a:lnTo>
                  <a:lnTo>
                    <a:pt x="32019" y="20107"/>
                  </a:lnTo>
                  <a:lnTo>
                    <a:pt x="20664" y="9327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8164" y="12470256"/>
              <a:ext cx="2821415" cy="1724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1625" y="12713086"/>
              <a:ext cx="1343176" cy="17600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07856" y="12716789"/>
              <a:ext cx="1236315" cy="1726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0444" y="12727119"/>
              <a:ext cx="145554" cy="1566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5196" y="12730620"/>
              <a:ext cx="171386" cy="1582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7291" y="12718998"/>
              <a:ext cx="340969" cy="16898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37672" y="12837067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7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6529" y="3135281"/>
              <a:ext cx="924350" cy="2003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0669" y="393789"/>
              <a:ext cx="6300927" cy="29435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74982" y="3130259"/>
              <a:ext cx="1990390" cy="20466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949397" y="3487712"/>
              <a:ext cx="4407535" cy="1181735"/>
            </a:xfrm>
            <a:custGeom>
              <a:avLst/>
              <a:gdLst/>
              <a:ahLst/>
              <a:cxnLst/>
              <a:rect l="l" t="t" r="r" b="b"/>
              <a:pathLst>
                <a:path w="4407534" h="1181735">
                  <a:moveTo>
                    <a:pt x="278409" y="722134"/>
                  </a:moveTo>
                  <a:lnTo>
                    <a:pt x="222313" y="693623"/>
                  </a:lnTo>
                  <a:lnTo>
                    <a:pt x="213360" y="693394"/>
                  </a:lnTo>
                  <a:lnTo>
                    <a:pt x="206082" y="695921"/>
                  </a:lnTo>
                  <a:lnTo>
                    <a:pt x="200583" y="701408"/>
                  </a:lnTo>
                  <a:lnTo>
                    <a:pt x="197015" y="710031"/>
                  </a:lnTo>
                  <a:lnTo>
                    <a:pt x="185153" y="758126"/>
                  </a:lnTo>
                  <a:lnTo>
                    <a:pt x="172008" y="803910"/>
                  </a:lnTo>
                  <a:lnTo>
                    <a:pt x="157149" y="847902"/>
                  </a:lnTo>
                  <a:lnTo>
                    <a:pt x="140106" y="890612"/>
                  </a:lnTo>
                  <a:lnTo>
                    <a:pt x="120446" y="932548"/>
                  </a:lnTo>
                  <a:lnTo>
                    <a:pt x="97688" y="974242"/>
                  </a:lnTo>
                  <a:lnTo>
                    <a:pt x="71386" y="1016215"/>
                  </a:lnTo>
                  <a:lnTo>
                    <a:pt x="41084" y="1058964"/>
                  </a:lnTo>
                  <a:lnTo>
                    <a:pt x="6324" y="1103033"/>
                  </a:lnTo>
                  <a:lnTo>
                    <a:pt x="1435" y="1110208"/>
                  </a:lnTo>
                  <a:lnTo>
                    <a:pt x="20510" y="1137793"/>
                  </a:lnTo>
                  <a:lnTo>
                    <a:pt x="27774" y="1136053"/>
                  </a:lnTo>
                  <a:lnTo>
                    <a:pt x="76517" y="1085265"/>
                  </a:lnTo>
                  <a:lnTo>
                    <a:pt x="113690" y="1040638"/>
                  </a:lnTo>
                  <a:lnTo>
                    <a:pt x="146850" y="996784"/>
                  </a:lnTo>
                  <a:lnTo>
                    <a:pt x="176263" y="953325"/>
                  </a:lnTo>
                  <a:lnTo>
                    <a:pt x="202247" y="909916"/>
                  </a:lnTo>
                  <a:lnTo>
                    <a:pt x="225094" y="866152"/>
                  </a:lnTo>
                  <a:lnTo>
                    <a:pt x="245084" y="821690"/>
                  </a:lnTo>
                  <a:lnTo>
                    <a:pt x="262509" y="776147"/>
                  </a:lnTo>
                  <a:lnTo>
                    <a:pt x="277660" y="729157"/>
                  </a:lnTo>
                  <a:lnTo>
                    <a:pt x="278409" y="722134"/>
                  </a:lnTo>
                  <a:close/>
                </a:path>
                <a:path w="4407534" h="1181735">
                  <a:moveTo>
                    <a:pt x="463575" y="113690"/>
                  </a:moveTo>
                  <a:lnTo>
                    <a:pt x="458965" y="101701"/>
                  </a:lnTo>
                  <a:lnTo>
                    <a:pt x="445122" y="96253"/>
                  </a:lnTo>
                  <a:lnTo>
                    <a:pt x="267423" y="96253"/>
                  </a:lnTo>
                  <a:lnTo>
                    <a:pt x="281762" y="34061"/>
                  </a:lnTo>
                  <a:lnTo>
                    <a:pt x="242125" y="5359"/>
                  </a:lnTo>
                  <a:lnTo>
                    <a:pt x="233299" y="5232"/>
                  </a:lnTo>
                  <a:lnTo>
                    <a:pt x="226326" y="7912"/>
                  </a:lnTo>
                  <a:lnTo>
                    <a:pt x="221272" y="13423"/>
                  </a:lnTo>
                  <a:lnTo>
                    <a:pt x="218211" y="21755"/>
                  </a:lnTo>
                  <a:lnTo>
                    <a:pt x="203174" y="96253"/>
                  </a:lnTo>
                  <a:lnTo>
                    <a:pt x="76720" y="96253"/>
                  </a:lnTo>
                  <a:lnTo>
                    <a:pt x="62877" y="101701"/>
                  </a:lnTo>
                  <a:lnTo>
                    <a:pt x="58267" y="113690"/>
                  </a:lnTo>
                  <a:lnTo>
                    <a:pt x="62877" y="125666"/>
                  </a:lnTo>
                  <a:lnTo>
                    <a:pt x="76720" y="131114"/>
                  </a:lnTo>
                  <a:lnTo>
                    <a:pt x="195643" y="131114"/>
                  </a:lnTo>
                  <a:lnTo>
                    <a:pt x="189496" y="156400"/>
                  </a:lnTo>
                  <a:lnTo>
                    <a:pt x="176949" y="205828"/>
                  </a:lnTo>
                  <a:lnTo>
                    <a:pt x="163347" y="255117"/>
                  </a:lnTo>
                  <a:lnTo>
                    <a:pt x="148564" y="304190"/>
                  </a:lnTo>
                  <a:lnTo>
                    <a:pt x="132511" y="352996"/>
                  </a:lnTo>
                  <a:lnTo>
                    <a:pt x="115087" y="401434"/>
                  </a:lnTo>
                  <a:lnTo>
                    <a:pt x="96177" y="449465"/>
                  </a:lnTo>
                  <a:lnTo>
                    <a:pt x="75679" y="496989"/>
                  </a:lnTo>
                  <a:lnTo>
                    <a:pt x="53492" y="543941"/>
                  </a:lnTo>
                  <a:lnTo>
                    <a:pt x="50673" y="552729"/>
                  </a:lnTo>
                  <a:lnTo>
                    <a:pt x="84924" y="579475"/>
                  </a:lnTo>
                  <a:lnTo>
                    <a:pt x="93624" y="581533"/>
                  </a:lnTo>
                  <a:lnTo>
                    <a:pt x="101155" y="580504"/>
                  </a:lnTo>
                  <a:lnTo>
                    <a:pt x="133210" y="524103"/>
                  </a:lnTo>
                  <a:lnTo>
                    <a:pt x="152412" y="478536"/>
                  </a:lnTo>
                  <a:lnTo>
                    <a:pt x="170053" y="432587"/>
                  </a:lnTo>
                  <a:lnTo>
                    <a:pt x="186347" y="386308"/>
                  </a:lnTo>
                  <a:lnTo>
                    <a:pt x="201447" y="339775"/>
                  </a:lnTo>
                  <a:lnTo>
                    <a:pt x="215544" y="293052"/>
                  </a:lnTo>
                  <a:lnTo>
                    <a:pt x="228841" y="246189"/>
                  </a:lnTo>
                  <a:lnTo>
                    <a:pt x="241515" y="199250"/>
                  </a:lnTo>
                  <a:lnTo>
                    <a:pt x="253746" y="152298"/>
                  </a:lnTo>
                  <a:lnTo>
                    <a:pt x="259219" y="131114"/>
                  </a:lnTo>
                  <a:lnTo>
                    <a:pt x="445122" y="131114"/>
                  </a:lnTo>
                  <a:lnTo>
                    <a:pt x="458965" y="125666"/>
                  </a:lnTo>
                  <a:lnTo>
                    <a:pt x="463575" y="113690"/>
                  </a:lnTo>
                  <a:close/>
                </a:path>
                <a:path w="4407534" h="1181735">
                  <a:moveTo>
                    <a:pt x="524408" y="632790"/>
                  </a:moveTo>
                  <a:lnTo>
                    <a:pt x="517575" y="627329"/>
                  </a:lnTo>
                  <a:lnTo>
                    <a:pt x="489546" y="627329"/>
                  </a:lnTo>
                  <a:lnTo>
                    <a:pt x="484085" y="632790"/>
                  </a:lnTo>
                  <a:lnTo>
                    <a:pt x="484085" y="731888"/>
                  </a:lnTo>
                  <a:lnTo>
                    <a:pt x="489546" y="737362"/>
                  </a:lnTo>
                  <a:lnTo>
                    <a:pt x="517575" y="737362"/>
                  </a:lnTo>
                  <a:lnTo>
                    <a:pt x="524408" y="731888"/>
                  </a:lnTo>
                  <a:lnTo>
                    <a:pt x="524408" y="632790"/>
                  </a:lnTo>
                  <a:close/>
                </a:path>
                <a:path w="4407534" h="1181735">
                  <a:moveTo>
                    <a:pt x="581139" y="239788"/>
                  </a:moveTo>
                  <a:lnTo>
                    <a:pt x="512076" y="209435"/>
                  </a:lnTo>
                  <a:lnTo>
                    <a:pt x="466090" y="206514"/>
                  </a:lnTo>
                  <a:lnTo>
                    <a:pt x="422236" y="208381"/>
                  </a:lnTo>
                  <a:lnTo>
                    <a:pt x="378714" y="215620"/>
                  </a:lnTo>
                  <a:lnTo>
                    <a:pt x="333705" y="228841"/>
                  </a:lnTo>
                  <a:lnTo>
                    <a:pt x="321767" y="237604"/>
                  </a:lnTo>
                  <a:lnTo>
                    <a:pt x="320128" y="249186"/>
                  </a:lnTo>
                  <a:lnTo>
                    <a:pt x="327850" y="258457"/>
                  </a:lnTo>
                  <a:lnTo>
                    <a:pt x="343966" y="260286"/>
                  </a:lnTo>
                  <a:lnTo>
                    <a:pt x="380860" y="254241"/>
                  </a:lnTo>
                  <a:lnTo>
                    <a:pt x="415048" y="250380"/>
                  </a:lnTo>
                  <a:lnTo>
                    <a:pt x="444119" y="248564"/>
                  </a:lnTo>
                  <a:lnTo>
                    <a:pt x="465632" y="248678"/>
                  </a:lnTo>
                  <a:lnTo>
                    <a:pt x="452882" y="256006"/>
                  </a:lnTo>
                  <a:lnTo>
                    <a:pt x="442048" y="262686"/>
                  </a:lnTo>
                  <a:lnTo>
                    <a:pt x="432765" y="268859"/>
                  </a:lnTo>
                  <a:lnTo>
                    <a:pt x="424624" y="274650"/>
                  </a:lnTo>
                  <a:lnTo>
                    <a:pt x="408889" y="285572"/>
                  </a:lnTo>
                  <a:lnTo>
                    <a:pt x="401599" y="296773"/>
                  </a:lnTo>
                  <a:lnTo>
                    <a:pt x="404368" y="307962"/>
                  </a:lnTo>
                  <a:lnTo>
                    <a:pt x="414185" y="314807"/>
                  </a:lnTo>
                  <a:lnTo>
                    <a:pt x="428040" y="312928"/>
                  </a:lnTo>
                  <a:lnTo>
                    <a:pt x="435648" y="308317"/>
                  </a:lnTo>
                  <a:lnTo>
                    <a:pt x="442302" y="303784"/>
                  </a:lnTo>
                  <a:lnTo>
                    <a:pt x="454012" y="295148"/>
                  </a:lnTo>
                  <a:lnTo>
                    <a:pt x="462737" y="289623"/>
                  </a:lnTo>
                  <a:lnTo>
                    <a:pt x="504761" y="267068"/>
                  </a:lnTo>
                  <a:lnTo>
                    <a:pt x="558571" y="256882"/>
                  </a:lnTo>
                  <a:lnTo>
                    <a:pt x="567004" y="255943"/>
                  </a:lnTo>
                  <a:lnTo>
                    <a:pt x="573709" y="252945"/>
                  </a:lnTo>
                  <a:lnTo>
                    <a:pt x="577659" y="248564"/>
                  </a:lnTo>
                  <a:lnTo>
                    <a:pt x="578485" y="247650"/>
                  </a:lnTo>
                  <a:lnTo>
                    <a:pt x="581139" y="239788"/>
                  </a:lnTo>
                  <a:close/>
                </a:path>
                <a:path w="4407534" h="1181735">
                  <a:moveTo>
                    <a:pt x="585914" y="632790"/>
                  </a:moveTo>
                  <a:lnTo>
                    <a:pt x="580453" y="627329"/>
                  </a:lnTo>
                  <a:lnTo>
                    <a:pt x="552424" y="627329"/>
                  </a:lnTo>
                  <a:lnTo>
                    <a:pt x="545592" y="632790"/>
                  </a:lnTo>
                  <a:lnTo>
                    <a:pt x="545592" y="731888"/>
                  </a:lnTo>
                  <a:lnTo>
                    <a:pt x="552424" y="737362"/>
                  </a:lnTo>
                  <a:lnTo>
                    <a:pt x="580453" y="737362"/>
                  </a:lnTo>
                  <a:lnTo>
                    <a:pt x="585914" y="731888"/>
                  </a:lnTo>
                  <a:lnTo>
                    <a:pt x="585914" y="632790"/>
                  </a:lnTo>
                  <a:close/>
                </a:path>
                <a:path w="4407534" h="1181735">
                  <a:moveTo>
                    <a:pt x="590715" y="531634"/>
                  </a:moveTo>
                  <a:lnTo>
                    <a:pt x="568147" y="512495"/>
                  </a:lnTo>
                  <a:lnTo>
                    <a:pt x="537273" y="515200"/>
                  </a:lnTo>
                  <a:lnTo>
                    <a:pt x="510819" y="517194"/>
                  </a:lnTo>
                  <a:lnTo>
                    <a:pt x="486549" y="518566"/>
                  </a:lnTo>
                  <a:lnTo>
                    <a:pt x="462203" y="519341"/>
                  </a:lnTo>
                  <a:lnTo>
                    <a:pt x="422325" y="517982"/>
                  </a:lnTo>
                  <a:lnTo>
                    <a:pt x="384035" y="510540"/>
                  </a:lnTo>
                  <a:lnTo>
                    <a:pt x="352552" y="493483"/>
                  </a:lnTo>
                  <a:lnTo>
                    <a:pt x="333032" y="463283"/>
                  </a:lnTo>
                  <a:lnTo>
                    <a:pt x="330898" y="449173"/>
                  </a:lnTo>
                  <a:lnTo>
                    <a:pt x="332854" y="433387"/>
                  </a:lnTo>
                  <a:lnTo>
                    <a:pt x="339178" y="415810"/>
                  </a:lnTo>
                  <a:lnTo>
                    <a:pt x="350113" y="396303"/>
                  </a:lnTo>
                  <a:lnTo>
                    <a:pt x="353326" y="382320"/>
                  </a:lnTo>
                  <a:lnTo>
                    <a:pt x="346532" y="372122"/>
                  </a:lnTo>
                  <a:lnTo>
                    <a:pt x="334352" y="368719"/>
                  </a:lnTo>
                  <a:lnTo>
                    <a:pt x="321411" y="375119"/>
                  </a:lnTo>
                  <a:lnTo>
                    <a:pt x="302450" y="397306"/>
                  </a:lnTo>
                  <a:lnTo>
                    <a:pt x="288086" y="420916"/>
                  </a:lnTo>
                  <a:lnTo>
                    <a:pt x="280657" y="446049"/>
                  </a:lnTo>
                  <a:lnTo>
                    <a:pt x="282448" y="472846"/>
                  </a:lnTo>
                  <a:lnTo>
                    <a:pt x="303314" y="514934"/>
                  </a:lnTo>
                  <a:lnTo>
                    <a:pt x="336473" y="543598"/>
                  </a:lnTo>
                  <a:lnTo>
                    <a:pt x="377190" y="561340"/>
                  </a:lnTo>
                  <a:lnTo>
                    <a:pt x="420674" y="570649"/>
                  </a:lnTo>
                  <a:lnTo>
                    <a:pt x="462203" y="574014"/>
                  </a:lnTo>
                  <a:lnTo>
                    <a:pt x="483692" y="574560"/>
                  </a:lnTo>
                  <a:lnTo>
                    <a:pt x="507492" y="574268"/>
                  </a:lnTo>
                  <a:lnTo>
                    <a:pt x="570191" y="571957"/>
                  </a:lnTo>
                  <a:lnTo>
                    <a:pt x="590715" y="550773"/>
                  </a:lnTo>
                  <a:lnTo>
                    <a:pt x="590715" y="531634"/>
                  </a:lnTo>
                  <a:close/>
                </a:path>
                <a:path w="4407534" h="1181735">
                  <a:moveTo>
                    <a:pt x="626300" y="1073010"/>
                  </a:moveTo>
                  <a:lnTo>
                    <a:pt x="608812" y="1014539"/>
                  </a:lnTo>
                  <a:lnTo>
                    <a:pt x="591375" y="967524"/>
                  </a:lnTo>
                  <a:lnTo>
                    <a:pt x="572262" y="922959"/>
                  </a:lnTo>
                  <a:lnTo>
                    <a:pt x="551167" y="880783"/>
                  </a:lnTo>
                  <a:lnTo>
                    <a:pt x="527812" y="840905"/>
                  </a:lnTo>
                  <a:lnTo>
                    <a:pt x="501853" y="803275"/>
                  </a:lnTo>
                  <a:lnTo>
                    <a:pt x="473024" y="767829"/>
                  </a:lnTo>
                  <a:lnTo>
                    <a:pt x="440994" y="734491"/>
                  </a:lnTo>
                  <a:lnTo>
                    <a:pt x="405472" y="703199"/>
                  </a:lnTo>
                  <a:lnTo>
                    <a:pt x="391299" y="697890"/>
                  </a:lnTo>
                  <a:lnTo>
                    <a:pt x="384530" y="699528"/>
                  </a:lnTo>
                  <a:lnTo>
                    <a:pt x="378142" y="703872"/>
                  </a:lnTo>
                  <a:lnTo>
                    <a:pt x="374154" y="710145"/>
                  </a:lnTo>
                  <a:lnTo>
                    <a:pt x="373354" y="716686"/>
                  </a:lnTo>
                  <a:lnTo>
                    <a:pt x="375653" y="723480"/>
                  </a:lnTo>
                  <a:lnTo>
                    <a:pt x="380873" y="730529"/>
                  </a:lnTo>
                  <a:lnTo>
                    <a:pt x="413067" y="769124"/>
                  </a:lnTo>
                  <a:lnTo>
                    <a:pt x="440753" y="809917"/>
                  </a:lnTo>
                  <a:lnTo>
                    <a:pt x="464426" y="852665"/>
                  </a:lnTo>
                  <a:lnTo>
                    <a:pt x="484593" y="897128"/>
                  </a:lnTo>
                  <a:lnTo>
                    <a:pt x="501751" y="943063"/>
                  </a:lnTo>
                  <a:lnTo>
                    <a:pt x="516394" y="990231"/>
                  </a:lnTo>
                  <a:lnTo>
                    <a:pt x="529018" y="1038390"/>
                  </a:lnTo>
                  <a:lnTo>
                    <a:pt x="540118" y="1087310"/>
                  </a:lnTo>
                  <a:lnTo>
                    <a:pt x="543306" y="1095616"/>
                  </a:lnTo>
                  <a:lnTo>
                    <a:pt x="548678" y="1100975"/>
                  </a:lnTo>
                  <a:lnTo>
                    <a:pt x="556082" y="1103261"/>
                  </a:lnTo>
                  <a:lnTo>
                    <a:pt x="565416" y="1102347"/>
                  </a:lnTo>
                  <a:lnTo>
                    <a:pt x="611212" y="1089355"/>
                  </a:lnTo>
                  <a:lnTo>
                    <a:pt x="619404" y="1085786"/>
                  </a:lnTo>
                  <a:lnTo>
                    <a:pt x="624459" y="1080300"/>
                  </a:lnTo>
                  <a:lnTo>
                    <a:pt x="626300" y="1073010"/>
                  </a:lnTo>
                  <a:close/>
                </a:path>
                <a:path w="4407534" h="1181735">
                  <a:moveTo>
                    <a:pt x="1203947" y="416445"/>
                  </a:moveTo>
                  <a:lnTo>
                    <a:pt x="1199984" y="375170"/>
                  </a:lnTo>
                  <a:lnTo>
                    <a:pt x="1183462" y="338378"/>
                  </a:lnTo>
                  <a:lnTo>
                    <a:pt x="1155319" y="309499"/>
                  </a:lnTo>
                  <a:lnTo>
                    <a:pt x="1115263" y="287604"/>
                  </a:lnTo>
                  <a:lnTo>
                    <a:pt x="1073035" y="275894"/>
                  </a:lnTo>
                  <a:lnTo>
                    <a:pt x="1029487" y="273113"/>
                  </a:lnTo>
                  <a:lnTo>
                    <a:pt x="985481" y="277977"/>
                  </a:lnTo>
                  <a:lnTo>
                    <a:pt x="941857" y="289217"/>
                  </a:lnTo>
                  <a:lnTo>
                    <a:pt x="899477" y="305562"/>
                  </a:lnTo>
                  <a:lnTo>
                    <a:pt x="859167" y="325742"/>
                  </a:lnTo>
                  <a:lnTo>
                    <a:pt x="821791" y="348462"/>
                  </a:lnTo>
                  <a:lnTo>
                    <a:pt x="826312" y="281736"/>
                  </a:lnTo>
                  <a:lnTo>
                    <a:pt x="831354" y="216535"/>
                  </a:lnTo>
                  <a:lnTo>
                    <a:pt x="838873" y="176898"/>
                  </a:lnTo>
                  <a:lnTo>
                    <a:pt x="871080" y="135864"/>
                  </a:lnTo>
                  <a:lnTo>
                    <a:pt x="909104" y="123825"/>
                  </a:lnTo>
                  <a:lnTo>
                    <a:pt x="965314" y="120167"/>
                  </a:lnTo>
                  <a:lnTo>
                    <a:pt x="981113" y="120510"/>
                  </a:lnTo>
                  <a:lnTo>
                    <a:pt x="1034351" y="123596"/>
                  </a:lnTo>
                  <a:lnTo>
                    <a:pt x="1043051" y="122732"/>
                  </a:lnTo>
                  <a:lnTo>
                    <a:pt x="1049642" y="119164"/>
                  </a:lnTo>
                  <a:lnTo>
                    <a:pt x="1054049" y="113030"/>
                  </a:lnTo>
                  <a:lnTo>
                    <a:pt x="1056220" y="104444"/>
                  </a:lnTo>
                  <a:lnTo>
                    <a:pt x="1057592" y="91465"/>
                  </a:lnTo>
                  <a:lnTo>
                    <a:pt x="1057211" y="82664"/>
                  </a:lnTo>
                  <a:lnTo>
                    <a:pt x="1054011" y="75831"/>
                  </a:lnTo>
                  <a:lnTo>
                    <a:pt x="1047978" y="71196"/>
                  </a:lnTo>
                  <a:lnTo>
                    <a:pt x="1039139" y="68910"/>
                  </a:lnTo>
                  <a:lnTo>
                    <a:pt x="983081" y="61163"/>
                  </a:lnTo>
                  <a:lnTo>
                    <a:pt x="932091" y="48412"/>
                  </a:lnTo>
                  <a:lnTo>
                    <a:pt x="885075" y="29514"/>
                  </a:lnTo>
                  <a:lnTo>
                    <a:pt x="840930" y="3289"/>
                  </a:lnTo>
                  <a:lnTo>
                    <a:pt x="826846" y="0"/>
                  </a:lnTo>
                  <a:lnTo>
                    <a:pt x="815378" y="6629"/>
                  </a:lnTo>
                  <a:lnTo>
                    <a:pt x="811225" y="18770"/>
                  </a:lnTo>
                  <a:lnTo>
                    <a:pt x="819048" y="32004"/>
                  </a:lnTo>
                  <a:lnTo>
                    <a:pt x="841959" y="49364"/>
                  </a:lnTo>
                  <a:lnTo>
                    <a:pt x="865441" y="64731"/>
                  </a:lnTo>
                  <a:lnTo>
                    <a:pt x="890854" y="78435"/>
                  </a:lnTo>
                  <a:lnTo>
                    <a:pt x="919530" y="90779"/>
                  </a:lnTo>
                  <a:lnTo>
                    <a:pt x="912012" y="91059"/>
                  </a:lnTo>
                  <a:lnTo>
                    <a:pt x="850811" y="104609"/>
                  </a:lnTo>
                  <a:lnTo>
                    <a:pt x="796582" y="138341"/>
                  </a:lnTo>
                  <a:lnTo>
                    <a:pt x="772629" y="177050"/>
                  </a:lnTo>
                  <a:lnTo>
                    <a:pt x="763016" y="222694"/>
                  </a:lnTo>
                  <a:lnTo>
                    <a:pt x="756348" y="299504"/>
                  </a:lnTo>
                  <a:lnTo>
                    <a:pt x="752640" y="353898"/>
                  </a:lnTo>
                  <a:lnTo>
                    <a:pt x="750709" y="398348"/>
                  </a:lnTo>
                  <a:lnTo>
                    <a:pt x="751357" y="406692"/>
                  </a:lnTo>
                  <a:lnTo>
                    <a:pt x="787438" y="426948"/>
                  </a:lnTo>
                  <a:lnTo>
                    <a:pt x="794283" y="426466"/>
                  </a:lnTo>
                  <a:lnTo>
                    <a:pt x="800862" y="424065"/>
                  </a:lnTo>
                  <a:lnTo>
                    <a:pt x="807440" y="419544"/>
                  </a:lnTo>
                  <a:lnTo>
                    <a:pt x="842695" y="390613"/>
                  </a:lnTo>
                  <a:lnTo>
                    <a:pt x="878268" y="364947"/>
                  </a:lnTo>
                  <a:lnTo>
                    <a:pt x="914984" y="343522"/>
                  </a:lnTo>
                  <a:lnTo>
                    <a:pt x="953693" y="327266"/>
                  </a:lnTo>
                  <a:lnTo>
                    <a:pt x="985545" y="318490"/>
                  </a:lnTo>
                  <a:lnTo>
                    <a:pt x="1017778" y="313867"/>
                  </a:lnTo>
                  <a:lnTo>
                    <a:pt x="1049248" y="315264"/>
                  </a:lnTo>
                  <a:lnTo>
                    <a:pt x="1078776" y="324535"/>
                  </a:lnTo>
                  <a:lnTo>
                    <a:pt x="1103693" y="344093"/>
                  </a:lnTo>
                  <a:lnTo>
                    <a:pt x="1120140" y="371792"/>
                  </a:lnTo>
                  <a:lnTo>
                    <a:pt x="1126832" y="404228"/>
                  </a:lnTo>
                  <a:lnTo>
                    <a:pt x="1122514" y="437997"/>
                  </a:lnTo>
                  <a:lnTo>
                    <a:pt x="1103922" y="472008"/>
                  </a:lnTo>
                  <a:lnTo>
                    <a:pt x="1073099" y="499313"/>
                  </a:lnTo>
                  <a:lnTo>
                    <a:pt x="1033208" y="520306"/>
                  </a:lnTo>
                  <a:lnTo>
                    <a:pt x="987425" y="535406"/>
                  </a:lnTo>
                  <a:lnTo>
                    <a:pt x="938923" y="545020"/>
                  </a:lnTo>
                  <a:lnTo>
                    <a:pt x="890854" y="549554"/>
                  </a:lnTo>
                  <a:lnTo>
                    <a:pt x="846391" y="549402"/>
                  </a:lnTo>
                  <a:lnTo>
                    <a:pt x="832726" y="553567"/>
                  </a:lnTo>
                  <a:lnTo>
                    <a:pt x="827773" y="564273"/>
                  </a:lnTo>
                  <a:lnTo>
                    <a:pt x="831786" y="575741"/>
                  </a:lnTo>
                  <a:lnTo>
                    <a:pt x="845032" y="582206"/>
                  </a:lnTo>
                  <a:lnTo>
                    <a:pt x="905217" y="586333"/>
                  </a:lnTo>
                  <a:lnTo>
                    <a:pt x="962075" y="584428"/>
                  </a:lnTo>
                  <a:lnTo>
                    <a:pt x="1016114" y="576630"/>
                  </a:lnTo>
                  <a:lnTo>
                    <a:pt x="1067841" y="563067"/>
                  </a:lnTo>
                  <a:lnTo>
                    <a:pt x="1121410" y="539407"/>
                  </a:lnTo>
                  <a:lnTo>
                    <a:pt x="1170368" y="498830"/>
                  </a:lnTo>
                  <a:lnTo>
                    <a:pt x="1194396" y="458812"/>
                  </a:lnTo>
                  <a:lnTo>
                    <a:pt x="1203947" y="416445"/>
                  </a:lnTo>
                  <a:close/>
                </a:path>
                <a:path w="4407534" h="1181735">
                  <a:moveTo>
                    <a:pt x="1205217" y="696925"/>
                  </a:moveTo>
                  <a:lnTo>
                    <a:pt x="1201889" y="685927"/>
                  </a:lnTo>
                  <a:lnTo>
                    <a:pt x="1193063" y="679792"/>
                  </a:lnTo>
                  <a:lnTo>
                    <a:pt x="1179931" y="677900"/>
                  </a:lnTo>
                  <a:lnTo>
                    <a:pt x="1114323" y="677722"/>
                  </a:lnTo>
                  <a:lnTo>
                    <a:pt x="1114323" y="709345"/>
                  </a:lnTo>
                  <a:lnTo>
                    <a:pt x="1097661" y="760145"/>
                  </a:lnTo>
                  <a:lnTo>
                    <a:pt x="1077849" y="808189"/>
                  </a:lnTo>
                  <a:lnTo>
                    <a:pt x="1055598" y="853808"/>
                  </a:lnTo>
                  <a:lnTo>
                    <a:pt x="1031621" y="897305"/>
                  </a:lnTo>
                  <a:lnTo>
                    <a:pt x="995540" y="868984"/>
                  </a:lnTo>
                  <a:lnTo>
                    <a:pt x="956691" y="841425"/>
                  </a:lnTo>
                  <a:lnTo>
                    <a:pt x="914654" y="814628"/>
                  </a:lnTo>
                  <a:lnTo>
                    <a:pt x="913358" y="813904"/>
                  </a:lnTo>
                  <a:lnTo>
                    <a:pt x="868946" y="788619"/>
                  </a:lnTo>
                  <a:lnTo>
                    <a:pt x="884897" y="768921"/>
                  </a:lnTo>
                  <a:lnTo>
                    <a:pt x="898601" y="749998"/>
                  </a:lnTo>
                  <a:lnTo>
                    <a:pt x="911148" y="730567"/>
                  </a:lnTo>
                  <a:lnTo>
                    <a:pt x="923632" y="709345"/>
                  </a:lnTo>
                  <a:lnTo>
                    <a:pt x="1114323" y="709345"/>
                  </a:lnTo>
                  <a:lnTo>
                    <a:pt x="1114323" y="677722"/>
                  </a:lnTo>
                  <a:lnTo>
                    <a:pt x="942759" y="677227"/>
                  </a:lnTo>
                  <a:lnTo>
                    <a:pt x="948804" y="665518"/>
                  </a:lnTo>
                  <a:lnTo>
                    <a:pt x="954646" y="653897"/>
                  </a:lnTo>
                  <a:lnTo>
                    <a:pt x="960361" y="642137"/>
                  </a:lnTo>
                  <a:lnTo>
                    <a:pt x="966012" y="630059"/>
                  </a:lnTo>
                  <a:lnTo>
                    <a:pt x="968603" y="620991"/>
                  </a:lnTo>
                  <a:lnTo>
                    <a:pt x="967295" y="613473"/>
                  </a:lnTo>
                  <a:lnTo>
                    <a:pt x="962253" y="607758"/>
                  </a:lnTo>
                  <a:lnTo>
                    <a:pt x="953706" y="604088"/>
                  </a:lnTo>
                  <a:lnTo>
                    <a:pt x="926363" y="596569"/>
                  </a:lnTo>
                  <a:lnTo>
                    <a:pt x="917790" y="595515"/>
                  </a:lnTo>
                  <a:lnTo>
                    <a:pt x="910564" y="597408"/>
                  </a:lnTo>
                  <a:lnTo>
                    <a:pt x="904735" y="602132"/>
                  </a:lnTo>
                  <a:lnTo>
                    <a:pt x="900391" y="609549"/>
                  </a:lnTo>
                  <a:lnTo>
                    <a:pt x="879525" y="656043"/>
                  </a:lnTo>
                  <a:lnTo>
                    <a:pt x="857504" y="699109"/>
                  </a:lnTo>
                  <a:lnTo>
                    <a:pt x="833666" y="739051"/>
                  </a:lnTo>
                  <a:lnTo>
                    <a:pt x="807351" y="776185"/>
                  </a:lnTo>
                  <a:lnTo>
                    <a:pt x="777900" y="810856"/>
                  </a:lnTo>
                  <a:lnTo>
                    <a:pt x="744651" y="843368"/>
                  </a:lnTo>
                  <a:lnTo>
                    <a:pt x="706970" y="874064"/>
                  </a:lnTo>
                  <a:lnTo>
                    <a:pt x="700151" y="880325"/>
                  </a:lnTo>
                  <a:lnTo>
                    <a:pt x="696976" y="886790"/>
                  </a:lnTo>
                  <a:lnTo>
                    <a:pt x="697268" y="893368"/>
                  </a:lnTo>
                  <a:lnTo>
                    <a:pt x="700824" y="900023"/>
                  </a:lnTo>
                  <a:lnTo>
                    <a:pt x="706729" y="905675"/>
                  </a:lnTo>
                  <a:lnTo>
                    <a:pt x="713206" y="908316"/>
                  </a:lnTo>
                  <a:lnTo>
                    <a:pt x="720331" y="908011"/>
                  </a:lnTo>
                  <a:lnTo>
                    <a:pt x="762698" y="882535"/>
                  </a:lnTo>
                  <a:lnTo>
                    <a:pt x="818984" y="837717"/>
                  </a:lnTo>
                  <a:lnTo>
                    <a:pt x="841616" y="813904"/>
                  </a:lnTo>
                  <a:lnTo>
                    <a:pt x="889711" y="844511"/>
                  </a:lnTo>
                  <a:lnTo>
                    <a:pt x="931151" y="874737"/>
                  </a:lnTo>
                  <a:lnTo>
                    <a:pt x="968476" y="905992"/>
                  </a:lnTo>
                  <a:lnTo>
                    <a:pt x="1004277" y="939685"/>
                  </a:lnTo>
                  <a:lnTo>
                    <a:pt x="972591" y="977950"/>
                  </a:lnTo>
                  <a:lnTo>
                    <a:pt x="939990" y="1012786"/>
                  </a:lnTo>
                  <a:lnTo>
                    <a:pt x="906157" y="1044625"/>
                  </a:lnTo>
                  <a:lnTo>
                    <a:pt x="870775" y="1073861"/>
                  </a:lnTo>
                  <a:lnTo>
                    <a:pt x="833526" y="1100912"/>
                  </a:lnTo>
                  <a:lnTo>
                    <a:pt x="794067" y="1126223"/>
                  </a:lnTo>
                  <a:lnTo>
                    <a:pt x="752081" y="1150188"/>
                  </a:lnTo>
                  <a:lnTo>
                    <a:pt x="744804" y="1155166"/>
                  </a:lnTo>
                  <a:lnTo>
                    <a:pt x="740549" y="1160780"/>
                  </a:lnTo>
                  <a:lnTo>
                    <a:pt x="739482" y="1166914"/>
                  </a:lnTo>
                  <a:lnTo>
                    <a:pt x="741819" y="1173429"/>
                  </a:lnTo>
                  <a:lnTo>
                    <a:pt x="746150" y="1178509"/>
                  </a:lnTo>
                  <a:lnTo>
                    <a:pt x="751903" y="1181277"/>
                  </a:lnTo>
                  <a:lnTo>
                    <a:pt x="758926" y="1181493"/>
                  </a:lnTo>
                  <a:lnTo>
                    <a:pt x="767105" y="1178890"/>
                  </a:lnTo>
                  <a:lnTo>
                    <a:pt x="810069" y="1158938"/>
                  </a:lnTo>
                  <a:lnTo>
                    <a:pt x="852182" y="1136484"/>
                  </a:lnTo>
                  <a:lnTo>
                    <a:pt x="893343" y="1111351"/>
                  </a:lnTo>
                  <a:lnTo>
                    <a:pt x="933475" y="1083373"/>
                  </a:lnTo>
                  <a:lnTo>
                    <a:pt x="972553" y="1052309"/>
                  </a:lnTo>
                  <a:lnTo>
                    <a:pt x="1010234" y="1018197"/>
                  </a:lnTo>
                  <a:lnTo>
                    <a:pt x="1046657" y="980681"/>
                  </a:lnTo>
                  <a:lnTo>
                    <a:pt x="1055573" y="993292"/>
                  </a:lnTo>
                  <a:lnTo>
                    <a:pt x="1066228" y="1007249"/>
                  </a:lnTo>
                  <a:lnTo>
                    <a:pt x="1079055" y="1023645"/>
                  </a:lnTo>
                  <a:lnTo>
                    <a:pt x="1094511" y="1043559"/>
                  </a:lnTo>
                  <a:lnTo>
                    <a:pt x="1101407" y="1050061"/>
                  </a:lnTo>
                  <a:lnTo>
                    <a:pt x="1108684" y="1053045"/>
                  </a:lnTo>
                  <a:lnTo>
                    <a:pt x="1116228" y="1052309"/>
                  </a:lnTo>
                  <a:lnTo>
                    <a:pt x="1123886" y="1047661"/>
                  </a:lnTo>
                  <a:lnTo>
                    <a:pt x="1147127" y="1028534"/>
                  </a:lnTo>
                  <a:lnTo>
                    <a:pt x="1153020" y="1021626"/>
                  </a:lnTo>
                  <a:lnTo>
                    <a:pt x="1155255" y="1014336"/>
                  </a:lnTo>
                  <a:lnTo>
                    <a:pt x="1153769" y="1006805"/>
                  </a:lnTo>
                  <a:lnTo>
                    <a:pt x="1148499" y="999134"/>
                  </a:lnTo>
                  <a:lnTo>
                    <a:pt x="1140434" y="990777"/>
                  </a:lnTo>
                  <a:lnTo>
                    <a:pt x="1132687" y="983068"/>
                  </a:lnTo>
                  <a:lnTo>
                    <a:pt x="1130249" y="980681"/>
                  </a:lnTo>
                  <a:lnTo>
                    <a:pt x="1108913" y="959700"/>
                  </a:lnTo>
                  <a:lnTo>
                    <a:pt x="1099794" y="951026"/>
                  </a:lnTo>
                  <a:lnTo>
                    <a:pt x="1090930" y="943013"/>
                  </a:lnTo>
                  <a:lnTo>
                    <a:pt x="1082205" y="935570"/>
                  </a:lnTo>
                  <a:lnTo>
                    <a:pt x="1108570" y="897305"/>
                  </a:lnTo>
                  <a:lnTo>
                    <a:pt x="1137500" y="851268"/>
                  </a:lnTo>
                  <a:lnTo>
                    <a:pt x="1160792" y="808558"/>
                  </a:lnTo>
                  <a:lnTo>
                    <a:pt x="1182027" y="763181"/>
                  </a:lnTo>
                  <a:lnTo>
                    <a:pt x="1201813" y="713435"/>
                  </a:lnTo>
                  <a:lnTo>
                    <a:pt x="1202651" y="709345"/>
                  </a:lnTo>
                  <a:lnTo>
                    <a:pt x="1205217" y="696925"/>
                  </a:lnTo>
                  <a:close/>
                </a:path>
                <a:path w="4407534" h="1181735">
                  <a:moveTo>
                    <a:pt x="1859381" y="891146"/>
                  </a:moveTo>
                  <a:lnTo>
                    <a:pt x="1858225" y="883069"/>
                  </a:lnTo>
                  <a:lnTo>
                    <a:pt x="1854771" y="877303"/>
                  </a:lnTo>
                  <a:lnTo>
                    <a:pt x="1849005" y="873848"/>
                  </a:lnTo>
                  <a:lnTo>
                    <a:pt x="1840928" y="872693"/>
                  </a:lnTo>
                  <a:lnTo>
                    <a:pt x="1320114" y="872693"/>
                  </a:lnTo>
                  <a:lnTo>
                    <a:pt x="1312037" y="873848"/>
                  </a:lnTo>
                  <a:lnTo>
                    <a:pt x="1306271" y="877303"/>
                  </a:lnTo>
                  <a:lnTo>
                    <a:pt x="1302816" y="883069"/>
                  </a:lnTo>
                  <a:lnTo>
                    <a:pt x="1301661" y="891146"/>
                  </a:lnTo>
                  <a:lnTo>
                    <a:pt x="1301661" y="899350"/>
                  </a:lnTo>
                  <a:lnTo>
                    <a:pt x="1302816" y="907415"/>
                  </a:lnTo>
                  <a:lnTo>
                    <a:pt x="1306271" y="913180"/>
                  </a:lnTo>
                  <a:lnTo>
                    <a:pt x="1312037" y="916647"/>
                  </a:lnTo>
                  <a:lnTo>
                    <a:pt x="1320114" y="917803"/>
                  </a:lnTo>
                  <a:lnTo>
                    <a:pt x="1840928" y="917803"/>
                  </a:lnTo>
                  <a:lnTo>
                    <a:pt x="1849005" y="916647"/>
                  </a:lnTo>
                  <a:lnTo>
                    <a:pt x="1854771" y="913180"/>
                  </a:lnTo>
                  <a:lnTo>
                    <a:pt x="1858225" y="907415"/>
                  </a:lnTo>
                  <a:lnTo>
                    <a:pt x="1859381" y="899350"/>
                  </a:lnTo>
                  <a:lnTo>
                    <a:pt x="1859381" y="891146"/>
                  </a:lnTo>
                  <a:close/>
                </a:path>
                <a:path w="4407534" h="1181735">
                  <a:moveTo>
                    <a:pt x="1863979" y="303276"/>
                  </a:moveTo>
                  <a:lnTo>
                    <a:pt x="1859381" y="255511"/>
                  </a:lnTo>
                  <a:lnTo>
                    <a:pt x="1844421" y="207149"/>
                  </a:lnTo>
                  <a:lnTo>
                    <a:pt x="1820087" y="163664"/>
                  </a:lnTo>
                  <a:lnTo>
                    <a:pt x="1787639" y="126187"/>
                  </a:lnTo>
                  <a:lnTo>
                    <a:pt x="1748358" y="95821"/>
                  </a:lnTo>
                  <a:lnTo>
                    <a:pt x="1703552" y="73698"/>
                  </a:lnTo>
                  <a:lnTo>
                    <a:pt x="1655914" y="60413"/>
                  </a:lnTo>
                  <a:lnTo>
                    <a:pt x="1607553" y="55460"/>
                  </a:lnTo>
                  <a:lnTo>
                    <a:pt x="1559420" y="58343"/>
                  </a:lnTo>
                  <a:lnTo>
                    <a:pt x="1538147" y="62953"/>
                  </a:lnTo>
                  <a:lnTo>
                    <a:pt x="1538147" y="99669"/>
                  </a:lnTo>
                  <a:lnTo>
                    <a:pt x="1533004" y="150126"/>
                  </a:lnTo>
                  <a:lnTo>
                    <a:pt x="1524736" y="199809"/>
                  </a:lnTo>
                  <a:lnTo>
                    <a:pt x="1513255" y="248462"/>
                  </a:lnTo>
                  <a:lnTo>
                    <a:pt x="1498511" y="295833"/>
                  </a:lnTo>
                  <a:lnTo>
                    <a:pt x="1480934" y="339204"/>
                  </a:lnTo>
                  <a:lnTo>
                    <a:pt x="1454848" y="388454"/>
                  </a:lnTo>
                  <a:lnTo>
                    <a:pt x="1423250" y="426935"/>
                  </a:lnTo>
                  <a:lnTo>
                    <a:pt x="1389151" y="437997"/>
                  </a:lnTo>
                  <a:lnTo>
                    <a:pt x="1365046" y="413308"/>
                  </a:lnTo>
                  <a:lnTo>
                    <a:pt x="1358315" y="366572"/>
                  </a:lnTo>
                  <a:lnTo>
                    <a:pt x="1362722" y="314210"/>
                  </a:lnTo>
                  <a:lnTo>
                    <a:pt x="1372057" y="272592"/>
                  </a:lnTo>
                  <a:lnTo>
                    <a:pt x="1393075" y="222199"/>
                  </a:lnTo>
                  <a:lnTo>
                    <a:pt x="1422069" y="178955"/>
                  </a:lnTo>
                  <a:lnTo>
                    <a:pt x="1457147" y="143624"/>
                  </a:lnTo>
                  <a:lnTo>
                    <a:pt x="1496466" y="116941"/>
                  </a:lnTo>
                  <a:lnTo>
                    <a:pt x="1538147" y="99669"/>
                  </a:lnTo>
                  <a:lnTo>
                    <a:pt x="1538147" y="62953"/>
                  </a:lnTo>
                  <a:lnTo>
                    <a:pt x="1467662" y="85496"/>
                  </a:lnTo>
                  <a:lnTo>
                    <a:pt x="1425956" y="108737"/>
                  </a:lnTo>
                  <a:lnTo>
                    <a:pt x="1388287" y="137744"/>
                  </a:lnTo>
                  <a:lnTo>
                    <a:pt x="1355636" y="171983"/>
                  </a:lnTo>
                  <a:lnTo>
                    <a:pt x="1328953" y="210959"/>
                  </a:lnTo>
                  <a:lnTo>
                    <a:pt x="1309179" y="254127"/>
                  </a:lnTo>
                  <a:lnTo>
                    <a:pt x="1298397" y="295833"/>
                  </a:lnTo>
                  <a:lnTo>
                    <a:pt x="1293533" y="344462"/>
                  </a:lnTo>
                  <a:lnTo>
                    <a:pt x="1296873" y="394169"/>
                  </a:lnTo>
                  <a:lnTo>
                    <a:pt x="1310690" y="439039"/>
                  </a:lnTo>
                  <a:lnTo>
                    <a:pt x="1337271" y="473163"/>
                  </a:lnTo>
                  <a:lnTo>
                    <a:pt x="1378889" y="490626"/>
                  </a:lnTo>
                  <a:lnTo>
                    <a:pt x="1424609" y="486486"/>
                  </a:lnTo>
                  <a:lnTo>
                    <a:pt x="1463497" y="463829"/>
                  </a:lnTo>
                  <a:lnTo>
                    <a:pt x="1487335" y="437997"/>
                  </a:lnTo>
                  <a:lnTo>
                    <a:pt x="1495767" y="428866"/>
                  </a:lnTo>
                  <a:lnTo>
                    <a:pt x="1521663" y="387807"/>
                  </a:lnTo>
                  <a:lnTo>
                    <a:pt x="1541411" y="346862"/>
                  </a:lnTo>
                  <a:lnTo>
                    <a:pt x="1572399" y="258470"/>
                  </a:lnTo>
                  <a:lnTo>
                    <a:pt x="1584375" y="203987"/>
                  </a:lnTo>
                  <a:lnTo>
                    <a:pt x="1591856" y="149136"/>
                  </a:lnTo>
                  <a:lnTo>
                    <a:pt x="1595196" y="99669"/>
                  </a:lnTo>
                  <a:lnTo>
                    <a:pt x="1595564" y="94208"/>
                  </a:lnTo>
                  <a:lnTo>
                    <a:pt x="1621256" y="95821"/>
                  </a:lnTo>
                  <a:lnTo>
                    <a:pt x="1670824" y="106997"/>
                  </a:lnTo>
                  <a:lnTo>
                    <a:pt x="1723339" y="137922"/>
                  </a:lnTo>
                  <a:lnTo>
                    <a:pt x="1754644" y="174091"/>
                  </a:lnTo>
                  <a:lnTo>
                    <a:pt x="1776476" y="217309"/>
                  </a:lnTo>
                  <a:lnTo>
                    <a:pt x="1788312" y="265074"/>
                  </a:lnTo>
                  <a:lnTo>
                    <a:pt x="1789823" y="315912"/>
                  </a:lnTo>
                  <a:lnTo>
                    <a:pt x="1781467" y="365213"/>
                  </a:lnTo>
                  <a:lnTo>
                    <a:pt x="1763890" y="410400"/>
                  </a:lnTo>
                  <a:lnTo>
                    <a:pt x="1737728" y="448932"/>
                  </a:lnTo>
                  <a:lnTo>
                    <a:pt x="1702269" y="481304"/>
                  </a:lnTo>
                  <a:lnTo>
                    <a:pt x="1661693" y="504901"/>
                  </a:lnTo>
                  <a:lnTo>
                    <a:pt x="1616240" y="521690"/>
                  </a:lnTo>
                  <a:lnTo>
                    <a:pt x="1566164" y="533679"/>
                  </a:lnTo>
                  <a:lnTo>
                    <a:pt x="1554568" y="540410"/>
                  </a:lnTo>
                  <a:lnTo>
                    <a:pt x="1551305" y="551116"/>
                  </a:lnTo>
                  <a:lnTo>
                    <a:pt x="1555991" y="560793"/>
                  </a:lnTo>
                  <a:lnTo>
                    <a:pt x="1568234" y="564438"/>
                  </a:lnTo>
                  <a:lnTo>
                    <a:pt x="1617726" y="558876"/>
                  </a:lnTo>
                  <a:lnTo>
                    <a:pt x="1664411" y="548500"/>
                  </a:lnTo>
                  <a:lnTo>
                    <a:pt x="1708073" y="532892"/>
                  </a:lnTo>
                  <a:lnTo>
                    <a:pt x="1748536" y="511683"/>
                  </a:lnTo>
                  <a:lnTo>
                    <a:pt x="1785569" y="484466"/>
                  </a:lnTo>
                  <a:lnTo>
                    <a:pt x="1820672" y="445249"/>
                  </a:lnTo>
                  <a:lnTo>
                    <a:pt x="1845119" y="400443"/>
                  </a:lnTo>
                  <a:lnTo>
                    <a:pt x="1859381" y="352348"/>
                  </a:lnTo>
                  <a:lnTo>
                    <a:pt x="1863979" y="303276"/>
                  </a:lnTo>
                  <a:close/>
                </a:path>
                <a:path w="4407534" h="1181735">
                  <a:moveTo>
                    <a:pt x="2143341" y="811263"/>
                  </a:moveTo>
                  <a:lnTo>
                    <a:pt x="2108949" y="753503"/>
                  </a:lnTo>
                  <a:lnTo>
                    <a:pt x="2077643" y="714629"/>
                  </a:lnTo>
                  <a:lnTo>
                    <a:pt x="2044026" y="678573"/>
                  </a:lnTo>
                  <a:lnTo>
                    <a:pt x="2007082" y="645083"/>
                  </a:lnTo>
                  <a:lnTo>
                    <a:pt x="1992985" y="639699"/>
                  </a:lnTo>
                  <a:lnTo>
                    <a:pt x="1985835" y="641146"/>
                  </a:lnTo>
                  <a:lnTo>
                    <a:pt x="1978380" y="645083"/>
                  </a:lnTo>
                  <a:lnTo>
                    <a:pt x="1974278" y="647827"/>
                  </a:lnTo>
                  <a:lnTo>
                    <a:pt x="1967585" y="653948"/>
                  </a:lnTo>
                  <a:lnTo>
                    <a:pt x="1964867" y="660895"/>
                  </a:lnTo>
                  <a:lnTo>
                    <a:pt x="1966010" y="668489"/>
                  </a:lnTo>
                  <a:lnTo>
                    <a:pt x="1970862" y="676529"/>
                  </a:lnTo>
                  <a:lnTo>
                    <a:pt x="2000440" y="713270"/>
                  </a:lnTo>
                  <a:lnTo>
                    <a:pt x="2027148" y="751116"/>
                  </a:lnTo>
                  <a:lnTo>
                    <a:pt x="2051685" y="790613"/>
                  </a:lnTo>
                  <a:lnTo>
                    <a:pt x="2074748" y="832358"/>
                  </a:lnTo>
                  <a:lnTo>
                    <a:pt x="2079980" y="839787"/>
                  </a:lnTo>
                  <a:lnTo>
                    <a:pt x="2086444" y="843648"/>
                  </a:lnTo>
                  <a:lnTo>
                    <a:pt x="2094064" y="843902"/>
                  </a:lnTo>
                  <a:lnTo>
                    <a:pt x="2102777" y="840574"/>
                  </a:lnTo>
                  <a:lnTo>
                    <a:pt x="2132838" y="823480"/>
                  </a:lnTo>
                  <a:lnTo>
                    <a:pt x="2139848" y="817854"/>
                  </a:lnTo>
                  <a:lnTo>
                    <a:pt x="2143341" y="811263"/>
                  </a:lnTo>
                  <a:close/>
                </a:path>
                <a:path w="4407534" h="1181735">
                  <a:moveTo>
                    <a:pt x="2463990" y="666889"/>
                  </a:moveTo>
                  <a:lnTo>
                    <a:pt x="2404186" y="638251"/>
                  </a:lnTo>
                  <a:lnTo>
                    <a:pt x="2395232" y="637222"/>
                  </a:lnTo>
                  <a:lnTo>
                    <a:pt x="2387943" y="639279"/>
                  </a:lnTo>
                  <a:lnTo>
                    <a:pt x="2382456" y="644410"/>
                  </a:lnTo>
                  <a:lnTo>
                    <a:pt x="2378900" y="652614"/>
                  </a:lnTo>
                  <a:lnTo>
                    <a:pt x="2364651" y="702462"/>
                  </a:lnTo>
                  <a:lnTo>
                    <a:pt x="2348788" y="750468"/>
                  </a:lnTo>
                  <a:lnTo>
                    <a:pt x="2331123" y="796594"/>
                  </a:lnTo>
                  <a:lnTo>
                    <a:pt x="2311463" y="840816"/>
                  </a:lnTo>
                  <a:lnTo>
                    <a:pt x="2289594" y="883081"/>
                  </a:lnTo>
                  <a:lnTo>
                    <a:pt x="2265349" y="923353"/>
                  </a:lnTo>
                  <a:lnTo>
                    <a:pt x="2238527" y="961580"/>
                  </a:lnTo>
                  <a:lnTo>
                    <a:pt x="2208936" y="997737"/>
                  </a:lnTo>
                  <a:lnTo>
                    <a:pt x="2176386" y="1031773"/>
                  </a:lnTo>
                  <a:lnTo>
                    <a:pt x="2140674" y="1063663"/>
                  </a:lnTo>
                  <a:lnTo>
                    <a:pt x="2101621" y="1093343"/>
                  </a:lnTo>
                  <a:lnTo>
                    <a:pt x="2059025" y="1120787"/>
                  </a:lnTo>
                  <a:lnTo>
                    <a:pt x="2051862" y="1126286"/>
                  </a:lnTo>
                  <a:lnTo>
                    <a:pt x="2047913" y="1132497"/>
                  </a:lnTo>
                  <a:lnTo>
                    <a:pt x="2047290" y="1139342"/>
                  </a:lnTo>
                  <a:lnTo>
                    <a:pt x="2050135" y="1146771"/>
                  </a:lnTo>
                  <a:lnTo>
                    <a:pt x="2054974" y="1152626"/>
                  </a:lnTo>
                  <a:lnTo>
                    <a:pt x="2061159" y="1155738"/>
                  </a:lnTo>
                  <a:lnTo>
                    <a:pt x="2068499" y="1155903"/>
                  </a:lnTo>
                  <a:lnTo>
                    <a:pt x="2076792" y="1152918"/>
                  </a:lnTo>
                  <a:lnTo>
                    <a:pt x="2123148" y="1127366"/>
                  </a:lnTo>
                  <a:lnTo>
                    <a:pt x="2166366" y="1099934"/>
                  </a:lnTo>
                  <a:lnTo>
                    <a:pt x="2206548" y="1070622"/>
                  </a:lnTo>
                  <a:lnTo>
                    <a:pt x="2243798" y="1039431"/>
                  </a:lnTo>
                  <a:lnTo>
                    <a:pt x="2278215" y="1006386"/>
                  </a:lnTo>
                  <a:lnTo>
                    <a:pt x="2309888" y="971486"/>
                  </a:lnTo>
                  <a:lnTo>
                    <a:pt x="2338908" y="934732"/>
                  </a:lnTo>
                  <a:lnTo>
                    <a:pt x="2365387" y="896150"/>
                  </a:lnTo>
                  <a:lnTo>
                    <a:pt x="2389416" y="855726"/>
                  </a:lnTo>
                  <a:lnTo>
                    <a:pt x="2411082" y="813473"/>
                  </a:lnTo>
                  <a:lnTo>
                    <a:pt x="2430500" y="769404"/>
                  </a:lnTo>
                  <a:lnTo>
                    <a:pt x="2447760" y="723519"/>
                  </a:lnTo>
                  <a:lnTo>
                    <a:pt x="2462961" y="675843"/>
                  </a:lnTo>
                  <a:lnTo>
                    <a:pt x="2463990" y="666889"/>
                  </a:lnTo>
                  <a:close/>
                </a:path>
                <a:path w="4407534" h="1181735">
                  <a:moveTo>
                    <a:pt x="2489530" y="521601"/>
                  </a:moveTo>
                  <a:lnTo>
                    <a:pt x="2457221" y="466585"/>
                  </a:lnTo>
                  <a:lnTo>
                    <a:pt x="2428659" y="424078"/>
                  </a:lnTo>
                  <a:lnTo>
                    <a:pt x="2399906" y="384937"/>
                  </a:lnTo>
                  <a:lnTo>
                    <a:pt x="2370353" y="348488"/>
                  </a:lnTo>
                  <a:lnTo>
                    <a:pt x="2339403" y="314007"/>
                  </a:lnTo>
                  <a:lnTo>
                    <a:pt x="2306434" y="280797"/>
                  </a:lnTo>
                  <a:lnTo>
                    <a:pt x="2292515" y="273367"/>
                  </a:lnTo>
                  <a:lnTo>
                    <a:pt x="2285771" y="274548"/>
                  </a:lnTo>
                  <a:lnTo>
                    <a:pt x="2279104" y="278739"/>
                  </a:lnTo>
                  <a:lnTo>
                    <a:pt x="2274201" y="285038"/>
                  </a:lnTo>
                  <a:lnTo>
                    <a:pt x="2272703" y="291642"/>
                  </a:lnTo>
                  <a:lnTo>
                    <a:pt x="2274392" y="298640"/>
                  </a:lnTo>
                  <a:lnTo>
                    <a:pt x="2279104" y="306082"/>
                  </a:lnTo>
                  <a:lnTo>
                    <a:pt x="2300617" y="332359"/>
                  </a:lnTo>
                  <a:lnTo>
                    <a:pt x="2319439" y="359321"/>
                  </a:lnTo>
                  <a:lnTo>
                    <a:pt x="2337739" y="390766"/>
                  </a:lnTo>
                  <a:lnTo>
                    <a:pt x="2357704" y="430479"/>
                  </a:lnTo>
                  <a:lnTo>
                    <a:pt x="2059711" y="487210"/>
                  </a:lnTo>
                  <a:lnTo>
                    <a:pt x="2080856" y="442810"/>
                  </a:lnTo>
                  <a:lnTo>
                    <a:pt x="2101837" y="397967"/>
                  </a:lnTo>
                  <a:lnTo>
                    <a:pt x="2122538" y="352666"/>
                  </a:lnTo>
                  <a:lnTo>
                    <a:pt x="2142858" y="306870"/>
                  </a:lnTo>
                  <a:lnTo>
                    <a:pt x="2162670" y="260565"/>
                  </a:lnTo>
                  <a:lnTo>
                    <a:pt x="2181872" y="213715"/>
                  </a:lnTo>
                  <a:lnTo>
                    <a:pt x="2200351" y="166281"/>
                  </a:lnTo>
                  <a:lnTo>
                    <a:pt x="2217991" y="118262"/>
                  </a:lnTo>
                  <a:lnTo>
                    <a:pt x="2234679" y="69596"/>
                  </a:lnTo>
                  <a:lnTo>
                    <a:pt x="2236089" y="60756"/>
                  </a:lnTo>
                  <a:lnTo>
                    <a:pt x="2234247" y="53619"/>
                  </a:lnTo>
                  <a:lnTo>
                    <a:pt x="2229205" y="48171"/>
                  </a:lnTo>
                  <a:lnTo>
                    <a:pt x="2221014" y="44310"/>
                  </a:lnTo>
                  <a:lnTo>
                    <a:pt x="2177275" y="31318"/>
                  </a:lnTo>
                  <a:lnTo>
                    <a:pt x="2168321" y="30022"/>
                  </a:lnTo>
                  <a:lnTo>
                    <a:pt x="2161032" y="32181"/>
                  </a:lnTo>
                  <a:lnTo>
                    <a:pt x="2155545" y="37668"/>
                  </a:lnTo>
                  <a:lnTo>
                    <a:pt x="2151977" y="46355"/>
                  </a:lnTo>
                  <a:lnTo>
                    <a:pt x="2134095" y="110451"/>
                  </a:lnTo>
                  <a:lnTo>
                    <a:pt x="2115032" y="173151"/>
                  </a:lnTo>
                  <a:lnTo>
                    <a:pt x="2095347" y="233527"/>
                  </a:lnTo>
                  <a:lnTo>
                    <a:pt x="2075624" y="290652"/>
                  </a:lnTo>
                  <a:lnTo>
                    <a:pt x="2056460" y="343585"/>
                  </a:lnTo>
                  <a:lnTo>
                    <a:pt x="2038413" y="391388"/>
                  </a:lnTo>
                  <a:lnTo>
                    <a:pt x="2022081" y="433146"/>
                  </a:lnTo>
                  <a:lnTo>
                    <a:pt x="1996833" y="494728"/>
                  </a:lnTo>
                  <a:lnTo>
                    <a:pt x="1962645" y="500189"/>
                  </a:lnTo>
                  <a:lnTo>
                    <a:pt x="1954301" y="502754"/>
                  </a:lnTo>
                  <a:lnTo>
                    <a:pt x="1948726" y="507365"/>
                  </a:lnTo>
                  <a:lnTo>
                    <a:pt x="1945817" y="514032"/>
                  </a:lnTo>
                  <a:lnTo>
                    <a:pt x="1945551" y="522744"/>
                  </a:lnTo>
                  <a:lnTo>
                    <a:pt x="1946935" y="535038"/>
                  </a:lnTo>
                  <a:lnTo>
                    <a:pt x="1949323" y="543877"/>
                  </a:lnTo>
                  <a:lnTo>
                    <a:pt x="1954276" y="549757"/>
                  </a:lnTo>
                  <a:lnTo>
                    <a:pt x="1961540" y="552551"/>
                  </a:lnTo>
                  <a:lnTo>
                    <a:pt x="1970862" y="552132"/>
                  </a:lnTo>
                  <a:lnTo>
                    <a:pt x="2378900" y="468757"/>
                  </a:lnTo>
                  <a:lnTo>
                    <a:pt x="2387320" y="487807"/>
                  </a:lnTo>
                  <a:lnTo>
                    <a:pt x="2413063" y="550087"/>
                  </a:lnTo>
                  <a:lnTo>
                    <a:pt x="2417915" y="558038"/>
                  </a:lnTo>
                  <a:lnTo>
                    <a:pt x="2424176" y="562394"/>
                  </a:lnTo>
                  <a:lnTo>
                    <a:pt x="2431719" y="563156"/>
                  </a:lnTo>
                  <a:lnTo>
                    <a:pt x="2440406" y="560336"/>
                  </a:lnTo>
                  <a:lnTo>
                    <a:pt x="2477998" y="541197"/>
                  </a:lnTo>
                  <a:lnTo>
                    <a:pt x="2485428" y="535863"/>
                  </a:lnTo>
                  <a:lnTo>
                    <a:pt x="2489276" y="529247"/>
                  </a:lnTo>
                  <a:lnTo>
                    <a:pt x="2489530" y="521601"/>
                  </a:lnTo>
                  <a:close/>
                </a:path>
                <a:path w="4407534" h="1181735">
                  <a:moveTo>
                    <a:pt x="3054235" y="137261"/>
                  </a:moveTo>
                  <a:lnTo>
                    <a:pt x="3052953" y="128295"/>
                  </a:lnTo>
                  <a:lnTo>
                    <a:pt x="3049105" y="121881"/>
                  </a:lnTo>
                  <a:lnTo>
                    <a:pt x="3042704" y="118033"/>
                  </a:lnTo>
                  <a:lnTo>
                    <a:pt x="3033738" y="116751"/>
                  </a:lnTo>
                  <a:lnTo>
                    <a:pt x="2642781" y="116751"/>
                  </a:lnTo>
                  <a:lnTo>
                    <a:pt x="2634094" y="118033"/>
                  </a:lnTo>
                  <a:lnTo>
                    <a:pt x="2627668" y="121881"/>
                  </a:lnTo>
                  <a:lnTo>
                    <a:pt x="2623655" y="128295"/>
                  </a:lnTo>
                  <a:lnTo>
                    <a:pt x="2622283" y="137261"/>
                  </a:lnTo>
                  <a:lnTo>
                    <a:pt x="2622283" y="139992"/>
                  </a:lnTo>
                  <a:lnTo>
                    <a:pt x="2623566" y="148678"/>
                  </a:lnTo>
                  <a:lnTo>
                    <a:pt x="2627401" y="155117"/>
                  </a:lnTo>
                  <a:lnTo>
                    <a:pt x="2633815" y="159118"/>
                  </a:lnTo>
                  <a:lnTo>
                    <a:pt x="2642781" y="160489"/>
                  </a:lnTo>
                  <a:lnTo>
                    <a:pt x="3033738" y="160489"/>
                  </a:lnTo>
                  <a:lnTo>
                    <a:pt x="3042704" y="159118"/>
                  </a:lnTo>
                  <a:lnTo>
                    <a:pt x="3049105" y="155117"/>
                  </a:lnTo>
                  <a:lnTo>
                    <a:pt x="3052953" y="148678"/>
                  </a:lnTo>
                  <a:lnTo>
                    <a:pt x="3054235" y="139992"/>
                  </a:lnTo>
                  <a:lnTo>
                    <a:pt x="3054235" y="137261"/>
                  </a:lnTo>
                  <a:close/>
                </a:path>
                <a:path w="4407534" h="1181735">
                  <a:moveTo>
                    <a:pt x="3116440" y="467385"/>
                  </a:moveTo>
                  <a:lnTo>
                    <a:pt x="3115056" y="458419"/>
                  </a:lnTo>
                  <a:lnTo>
                    <a:pt x="3111055" y="452005"/>
                  </a:lnTo>
                  <a:lnTo>
                    <a:pt x="3104616" y="448157"/>
                  </a:lnTo>
                  <a:lnTo>
                    <a:pt x="3095942" y="446874"/>
                  </a:lnTo>
                  <a:lnTo>
                    <a:pt x="2580589" y="446874"/>
                  </a:lnTo>
                  <a:lnTo>
                    <a:pt x="2571902" y="448157"/>
                  </a:lnTo>
                  <a:lnTo>
                    <a:pt x="2565463" y="452005"/>
                  </a:lnTo>
                  <a:lnTo>
                    <a:pt x="2561450" y="458419"/>
                  </a:lnTo>
                  <a:lnTo>
                    <a:pt x="2560078" y="467385"/>
                  </a:lnTo>
                  <a:lnTo>
                    <a:pt x="2560078" y="470115"/>
                  </a:lnTo>
                  <a:lnTo>
                    <a:pt x="2561450" y="478802"/>
                  </a:lnTo>
                  <a:lnTo>
                    <a:pt x="2565463" y="485241"/>
                  </a:lnTo>
                  <a:lnTo>
                    <a:pt x="2571902" y="489242"/>
                  </a:lnTo>
                  <a:lnTo>
                    <a:pt x="2580589" y="490613"/>
                  </a:lnTo>
                  <a:lnTo>
                    <a:pt x="3095942" y="490613"/>
                  </a:lnTo>
                  <a:lnTo>
                    <a:pt x="3104908" y="489242"/>
                  </a:lnTo>
                  <a:lnTo>
                    <a:pt x="3111309" y="485241"/>
                  </a:lnTo>
                  <a:lnTo>
                    <a:pt x="3115157" y="478802"/>
                  </a:lnTo>
                  <a:lnTo>
                    <a:pt x="3116440" y="470115"/>
                  </a:lnTo>
                  <a:lnTo>
                    <a:pt x="3116440" y="467385"/>
                  </a:lnTo>
                  <a:close/>
                </a:path>
                <a:path w="4407534" h="1181735">
                  <a:moveTo>
                    <a:pt x="3117113" y="891146"/>
                  </a:moveTo>
                  <a:lnTo>
                    <a:pt x="3115970" y="883069"/>
                  </a:lnTo>
                  <a:lnTo>
                    <a:pt x="3112503" y="877303"/>
                  </a:lnTo>
                  <a:lnTo>
                    <a:pt x="3106737" y="873848"/>
                  </a:lnTo>
                  <a:lnTo>
                    <a:pt x="3098660" y="872693"/>
                  </a:lnTo>
                  <a:lnTo>
                    <a:pt x="2577846" y="872693"/>
                  </a:lnTo>
                  <a:lnTo>
                    <a:pt x="2569768" y="873848"/>
                  </a:lnTo>
                  <a:lnTo>
                    <a:pt x="2564003" y="877303"/>
                  </a:lnTo>
                  <a:lnTo>
                    <a:pt x="2560548" y="883069"/>
                  </a:lnTo>
                  <a:lnTo>
                    <a:pt x="2559393" y="891146"/>
                  </a:lnTo>
                  <a:lnTo>
                    <a:pt x="2559393" y="899350"/>
                  </a:lnTo>
                  <a:lnTo>
                    <a:pt x="2560548" y="907415"/>
                  </a:lnTo>
                  <a:lnTo>
                    <a:pt x="2564003" y="913180"/>
                  </a:lnTo>
                  <a:lnTo>
                    <a:pt x="2569768" y="916647"/>
                  </a:lnTo>
                  <a:lnTo>
                    <a:pt x="2577846" y="917803"/>
                  </a:lnTo>
                  <a:lnTo>
                    <a:pt x="3098660" y="917803"/>
                  </a:lnTo>
                  <a:lnTo>
                    <a:pt x="3106737" y="916647"/>
                  </a:lnTo>
                  <a:lnTo>
                    <a:pt x="3112503" y="913180"/>
                  </a:lnTo>
                  <a:lnTo>
                    <a:pt x="3115970" y="907415"/>
                  </a:lnTo>
                  <a:lnTo>
                    <a:pt x="3117113" y="899350"/>
                  </a:lnTo>
                  <a:lnTo>
                    <a:pt x="3117113" y="891146"/>
                  </a:lnTo>
                  <a:close/>
                </a:path>
                <a:path w="4407534" h="1181735">
                  <a:moveTo>
                    <a:pt x="3749751" y="1100543"/>
                  </a:moveTo>
                  <a:lnTo>
                    <a:pt x="3709403" y="1042682"/>
                  </a:lnTo>
                  <a:lnTo>
                    <a:pt x="3674707" y="1005941"/>
                  </a:lnTo>
                  <a:lnTo>
                    <a:pt x="3640391" y="973505"/>
                  </a:lnTo>
                  <a:lnTo>
                    <a:pt x="3606317" y="944486"/>
                  </a:lnTo>
                  <a:lnTo>
                    <a:pt x="3572306" y="917994"/>
                  </a:lnTo>
                  <a:lnTo>
                    <a:pt x="3538220" y="893191"/>
                  </a:lnTo>
                  <a:lnTo>
                    <a:pt x="3567696" y="850379"/>
                  </a:lnTo>
                  <a:lnTo>
                    <a:pt x="3594176" y="806996"/>
                  </a:lnTo>
                  <a:lnTo>
                    <a:pt x="3620008" y="758342"/>
                  </a:lnTo>
                  <a:lnTo>
                    <a:pt x="3647579" y="699770"/>
                  </a:lnTo>
                  <a:lnTo>
                    <a:pt x="3650653" y="684720"/>
                  </a:lnTo>
                  <a:lnTo>
                    <a:pt x="3646030" y="672172"/>
                  </a:lnTo>
                  <a:lnTo>
                    <a:pt x="3634511" y="663346"/>
                  </a:lnTo>
                  <a:lnTo>
                    <a:pt x="3616833" y="659447"/>
                  </a:lnTo>
                  <a:lnTo>
                    <a:pt x="3291484" y="659447"/>
                  </a:lnTo>
                  <a:lnTo>
                    <a:pt x="3277641" y="665314"/>
                  </a:lnTo>
                  <a:lnTo>
                    <a:pt x="3273031" y="678243"/>
                  </a:lnTo>
                  <a:lnTo>
                    <a:pt x="3277641" y="691159"/>
                  </a:lnTo>
                  <a:lnTo>
                    <a:pt x="3291484" y="697039"/>
                  </a:lnTo>
                  <a:lnTo>
                    <a:pt x="3558044" y="697039"/>
                  </a:lnTo>
                  <a:lnTo>
                    <a:pt x="3537140" y="746493"/>
                  </a:lnTo>
                  <a:lnTo>
                    <a:pt x="3514610" y="793178"/>
                  </a:lnTo>
                  <a:lnTo>
                    <a:pt x="3490252" y="837234"/>
                  </a:lnTo>
                  <a:lnTo>
                    <a:pt x="3463874" y="878814"/>
                  </a:lnTo>
                  <a:lnTo>
                    <a:pt x="3435312" y="918070"/>
                  </a:lnTo>
                  <a:lnTo>
                    <a:pt x="3404362" y="955116"/>
                  </a:lnTo>
                  <a:lnTo>
                    <a:pt x="3370834" y="990130"/>
                  </a:lnTo>
                  <a:lnTo>
                    <a:pt x="3334575" y="1023226"/>
                  </a:lnTo>
                  <a:lnTo>
                    <a:pt x="3295370" y="1054582"/>
                  </a:lnTo>
                  <a:lnTo>
                    <a:pt x="3253041" y="1084326"/>
                  </a:lnTo>
                  <a:lnTo>
                    <a:pt x="3207410" y="1112596"/>
                  </a:lnTo>
                  <a:lnTo>
                    <a:pt x="3200235" y="1117968"/>
                  </a:lnTo>
                  <a:lnTo>
                    <a:pt x="3196221" y="1123873"/>
                  </a:lnTo>
                  <a:lnTo>
                    <a:pt x="3195396" y="1130274"/>
                  </a:lnTo>
                  <a:lnTo>
                    <a:pt x="3197847" y="1137196"/>
                  </a:lnTo>
                  <a:lnTo>
                    <a:pt x="3202178" y="1142860"/>
                  </a:lnTo>
                  <a:lnTo>
                    <a:pt x="3207918" y="1145578"/>
                  </a:lnTo>
                  <a:lnTo>
                    <a:pt x="3214954" y="1145463"/>
                  </a:lnTo>
                  <a:lnTo>
                    <a:pt x="3271647" y="1117422"/>
                  </a:lnTo>
                  <a:lnTo>
                    <a:pt x="3318002" y="1090295"/>
                  </a:lnTo>
                  <a:lnTo>
                    <a:pt x="3362007" y="1061224"/>
                  </a:lnTo>
                  <a:lnTo>
                    <a:pt x="3403447" y="1030173"/>
                  </a:lnTo>
                  <a:lnTo>
                    <a:pt x="3442106" y="997089"/>
                  </a:lnTo>
                  <a:lnTo>
                    <a:pt x="3477755" y="961923"/>
                  </a:lnTo>
                  <a:lnTo>
                    <a:pt x="3510203" y="924636"/>
                  </a:lnTo>
                  <a:lnTo>
                    <a:pt x="3548811" y="962571"/>
                  </a:lnTo>
                  <a:lnTo>
                    <a:pt x="3584079" y="1001420"/>
                  </a:lnTo>
                  <a:lnTo>
                    <a:pt x="3616934" y="1041946"/>
                  </a:lnTo>
                  <a:lnTo>
                    <a:pt x="3648265" y="1084910"/>
                  </a:lnTo>
                  <a:lnTo>
                    <a:pt x="3679025" y="1131049"/>
                  </a:lnTo>
                  <a:lnTo>
                    <a:pt x="3685133" y="1137856"/>
                  </a:lnTo>
                  <a:lnTo>
                    <a:pt x="3692080" y="1140955"/>
                  </a:lnTo>
                  <a:lnTo>
                    <a:pt x="3699675" y="1140460"/>
                  </a:lnTo>
                  <a:lnTo>
                    <a:pt x="3707727" y="1136523"/>
                  </a:lnTo>
                  <a:lnTo>
                    <a:pt x="3740531" y="1113955"/>
                  </a:lnTo>
                  <a:lnTo>
                    <a:pt x="3746931" y="1107732"/>
                  </a:lnTo>
                  <a:lnTo>
                    <a:pt x="3749751" y="1100543"/>
                  </a:lnTo>
                  <a:close/>
                </a:path>
                <a:path w="4407534" h="1181735">
                  <a:moveTo>
                    <a:pt x="3766756" y="498144"/>
                  </a:moveTo>
                  <a:lnTo>
                    <a:pt x="3762184" y="485470"/>
                  </a:lnTo>
                  <a:lnTo>
                    <a:pt x="3748049" y="479704"/>
                  </a:lnTo>
                  <a:lnTo>
                    <a:pt x="3506774" y="479704"/>
                  </a:lnTo>
                  <a:lnTo>
                    <a:pt x="3506774" y="157772"/>
                  </a:lnTo>
                  <a:lnTo>
                    <a:pt x="3685171" y="157772"/>
                  </a:lnTo>
                  <a:lnTo>
                    <a:pt x="3699103" y="151892"/>
                  </a:lnTo>
                  <a:lnTo>
                    <a:pt x="3703878" y="138976"/>
                  </a:lnTo>
                  <a:lnTo>
                    <a:pt x="3699306" y="126047"/>
                  </a:lnTo>
                  <a:lnTo>
                    <a:pt x="3685171" y="120180"/>
                  </a:lnTo>
                  <a:lnTo>
                    <a:pt x="3264128" y="120180"/>
                  </a:lnTo>
                  <a:lnTo>
                    <a:pt x="3250196" y="126047"/>
                  </a:lnTo>
                  <a:lnTo>
                    <a:pt x="3245421" y="138976"/>
                  </a:lnTo>
                  <a:lnTo>
                    <a:pt x="3250006" y="151892"/>
                  </a:lnTo>
                  <a:lnTo>
                    <a:pt x="3264128" y="157772"/>
                  </a:lnTo>
                  <a:lnTo>
                    <a:pt x="3432276" y="157772"/>
                  </a:lnTo>
                  <a:lnTo>
                    <a:pt x="3432276" y="479704"/>
                  </a:lnTo>
                  <a:lnTo>
                    <a:pt x="3199206" y="479704"/>
                  </a:lnTo>
                  <a:lnTo>
                    <a:pt x="3185274" y="485470"/>
                  </a:lnTo>
                  <a:lnTo>
                    <a:pt x="3180499" y="498144"/>
                  </a:lnTo>
                  <a:lnTo>
                    <a:pt x="3185083" y="510832"/>
                  </a:lnTo>
                  <a:lnTo>
                    <a:pt x="3199206" y="516597"/>
                  </a:lnTo>
                  <a:lnTo>
                    <a:pt x="3748049" y="516597"/>
                  </a:lnTo>
                  <a:lnTo>
                    <a:pt x="3761981" y="510832"/>
                  </a:lnTo>
                  <a:lnTo>
                    <a:pt x="3766756" y="498144"/>
                  </a:lnTo>
                  <a:close/>
                </a:path>
                <a:path w="4407534" h="1181735">
                  <a:moveTo>
                    <a:pt x="4006456" y="135204"/>
                  </a:moveTo>
                  <a:lnTo>
                    <a:pt x="4005580" y="126136"/>
                  </a:lnTo>
                  <a:lnTo>
                    <a:pt x="4001935" y="119494"/>
                  </a:lnTo>
                  <a:lnTo>
                    <a:pt x="3995610" y="115404"/>
                  </a:lnTo>
                  <a:lnTo>
                    <a:pt x="3986644" y="114020"/>
                  </a:lnTo>
                  <a:lnTo>
                    <a:pt x="3951795" y="114020"/>
                  </a:lnTo>
                  <a:lnTo>
                    <a:pt x="3928237" y="188937"/>
                  </a:lnTo>
                  <a:lnTo>
                    <a:pt x="3923169" y="240639"/>
                  </a:lnTo>
                  <a:lnTo>
                    <a:pt x="3915283" y="290042"/>
                  </a:lnTo>
                  <a:lnTo>
                    <a:pt x="3903776" y="337527"/>
                  </a:lnTo>
                  <a:lnTo>
                    <a:pt x="3887838" y="383476"/>
                  </a:lnTo>
                  <a:lnTo>
                    <a:pt x="3866692" y="428256"/>
                  </a:lnTo>
                  <a:lnTo>
                    <a:pt x="3839514" y="472274"/>
                  </a:lnTo>
                  <a:lnTo>
                    <a:pt x="3805517" y="515912"/>
                  </a:lnTo>
                  <a:lnTo>
                    <a:pt x="3800525" y="523367"/>
                  </a:lnTo>
                  <a:lnTo>
                    <a:pt x="3798862" y="530352"/>
                  </a:lnTo>
                  <a:lnTo>
                    <a:pt x="3800525" y="536968"/>
                  </a:lnTo>
                  <a:lnTo>
                    <a:pt x="3805517" y="543255"/>
                  </a:lnTo>
                  <a:lnTo>
                    <a:pt x="3812019" y="547966"/>
                  </a:lnTo>
                  <a:lnTo>
                    <a:pt x="3819029" y="549668"/>
                  </a:lnTo>
                  <a:lnTo>
                    <a:pt x="3826281" y="548157"/>
                  </a:lnTo>
                  <a:lnTo>
                    <a:pt x="3872103" y="504875"/>
                  </a:lnTo>
                  <a:lnTo>
                    <a:pt x="3904716" y="464870"/>
                  </a:lnTo>
                  <a:lnTo>
                    <a:pt x="3931843" y="423189"/>
                  </a:lnTo>
                  <a:lnTo>
                    <a:pt x="3953980" y="379793"/>
                  </a:lnTo>
                  <a:lnTo>
                    <a:pt x="3971607" y="334619"/>
                  </a:lnTo>
                  <a:lnTo>
                    <a:pt x="3985183" y="287629"/>
                  </a:lnTo>
                  <a:lnTo>
                    <a:pt x="3995204" y="238760"/>
                  </a:lnTo>
                  <a:lnTo>
                    <a:pt x="4002138" y="187972"/>
                  </a:lnTo>
                  <a:lnTo>
                    <a:pt x="4006456" y="135204"/>
                  </a:lnTo>
                  <a:close/>
                </a:path>
                <a:path w="4407534" h="1181735">
                  <a:moveTo>
                    <a:pt x="4407230" y="251980"/>
                  </a:moveTo>
                  <a:lnTo>
                    <a:pt x="4406989" y="244576"/>
                  </a:lnTo>
                  <a:lnTo>
                    <a:pt x="4403687" y="238188"/>
                  </a:lnTo>
                  <a:lnTo>
                    <a:pt x="4397426" y="232956"/>
                  </a:lnTo>
                  <a:lnTo>
                    <a:pt x="4389590" y="229717"/>
                  </a:lnTo>
                  <a:lnTo>
                    <a:pt x="4382478" y="230136"/>
                  </a:lnTo>
                  <a:lnTo>
                    <a:pt x="4375988" y="234010"/>
                  </a:lnTo>
                  <a:lnTo>
                    <a:pt x="4370082" y="241147"/>
                  </a:lnTo>
                  <a:lnTo>
                    <a:pt x="4343108" y="282816"/>
                  </a:lnTo>
                  <a:lnTo>
                    <a:pt x="4314812" y="322186"/>
                  </a:lnTo>
                  <a:lnTo>
                    <a:pt x="4285031" y="359181"/>
                  </a:lnTo>
                  <a:lnTo>
                    <a:pt x="4253598" y="393661"/>
                  </a:lnTo>
                  <a:lnTo>
                    <a:pt x="4220388" y="425551"/>
                  </a:lnTo>
                  <a:lnTo>
                    <a:pt x="4185145" y="454774"/>
                  </a:lnTo>
                  <a:lnTo>
                    <a:pt x="4147947" y="481063"/>
                  </a:lnTo>
                  <a:lnTo>
                    <a:pt x="4147947" y="53187"/>
                  </a:lnTo>
                  <a:lnTo>
                    <a:pt x="4146575" y="44221"/>
                  </a:lnTo>
                  <a:lnTo>
                    <a:pt x="4142575" y="37820"/>
                  </a:lnTo>
                  <a:lnTo>
                    <a:pt x="4136136" y="33972"/>
                  </a:lnTo>
                  <a:lnTo>
                    <a:pt x="4127449" y="32689"/>
                  </a:lnTo>
                  <a:lnTo>
                    <a:pt x="4096004" y="32689"/>
                  </a:lnTo>
                  <a:lnTo>
                    <a:pt x="4087330" y="33972"/>
                  </a:lnTo>
                  <a:lnTo>
                    <a:pt x="4080891" y="37820"/>
                  </a:lnTo>
                  <a:lnTo>
                    <a:pt x="4076877" y="44221"/>
                  </a:lnTo>
                  <a:lnTo>
                    <a:pt x="4075493" y="53187"/>
                  </a:lnTo>
                  <a:lnTo>
                    <a:pt x="4075493" y="511136"/>
                  </a:lnTo>
                  <a:lnTo>
                    <a:pt x="4109669" y="547357"/>
                  </a:lnTo>
                  <a:lnTo>
                    <a:pt x="4123423" y="551789"/>
                  </a:lnTo>
                  <a:lnTo>
                    <a:pt x="4130332" y="551002"/>
                  </a:lnTo>
                  <a:lnTo>
                    <a:pt x="4137685" y="548030"/>
                  </a:lnTo>
                  <a:lnTo>
                    <a:pt x="4184332" y="519772"/>
                  </a:lnTo>
                  <a:lnTo>
                    <a:pt x="4226534" y="488569"/>
                  </a:lnTo>
                  <a:lnTo>
                    <a:pt x="4234993" y="481063"/>
                  </a:lnTo>
                  <a:lnTo>
                    <a:pt x="4264685" y="454723"/>
                  </a:lnTo>
                  <a:lnTo>
                    <a:pt x="4298912" y="418769"/>
                  </a:lnTo>
                  <a:lnTo>
                    <a:pt x="4329709" y="380949"/>
                  </a:lnTo>
                  <a:lnTo>
                    <a:pt x="4357332" y="341680"/>
                  </a:lnTo>
                  <a:lnTo>
                    <a:pt x="4382071" y="301332"/>
                  </a:lnTo>
                  <a:lnTo>
                    <a:pt x="4404258" y="260286"/>
                  </a:lnTo>
                  <a:lnTo>
                    <a:pt x="4407230" y="25198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1696" y="14706403"/>
              <a:ext cx="1441441" cy="1180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8828" y="3604895"/>
              <a:ext cx="2264797" cy="300665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0073" y="14816994"/>
              <a:ext cx="389733" cy="86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たらのムニエルバターソース 食・抗・たんぱく</dc:title>
  <dc:creator>夫松 遥那</dc:creator>
  <cp:lastModifiedBy>夫松 遥那</cp:lastModifiedBy>
  <cp:revision>1</cp:revision>
  <dcterms:created xsi:type="dcterms:W3CDTF">2023-07-04T08:24:05Z</dcterms:created>
  <dcterms:modified xsi:type="dcterms:W3CDTF">2023-07-05T04:53:15Z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2023-07-04T00:00:00Z</vt:filetime>
  </property>
  <property fmtid="{D5CDD505-2E9C-101B-9397-08002B2CF9AE}" pid="3" name="Creator">
    <vt:lpwstr>Adobe Illustrator 27.5 (Macintosh)</vt:lpwstr>
  </property>
  <property fmtid="{D5CDD505-2E9C-101B-9397-08002B2CF9AE}" pid="4" name="LastSaved">
    <vt:filetime>2023-07-04T00:00:00Z</vt:filetime>
  </property>
  <property fmtid="{D5CDD505-2E9C-101B-9397-08002B2CF9AE}" pid="5" name="Producer">
    <vt:lpwstr>Adobe PDF library 17.00</vt:lpwstr>
  </property>
</Properties>
</file>