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2563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2" y="0"/>
            <a:ext cx="7559034" cy="104359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ポジョ・アルベルト</dc:title>
  <dc:creator>吉本 理沙</dc:creator>
  <cp:lastModifiedBy>吉本 理沙</cp:lastModifiedBy>
  <cp:revision>1</cp:revision>
  <dcterms:created xsi:type="dcterms:W3CDTF">2023-08-01T06:23:00Z</dcterms:created>
  <dcterms:modified xsi:type="dcterms:W3CDTF">2023-08-01T06:23:34Z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2023-07-19T00:00:00Z</vt:filetime>
  </property>
  <property fmtid="{D5CDD505-2E9C-101B-9397-08002B2CF9AE}" pid="3" name="Creator">
    <vt:lpwstr>Adobe Illustrator 27.5 (Macintosh)</vt:lpwstr>
  </property>
  <property fmtid="{D5CDD505-2E9C-101B-9397-08002B2CF9AE}" pid="4" name="LastSaved">
    <vt:filetime>2023-08-01T00:00:00Z</vt:filetime>
  </property>
</Properties>
</file>