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3" r:id="rId1"/>
  </p:sldMasterIdLst>
  <p:notesMasterIdLst>
    <p:notesMasterId r:id="rId3"/>
  </p:notesMasterIdLst>
  <p:sldIdLst>
    <p:sldId id="270" r:id="rId2"/>
  </p:sldIdLst>
  <p:sldSz cx="6858000" cy="9906000" type="A4"/>
  <p:notesSz cx="6735763" cy="9866313"/>
  <p:defaultTextStyle>
    <a:defPPr>
      <a:defRPr lang="ja-JP"/>
    </a:defPPr>
    <a:lvl1pPr algn="l" defTabSz="913640" rtl="0" fontAlgn="base">
      <a:spcBef>
        <a:spcPct val="0"/>
      </a:spcBef>
      <a:spcAft>
        <a:spcPct val="0"/>
      </a:spcAft>
      <a:defRPr kumimoji="1" sz="1802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6565" indent="-309483" algn="l" defTabSz="913640" rtl="0" fontAlgn="base">
      <a:spcBef>
        <a:spcPct val="0"/>
      </a:spcBef>
      <a:spcAft>
        <a:spcPct val="0"/>
      </a:spcAft>
      <a:defRPr kumimoji="1" sz="1802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3640" indent="-619478" algn="l" defTabSz="913640" rtl="0" fontAlgn="base">
      <a:spcBef>
        <a:spcPct val="0"/>
      </a:spcBef>
      <a:spcAft>
        <a:spcPct val="0"/>
      </a:spcAft>
      <a:defRPr kumimoji="1" sz="1802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0715" indent="-929472" algn="l" defTabSz="913640" rtl="0" fontAlgn="base">
      <a:spcBef>
        <a:spcPct val="0"/>
      </a:spcBef>
      <a:spcAft>
        <a:spcPct val="0"/>
      </a:spcAft>
      <a:defRPr kumimoji="1" sz="1802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7791" indent="-1239466" algn="l" defTabSz="913640" rtl="0" fontAlgn="base">
      <a:spcBef>
        <a:spcPct val="0"/>
      </a:spcBef>
      <a:spcAft>
        <a:spcPct val="0"/>
      </a:spcAft>
      <a:defRPr kumimoji="1" sz="1802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735406" algn="l" defTabSz="294162" rtl="0" eaLnBrk="1" latinLnBrk="0" hangingPunct="1">
      <a:defRPr kumimoji="1" sz="1802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882487" algn="l" defTabSz="294162" rtl="0" eaLnBrk="1" latinLnBrk="0" hangingPunct="1">
      <a:defRPr kumimoji="1" sz="1802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1029569" algn="l" defTabSz="294162" rtl="0" eaLnBrk="1" latinLnBrk="0" hangingPunct="1">
      <a:defRPr kumimoji="1" sz="1802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1176650" algn="l" defTabSz="294162" rtl="0" eaLnBrk="1" latinLnBrk="0" hangingPunct="1">
      <a:defRPr kumimoji="1" sz="1802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E2237"/>
    <a:srgbClr val="082765"/>
    <a:srgbClr val="2F8345"/>
    <a:srgbClr val="AE1611"/>
    <a:srgbClr val="0B2967"/>
    <a:srgbClr val="3E4113"/>
    <a:srgbClr val="E6E6E6"/>
    <a:srgbClr val="202042"/>
    <a:srgbClr val="C9C9E5"/>
    <a:srgbClr val="E2F1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95923" autoAdjust="0"/>
  </p:normalViewPr>
  <p:slideViewPr>
    <p:cSldViewPr snapToGrid="0">
      <p:cViewPr>
        <p:scale>
          <a:sx n="75" d="100"/>
          <a:sy n="75" d="100"/>
        </p:scale>
        <p:origin x="1963" y="-365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2" d="100"/>
          <a:sy n="62" d="100"/>
        </p:scale>
        <p:origin x="2693" y="7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5"/>
            <a:ext cx="2919356" cy="495525"/>
          </a:xfrm>
          <a:prstGeom prst="rect">
            <a:avLst/>
          </a:prstGeom>
        </p:spPr>
        <p:txBody>
          <a:bodyPr vert="horz" lIns="90683" tIns="45341" rIns="90683" bIns="45341" rtlCol="0"/>
          <a:lstStyle>
            <a:lvl1pPr algn="l" defTabSz="281793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836" y="5"/>
            <a:ext cx="2919356" cy="495525"/>
          </a:xfrm>
          <a:prstGeom prst="rect">
            <a:avLst/>
          </a:prstGeom>
        </p:spPr>
        <p:txBody>
          <a:bodyPr vert="horz" lIns="90683" tIns="45341" rIns="90683" bIns="45341" rtlCol="0"/>
          <a:lstStyle>
            <a:lvl1pPr algn="r" defTabSz="2817936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F3CA139E-2583-4B26-A050-17747ADD8A08}" type="datetimeFigureOut">
              <a:rPr lang="ja-JP" altLang="en-US"/>
              <a:pPr>
                <a:defRPr/>
              </a:pPr>
              <a:t>2023/7/5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4563" y="1231900"/>
            <a:ext cx="2306637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83" tIns="45341" rIns="90683" bIns="45341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9" y="4748521"/>
            <a:ext cx="5388609" cy="3885294"/>
          </a:xfrm>
          <a:prstGeom prst="rect">
            <a:avLst/>
          </a:prstGeom>
        </p:spPr>
        <p:txBody>
          <a:bodyPr vert="horz" lIns="90683" tIns="45341" rIns="90683" bIns="45341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370793"/>
            <a:ext cx="2919356" cy="495525"/>
          </a:xfrm>
          <a:prstGeom prst="rect">
            <a:avLst/>
          </a:prstGeom>
        </p:spPr>
        <p:txBody>
          <a:bodyPr vert="horz" lIns="90683" tIns="45341" rIns="90683" bIns="45341" rtlCol="0" anchor="b"/>
          <a:lstStyle>
            <a:lvl1pPr algn="l" defTabSz="281793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836" y="9370793"/>
            <a:ext cx="2919356" cy="495525"/>
          </a:xfrm>
          <a:prstGeom prst="rect">
            <a:avLst/>
          </a:prstGeom>
        </p:spPr>
        <p:txBody>
          <a:bodyPr vert="horz" lIns="90683" tIns="45341" rIns="90683" bIns="45341" rtlCol="0" anchor="b"/>
          <a:lstStyle>
            <a:lvl1pPr algn="r" defTabSz="2817936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F6DF0DD7-F0C1-4171-8C83-683C50B84A6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623574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13640" rtl="0" fontAlgn="base">
      <a:spcBef>
        <a:spcPct val="30000"/>
      </a:spcBef>
      <a:spcAft>
        <a:spcPct val="0"/>
      </a:spcAft>
      <a:defRPr kumimoji="1" sz="1190" kern="1200">
        <a:solidFill>
          <a:schemeClr val="tx1"/>
        </a:solidFill>
        <a:latin typeface="+mn-lt"/>
        <a:ea typeface="+mn-ea"/>
        <a:cs typeface="+mn-cs"/>
      </a:defRPr>
    </a:lvl1pPr>
    <a:lvl2pPr marL="456565" algn="l" defTabSz="913640" rtl="0" fontAlgn="base">
      <a:spcBef>
        <a:spcPct val="30000"/>
      </a:spcBef>
      <a:spcAft>
        <a:spcPct val="0"/>
      </a:spcAft>
      <a:defRPr kumimoji="1" sz="1190" kern="1200">
        <a:solidFill>
          <a:schemeClr val="tx1"/>
        </a:solidFill>
        <a:latin typeface="+mn-lt"/>
        <a:ea typeface="+mn-ea"/>
        <a:cs typeface="+mn-cs"/>
      </a:defRPr>
    </a:lvl2pPr>
    <a:lvl3pPr marL="913640" algn="l" defTabSz="913640" rtl="0" fontAlgn="base">
      <a:spcBef>
        <a:spcPct val="30000"/>
      </a:spcBef>
      <a:spcAft>
        <a:spcPct val="0"/>
      </a:spcAft>
      <a:defRPr kumimoji="1" sz="1190" kern="1200">
        <a:solidFill>
          <a:schemeClr val="tx1"/>
        </a:solidFill>
        <a:latin typeface="+mn-lt"/>
        <a:ea typeface="+mn-ea"/>
        <a:cs typeface="+mn-cs"/>
      </a:defRPr>
    </a:lvl3pPr>
    <a:lvl4pPr marL="1370715" algn="l" defTabSz="913640" rtl="0" fontAlgn="base">
      <a:spcBef>
        <a:spcPct val="30000"/>
      </a:spcBef>
      <a:spcAft>
        <a:spcPct val="0"/>
      </a:spcAft>
      <a:defRPr kumimoji="1" sz="1190" kern="1200">
        <a:solidFill>
          <a:schemeClr val="tx1"/>
        </a:solidFill>
        <a:latin typeface="+mn-lt"/>
        <a:ea typeface="+mn-ea"/>
        <a:cs typeface="+mn-cs"/>
      </a:defRPr>
    </a:lvl4pPr>
    <a:lvl5pPr marL="1827791" algn="l" defTabSz="913640" rtl="0" fontAlgn="base">
      <a:spcBef>
        <a:spcPct val="30000"/>
      </a:spcBef>
      <a:spcAft>
        <a:spcPct val="0"/>
      </a:spcAft>
      <a:defRPr kumimoji="1" sz="1190" kern="1200">
        <a:solidFill>
          <a:schemeClr val="tx1"/>
        </a:solidFill>
        <a:latin typeface="+mn-lt"/>
        <a:ea typeface="+mn-ea"/>
        <a:cs typeface="+mn-cs"/>
      </a:defRPr>
    </a:lvl5pPr>
    <a:lvl6pPr marL="2285278" algn="l" defTabSz="914111" rtl="0" eaLnBrk="1" latinLnBrk="0" hangingPunct="1">
      <a:defRPr kumimoji="1" sz="1190" kern="1200">
        <a:solidFill>
          <a:schemeClr val="tx1"/>
        </a:solidFill>
        <a:latin typeface="+mn-lt"/>
        <a:ea typeface="+mn-ea"/>
        <a:cs typeface="+mn-cs"/>
      </a:defRPr>
    </a:lvl6pPr>
    <a:lvl7pPr marL="2742334" algn="l" defTabSz="914111" rtl="0" eaLnBrk="1" latinLnBrk="0" hangingPunct="1">
      <a:defRPr kumimoji="1" sz="1190" kern="1200">
        <a:solidFill>
          <a:schemeClr val="tx1"/>
        </a:solidFill>
        <a:latin typeface="+mn-lt"/>
        <a:ea typeface="+mn-ea"/>
        <a:cs typeface="+mn-cs"/>
      </a:defRPr>
    </a:lvl7pPr>
    <a:lvl8pPr marL="3199389" algn="l" defTabSz="914111" rtl="0" eaLnBrk="1" latinLnBrk="0" hangingPunct="1">
      <a:defRPr kumimoji="1" sz="1190" kern="1200">
        <a:solidFill>
          <a:schemeClr val="tx1"/>
        </a:solidFill>
        <a:latin typeface="+mn-lt"/>
        <a:ea typeface="+mn-ea"/>
        <a:cs typeface="+mn-cs"/>
      </a:defRPr>
    </a:lvl8pPr>
    <a:lvl9pPr marL="3656444" algn="l" defTabSz="914111" rtl="0" eaLnBrk="1" latinLnBrk="0" hangingPunct="1">
      <a:defRPr kumimoji="1" sz="119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6DF0DD7-F0C1-4171-8C83-683C50B84A60}" type="slidenum">
              <a:rPr lang="ja-JP" altLang="en-US" smtClean="0"/>
              <a:pPr>
                <a:defRPr/>
              </a:pPr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912601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71714" y="9181485"/>
            <a:ext cx="1542647" cy="52752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B32FDE-4578-4267-A660-EDCD7A5684F2}" type="datetimeFigureOut">
              <a:rPr lang="en-US"/>
              <a:pPr>
                <a:defRPr/>
              </a:pPr>
              <a:t>7/5/2023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889" y="9181485"/>
            <a:ext cx="2314222" cy="52752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639" y="9181485"/>
            <a:ext cx="1542647" cy="52752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9B6610-1176-4175-8DD0-33F8C8E4273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正方形/長方形 27"/>
          <p:cNvSpPr/>
          <p:nvPr userDrawn="1"/>
        </p:nvSpPr>
        <p:spPr>
          <a:xfrm>
            <a:off x="0" y="3692108"/>
            <a:ext cx="6858000" cy="2080979"/>
          </a:xfrm>
          <a:prstGeom prst="rect">
            <a:avLst/>
          </a:prstGeom>
          <a:solidFill>
            <a:srgbClr val="AE16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正方形/長方形 28"/>
          <p:cNvSpPr/>
          <p:nvPr userDrawn="1"/>
        </p:nvSpPr>
        <p:spPr>
          <a:xfrm>
            <a:off x="0" y="5744042"/>
            <a:ext cx="6858000" cy="2080979"/>
          </a:xfrm>
          <a:prstGeom prst="rect">
            <a:avLst/>
          </a:prstGeom>
          <a:solidFill>
            <a:srgbClr val="2F83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正方形/長方形 29"/>
          <p:cNvSpPr/>
          <p:nvPr userDrawn="1"/>
        </p:nvSpPr>
        <p:spPr>
          <a:xfrm>
            <a:off x="0" y="7825021"/>
            <a:ext cx="6858000" cy="2080979"/>
          </a:xfrm>
          <a:prstGeom prst="rect">
            <a:avLst/>
          </a:prstGeom>
          <a:solidFill>
            <a:srgbClr val="5E22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 userDrawn="1"/>
        </p:nvSpPr>
        <p:spPr>
          <a:xfrm>
            <a:off x="0" y="1611129"/>
            <a:ext cx="6858000" cy="2080979"/>
          </a:xfrm>
          <a:prstGeom prst="rect">
            <a:avLst/>
          </a:prstGeom>
          <a:solidFill>
            <a:srgbClr val="0827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iming>
    <p:tnLst>
      <p:par>
        <p:cTn id="1" dur="indefinite" restart="never" nodeType="tmRoot"/>
      </p:par>
    </p:tnLst>
  </p:timing>
  <p:txStyles>
    <p:titleStyle>
      <a:lvl1pPr algn="l" defTabSz="2166938" rtl="0" fontAlgn="base">
        <a:lnSpc>
          <a:spcPct val="90000"/>
        </a:lnSpc>
        <a:spcBef>
          <a:spcPct val="0"/>
        </a:spcBef>
        <a:spcAft>
          <a:spcPct val="0"/>
        </a:spcAft>
        <a:defRPr kumimoji="1" sz="10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2166938" rtl="0" fontAlgn="base">
        <a:lnSpc>
          <a:spcPct val="90000"/>
        </a:lnSpc>
        <a:spcBef>
          <a:spcPct val="0"/>
        </a:spcBef>
        <a:spcAft>
          <a:spcPct val="0"/>
        </a:spcAft>
        <a:defRPr kumimoji="1" sz="10400">
          <a:solidFill>
            <a:schemeClr val="tx1"/>
          </a:solidFill>
          <a:latin typeface="Calibri Light"/>
          <a:ea typeface="ＭＳ Ｐゴシック" charset="-128"/>
        </a:defRPr>
      </a:lvl2pPr>
      <a:lvl3pPr algn="l" defTabSz="2166938" rtl="0" fontAlgn="base">
        <a:lnSpc>
          <a:spcPct val="90000"/>
        </a:lnSpc>
        <a:spcBef>
          <a:spcPct val="0"/>
        </a:spcBef>
        <a:spcAft>
          <a:spcPct val="0"/>
        </a:spcAft>
        <a:defRPr kumimoji="1" sz="10400">
          <a:solidFill>
            <a:schemeClr val="tx1"/>
          </a:solidFill>
          <a:latin typeface="Calibri Light"/>
          <a:ea typeface="ＭＳ Ｐゴシック" charset="-128"/>
        </a:defRPr>
      </a:lvl3pPr>
      <a:lvl4pPr algn="l" defTabSz="2166938" rtl="0" fontAlgn="base">
        <a:lnSpc>
          <a:spcPct val="90000"/>
        </a:lnSpc>
        <a:spcBef>
          <a:spcPct val="0"/>
        </a:spcBef>
        <a:spcAft>
          <a:spcPct val="0"/>
        </a:spcAft>
        <a:defRPr kumimoji="1" sz="10400">
          <a:solidFill>
            <a:schemeClr val="tx1"/>
          </a:solidFill>
          <a:latin typeface="Calibri Light"/>
          <a:ea typeface="ＭＳ Ｐゴシック" charset="-128"/>
        </a:defRPr>
      </a:lvl4pPr>
      <a:lvl5pPr algn="l" defTabSz="2166938" rtl="0" fontAlgn="base">
        <a:lnSpc>
          <a:spcPct val="90000"/>
        </a:lnSpc>
        <a:spcBef>
          <a:spcPct val="0"/>
        </a:spcBef>
        <a:spcAft>
          <a:spcPct val="0"/>
        </a:spcAft>
        <a:defRPr kumimoji="1" sz="10400">
          <a:solidFill>
            <a:schemeClr val="tx1"/>
          </a:solidFill>
          <a:latin typeface="Calibri Light"/>
          <a:ea typeface="ＭＳ Ｐゴシック" charset="-128"/>
        </a:defRPr>
      </a:lvl5pPr>
      <a:lvl6pPr marL="457200" algn="l" defTabSz="2166938" rtl="0" fontAlgn="base">
        <a:lnSpc>
          <a:spcPct val="90000"/>
        </a:lnSpc>
        <a:spcBef>
          <a:spcPct val="0"/>
        </a:spcBef>
        <a:spcAft>
          <a:spcPct val="0"/>
        </a:spcAft>
        <a:defRPr kumimoji="1" sz="10400">
          <a:solidFill>
            <a:schemeClr val="tx1"/>
          </a:solidFill>
          <a:latin typeface="Calibri Light"/>
          <a:ea typeface="ＭＳ Ｐゴシック" charset="-128"/>
        </a:defRPr>
      </a:lvl6pPr>
      <a:lvl7pPr marL="914400" algn="l" defTabSz="2166938" rtl="0" fontAlgn="base">
        <a:lnSpc>
          <a:spcPct val="90000"/>
        </a:lnSpc>
        <a:spcBef>
          <a:spcPct val="0"/>
        </a:spcBef>
        <a:spcAft>
          <a:spcPct val="0"/>
        </a:spcAft>
        <a:defRPr kumimoji="1" sz="10400">
          <a:solidFill>
            <a:schemeClr val="tx1"/>
          </a:solidFill>
          <a:latin typeface="Calibri Light"/>
          <a:ea typeface="ＭＳ Ｐゴシック" charset="-128"/>
        </a:defRPr>
      </a:lvl7pPr>
      <a:lvl8pPr marL="1371600" algn="l" defTabSz="2166938" rtl="0" fontAlgn="base">
        <a:lnSpc>
          <a:spcPct val="90000"/>
        </a:lnSpc>
        <a:spcBef>
          <a:spcPct val="0"/>
        </a:spcBef>
        <a:spcAft>
          <a:spcPct val="0"/>
        </a:spcAft>
        <a:defRPr kumimoji="1" sz="10400">
          <a:solidFill>
            <a:schemeClr val="tx1"/>
          </a:solidFill>
          <a:latin typeface="Calibri Light"/>
          <a:ea typeface="ＭＳ Ｐゴシック" charset="-128"/>
        </a:defRPr>
      </a:lvl8pPr>
      <a:lvl9pPr marL="1828800" algn="l" defTabSz="2166938" rtl="0" fontAlgn="base">
        <a:lnSpc>
          <a:spcPct val="90000"/>
        </a:lnSpc>
        <a:spcBef>
          <a:spcPct val="0"/>
        </a:spcBef>
        <a:spcAft>
          <a:spcPct val="0"/>
        </a:spcAft>
        <a:defRPr kumimoji="1" sz="10400">
          <a:solidFill>
            <a:schemeClr val="tx1"/>
          </a:solidFill>
          <a:latin typeface="Calibri Light"/>
          <a:ea typeface="ＭＳ Ｐゴシック" charset="-128"/>
        </a:defRPr>
      </a:lvl9pPr>
    </p:titleStyle>
    <p:bodyStyle>
      <a:lvl1pPr marL="541338" indent="-541338" algn="l" defTabSz="2166938" rtl="0" fontAlgn="base">
        <a:lnSpc>
          <a:spcPct val="90000"/>
        </a:lnSpc>
        <a:spcBef>
          <a:spcPts val="2375"/>
        </a:spcBef>
        <a:spcAft>
          <a:spcPct val="0"/>
        </a:spcAft>
        <a:buFont typeface="Arial" charset="0"/>
        <a:buChar char="•"/>
        <a:defRPr kumimoji="1" sz="6600" kern="1200">
          <a:solidFill>
            <a:schemeClr val="tx1"/>
          </a:solidFill>
          <a:latin typeface="+mn-lt"/>
          <a:ea typeface="+mn-ea"/>
          <a:cs typeface="+mn-cs"/>
        </a:defRPr>
      </a:lvl1pPr>
      <a:lvl2pPr marL="1625600" indent="-541338" algn="l" defTabSz="2166938" rtl="0" fontAlgn="base">
        <a:lnSpc>
          <a:spcPct val="90000"/>
        </a:lnSpc>
        <a:spcBef>
          <a:spcPts val="1188"/>
        </a:spcBef>
        <a:spcAft>
          <a:spcPct val="0"/>
        </a:spcAft>
        <a:buFont typeface="Arial" charset="0"/>
        <a:buChar char="•"/>
        <a:defRPr kumimoji="1" sz="5700" kern="1200">
          <a:solidFill>
            <a:schemeClr val="tx1"/>
          </a:solidFill>
          <a:latin typeface="+mn-lt"/>
          <a:ea typeface="+mn-ea"/>
          <a:cs typeface="+mn-cs"/>
        </a:defRPr>
      </a:lvl2pPr>
      <a:lvl3pPr marL="2709863" indent="-541338" algn="l" defTabSz="2166938" rtl="0" fontAlgn="base">
        <a:lnSpc>
          <a:spcPct val="90000"/>
        </a:lnSpc>
        <a:spcBef>
          <a:spcPts val="1188"/>
        </a:spcBef>
        <a:spcAft>
          <a:spcPct val="0"/>
        </a:spcAft>
        <a:buFont typeface="Arial" charset="0"/>
        <a:buChar char="•"/>
        <a:defRPr kumimoji="1" sz="4700" kern="1200">
          <a:solidFill>
            <a:schemeClr val="tx1"/>
          </a:solidFill>
          <a:latin typeface="+mn-lt"/>
          <a:ea typeface="+mn-ea"/>
          <a:cs typeface="+mn-cs"/>
        </a:defRPr>
      </a:lvl3pPr>
      <a:lvl4pPr marL="3794125" indent="-541338" algn="l" defTabSz="2166938" rtl="0" fontAlgn="base">
        <a:lnSpc>
          <a:spcPct val="90000"/>
        </a:lnSpc>
        <a:spcBef>
          <a:spcPts val="1188"/>
        </a:spcBef>
        <a:spcAft>
          <a:spcPct val="0"/>
        </a:spcAft>
        <a:buFont typeface="Arial" charset="0"/>
        <a:buChar char="•"/>
        <a:defRPr kumimoji="1" sz="4300" kern="1200">
          <a:solidFill>
            <a:schemeClr val="tx1"/>
          </a:solidFill>
          <a:latin typeface="+mn-lt"/>
          <a:ea typeface="+mn-ea"/>
          <a:cs typeface="+mn-cs"/>
        </a:defRPr>
      </a:lvl4pPr>
      <a:lvl5pPr marL="4876800" indent="-541338" algn="l" defTabSz="2166938" rtl="0" fontAlgn="base">
        <a:lnSpc>
          <a:spcPct val="90000"/>
        </a:lnSpc>
        <a:spcBef>
          <a:spcPts val="1188"/>
        </a:spcBef>
        <a:spcAft>
          <a:spcPct val="0"/>
        </a:spcAft>
        <a:buFont typeface="Arial" charset="0"/>
        <a:buChar char="•"/>
        <a:defRPr kumimoji="1" sz="4300" kern="1200">
          <a:solidFill>
            <a:schemeClr val="tx1"/>
          </a:solidFill>
          <a:latin typeface="+mn-lt"/>
          <a:ea typeface="+mn-ea"/>
          <a:cs typeface="+mn-cs"/>
        </a:defRPr>
      </a:lvl5pPr>
      <a:lvl6pPr marL="5962270" indent="-542026" algn="l" defTabSz="2168098" rtl="0" eaLnBrk="1" latinLnBrk="0" hangingPunct="1">
        <a:lnSpc>
          <a:spcPct val="90000"/>
        </a:lnSpc>
        <a:spcBef>
          <a:spcPts val="1185"/>
        </a:spcBef>
        <a:buFont typeface="Arial" panose="020B0604020202020204" pitchFamily="34" charset="0"/>
        <a:buChar char="•"/>
        <a:defRPr kumimoji="1" sz="4300" kern="1200">
          <a:solidFill>
            <a:schemeClr val="tx1"/>
          </a:solidFill>
          <a:latin typeface="+mn-lt"/>
          <a:ea typeface="+mn-ea"/>
          <a:cs typeface="+mn-cs"/>
        </a:defRPr>
      </a:lvl6pPr>
      <a:lvl7pPr marL="7046322" indent="-542026" algn="l" defTabSz="2168098" rtl="0" eaLnBrk="1" latinLnBrk="0" hangingPunct="1">
        <a:lnSpc>
          <a:spcPct val="90000"/>
        </a:lnSpc>
        <a:spcBef>
          <a:spcPts val="1185"/>
        </a:spcBef>
        <a:buFont typeface="Arial" panose="020B0604020202020204" pitchFamily="34" charset="0"/>
        <a:buChar char="•"/>
        <a:defRPr kumimoji="1" sz="4300" kern="1200">
          <a:solidFill>
            <a:schemeClr val="tx1"/>
          </a:solidFill>
          <a:latin typeface="+mn-lt"/>
          <a:ea typeface="+mn-ea"/>
          <a:cs typeface="+mn-cs"/>
        </a:defRPr>
      </a:lvl7pPr>
      <a:lvl8pPr marL="8130371" indent="-542026" algn="l" defTabSz="2168098" rtl="0" eaLnBrk="1" latinLnBrk="0" hangingPunct="1">
        <a:lnSpc>
          <a:spcPct val="90000"/>
        </a:lnSpc>
        <a:spcBef>
          <a:spcPts val="1185"/>
        </a:spcBef>
        <a:buFont typeface="Arial" panose="020B0604020202020204" pitchFamily="34" charset="0"/>
        <a:buChar char="•"/>
        <a:defRPr kumimoji="1" sz="4300" kern="1200">
          <a:solidFill>
            <a:schemeClr val="tx1"/>
          </a:solidFill>
          <a:latin typeface="+mn-lt"/>
          <a:ea typeface="+mn-ea"/>
          <a:cs typeface="+mn-cs"/>
        </a:defRPr>
      </a:lvl8pPr>
      <a:lvl9pPr marL="9214420" indent="-542026" algn="l" defTabSz="2168098" rtl="0" eaLnBrk="1" latinLnBrk="0" hangingPunct="1">
        <a:lnSpc>
          <a:spcPct val="90000"/>
        </a:lnSpc>
        <a:spcBef>
          <a:spcPts val="1185"/>
        </a:spcBef>
        <a:buFont typeface="Arial" panose="020B0604020202020204" pitchFamily="34" charset="0"/>
        <a:buChar char="•"/>
        <a:defRPr kumimoji="1" sz="4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68098" rtl="0" eaLnBrk="1" latinLnBrk="0" hangingPunct="1">
        <a:defRPr kumimoji="1"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1084049" algn="l" defTabSz="2168098" rtl="0" eaLnBrk="1" latinLnBrk="0" hangingPunct="1">
        <a:defRPr kumimoji="1"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2168098" algn="l" defTabSz="2168098" rtl="0" eaLnBrk="1" latinLnBrk="0" hangingPunct="1">
        <a:defRPr kumimoji="1"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3252147" algn="l" defTabSz="2168098" rtl="0" eaLnBrk="1" latinLnBrk="0" hangingPunct="1">
        <a:defRPr kumimoji="1" sz="4300" kern="1200">
          <a:solidFill>
            <a:schemeClr val="tx1"/>
          </a:solidFill>
          <a:latin typeface="+mn-lt"/>
          <a:ea typeface="+mn-ea"/>
          <a:cs typeface="+mn-cs"/>
        </a:defRPr>
      </a:lvl4pPr>
      <a:lvl5pPr marL="4336198" algn="l" defTabSz="2168098" rtl="0" eaLnBrk="1" latinLnBrk="0" hangingPunct="1">
        <a:defRPr kumimoji="1" sz="4300" kern="1200">
          <a:solidFill>
            <a:schemeClr val="tx1"/>
          </a:solidFill>
          <a:latin typeface="+mn-lt"/>
          <a:ea typeface="+mn-ea"/>
          <a:cs typeface="+mn-cs"/>
        </a:defRPr>
      </a:lvl5pPr>
      <a:lvl6pPr marL="5420247" algn="l" defTabSz="2168098" rtl="0" eaLnBrk="1" latinLnBrk="0" hangingPunct="1">
        <a:defRPr kumimoji="1" sz="4300" kern="1200">
          <a:solidFill>
            <a:schemeClr val="tx1"/>
          </a:solidFill>
          <a:latin typeface="+mn-lt"/>
          <a:ea typeface="+mn-ea"/>
          <a:cs typeface="+mn-cs"/>
        </a:defRPr>
      </a:lvl6pPr>
      <a:lvl7pPr marL="6504296" algn="l" defTabSz="2168098" rtl="0" eaLnBrk="1" latinLnBrk="0" hangingPunct="1">
        <a:defRPr kumimoji="1" sz="4300" kern="1200">
          <a:solidFill>
            <a:schemeClr val="tx1"/>
          </a:solidFill>
          <a:latin typeface="+mn-lt"/>
          <a:ea typeface="+mn-ea"/>
          <a:cs typeface="+mn-cs"/>
        </a:defRPr>
      </a:lvl7pPr>
      <a:lvl8pPr marL="7588345" algn="l" defTabSz="2168098" rtl="0" eaLnBrk="1" latinLnBrk="0" hangingPunct="1">
        <a:defRPr kumimoji="1" sz="4300" kern="1200">
          <a:solidFill>
            <a:schemeClr val="tx1"/>
          </a:solidFill>
          <a:latin typeface="+mn-lt"/>
          <a:ea typeface="+mn-ea"/>
          <a:cs typeface="+mn-cs"/>
        </a:defRPr>
      </a:lvl8pPr>
      <a:lvl9pPr marL="8672394" algn="l" defTabSz="2168098" rtl="0" eaLnBrk="1" latinLnBrk="0" hangingPunct="1">
        <a:defRPr kumimoji="1" sz="4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7.gif"/><Relationship Id="rId4" Type="http://schemas.openxmlformats.org/officeDocument/2006/relationships/image" Target="../media/image2.png"/><Relationship Id="rId9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9" name="図 19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7" r="18351" b="14127"/>
          <a:stretch/>
        </p:blipFill>
        <p:spPr>
          <a:xfrm>
            <a:off x="3615725" y="7823201"/>
            <a:ext cx="3267676" cy="2082799"/>
          </a:xfrm>
          <a:prstGeom prst="rect">
            <a:avLst/>
          </a:prstGeom>
        </p:spPr>
      </p:pic>
      <p:pic>
        <p:nvPicPr>
          <p:cNvPr id="203" name="図 202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84" r="17463" b="15805"/>
          <a:stretch/>
        </p:blipFill>
        <p:spPr>
          <a:xfrm>
            <a:off x="3425572" y="5676723"/>
            <a:ext cx="3417936" cy="2147112"/>
          </a:xfrm>
          <a:prstGeom prst="rect">
            <a:avLst/>
          </a:prstGeom>
        </p:spPr>
      </p:pic>
      <p:pic>
        <p:nvPicPr>
          <p:cNvPr id="204" name="図 203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85" r="16010" b="14892"/>
          <a:stretch/>
        </p:blipFill>
        <p:spPr>
          <a:xfrm>
            <a:off x="3628731" y="3611781"/>
            <a:ext cx="3274581" cy="2134375"/>
          </a:xfrm>
          <a:prstGeom prst="rect">
            <a:avLst/>
          </a:prstGeom>
        </p:spPr>
      </p:pic>
      <p:pic>
        <p:nvPicPr>
          <p:cNvPr id="205" name="図 204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044" r="17729" b="18875"/>
          <a:stretch/>
        </p:blipFill>
        <p:spPr>
          <a:xfrm>
            <a:off x="3543315" y="1597661"/>
            <a:ext cx="3350789" cy="2091864"/>
          </a:xfrm>
          <a:prstGeom prst="rect">
            <a:avLst/>
          </a:prstGeom>
        </p:spPr>
      </p:pic>
      <p:sp>
        <p:nvSpPr>
          <p:cNvPr id="170" name="テキスト ボックス 169"/>
          <p:cNvSpPr txBox="1"/>
          <p:nvPr/>
        </p:nvSpPr>
        <p:spPr>
          <a:xfrm>
            <a:off x="-151413" y="-363616"/>
            <a:ext cx="624348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3800" dirty="0">
                <a:gradFill flip="none" rotWithShape="1">
                  <a:gsLst>
                    <a:gs pos="0">
                      <a:srgbClr val="202042"/>
                    </a:gs>
                    <a:gs pos="50000">
                      <a:srgbClr val="C9C9E5"/>
                    </a:gs>
                    <a:gs pos="100000">
                      <a:schemeClr val="bg1">
                        <a:lumMod val="75000"/>
                        <a:tint val="23500"/>
                        <a:satMod val="160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Impact" panose="020B0806030902050204" pitchFamily="34" charset="0"/>
                <a:ea typeface="Meiryo UI" panose="020B0604030504040204" pitchFamily="50" charset="-128"/>
              </a:rPr>
              <a:t>RUGBY</a:t>
            </a:r>
            <a:endParaRPr lang="en-US" altLang="ja-JP" sz="13800" dirty="0" smtClean="0">
              <a:gradFill flip="none" rotWithShape="1">
                <a:gsLst>
                  <a:gs pos="0">
                    <a:srgbClr val="202042"/>
                  </a:gs>
                  <a:gs pos="50000">
                    <a:srgbClr val="C9C9E5"/>
                  </a:gs>
                  <a:gs pos="100000">
                    <a:schemeClr val="bg1">
                      <a:lumMod val="75000"/>
                      <a:tint val="23500"/>
                      <a:satMod val="160000"/>
                    </a:schemeClr>
                  </a:gs>
                </a:gsLst>
                <a:lin ang="5400000" scaled="1"/>
                <a:tileRect/>
              </a:gra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latin typeface="Impact" panose="020B0806030902050204" pitchFamily="34" charset="0"/>
              <a:ea typeface="Meiryo UI" panose="020B0604030504040204" pitchFamily="50" charset="-128"/>
            </a:endParaRPr>
          </a:p>
        </p:txBody>
      </p:sp>
      <p:sp>
        <p:nvSpPr>
          <p:cNvPr id="182" name="テキスト ボックス 181"/>
          <p:cNvSpPr txBox="1"/>
          <p:nvPr/>
        </p:nvSpPr>
        <p:spPr>
          <a:xfrm>
            <a:off x="1370831" y="-82106"/>
            <a:ext cx="566875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13800" dirty="0" smtClean="0">
                <a:gradFill flip="none" rotWithShape="1">
                  <a:gsLst>
                    <a:gs pos="0">
                      <a:srgbClr val="202042"/>
                    </a:gs>
                    <a:gs pos="50000">
                      <a:srgbClr val="C9C9E5"/>
                    </a:gs>
                    <a:gs pos="100000">
                      <a:schemeClr val="bg1">
                        <a:lumMod val="75000"/>
                        <a:tint val="23500"/>
                        <a:satMod val="160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Impact" panose="020B0806030902050204" pitchFamily="34" charset="0"/>
                <a:ea typeface="Meiryo UI" panose="020B0604030504040204" pitchFamily="50" charset="-128"/>
              </a:rPr>
              <a:t>JAPAN</a:t>
            </a:r>
          </a:p>
        </p:txBody>
      </p:sp>
      <p:grpSp>
        <p:nvGrpSpPr>
          <p:cNvPr id="20" name="グループ化 19"/>
          <p:cNvGrpSpPr/>
          <p:nvPr/>
        </p:nvGrpSpPr>
        <p:grpSpPr>
          <a:xfrm>
            <a:off x="5307049" y="164910"/>
            <a:ext cx="1687522" cy="1650010"/>
            <a:chOff x="8103950" y="3996629"/>
            <a:chExt cx="2888874" cy="2932718"/>
          </a:xfrm>
        </p:grpSpPr>
        <p:sp>
          <p:nvSpPr>
            <p:cNvPr id="19" name="角丸四角形 18"/>
            <p:cNvSpPr/>
            <p:nvPr/>
          </p:nvSpPr>
          <p:spPr>
            <a:xfrm rot="5400000">
              <a:off x="8196213" y="6439470"/>
              <a:ext cx="397614" cy="582139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800"/>
            </a:p>
          </p:txBody>
        </p:sp>
        <p:sp>
          <p:nvSpPr>
            <p:cNvPr id="160" name="角丸四角形 159"/>
            <p:cNvSpPr/>
            <p:nvPr/>
          </p:nvSpPr>
          <p:spPr>
            <a:xfrm rot="5400000">
              <a:off x="10502948" y="6439470"/>
              <a:ext cx="397614" cy="582139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800"/>
            </a:p>
          </p:txBody>
        </p:sp>
        <p:sp>
          <p:nvSpPr>
            <p:cNvPr id="171" name="正方形/長方形 170"/>
            <p:cNvSpPr/>
            <p:nvPr/>
          </p:nvSpPr>
          <p:spPr>
            <a:xfrm rot="5400000">
              <a:off x="9456306" y="4583138"/>
              <a:ext cx="59956" cy="20634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800"/>
            </a:p>
          </p:txBody>
        </p:sp>
        <p:sp>
          <p:nvSpPr>
            <p:cNvPr id="173" name="正方形/長方形 172"/>
            <p:cNvSpPr/>
            <p:nvPr/>
          </p:nvSpPr>
          <p:spPr>
            <a:xfrm rot="300000">
              <a:off x="8466281" y="3996629"/>
              <a:ext cx="59545" cy="241773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800"/>
            </a:p>
          </p:txBody>
        </p:sp>
        <p:sp>
          <p:nvSpPr>
            <p:cNvPr id="175" name="正方形/長方形 174"/>
            <p:cNvSpPr/>
            <p:nvPr/>
          </p:nvSpPr>
          <p:spPr>
            <a:xfrm rot="21300000" flipH="1">
              <a:off x="10455284" y="3996629"/>
              <a:ext cx="59545" cy="241773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800"/>
            </a:p>
          </p:txBody>
        </p:sp>
        <p:sp>
          <p:nvSpPr>
            <p:cNvPr id="177" name="正方形/長方形 176"/>
            <p:cNvSpPr/>
            <p:nvPr/>
          </p:nvSpPr>
          <p:spPr>
            <a:xfrm rot="300000">
              <a:off x="8285948" y="6265619"/>
              <a:ext cx="174551" cy="490838"/>
            </a:xfrm>
            <a:prstGeom prst="rect">
              <a:avLst/>
            </a:prstGeom>
            <a:solidFill>
              <a:srgbClr val="0B296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800"/>
            </a:p>
          </p:txBody>
        </p:sp>
        <p:sp>
          <p:nvSpPr>
            <p:cNvPr id="178" name="正方形/長方形 177"/>
            <p:cNvSpPr/>
            <p:nvPr/>
          </p:nvSpPr>
          <p:spPr>
            <a:xfrm rot="21300000" flipH="1">
              <a:off x="10526887" y="6259748"/>
              <a:ext cx="174551" cy="490838"/>
            </a:xfrm>
            <a:prstGeom prst="rect">
              <a:avLst/>
            </a:prstGeom>
            <a:solidFill>
              <a:srgbClr val="0B296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800"/>
            </a:p>
          </p:txBody>
        </p:sp>
      </p:grpSp>
      <p:grpSp>
        <p:nvGrpSpPr>
          <p:cNvPr id="183" name="グループ化 182"/>
          <p:cNvGrpSpPr/>
          <p:nvPr/>
        </p:nvGrpSpPr>
        <p:grpSpPr>
          <a:xfrm>
            <a:off x="5625433" y="645513"/>
            <a:ext cx="1043298" cy="996804"/>
            <a:chOff x="3876173" y="3056424"/>
            <a:chExt cx="1043298" cy="996804"/>
          </a:xfrm>
        </p:grpSpPr>
        <p:sp>
          <p:nvSpPr>
            <p:cNvPr id="184" name="楕円 3"/>
            <p:cNvSpPr/>
            <p:nvPr/>
          </p:nvSpPr>
          <p:spPr>
            <a:xfrm rot="19643241">
              <a:off x="3876173" y="3246913"/>
              <a:ext cx="1043298" cy="615827"/>
            </a:xfrm>
            <a:custGeom>
              <a:avLst/>
              <a:gdLst>
                <a:gd name="connsiteX0" fmla="*/ 0 w 1111327"/>
                <a:gd name="connsiteY0" fmla="*/ 327588 h 655175"/>
                <a:gd name="connsiteX1" fmla="*/ 555664 w 1111327"/>
                <a:gd name="connsiteY1" fmla="*/ 0 h 655175"/>
                <a:gd name="connsiteX2" fmla="*/ 1111328 w 1111327"/>
                <a:gd name="connsiteY2" fmla="*/ 327588 h 655175"/>
                <a:gd name="connsiteX3" fmla="*/ 555664 w 1111327"/>
                <a:gd name="connsiteY3" fmla="*/ 655176 h 655175"/>
                <a:gd name="connsiteX4" fmla="*/ 0 w 1111327"/>
                <a:gd name="connsiteY4" fmla="*/ 327588 h 655175"/>
                <a:gd name="connsiteX0" fmla="*/ 0 w 1111328"/>
                <a:gd name="connsiteY0" fmla="*/ 327588 h 655176"/>
                <a:gd name="connsiteX1" fmla="*/ 555664 w 1111328"/>
                <a:gd name="connsiteY1" fmla="*/ 0 h 655176"/>
                <a:gd name="connsiteX2" fmla="*/ 1111328 w 1111328"/>
                <a:gd name="connsiteY2" fmla="*/ 327588 h 655176"/>
                <a:gd name="connsiteX3" fmla="*/ 555664 w 1111328"/>
                <a:gd name="connsiteY3" fmla="*/ 655176 h 655176"/>
                <a:gd name="connsiteX4" fmla="*/ 0 w 1111328"/>
                <a:gd name="connsiteY4" fmla="*/ 327588 h 655176"/>
                <a:gd name="connsiteX0" fmla="*/ 0 w 1111328"/>
                <a:gd name="connsiteY0" fmla="*/ 327588 h 655176"/>
                <a:gd name="connsiteX1" fmla="*/ 555664 w 1111328"/>
                <a:gd name="connsiteY1" fmla="*/ 0 h 655176"/>
                <a:gd name="connsiteX2" fmla="*/ 1111328 w 1111328"/>
                <a:gd name="connsiteY2" fmla="*/ 327588 h 655176"/>
                <a:gd name="connsiteX3" fmla="*/ 555664 w 1111328"/>
                <a:gd name="connsiteY3" fmla="*/ 655176 h 655176"/>
                <a:gd name="connsiteX4" fmla="*/ 0 w 1111328"/>
                <a:gd name="connsiteY4" fmla="*/ 327588 h 655176"/>
                <a:gd name="connsiteX0" fmla="*/ 0 w 1111328"/>
                <a:gd name="connsiteY0" fmla="*/ 327588 h 655176"/>
                <a:gd name="connsiteX1" fmla="*/ 555664 w 1111328"/>
                <a:gd name="connsiteY1" fmla="*/ 0 h 655176"/>
                <a:gd name="connsiteX2" fmla="*/ 1111328 w 1111328"/>
                <a:gd name="connsiteY2" fmla="*/ 327588 h 655176"/>
                <a:gd name="connsiteX3" fmla="*/ 555664 w 1111328"/>
                <a:gd name="connsiteY3" fmla="*/ 655176 h 655176"/>
                <a:gd name="connsiteX4" fmla="*/ 0 w 1111328"/>
                <a:gd name="connsiteY4" fmla="*/ 327588 h 655176"/>
                <a:gd name="connsiteX0" fmla="*/ 0 w 1111328"/>
                <a:gd name="connsiteY0" fmla="*/ 327588 h 655176"/>
                <a:gd name="connsiteX1" fmla="*/ 555664 w 1111328"/>
                <a:gd name="connsiteY1" fmla="*/ 0 h 655176"/>
                <a:gd name="connsiteX2" fmla="*/ 1111328 w 1111328"/>
                <a:gd name="connsiteY2" fmla="*/ 327588 h 655176"/>
                <a:gd name="connsiteX3" fmla="*/ 555664 w 1111328"/>
                <a:gd name="connsiteY3" fmla="*/ 655176 h 655176"/>
                <a:gd name="connsiteX4" fmla="*/ 0 w 1111328"/>
                <a:gd name="connsiteY4" fmla="*/ 327588 h 655176"/>
                <a:gd name="connsiteX0" fmla="*/ 0 w 1111328"/>
                <a:gd name="connsiteY0" fmla="*/ 327588 h 655176"/>
                <a:gd name="connsiteX1" fmla="*/ 555664 w 1111328"/>
                <a:gd name="connsiteY1" fmla="*/ 0 h 655176"/>
                <a:gd name="connsiteX2" fmla="*/ 1111328 w 1111328"/>
                <a:gd name="connsiteY2" fmla="*/ 327588 h 655176"/>
                <a:gd name="connsiteX3" fmla="*/ 555664 w 1111328"/>
                <a:gd name="connsiteY3" fmla="*/ 655176 h 655176"/>
                <a:gd name="connsiteX4" fmla="*/ 0 w 1111328"/>
                <a:gd name="connsiteY4" fmla="*/ 327588 h 655176"/>
                <a:gd name="connsiteX0" fmla="*/ 0 w 1111328"/>
                <a:gd name="connsiteY0" fmla="*/ 327588 h 655176"/>
                <a:gd name="connsiteX1" fmla="*/ 555664 w 1111328"/>
                <a:gd name="connsiteY1" fmla="*/ 0 h 655176"/>
                <a:gd name="connsiteX2" fmla="*/ 1111328 w 1111328"/>
                <a:gd name="connsiteY2" fmla="*/ 327588 h 655176"/>
                <a:gd name="connsiteX3" fmla="*/ 555664 w 1111328"/>
                <a:gd name="connsiteY3" fmla="*/ 655176 h 655176"/>
                <a:gd name="connsiteX4" fmla="*/ 0 w 1111328"/>
                <a:gd name="connsiteY4" fmla="*/ 327588 h 655176"/>
                <a:gd name="connsiteX0" fmla="*/ 0 w 1111328"/>
                <a:gd name="connsiteY0" fmla="*/ 327588 h 655176"/>
                <a:gd name="connsiteX1" fmla="*/ 555664 w 1111328"/>
                <a:gd name="connsiteY1" fmla="*/ 0 h 655176"/>
                <a:gd name="connsiteX2" fmla="*/ 1111328 w 1111328"/>
                <a:gd name="connsiteY2" fmla="*/ 327588 h 655176"/>
                <a:gd name="connsiteX3" fmla="*/ 555664 w 1111328"/>
                <a:gd name="connsiteY3" fmla="*/ 655176 h 655176"/>
                <a:gd name="connsiteX4" fmla="*/ 0 w 1111328"/>
                <a:gd name="connsiteY4" fmla="*/ 327588 h 655176"/>
                <a:gd name="connsiteX0" fmla="*/ 0 w 1111328"/>
                <a:gd name="connsiteY0" fmla="*/ 327588 h 655176"/>
                <a:gd name="connsiteX1" fmla="*/ 555664 w 1111328"/>
                <a:gd name="connsiteY1" fmla="*/ 0 h 655176"/>
                <a:gd name="connsiteX2" fmla="*/ 1111328 w 1111328"/>
                <a:gd name="connsiteY2" fmla="*/ 327588 h 655176"/>
                <a:gd name="connsiteX3" fmla="*/ 555664 w 1111328"/>
                <a:gd name="connsiteY3" fmla="*/ 655176 h 655176"/>
                <a:gd name="connsiteX4" fmla="*/ 0 w 1111328"/>
                <a:gd name="connsiteY4" fmla="*/ 327588 h 655176"/>
                <a:gd name="connsiteX0" fmla="*/ 0 w 1111328"/>
                <a:gd name="connsiteY0" fmla="*/ 327588 h 655176"/>
                <a:gd name="connsiteX1" fmla="*/ 555664 w 1111328"/>
                <a:gd name="connsiteY1" fmla="*/ 0 h 655176"/>
                <a:gd name="connsiteX2" fmla="*/ 1111328 w 1111328"/>
                <a:gd name="connsiteY2" fmla="*/ 327588 h 655176"/>
                <a:gd name="connsiteX3" fmla="*/ 555664 w 1111328"/>
                <a:gd name="connsiteY3" fmla="*/ 655176 h 655176"/>
                <a:gd name="connsiteX4" fmla="*/ 0 w 1111328"/>
                <a:gd name="connsiteY4" fmla="*/ 327588 h 655176"/>
                <a:gd name="connsiteX0" fmla="*/ 0 w 1060668"/>
                <a:gd name="connsiteY0" fmla="*/ 323818 h 655178"/>
                <a:gd name="connsiteX1" fmla="*/ 505004 w 1060668"/>
                <a:gd name="connsiteY1" fmla="*/ 1 h 655178"/>
                <a:gd name="connsiteX2" fmla="*/ 1060668 w 1060668"/>
                <a:gd name="connsiteY2" fmla="*/ 327589 h 655178"/>
                <a:gd name="connsiteX3" fmla="*/ 505004 w 1060668"/>
                <a:gd name="connsiteY3" fmla="*/ 655177 h 655178"/>
                <a:gd name="connsiteX4" fmla="*/ 0 w 1060668"/>
                <a:gd name="connsiteY4" fmla="*/ 323818 h 655178"/>
                <a:gd name="connsiteX0" fmla="*/ 0 w 1060668"/>
                <a:gd name="connsiteY0" fmla="*/ 295235 h 626595"/>
                <a:gd name="connsiteX1" fmla="*/ 483699 w 1060668"/>
                <a:gd name="connsiteY1" fmla="*/ 2 h 626595"/>
                <a:gd name="connsiteX2" fmla="*/ 1060668 w 1060668"/>
                <a:gd name="connsiteY2" fmla="*/ 299006 h 626595"/>
                <a:gd name="connsiteX3" fmla="*/ 505004 w 1060668"/>
                <a:gd name="connsiteY3" fmla="*/ 626594 h 626595"/>
                <a:gd name="connsiteX4" fmla="*/ 0 w 1060668"/>
                <a:gd name="connsiteY4" fmla="*/ 295235 h 626595"/>
                <a:gd name="connsiteX0" fmla="*/ 0 w 1058873"/>
                <a:gd name="connsiteY0" fmla="*/ 295289 h 626706"/>
                <a:gd name="connsiteX1" fmla="*/ 483699 w 1058873"/>
                <a:gd name="connsiteY1" fmla="*/ 56 h 626706"/>
                <a:gd name="connsiteX2" fmla="*/ 1058873 w 1058873"/>
                <a:gd name="connsiteY2" fmla="*/ 316004 h 626706"/>
                <a:gd name="connsiteX3" fmla="*/ 505004 w 1058873"/>
                <a:gd name="connsiteY3" fmla="*/ 626648 h 626706"/>
                <a:gd name="connsiteX4" fmla="*/ 0 w 1058873"/>
                <a:gd name="connsiteY4" fmla="*/ 295289 h 626706"/>
                <a:gd name="connsiteX0" fmla="*/ 0 w 1058873"/>
                <a:gd name="connsiteY0" fmla="*/ 295289 h 626706"/>
                <a:gd name="connsiteX1" fmla="*/ 483699 w 1058873"/>
                <a:gd name="connsiteY1" fmla="*/ 56 h 626706"/>
                <a:gd name="connsiteX2" fmla="*/ 1058873 w 1058873"/>
                <a:gd name="connsiteY2" fmla="*/ 316004 h 626706"/>
                <a:gd name="connsiteX3" fmla="*/ 505004 w 1058873"/>
                <a:gd name="connsiteY3" fmla="*/ 626648 h 626706"/>
                <a:gd name="connsiteX4" fmla="*/ 0 w 1058873"/>
                <a:gd name="connsiteY4" fmla="*/ 295289 h 626706"/>
                <a:gd name="connsiteX0" fmla="*/ 0 w 1058873"/>
                <a:gd name="connsiteY0" fmla="*/ 295289 h 626721"/>
                <a:gd name="connsiteX1" fmla="*/ 483699 w 1058873"/>
                <a:gd name="connsiteY1" fmla="*/ 56 h 626721"/>
                <a:gd name="connsiteX2" fmla="*/ 1058873 w 1058873"/>
                <a:gd name="connsiteY2" fmla="*/ 316004 h 626721"/>
                <a:gd name="connsiteX3" fmla="*/ 505004 w 1058873"/>
                <a:gd name="connsiteY3" fmla="*/ 626648 h 626721"/>
                <a:gd name="connsiteX4" fmla="*/ 0 w 1058873"/>
                <a:gd name="connsiteY4" fmla="*/ 295289 h 626721"/>
                <a:gd name="connsiteX0" fmla="*/ 0 w 1043298"/>
                <a:gd name="connsiteY0" fmla="*/ 299204 h 626677"/>
                <a:gd name="connsiteX1" fmla="*/ 468124 w 1043298"/>
                <a:gd name="connsiteY1" fmla="*/ 37 h 626677"/>
                <a:gd name="connsiteX2" fmla="*/ 1043298 w 1043298"/>
                <a:gd name="connsiteY2" fmla="*/ 315985 h 626677"/>
                <a:gd name="connsiteX3" fmla="*/ 489429 w 1043298"/>
                <a:gd name="connsiteY3" fmla="*/ 626629 h 626677"/>
                <a:gd name="connsiteX4" fmla="*/ 0 w 1043298"/>
                <a:gd name="connsiteY4" fmla="*/ 299204 h 626677"/>
                <a:gd name="connsiteX0" fmla="*/ 0 w 1043298"/>
                <a:gd name="connsiteY0" fmla="*/ 299204 h 615812"/>
                <a:gd name="connsiteX1" fmla="*/ 468124 w 1043298"/>
                <a:gd name="connsiteY1" fmla="*/ 37 h 615812"/>
                <a:gd name="connsiteX2" fmla="*/ 1043298 w 1043298"/>
                <a:gd name="connsiteY2" fmla="*/ 315985 h 615812"/>
                <a:gd name="connsiteX3" fmla="*/ 505431 w 1043298"/>
                <a:gd name="connsiteY3" fmla="*/ 615759 h 615812"/>
                <a:gd name="connsiteX4" fmla="*/ 0 w 1043298"/>
                <a:gd name="connsiteY4" fmla="*/ 299204 h 615812"/>
                <a:gd name="connsiteX0" fmla="*/ 0 w 1043298"/>
                <a:gd name="connsiteY0" fmla="*/ 299204 h 615812"/>
                <a:gd name="connsiteX1" fmla="*/ 468124 w 1043298"/>
                <a:gd name="connsiteY1" fmla="*/ 37 h 615812"/>
                <a:gd name="connsiteX2" fmla="*/ 1043298 w 1043298"/>
                <a:gd name="connsiteY2" fmla="*/ 315985 h 615812"/>
                <a:gd name="connsiteX3" fmla="*/ 505431 w 1043298"/>
                <a:gd name="connsiteY3" fmla="*/ 615759 h 615812"/>
                <a:gd name="connsiteX4" fmla="*/ 0 w 1043298"/>
                <a:gd name="connsiteY4" fmla="*/ 299204 h 615812"/>
                <a:gd name="connsiteX0" fmla="*/ 0 w 1043298"/>
                <a:gd name="connsiteY0" fmla="*/ 299207 h 615815"/>
                <a:gd name="connsiteX1" fmla="*/ 468124 w 1043298"/>
                <a:gd name="connsiteY1" fmla="*/ 40 h 615815"/>
                <a:gd name="connsiteX2" fmla="*/ 1043298 w 1043298"/>
                <a:gd name="connsiteY2" fmla="*/ 315988 h 615815"/>
                <a:gd name="connsiteX3" fmla="*/ 505431 w 1043298"/>
                <a:gd name="connsiteY3" fmla="*/ 615762 h 615815"/>
                <a:gd name="connsiteX4" fmla="*/ 0 w 1043298"/>
                <a:gd name="connsiteY4" fmla="*/ 299207 h 615815"/>
                <a:gd name="connsiteX0" fmla="*/ 0 w 1043298"/>
                <a:gd name="connsiteY0" fmla="*/ 299221 h 615829"/>
                <a:gd name="connsiteX1" fmla="*/ 468124 w 1043298"/>
                <a:gd name="connsiteY1" fmla="*/ 54 h 615829"/>
                <a:gd name="connsiteX2" fmla="*/ 1043298 w 1043298"/>
                <a:gd name="connsiteY2" fmla="*/ 316002 h 615829"/>
                <a:gd name="connsiteX3" fmla="*/ 505431 w 1043298"/>
                <a:gd name="connsiteY3" fmla="*/ 615776 h 615829"/>
                <a:gd name="connsiteX4" fmla="*/ 0 w 1043298"/>
                <a:gd name="connsiteY4" fmla="*/ 299221 h 615829"/>
                <a:gd name="connsiteX0" fmla="*/ 0 w 1043298"/>
                <a:gd name="connsiteY0" fmla="*/ 299221 h 615827"/>
                <a:gd name="connsiteX1" fmla="*/ 468124 w 1043298"/>
                <a:gd name="connsiteY1" fmla="*/ 54 h 615827"/>
                <a:gd name="connsiteX2" fmla="*/ 1043298 w 1043298"/>
                <a:gd name="connsiteY2" fmla="*/ 316002 h 615827"/>
                <a:gd name="connsiteX3" fmla="*/ 505431 w 1043298"/>
                <a:gd name="connsiteY3" fmla="*/ 615776 h 615827"/>
                <a:gd name="connsiteX4" fmla="*/ 0 w 1043298"/>
                <a:gd name="connsiteY4" fmla="*/ 299221 h 6158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43298" h="615827">
                  <a:moveTo>
                    <a:pt x="0" y="299221"/>
                  </a:moveTo>
                  <a:cubicBezTo>
                    <a:pt x="86535" y="102052"/>
                    <a:pt x="294241" y="-2743"/>
                    <a:pt x="468124" y="54"/>
                  </a:cubicBezTo>
                  <a:cubicBezTo>
                    <a:pt x="642007" y="2851"/>
                    <a:pt x="964196" y="78606"/>
                    <a:pt x="1043298" y="316002"/>
                  </a:cubicBezTo>
                  <a:cubicBezTo>
                    <a:pt x="961384" y="507495"/>
                    <a:pt x="679314" y="618573"/>
                    <a:pt x="505431" y="615776"/>
                  </a:cubicBezTo>
                  <a:cubicBezTo>
                    <a:pt x="331548" y="612979"/>
                    <a:pt x="64351" y="454977"/>
                    <a:pt x="0" y="29922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800"/>
            </a:p>
          </p:txBody>
        </p:sp>
        <p:pic>
          <p:nvPicPr>
            <p:cNvPr id="185" name="図 184"/>
            <p:cNvPicPr>
              <a:picLocks noChangeAspect="1"/>
            </p:cNvPicPr>
            <p:nvPr/>
          </p:nvPicPr>
          <p:blipFill>
            <a:blip r:embed="rId7" cstate="print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backgroundRemoval t="4250" b="90000" l="833" r="97500">
                          <a14:foregroundMark x1="7833" y1="77250" x2="7833" y2="77250"/>
                          <a14:foregroundMark x1="87167" y1="25833" x2="87167" y2="25833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99420" y="3056424"/>
              <a:ext cx="996804" cy="996804"/>
            </a:xfrm>
            <a:prstGeom prst="rect">
              <a:avLst/>
            </a:prstGeom>
          </p:spPr>
        </p:pic>
      </p:grpSp>
      <p:sp>
        <p:nvSpPr>
          <p:cNvPr id="117" name="テキスト ボックス 116"/>
          <p:cNvSpPr txBox="1"/>
          <p:nvPr/>
        </p:nvSpPr>
        <p:spPr>
          <a:xfrm>
            <a:off x="-176859" y="1448335"/>
            <a:ext cx="4979596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400" b="1" dirty="0" smtClean="0">
                <a:solidFill>
                  <a:schemeClr val="bg1">
                    <a:lumMod val="75000"/>
                  </a:schemeClr>
                </a:solidFill>
                <a:latin typeface="Impact" panose="020B0806030902050204" pitchFamily="34" charset="0"/>
                <a:ea typeface="Meiryo UI" panose="020B0604030504040204" pitchFamily="50" charset="-128"/>
              </a:rPr>
              <a:t>0910</a:t>
            </a:r>
          </a:p>
        </p:txBody>
      </p:sp>
      <p:sp>
        <p:nvSpPr>
          <p:cNvPr id="118" name="テキスト ボックス 117"/>
          <p:cNvSpPr txBox="1"/>
          <p:nvPr/>
        </p:nvSpPr>
        <p:spPr>
          <a:xfrm>
            <a:off x="-203341" y="3399467"/>
            <a:ext cx="4979596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400" b="1" dirty="0" smtClean="0">
                <a:solidFill>
                  <a:schemeClr val="bg1">
                    <a:lumMod val="75000"/>
                  </a:schemeClr>
                </a:solidFill>
                <a:latin typeface="Impact" panose="020B0806030902050204" pitchFamily="34" charset="0"/>
                <a:ea typeface="Meiryo UI" panose="020B0604030504040204" pitchFamily="50" charset="-128"/>
              </a:rPr>
              <a:t>0917</a:t>
            </a:r>
          </a:p>
        </p:txBody>
      </p:sp>
      <p:sp>
        <p:nvSpPr>
          <p:cNvPr id="155" name="テキスト ボックス 154"/>
          <p:cNvSpPr txBox="1"/>
          <p:nvPr/>
        </p:nvSpPr>
        <p:spPr>
          <a:xfrm>
            <a:off x="-203341" y="5471386"/>
            <a:ext cx="4979596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400" b="1" dirty="0" smtClean="0">
                <a:solidFill>
                  <a:schemeClr val="bg1">
                    <a:lumMod val="75000"/>
                  </a:schemeClr>
                </a:solidFill>
                <a:latin typeface="Impact" panose="020B0806030902050204" pitchFamily="34" charset="0"/>
                <a:ea typeface="Meiryo UI" panose="020B0604030504040204" pitchFamily="50" charset="-128"/>
              </a:rPr>
              <a:t>0928</a:t>
            </a:r>
          </a:p>
        </p:txBody>
      </p:sp>
      <p:sp>
        <p:nvSpPr>
          <p:cNvPr id="156" name="テキスト ボックス 155"/>
          <p:cNvSpPr txBox="1"/>
          <p:nvPr/>
        </p:nvSpPr>
        <p:spPr>
          <a:xfrm>
            <a:off x="0" y="4553180"/>
            <a:ext cx="36337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 smtClean="0">
                <a:ln w="38100">
                  <a:solidFill>
                    <a:srgbClr val="AE1611"/>
                  </a:solidFill>
                </a:ln>
                <a:solidFill>
                  <a:srgbClr val="AE161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フィッシュアンドチップス</a:t>
            </a:r>
            <a:endParaRPr lang="en-US" altLang="ja-JP" sz="1800" b="1" dirty="0" smtClean="0">
              <a:ln w="38100">
                <a:solidFill>
                  <a:srgbClr val="AE1611"/>
                </a:solidFill>
              </a:ln>
              <a:solidFill>
                <a:srgbClr val="AE161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7" name="テキスト ボックス 156"/>
          <p:cNvSpPr txBox="1"/>
          <p:nvPr/>
        </p:nvSpPr>
        <p:spPr>
          <a:xfrm>
            <a:off x="38834" y="6654600"/>
            <a:ext cx="32887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>
                <a:ln w="38100">
                  <a:solidFill>
                    <a:srgbClr val="2F8345"/>
                  </a:solidFill>
                </a:ln>
                <a:solidFill>
                  <a:srgbClr val="2F834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サパ・</a:t>
            </a:r>
            <a:r>
              <a:rPr lang="ja-JP" altLang="en-US" sz="2800" b="1" dirty="0" smtClean="0">
                <a:ln w="38100">
                  <a:solidFill>
                    <a:srgbClr val="2F8345"/>
                  </a:solidFill>
                </a:ln>
                <a:solidFill>
                  <a:srgbClr val="2F834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スイ</a:t>
            </a:r>
            <a:endParaRPr lang="en-US" altLang="ja-JP" sz="1800" b="1" dirty="0" smtClean="0">
              <a:ln w="38100">
                <a:solidFill>
                  <a:srgbClr val="2F8345"/>
                </a:solidFill>
              </a:ln>
              <a:solidFill>
                <a:srgbClr val="2F8345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6" name="テキスト ボックス 165"/>
          <p:cNvSpPr txBox="1"/>
          <p:nvPr/>
        </p:nvSpPr>
        <p:spPr>
          <a:xfrm>
            <a:off x="38834" y="2532912"/>
            <a:ext cx="32887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>
                <a:ln w="38100">
                  <a:solidFill>
                    <a:srgbClr val="082765"/>
                  </a:solidFill>
                </a:ln>
                <a:solidFill>
                  <a:srgbClr val="08276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ポジョ・</a:t>
            </a:r>
            <a:r>
              <a:rPr lang="ja-JP" altLang="en-US" sz="2800" b="1" dirty="0" smtClean="0">
                <a:ln w="38100">
                  <a:solidFill>
                    <a:srgbClr val="082765"/>
                  </a:solidFill>
                </a:ln>
                <a:solidFill>
                  <a:srgbClr val="08276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アルベハド</a:t>
            </a:r>
            <a:endParaRPr lang="en-US" altLang="ja-JP" sz="1800" b="1" dirty="0" smtClean="0">
              <a:ln w="38100">
                <a:solidFill>
                  <a:srgbClr val="082765"/>
                </a:solidFill>
              </a:ln>
              <a:solidFill>
                <a:srgbClr val="082765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7" name="テキスト ボックス 166"/>
          <p:cNvSpPr txBox="1"/>
          <p:nvPr/>
        </p:nvSpPr>
        <p:spPr>
          <a:xfrm>
            <a:off x="31682" y="5039833"/>
            <a:ext cx="32887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イギリスを代表する料理の一つ</a:t>
            </a:r>
            <a:r>
              <a:rPr lang="ja-JP" altLang="en-US" sz="1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2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タラ</a:t>
            </a:r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などの白身魚のフライに、棒状</a:t>
            </a:r>
            <a:r>
              <a:rPr lang="ja-JP" altLang="en-US" sz="1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endParaRPr lang="en-US" altLang="ja-JP" sz="12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ポテトフライ</a:t>
            </a:r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を添えた</a:t>
            </a:r>
            <a:r>
              <a:rPr lang="ja-JP" altLang="en-US" sz="1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ものです。</a:t>
            </a:r>
            <a:endParaRPr lang="en-US" altLang="ja-JP" sz="12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8" name="テキスト ボックス 167"/>
          <p:cNvSpPr txBox="1"/>
          <p:nvPr/>
        </p:nvSpPr>
        <p:spPr>
          <a:xfrm>
            <a:off x="31682" y="7105300"/>
            <a:ext cx="32887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サパスイは、春雨が入ったスープです。しょうゆを使った中華風の</a:t>
            </a:r>
            <a:r>
              <a:rPr lang="ja-JP" altLang="en-US" sz="1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味付けでご飯によく合います。</a:t>
            </a:r>
            <a:endParaRPr lang="en-US" altLang="ja-JP" sz="12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6845093" y="-383638"/>
            <a:ext cx="476198" cy="1120140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7" name="図 8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1537" y="9607262"/>
            <a:ext cx="713885" cy="200260"/>
          </a:xfrm>
          <a:prstGeom prst="rect">
            <a:avLst/>
          </a:prstGeom>
        </p:spPr>
      </p:pic>
      <p:sp>
        <p:nvSpPr>
          <p:cNvPr id="88" name="正方形/長方形 87"/>
          <p:cNvSpPr/>
          <p:nvPr/>
        </p:nvSpPr>
        <p:spPr>
          <a:xfrm>
            <a:off x="4685799" y="3839036"/>
            <a:ext cx="2197601" cy="241123"/>
          </a:xfrm>
          <a:prstGeom prst="rect">
            <a:avLst/>
          </a:prstGeom>
          <a:solidFill>
            <a:srgbClr val="AE16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9" name="テキスト ボックス 88"/>
          <p:cNvSpPr txBox="1"/>
          <p:nvPr/>
        </p:nvSpPr>
        <p:spPr>
          <a:xfrm>
            <a:off x="5009487" y="3811306"/>
            <a:ext cx="1550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イングランド</a:t>
            </a:r>
            <a:endParaRPr lang="en-US" altLang="ja-JP" sz="105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0" name="正方形/長方形 89"/>
          <p:cNvSpPr/>
          <p:nvPr/>
        </p:nvSpPr>
        <p:spPr>
          <a:xfrm>
            <a:off x="4685799" y="5871940"/>
            <a:ext cx="2197601" cy="241123"/>
          </a:xfrm>
          <a:prstGeom prst="rect">
            <a:avLst/>
          </a:prstGeom>
          <a:solidFill>
            <a:srgbClr val="2F83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5009487" y="5844210"/>
            <a:ext cx="1550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サモア</a:t>
            </a:r>
            <a:endParaRPr lang="en-US" altLang="ja-JP" sz="105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2" name="正方形/長方形 91"/>
          <p:cNvSpPr/>
          <p:nvPr/>
        </p:nvSpPr>
        <p:spPr>
          <a:xfrm>
            <a:off x="4685799" y="1826140"/>
            <a:ext cx="2197601" cy="241123"/>
          </a:xfrm>
          <a:prstGeom prst="rect">
            <a:avLst/>
          </a:prstGeom>
          <a:solidFill>
            <a:srgbClr val="0827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4693367" y="1796505"/>
            <a:ext cx="1550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チ　リ</a:t>
            </a:r>
            <a:endParaRPr lang="en-US" altLang="ja-JP" sz="105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5" name="テキスト ボックス 94"/>
          <p:cNvSpPr txBox="1"/>
          <p:nvPr/>
        </p:nvSpPr>
        <p:spPr>
          <a:xfrm>
            <a:off x="31682" y="2990803"/>
            <a:ext cx="37000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チリ風チキン</a:t>
            </a:r>
            <a:r>
              <a:rPr lang="ja-JP" altLang="en-US" sz="1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煮込み。スペイン語</a:t>
            </a:r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でポジョは鶏肉</a:t>
            </a:r>
            <a:r>
              <a:rPr lang="ja-JP" altLang="en-US" sz="1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endParaRPr lang="en-US" altLang="ja-JP" sz="12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アルベハドはグリーンピース</a:t>
            </a:r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という</a:t>
            </a:r>
            <a:r>
              <a:rPr lang="ja-JP" altLang="en-US" sz="1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意味</a:t>
            </a:r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</a:t>
            </a:r>
            <a:r>
              <a:rPr lang="ja-JP" altLang="en-US" sz="1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、チリ人が</a:t>
            </a:r>
            <a:endParaRPr lang="en-US" altLang="ja-JP" sz="12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大好きな</a:t>
            </a:r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クミン</a:t>
            </a:r>
            <a:r>
              <a:rPr lang="ja-JP" altLang="en-US" sz="1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入れて煮込むのがチリ風</a:t>
            </a:r>
            <a:r>
              <a:rPr lang="ja-JP" altLang="en-US" sz="1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です。</a:t>
            </a:r>
            <a:endParaRPr lang="en-US" altLang="ja-JP" sz="12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3" name="テキスト ボックス 102"/>
          <p:cNvSpPr txBox="1"/>
          <p:nvPr/>
        </p:nvSpPr>
        <p:spPr>
          <a:xfrm>
            <a:off x="671201" y="58231"/>
            <a:ext cx="557265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800" b="1" dirty="0" smtClean="0">
                <a:ln w="254000">
                  <a:solidFill>
                    <a:srgbClr val="202042"/>
                  </a:solidFill>
                </a:ln>
                <a:solidFill>
                  <a:srgbClr val="202042"/>
                </a:solidFill>
                <a:effectLst>
                  <a:outerShdw blurRad="50800" dist="63500" dir="2700000" algn="tl" rotWithShape="0">
                    <a:prstClr val="black">
                      <a:alpha val="40000"/>
                    </a:prst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ラグビー日本代表</a:t>
            </a:r>
            <a:endParaRPr lang="en-US" altLang="ja-JP" sz="4800" b="1" dirty="0" smtClean="0">
              <a:ln w="254000">
                <a:solidFill>
                  <a:srgbClr val="202042"/>
                </a:solidFill>
              </a:ln>
              <a:solidFill>
                <a:srgbClr val="202042"/>
              </a:solidFill>
              <a:effectLst>
                <a:outerShdw blurRad="50800" dist="63500" dir="2700000" algn="tl" rotWithShape="0">
                  <a:prstClr val="black">
                    <a:alpha val="40000"/>
                  </a:prstClr>
                </a:outerShdw>
              </a:effectLst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r>
              <a:rPr lang="ja-JP" altLang="en-US" sz="4800" b="1" dirty="0" smtClean="0">
                <a:ln w="254000">
                  <a:solidFill>
                    <a:srgbClr val="202042"/>
                  </a:solidFill>
                </a:ln>
                <a:solidFill>
                  <a:srgbClr val="202042"/>
                </a:solidFill>
                <a:effectLst>
                  <a:outerShdw blurRad="50800" dist="63500" dir="2700000" algn="tl" rotWithShape="0">
                    <a:prstClr val="black">
                      <a:alpha val="40000"/>
                    </a:prst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応援メニュー</a:t>
            </a:r>
            <a:endParaRPr lang="en-US" altLang="ja-JP" sz="4800" b="1" dirty="0" smtClean="0">
              <a:ln w="254000">
                <a:solidFill>
                  <a:srgbClr val="202042"/>
                </a:solidFill>
              </a:ln>
              <a:solidFill>
                <a:srgbClr val="202042"/>
              </a:solidFill>
              <a:effectLst>
                <a:outerShdw blurRad="50800" dist="63500" dir="2700000" algn="tl" rotWithShape="0">
                  <a:prstClr val="black">
                    <a:alpha val="40000"/>
                  </a:prstClr>
                </a:outerShdw>
              </a:effectLst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105" name="テキスト ボックス 104"/>
          <p:cNvSpPr txBox="1"/>
          <p:nvPr/>
        </p:nvSpPr>
        <p:spPr>
          <a:xfrm>
            <a:off x="658003" y="36433"/>
            <a:ext cx="557265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800" b="1" dirty="0" smtClean="0">
                <a:ln w="12700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ラグビー日本代表</a:t>
            </a:r>
            <a:endParaRPr lang="en-US" altLang="ja-JP" sz="4800" b="1" dirty="0" smtClean="0">
              <a:ln w="127000">
                <a:solidFill>
                  <a:schemeClr val="bg1"/>
                </a:solidFill>
              </a:ln>
              <a:solidFill>
                <a:schemeClr val="bg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r>
              <a:rPr lang="ja-JP" altLang="en-US" sz="4800" b="1" dirty="0" smtClean="0">
                <a:ln w="12700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応援メニュー</a:t>
            </a:r>
            <a:endParaRPr lang="en-US" altLang="ja-JP" sz="4800" b="1" dirty="0" smtClean="0">
              <a:ln w="127000">
                <a:solidFill>
                  <a:schemeClr val="bg1"/>
                </a:solidFill>
              </a:ln>
              <a:solidFill>
                <a:schemeClr val="bg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grpSp>
        <p:nvGrpSpPr>
          <p:cNvPr id="78" name="Group 356"/>
          <p:cNvGrpSpPr>
            <a:grpSpLocks/>
          </p:cNvGrpSpPr>
          <p:nvPr/>
        </p:nvGrpSpPr>
        <p:grpSpPr bwMode="auto">
          <a:xfrm>
            <a:off x="6299154" y="1768457"/>
            <a:ext cx="463902" cy="309113"/>
            <a:chOff x="1487" y="2341"/>
            <a:chExt cx="998" cy="665"/>
          </a:xfrm>
        </p:grpSpPr>
        <p:sp>
          <p:nvSpPr>
            <p:cNvPr id="79" name="Rectangle 292"/>
            <p:cNvSpPr>
              <a:spLocks noChangeArrowheads="1"/>
            </p:cNvSpPr>
            <p:nvPr/>
          </p:nvSpPr>
          <p:spPr bwMode="auto">
            <a:xfrm>
              <a:off x="1487" y="2341"/>
              <a:ext cx="998" cy="665"/>
            </a:xfrm>
            <a:prstGeom prst="rect">
              <a:avLst/>
            </a:prstGeom>
            <a:solidFill>
              <a:srgbClr val="CC00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0" name="Rectangle 293"/>
            <p:cNvSpPr>
              <a:spLocks noChangeArrowheads="1"/>
            </p:cNvSpPr>
            <p:nvPr/>
          </p:nvSpPr>
          <p:spPr bwMode="auto">
            <a:xfrm>
              <a:off x="1487" y="2341"/>
              <a:ext cx="998" cy="3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1" name="Rectangle 294"/>
            <p:cNvSpPr>
              <a:spLocks noChangeArrowheads="1"/>
            </p:cNvSpPr>
            <p:nvPr/>
          </p:nvSpPr>
          <p:spPr bwMode="auto">
            <a:xfrm>
              <a:off x="1487" y="2341"/>
              <a:ext cx="998" cy="66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2" name="Rectangle 348"/>
            <p:cNvSpPr>
              <a:spLocks noChangeArrowheads="1"/>
            </p:cNvSpPr>
            <p:nvPr/>
          </p:nvSpPr>
          <p:spPr bwMode="auto">
            <a:xfrm>
              <a:off x="1487" y="2341"/>
              <a:ext cx="331" cy="331"/>
            </a:xfrm>
            <a:prstGeom prst="rect">
              <a:avLst/>
            </a:prstGeom>
            <a:solidFill>
              <a:srgbClr val="000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4" name="AutoShape 349"/>
            <p:cNvSpPr>
              <a:spLocks noChangeArrowheads="1"/>
            </p:cNvSpPr>
            <p:nvPr/>
          </p:nvSpPr>
          <p:spPr bwMode="auto">
            <a:xfrm>
              <a:off x="1553" y="2412"/>
              <a:ext cx="198" cy="188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5" name="Rectangle 354"/>
            <p:cNvSpPr>
              <a:spLocks noChangeArrowheads="1"/>
            </p:cNvSpPr>
            <p:nvPr/>
          </p:nvSpPr>
          <p:spPr bwMode="auto">
            <a:xfrm>
              <a:off x="1487" y="2341"/>
              <a:ext cx="998" cy="66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86" name="Group 307"/>
          <p:cNvGrpSpPr>
            <a:grpSpLocks/>
          </p:cNvGrpSpPr>
          <p:nvPr/>
        </p:nvGrpSpPr>
        <p:grpSpPr bwMode="auto">
          <a:xfrm>
            <a:off x="6296961" y="5850499"/>
            <a:ext cx="463902" cy="309113"/>
            <a:chOff x="2621" y="3249"/>
            <a:chExt cx="998" cy="665"/>
          </a:xfrm>
        </p:grpSpPr>
        <p:sp>
          <p:nvSpPr>
            <p:cNvPr id="96" name="Rectangle 287"/>
            <p:cNvSpPr>
              <a:spLocks noChangeArrowheads="1"/>
            </p:cNvSpPr>
            <p:nvPr/>
          </p:nvSpPr>
          <p:spPr bwMode="auto">
            <a:xfrm>
              <a:off x="2621" y="3249"/>
              <a:ext cx="998" cy="665"/>
            </a:xfrm>
            <a:prstGeom prst="rect">
              <a:avLst/>
            </a:prstGeom>
            <a:solidFill>
              <a:srgbClr val="CC00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7" name="Rectangle 288"/>
            <p:cNvSpPr>
              <a:spLocks noChangeArrowheads="1"/>
            </p:cNvSpPr>
            <p:nvPr/>
          </p:nvSpPr>
          <p:spPr bwMode="auto">
            <a:xfrm>
              <a:off x="2621" y="3249"/>
              <a:ext cx="447" cy="331"/>
            </a:xfrm>
            <a:prstGeom prst="rect">
              <a:avLst/>
            </a:prstGeom>
            <a:solidFill>
              <a:srgbClr val="000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8" name="Rectangle 290"/>
            <p:cNvSpPr>
              <a:spLocks noChangeArrowheads="1"/>
            </p:cNvSpPr>
            <p:nvPr/>
          </p:nvSpPr>
          <p:spPr bwMode="auto">
            <a:xfrm>
              <a:off x="2621" y="3249"/>
              <a:ext cx="998" cy="66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33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9" name="AutoShape 302"/>
            <p:cNvSpPr>
              <a:spLocks noChangeArrowheads="1"/>
            </p:cNvSpPr>
            <p:nvPr/>
          </p:nvSpPr>
          <p:spPr bwMode="auto">
            <a:xfrm>
              <a:off x="2805" y="3468"/>
              <a:ext cx="89" cy="85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0" name="AutoShape 303"/>
            <p:cNvSpPr>
              <a:spLocks noChangeArrowheads="1"/>
            </p:cNvSpPr>
            <p:nvPr/>
          </p:nvSpPr>
          <p:spPr bwMode="auto">
            <a:xfrm>
              <a:off x="2713" y="3328"/>
              <a:ext cx="88" cy="84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1" name="AutoShape 304"/>
            <p:cNvSpPr>
              <a:spLocks noChangeArrowheads="1"/>
            </p:cNvSpPr>
            <p:nvPr/>
          </p:nvSpPr>
          <p:spPr bwMode="auto">
            <a:xfrm>
              <a:off x="2807" y="3263"/>
              <a:ext cx="91" cy="87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2" name="AutoShape 305"/>
            <p:cNvSpPr>
              <a:spLocks noChangeArrowheads="1"/>
            </p:cNvSpPr>
            <p:nvPr/>
          </p:nvSpPr>
          <p:spPr bwMode="auto">
            <a:xfrm>
              <a:off x="2939" y="3294"/>
              <a:ext cx="91" cy="87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7" name="AutoShape 306"/>
            <p:cNvSpPr>
              <a:spLocks noChangeArrowheads="1"/>
            </p:cNvSpPr>
            <p:nvPr/>
          </p:nvSpPr>
          <p:spPr bwMode="auto">
            <a:xfrm>
              <a:off x="2886" y="3407"/>
              <a:ext cx="65" cy="62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92" name="テキスト ボックス 191"/>
          <p:cNvSpPr txBox="1"/>
          <p:nvPr/>
        </p:nvSpPr>
        <p:spPr>
          <a:xfrm>
            <a:off x="-203341" y="7547522"/>
            <a:ext cx="4979596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400" b="1" dirty="0" smtClean="0">
                <a:solidFill>
                  <a:schemeClr val="bg1">
                    <a:lumMod val="75000"/>
                  </a:schemeClr>
                </a:solidFill>
                <a:latin typeface="Impact" panose="020B0806030902050204" pitchFamily="34" charset="0"/>
                <a:ea typeface="Meiryo UI" panose="020B0604030504040204" pitchFamily="50" charset="-128"/>
              </a:rPr>
              <a:t>1008</a:t>
            </a:r>
          </a:p>
        </p:txBody>
      </p:sp>
      <p:sp>
        <p:nvSpPr>
          <p:cNvPr id="193" name="テキスト ボックス 192"/>
          <p:cNvSpPr txBox="1"/>
          <p:nvPr/>
        </p:nvSpPr>
        <p:spPr>
          <a:xfrm>
            <a:off x="38834" y="8635473"/>
            <a:ext cx="383212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>
                <a:ln w="38100">
                  <a:solidFill>
                    <a:srgbClr val="5E2237"/>
                  </a:solidFill>
                </a:ln>
                <a:solidFill>
                  <a:srgbClr val="5E223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ポジョ・リオ・</a:t>
            </a:r>
            <a:r>
              <a:rPr lang="ja-JP" altLang="en-US" sz="2800" b="1" dirty="0" smtClean="0">
                <a:ln w="38100">
                  <a:solidFill>
                    <a:srgbClr val="5E2237"/>
                  </a:solidFill>
                </a:ln>
                <a:solidFill>
                  <a:srgbClr val="5E223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ネグロ</a:t>
            </a:r>
            <a:endParaRPr lang="en-US" altLang="ja-JP" sz="2800" b="1" dirty="0" smtClean="0">
              <a:ln w="38100">
                <a:solidFill>
                  <a:srgbClr val="5E2237"/>
                </a:solidFill>
              </a:ln>
              <a:solidFill>
                <a:srgbClr val="5E2237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800" b="1" dirty="0">
                <a:ln w="38100">
                  <a:solidFill>
                    <a:srgbClr val="5E2237"/>
                  </a:solidFill>
                </a:ln>
                <a:solidFill>
                  <a:srgbClr val="5E223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800" b="1" dirty="0" smtClean="0">
                <a:ln w="38100">
                  <a:solidFill>
                    <a:srgbClr val="5E2237"/>
                  </a:solidFill>
                </a:ln>
                <a:solidFill>
                  <a:srgbClr val="5E223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チュミチュリソース</a:t>
            </a:r>
            <a:endParaRPr lang="en-US" altLang="ja-JP" sz="1800" b="1" dirty="0" smtClean="0">
              <a:ln w="38100">
                <a:solidFill>
                  <a:srgbClr val="5E2237"/>
                </a:solidFill>
              </a:ln>
              <a:solidFill>
                <a:srgbClr val="5E2237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4" name="テキスト ボックス 193"/>
          <p:cNvSpPr txBox="1"/>
          <p:nvPr/>
        </p:nvSpPr>
        <p:spPr>
          <a:xfrm>
            <a:off x="38833" y="9479928"/>
            <a:ext cx="42739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ln w="38100">
                  <a:solidFill>
                    <a:srgbClr val="5E2237"/>
                  </a:solidFill>
                </a:ln>
                <a:solidFill>
                  <a:srgbClr val="5E223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マリネ</a:t>
            </a:r>
            <a:r>
              <a:rPr lang="ja-JP" altLang="en-US" sz="1200" b="1" dirty="0">
                <a:ln w="38100">
                  <a:solidFill>
                    <a:srgbClr val="5E2237"/>
                  </a:solidFill>
                </a:ln>
                <a:solidFill>
                  <a:srgbClr val="5E223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したチキンの</a:t>
            </a:r>
            <a:r>
              <a:rPr lang="ja-JP" altLang="en-US" sz="1200" b="1" dirty="0" smtClean="0">
                <a:ln w="38100">
                  <a:solidFill>
                    <a:srgbClr val="5E2237"/>
                  </a:solidFill>
                </a:ln>
                <a:solidFill>
                  <a:srgbClr val="5E223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ローストにアルゼンチン発祥のソースをかけました。</a:t>
            </a:r>
            <a:endParaRPr lang="en-US" altLang="ja-JP" sz="1200" b="1" dirty="0" smtClean="0">
              <a:ln w="38100">
                <a:solidFill>
                  <a:srgbClr val="5E2237"/>
                </a:solidFill>
              </a:ln>
              <a:solidFill>
                <a:srgbClr val="5E2237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b="1" dirty="0" smtClean="0">
                <a:ln w="38100">
                  <a:solidFill>
                    <a:srgbClr val="5E2237"/>
                  </a:solidFill>
                </a:ln>
                <a:solidFill>
                  <a:srgbClr val="5E223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パセリ</a:t>
            </a:r>
            <a:r>
              <a:rPr lang="ja-JP" altLang="en-US" sz="1200" b="1" dirty="0">
                <a:ln w="38100">
                  <a:solidFill>
                    <a:srgbClr val="5E2237"/>
                  </a:solidFill>
                </a:ln>
                <a:solidFill>
                  <a:srgbClr val="5E223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の鮮やかな緑色</a:t>
            </a:r>
            <a:r>
              <a:rPr lang="ja-JP" altLang="en-US" sz="1200" b="1" dirty="0" smtClean="0">
                <a:ln w="38100">
                  <a:solidFill>
                    <a:srgbClr val="5E2237"/>
                  </a:solidFill>
                </a:ln>
                <a:solidFill>
                  <a:srgbClr val="5E223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と爽やか</a:t>
            </a:r>
            <a:r>
              <a:rPr lang="ja-JP" altLang="en-US" sz="1200" b="1" dirty="0">
                <a:ln w="38100">
                  <a:solidFill>
                    <a:srgbClr val="5E2237"/>
                  </a:solidFill>
                </a:ln>
                <a:solidFill>
                  <a:srgbClr val="5E223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な</a:t>
            </a:r>
            <a:r>
              <a:rPr lang="ja-JP" altLang="en-US" sz="1200" b="1" dirty="0" smtClean="0">
                <a:ln w="38100">
                  <a:solidFill>
                    <a:srgbClr val="5E2237"/>
                  </a:solidFill>
                </a:ln>
                <a:solidFill>
                  <a:srgbClr val="5E223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酸味をお楽しみください。</a:t>
            </a:r>
            <a:endParaRPr lang="en-US" altLang="ja-JP" sz="1200" b="1" dirty="0">
              <a:ln w="38100">
                <a:solidFill>
                  <a:srgbClr val="5E2237"/>
                </a:solidFill>
              </a:ln>
              <a:solidFill>
                <a:srgbClr val="5E2237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4" name="テキスト ボックス 213"/>
          <p:cNvSpPr txBox="1"/>
          <p:nvPr/>
        </p:nvSpPr>
        <p:spPr>
          <a:xfrm>
            <a:off x="38834" y="8645633"/>
            <a:ext cx="383212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ポジョ・リオ・</a:t>
            </a:r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ネグロ</a:t>
            </a:r>
            <a:endParaRPr lang="en-US" altLang="ja-JP" sz="28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チミチュリソース</a:t>
            </a:r>
            <a:endParaRPr lang="en-US" altLang="ja-JP" sz="18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5" name="テキスト ボックス 214"/>
          <p:cNvSpPr txBox="1"/>
          <p:nvPr/>
        </p:nvSpPr>
        <p:spPr>
          <a:xfrm>
            <a:off x="6096" y="4559276"/>
            <a:ext cx="3633758" cy="57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フィッシュアンドチップス</a:t>
            </a:r>
            <a:endParaRPr lang="en-US" altLang="ja-JP" sz="18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6" name="テキスト ボックス 215"/>
          <p:cNvSpPr txBox="1"/>
          <p:nvPr/>
        </p:nvSpPr>
        <p:spPr>
          <a:xfrm>
            <a:off x="45431" y="2536805"/>
            <a:ext cx="32887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ポジョ・</a:t>
            </a:r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アルベハド</a:t>
            </a:r>
            <a:endParaRPr lang="en-US" altLang="ja-JP" sz="18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7" name="テキスト ボックス 216"/>
          <p:cNvSpPr txBox="1"/>
          <p:nvPr/>
        </p:nvSpPr>
        <p:spPr>
          <a:xfrm>
            <a:off x="44930" y="6666792"/>
            <a:ext cx="32887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サパ・</a:t>
            </a:r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スイ</a:t>
            </a:r>
            <a:endParaRPr lang="en-US" altLang="ja-JP" sz="18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8" name="テキスト ボックス 217"/>
          <p:cNvSpPr txBox="1"/>
          <p:nvPr/>
        </p:nvSpPr>
        <p:spPr>
          <a:xfrm>
            <a:off x="634927" y="28071"/>
            <a:ext cx="557265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800" b="1" dirty="0" smtClean="0">
                <a:solidFill>
                  <a:srgbClr val="202042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ラグビー日本代表</a:t>
            </a:r>
            <a:endParaRPr lang="en-US" altLang="ja-JP" sz="4800" b="1" dirty="0" smtClean="0">
              <a:solidFill>
                <a:srgbClr val="202042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r>
              <a:rPr lang="ja-JP" altLang="en-US" sz="4800" b="1" dirty="0" smtClean="0">
                <a:solidFill>
                  <a:srgbClr val="202042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応援メニュー</a:t>
            </a:r>
            <a:endParaRPr lang="en-US" altLang="ja-JP" sz="4800" b="1" dirty="0" smtClean="0">
              <a:solidFill>
                <a:srgbClr val="202042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222" name="正方形/長方形 221"/>
          <p:cNvSpPr/>
          <p:nvPr/>
        </p:nvSpPr>
        <p:spPr>
          <a:xfrm>
            <a:off x="4685799" y="8053252"/>
            <a:ext cx="2197601" cy="241123"/>
          </a:xfrm>
          <a:prstGeom prst="rect">
            <a:avLst/>
          </a:prstGeom>
          <a:solidFill>
            <a:srgbClr val="5E22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3" name="テキスト ボックス 222"/>
          <p:cNvSpPr txBox="1"/>
          <p:nvPr/>
        </p:nvSpPr>
        <p:spPr>
          <a:xfrm>
            <a:off x="5009487" y="8025522"/>
            <a:ext cx="1550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アルゼンチン</a:t>
            </a:r>
            <a:endParaRPr lang="en-US" altLang="ja-JP" sz="105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241" name="Group 600"/>
          <p:cNvGrpSpPr>
            <a:grpSpLocks/>
          </p:cNvGrpSpPr>
          <p:nvPr/>
        </p:nvGrpSpPr>
        <p:grpSpPr bwMode="auto">
          <a:xfrm>
            <a:off x="6255732" y="8018939"/>
            <a:ext cx="462034" cy="308331"/>
            <a:chOff x="1487" y="527"/>
            <a:chExt cx="998" cy="666"/>
          </a:xfrm>
        </p:grpSpPr>
        <p:grpSp>
          <p:nvGrpSpPr>
            <p:cNvPr id="242" name="Group 601"/>
            <p:cNvGrpSpPr>
              <a:grpSpLocks/>
            </p:cNvGrpSpPr>
            <p:nvPr/>
          </p:nvGrpSpPr>
          <p:grpSpPr bwMode="auto">
            <a:xfrm>
              <a:off x="1487" y="527"/>
              <a:ext cx="998" cy="666"/>
              <a:chOff x="353" y="2341"/>
              <a:chExt cx="998" cy="666"/>
            </a:xfrm>
          </p:grpSpPr>
          <p:grpSp>
            <p:nvGrpSpPr>
              <p:cNvPr id="246" name="Group 602"/>
              <p:cNvGrpSpPr>
                <a:grpSpLocks/>
              </p:cNvGrpSpPr>
              <p:nvPr/>
            </p:nvGrpSpPr>
            <p:grpSpPr bwMode="auto">
              <a:xfrm>
                <a:off x="353" y="2341"/>
                <a:ext cx="998" cy="665"/>
                <a:chOff x="353" y="2341"/>
                <a:chExt cx="182" cy="545"/>
              </a:xfrm>
            </p:grpSpPr>
            <p:sp>
              <p:nvSpPr>
                <p:cNvPr id="248" name="Rectangle 603"/>
                <p:cNvSpPr>
                  <a:spLocks noChangeArrowheads="1"/>
                </p:cNvSpPr>
                <p:nvPr/>
              </p:nvSpPr>
              <p:spPr bwMode="auto">
                <a:xfrm>
                  <a:off x="353" y="2341"/>
                  <a:ext cx="182" cy="182"/>
                </a:xfrm>
                <a:prstGeom prst="rect">
                  <a:avLst/>
                </a:prstGeom>
                <a:solidFill>
                  <a:srgbClr val="99CC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249" name="Rectangle 604"/>
                <p:cNvSpPr>
                  <a:spLocks noChangeArrowheads="1"/>
                </p:cNvSpPr>
                <p:nvPr/>
              </p:nvSpPr>
              <p:spPr bwMode="auto">
                <a:xfrm>
                  <a:off x="353" y="2523"/>
                  <a:ext cx="182" cy="18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250" name="Rectangle 605"/>
                <p:cNvSpPr>
                  <a:spLocks noChangeArrowheads="1"/>
                </p:cNvSpPr>
                <p:nvPr/>
              </p:nvSpPr>
              <p:spPr bwMode="auto">
                <a:xfrm>
                  <a:off x="353" y="2704"/>
                  <a:ext cx="182" cy="182"/>
                </a:xfrm>
                <a:prstGeom prst="rect">
                  <a:avLst/>
                </a:prstGeom>
                <a:solidFill>
                  <a:srgbClr val="99CC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</p:grpSp>
          <p:sp>
            <p:nvSpPr>
              <p:cNvPr id="247" name="Rectangle 606"/>
              <p:cNvSpPr>
                <a:spLocks noChangeArrowheads="1"/>
              </p:cNvSpPr>
              <p:nvPr/>
            </p:nvSpPr>
            <p:spPr bwMode="auto">
              <a:xfrm>
                <a:off x="353" y="2342"/>
                <a:ext cx="998" cy="665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grpSp>
          <p:nvGrpSpPr>
            <p:cNvPr id="243" name="Group 607"/>
            <p:cNvGrpSpPr>
              <a:grpSpLocks/>
            </p:cNvGrpSpPr>
            <p:nvPr/>
          </p:nvGrpSpPr>
          <p:grpSpPr bwMode="auto">
            <a:xfrm flipV="1">
              <a:off x="1891" y="765"/>
              <a:ext cx="190" cy="190"/>
              <a:chOff x="1518" y="519"/>
              <a:chExt cx="3198" cy="3198"/>
            </a:xfrm>
          </p:grpSpPr>
          <p:sp>
            <p:nvSpPr>
              <p:cNvPr id="244" name="Freeform 608"/>
              <p:cNvSpPr>
                <a:spLocks/>
              </p:cNvSpPr>
              <p:nvPr/>
            </p:nvSpPr>
            <p:spPr bwMode="auto">
              <a:xfrm>
                <a:off x="1518" y="519"/>
                <a:ext cx="3198" cy="3198"/>
              </a:xfrm>
              <a:custGeom>
                <a:avLst/>
                <a:gdLst>
                  <a:gd name="T0" fmla="*/ 1647 w 3198"/>
                  <a:gd name="T1" fmla="*/ 1051 h 3198"/>
                  <a:gd name="T2" fmla="*/ 1829 w 3198"/>
                  <a:gd name="T3" fmla="*/ 190 h 3198"/>
                  <a:gd name="T4" fmla="*/ 1874 w 3198"/>
                  <a:gd name="T5" fmla="*/ 552 h 3198"/>
                  <a:gd name="T6" fmla="*/ 2192 w 3198"/>
                  <a:gd name="T7" fmla="*/ 190 h 3198"/>
                  <a:gd name="T8" fmla="*/ 2237 w 3198"/>
                  <a:gd name="T9" fmla="*/ 643 h 3198"/>
                  <a:gd name="T10" fmla="*/ 2373 w 3198"/>
                  <a:gd name="T11" fmla="*/ 552 h 3198"/>
                  <a:gd name="T12" fmla="*/ 1965 w 3198"/>
                  <a:gd name="T13" fmla="*/ 1278 h 3198"/>
                  <a:gd name="T14" fmla="*/ 2464 w 3198"/>
                  <a:gd name="T15" fmla="*/ 1051 h 3198"/>
                  <a:gd name="T16" fmla="*/ 2237 w 3198"/>
                  <a:gd name="T17" fmla="*/ 1323 h 3198"/>
                  <a:gd name="T18" fmla="*/ 2192 w 3198"/>
                  <a:gd name="T19" fmla="*/ 1460 h 3198"/>
                  <a:gd name="T20" fmla="*/ 3008 w 3198"/>
                  <a:gd name="T21" fmla="*/ 1278 h 3198"/>
                  <a:gd name="T22" fmla="*/ 2736 w 3198"/>
                  <a:gd name="T23" fmla="*/ 1505 h 3198"/>
                  <a:gd name="T24" fmla="*/ 3190 w 3198"/>
                  <a:gd name="T25" fmla="*/ 1641 h 3198"/>
                  <a:gd name="T26" fmla="*/ 2781 w 3198"/>
                  <a:gd name="T27" fmla="*/ 1822 h 3198"/>
                  <a:gd name="T28" fmla="*/ 2963 w 3198"/>
                  <a:gd name="T29" fmla="*/ 1868 h 3198"/>
                  <a:gd name="T30" fmla="*/ 2192 w 3198"/>
                  <a:gd name="T31" fmla="*/ 1822 h 3198"/>
                  <a:gd name="T32" fmla="*/ 2464 w 3198"/>
                  <a:gd name="T33" fmla="*/ 2140 h 3198"/>
                  <a:gd name="T34" fmla="*/ 2872 w 3198"/>
                  <a:gd name="T35" fmla="*/ 2548 h 3198"/>
                  <a:gd name="T36" fmla="*/ 2192 w 3198"/>
                  <a:gd name="T37" fmla="*/ 2049 h 3198"/>
                  <a:gd name="T38" fmla="*/ 1965 w 3198"/>
                  <a:gd name="T39" fmla="*/ 2095 h 3198"/>
                  <a:gd name="T40" fmla="*/ 2464 w 3198"/>
                  <a:gd name="T41" fmla="*/ 2820 h 3198"/>
                  <a:gd name="T42" fmla="*/ 2192 w 3198"/>
                  <a:gd name="T43" fmla="*/ 2639 h 3198"/>
                  <a:gd name="T44" fmla="*/ 2237 w 3198"/>
                  <a:gd name="T45" fmla="*/ 3093 h 3198"/>
                  <a:gd name="T46" fmla="*/ 1829 w 3198"/>
                  <a:gd name="T47" fmla="*/ 2775 h 3198"/>
                  <a:gd name="T48" fmla="*/ 1874 w 3198"/>
                  <a:gd name="T49" fmla="*/ 3047 h 3198"/>
                  <a:gd name="T50" fmla="*/ 1647 w 3198"/>
                  <a:gd name="T51" fmla="*/ 2231 h 3198"/>
                  <a:gd name="T52" fmla="*/ 1466 w 3198"/>
                  <a:gd name="T53" fmla="*/ 2548 h 3198"/>
                  <a:gd name="T54" fmla="*/ 1284 w 3198"/>
                  <a:gd name="T55" fmla="*/ 3183 h 3198"/>
                  <a:gd name="T56" fmla="*/ 1421 w 3198"/>
                  <a:gd name="T57" fmla="*/ 2548 h 3198"/>
                  <a:gd name="T58" fmla="*/ 1330 w 3198"/>
                  <a:gd name="T59" fmla="*/ 2140 h 3198"/>
                  <a:gd name="T60" fmla="*/ 831 w 3198"/>
                  <a:gd name="T61" fmla="*/ 2866 h 3198"/>
                  <a:gd name="T62" fmla="*/ 922 w 3198"/>
                  <a:gd name="T63" fmla="*/ 2503 h 3198"/>
                  <a:gd name="T64" fmla="*/ 513 w 3198"/>
                  <a:gd name="T65" fmla="*/ 2730 h 3198"/>
                  <a:gd name="T66" fmla="*/ 559 w 3198"/>
                  <a:gd name="T67" fmla="*/ 2367 h 3198"/>
                  <a:gd name="T68" fmla="*/ 423 w 3198"/>
                  <a:gd name="T69" fmla="*/ 2412 h 3198"/>
                  <a:gd name="T70" fmla="*/ 1058 w 3198"/>
                  <a:gd name="T71" fmla="*/ 1868 h 3198"/>
                  <a:gd name="T72" fmla="*/ 1012 w 3198"/>
                  <a:gd name="T73" fmla="*/ 1822 h 3198"/>
                  <a:gd name="T74" fmla="*/ 332 w 3198"/>
                  <a:gd name="T75" fmla="*/ 1868 h 3198"/>
                  <a:gd name="T76" fmla="*/ 196 w 3198"/>
                  <a:gd name="T77" fmla="*/ 1868 h 3198"/>
                  <a:gd name="T78" fmla="*/ 1012 w 3198"/>
                  <a:gd name="T79" fmla="*/ 1686 h 3198"/>
                  <a:gd name="T80" fmla="*/ 649 w 3198"/>
                  <a:gd name="T81" fmla="*/ 1505 h 3198"/>
                  <a:gd name="T82" fmla="*/ 60 w 3198"/>
                  <a:gd name="T83" fmla="*/ 1323 h 3198"/>
                  <a:gd name="T84" fmla="*/ 831 w 3198"/>
                  <a:gd name="T85" fmla="*/ 1460 h 3198"/>
                  <a:gd name="T86" fmla="*/ 604 w 3198"/>
                  <a:gd name="T87" fmla="*/ 1187 h 3198"/>
                  <a:gd name="T88" fmla="*/ 604 w 3198"/>
                  <a:gd name="T89" fmla="*/ 961 h 3198"/>
                  <a:gd name="T90" fmla="*/ 604 w 3198"/>
                  <a:gd name="T91" fmla="*/ 870 h 3198"/>
                  <a:gd name="T92" fmla="*/ 559 w 3198"/>
                  <a:gd name="T93" fmla="*/ 598 h 3198"/>
                  <a:gd name="T94" fmla="*/ 922 w 3198"/>
                  <a:gd name="T95" fmla="*/ 688 h 3198"/>
                  <a:gd name="T96" fmla="*/ 1058 w 3198"/>
                  <a:gd name="T97" fmla="*/ 779 h 3198"/>
                  <a:gd name="T98" fmla="*/ 1103 w 3198"/>
                  <a:gd name="T99" fmla="*/ 280 h 3198"/>
                  <a:gd name="T100" fmla="*/ 1375 w 3198"/>
                  <a:gd name="T101" fmla="*/ 507 h 3198"/>
                  <a:gd name="T102" fmla="*/ 1330 w 3198"/>
                  <a:gd name="T103" fmla="*/ 280 h 3198"/>
                  <a:gd name="T104" fmla="*/ 1557 w 3198"/>
                  <a:gd name="T105" fmla="*/ 1051 h 31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3198" h="3198">
                    <a:moveTo>
                      <a:pt x="1557" y="1051"/>
                    </a:moveTo>
                    <a:cubicBezTo>
                      <a:pt x="1587" y="930"/>
                      <a:pt x="1587" y="99"/>
                      <a:pt x="1602" y="99"/>
                    </a:cubicBezTo>
                    <a:cubicBezTo>
                      <a:pt x="1617" y="99"/>
                      <a:pt x="1632" y="953"/>
                      <a:pt x="1647" y="1051"/>
                    </a:cubicBezTo>
                    <a:cubicBezTo>
                      <a:pt x="1662" y="1149"/>
                      <a:pt x="1670" y="794"/>
                      <a:pt x="1693" y="688"/>
                    </a:cubicBezTo>
                    <a:cubicBezTo>
                      <a:pt x="1716" y="582"/>
                      <a:pt x="1760" y="499"/>
                      <a:pt x="1783" y="416"/>
                    </a:cubicBezTo>
                    <a:cubicBezTo>
                      <a:pt x="1806" y="333"/>
                      <a:pt x="1806" y="243"/>
                      <a:pt x="1829" y="190"/>
                    </a:cubicBezTo>
                    <a:cubicBezTo>
                      <a:pt x="1852" y="137"/>
                      <a:pt x="1920" y="84"/>
                      <a:pt x="1920" y="99"/>
                    </a:cubicBezTo>
                    <a:cubicBezTo>
                      <a:pt x="1920" y="114"/>
                      <a:pt x="1837" y="205"/>
                      <a:pt x="1829" y="280"/>
                    </a:cubicBezTo>
                    <a:cubicBezTo>
                      <a:pt x="1821" y="355"/>
                      <a:pt x="1889" y="469"/>
                      <a:pt x="1874" y="552"/>
                    </a:cubicBezTo>
                    <a:cubicBezTo>
                      <a:pt x="1859" y="635"/>
                      <a:pt x="1761" y="688"/>
                      <a:pt x="1738" y="779"/>
                    </a:cubicBezTo>
                    <a:cubicBezTo>
                      <a:pt x="1715" y="870"/>
                      <a:pt x="1662" y="1195"/>
                      <a:pt x="1738" y="1097"/>
                    </a:cubicBezTo>
                    <a:cubicBezTo>
                      <a:pt x="1814" y="999"/>
                      <a:pt x="2177" y="183"/>
                      <a:pt x="2192" y="190"/>
                    </a:cubicBezTo>
                    <a:cubicBezTo>
                      <a:pt x="2207" y="197"/>
                      <a:pt x="1852" y="1044"/>
                      <a:pt x="1829" y="1142"/>
                    </a:cubicBezTo>
                    <a:cubicBezTo>
                      <a:pt x="1806" y="1240"/>
                      <a:pt x="1988" y="862"/>
                      <a:pt x="2056" y="779"/>
                    </a:cubicBezTo>
                    <a:cubicBezTo>
                      <a:pt x="2124" y="696"/>
                      <a:pt x="2192" y="703"/>
                      <a:pt x="2237" y="643"/>
                    </a:cubicBezTo>
                    <a:cubicBezTo>
                      <a:pt x="2282" y="583"/>
                      <a:pt x="2283" y="461"/>
                      <a:pt x="2328" y="416"/>
                    </a:cubicBezTo>
                    <a:cubicBezTo>
                      <a:pt x="2373" y="371"/>
                      <a:pt x="2502" y="348"/>
                      <a:pt x="2509" y="371"/>
                    </a:cubicBezTo>
                    <a:cubicBezTo>
                      <a:pt x="2516" y="394"/>
                      <a:pt x="2403" y="499"/>
                      <a:pt x="2373" y="552"/>
                    </a:cubicBezTo>
                    <a:cubicBezTo>
                      <a:pt x="2343" y="605"/>
                      <a:pt x="2381" y="627"/>
                      <a:pt x="2328" y="688"/>
                    </a:cubicBezTo>
                    <a:cubicBezTo>
                      <a:pt x="2275" y="749"/>
                      <a:pt x="2116" y="817"/>
                      <a:pt x="2056" y="915"/>
                    </a:cubicBezTo>
                    <a:cubicBezTo>
                      <a:pt x="1996" y="1013"/>
                      <a:pt x="1867" y="1346"/>
                      <a:pt x="1965" y="1278"/>
                    </a:cubicBezTo>
                    <a:cubicBezTo>
                      <a:pt x="2063" y="1210"/>
                      <a:pt x="2630" y="500"/>
                      <a:pt x="2645" y="507"/>
                    </a:cubicBezTo>
                    <a:cubicBezTo>
                      <a:pt x="2660" y="514"/>
                      <a:pt x="2086" y="1232"/>
                      <a:pt x="2056" y="1323"/>
                    </a:cubicBezTo>
                    <a:cubicBezTo>
                      <a:pt x="2026" y="1414"/>
                      <a:pt x="2335" y="1142"/>
                      <a:pt x="2464" y="1051"/>
                    </a:cubicBezTo>
                    <a:cubicBezTo>
                      <a:pt x="2593" y="960"/>
                      <a:pt x="2887" y="719"/>
                      <a:pt x="2827" y="779"/>
                    </a:cubicBezTo>
                    <a:cubicBezTo>
                      <a:pt x="2767" y="839"/>
                      <a:pt x="2199" y="1323"/>
                      <a:pt x="2101" y="1414"/>
                    </a:cubicBezTo>
                    <a:cubicBezTo>
                      <a:pt x="2003" y="1505"/>
                      <a:pt x="2086" y="1383"/>
                      <a:pt x="2237" y="1323"/>
                    </a:cubicBezTo>
                    <a:cubicBezTo>
                      <a:pt x="2388" y="1263"/>
                      <a:pt x="2887" y="1081"/>
                      <a:pt x="3008" y="1051"/>
                    </a:cubicBezTo>
                    <a:cubicBezTo>
                      <a:pt x="3129" y="1021"/>
                      <a:pt x="3099" y="1074"/>
                      <a:pt x="2963" y="1142"/>
                    </a:cubicBezTo>
                    <a:cubicBezTo>
                      <a:pt x="2827" y="1210"/>
                      <a:pt x="2268" y="1415"/>
                      <a:pt x="2192" y="1460"/>
                    </a:cubicBezTo>
                    <a:cubicBezTo>
                      <a:pt x="2116" y="1505"/>
                      <a:pt x="2411" y="1422"/>
                      <a:pt x="2509" y="1414"/>
                    </a:cubicBezTo>
                    <a:cubicBezTo>
                      <a:pt x="2607" y="1406"/>
                      <a:pt x="2698" y="1437"/>
                      <a:pt x="2781" y="1414"/>
                    </a:cubicBezTo>
                    <a:cubicBezTo>
                      <a:pt x="2864" y="1391"/>
                      <a:pt x="2948" y="1285"/>
                      <a:pt x="3008" y="1278"/>
                    </a:cubicBezTo>
                    <a:cubicBezTo>
                      <a:pt x="3068" y="1271"/>
                      <a:pt x="3151" y="1354"/>
                      <a:pt x="3144" y="1369"/>
                    </a:cubicBezTo>
                    <a:cubicBezTo>
                      <a:pt x="3137" y="1384"/>
                      <a:pt x="3031" y="1346"/>
                      <a:pt x="2963" y="1369"/>
                    </a:cubicBezTo>
                    <a:cubicBezTo>
                      <a:pt x="2895" y="1392"/>
                      <a:pt x="2827" y="1482"/>
                      <a:pt x="2736" y="1505"/>
                    </a:cubicBezTo>
                    <a:cubicBezTo>
                      <a:pt x="2645" y="1528"/>
                      <a:pt x="2509" y="1490"/>
                      <a:pt x="2418" y="1505"/>
                    </a:cubicBezTo>
                    <a:cubicBezTo>
                      <a:pt x="2327" y="1520"/>
                      <a:pt x="2063" y="1573"/>
                      <a:pt x="2192" y="1596"/>
                    </a:cubicBezTo>
                    <a:cubicBezTo>
                      <a:pt x="2321" y="1619"/>
                      <a:pt x="3198" y="1626"/>
                      <a:pt x="3190" y="1641"/>
                    </a:cubicBezTo>
                    <a:cubicBezTo>
                      <a:pt x="3182" y="1656"/>
                      <a:pt x="2252" y="1663"/>
                      <a:pt x="2146" y="1686"/>
                    </a:cubicBezTo>
                    <a:cubicBezTo>
                      <a:pt x="2040" y="1709"/>
                      <a:pt x="2449" y="1754"/>
                      <a:pt x="2555" y="1777"/>
                    </a:cubicBezTo>
                    <a:cubicBezTo>
                      <a:pt x="2661" y="1800"/>
                      <a:pt x="2713" y="1815"/>
                      <a:pt x="2781" y="1822"/>
                    </a:cubicBezTo>
                    <a:cubicBezTo>
                      <a:pt x="2849" y="1829"/>
                      <a:pt x="2902" y="1799"/>
                      <a:pt x="2963" y="1822"/>
                    </a:cubicBezTo>
                    <a:cubicBezTo>
                      <a:pt x="3024" y="1845"/>
                      <a:pt x="3144" y="1951"/>
                      <a:pt x="3144" y="1959"/>
                    </a:cubicBezTo>
                    <a:cubicBezTo>
                      <a:pt x="3144" y="1967"/>
                      <a:pt x="3031" y="1876"/>
                      <a:pt x="2963" y="1868"/>
                    </a:cubicBezTo>
                    <a:cubicBezTo>
                      <a:pt x="2895" y="1860"/>
                      <a:pt x="2842" y="1921"/>
                      <a:pt x="2736" y="1913"/>
                    </a:cubicBezTo>
                    <a:cubicBezTo>
                      <a:pt x="2630" y="1905"/>
                      <a:pt x="2419" y="1837"/>
                      <a:pt x="2328" y="1822"/>
                    </a:cubicBezTo>
                    <a:cubicBezTo>
                      <a:pt x="2237" y="1807"/>
                      <a:pt x="2071" y="1754"/>
                      <a:pt x="2192" y="1822"/>
                    </a:cubicBezTo>
                    <a:cubicBezTo>
                      <a:pt x="2313" y="1890"/>
                      <a:pt x="3069" y="2216"/>
                      <a:pt x="3054" y="2231"/>
                    </a:cubicBezTo>
                    <a:cubicBezTo>
                      <a:pt x="3039" y="2246"/>
                      <a:pt x="2199" y="1928"/>
                      <a:pt x="2101" y="1913"/>
                    </a:cubicBezTo>
                    <a:cubicBezTo>
                      <a:pt x="2003" y="1898"/>
                      <a:pt x="2373" y="2072"/>
                      <a:pt x="2464" y="2140"/>
                    </a:cubicBezTo>
                    <a:cubicBezTo>
                      <a:pt x="2555" y="2208"/>
                      <a:pt x="2577" y="2276"/>
                      <a:pt x="2645" y="2321"/>
                    </a:cubicBezTo>
                    <a:cubicBezTo>
                      <a:pt x="2713" y="2366"/>
                      <a:pt x="2834" y="2374"/>
                      <a:pt x="2872" y="2412"/>
                    </a:cubicBezTo>
                    <a:cubicBezTo>
                      <a:pt x="2910" y="2450"/>
                      <a:pt x="2902" y="2548"/>
                      <a:pt x="2872" y="2548"/>
                    </a:cubicBezTo>
                    <a:cubicBezTo>
                      <a:pt x="2842" y="2548"/>
                      <a:pt x="2759" y="2457"/>
                      <a:pt x="2691" y="2412"/>
                    </a:cubicBezTo>
                    <a:cubicBezTo>
                      <a:pt x="2623" y="2367"/>
                      <a:pt x="2547" y="2336"/>
                      <a:pt x="2464" y="2276"/>
                    </a:cubicBezTo>
                    <a:cubicBezTo>
                      <a:pt x="2381" y="2216"/>
                      <a:pt x="2260" y="2094"/>
                      <a:pt x="2192" y="2049"/>
                    </a:cubicBezTo>
                    <a:cubicBezTo>
                      <a:pt x="2124" y="2004"/>
                      <a:pt x="1965" y="1891"/>
                      <a:pt x="2056" y="2004"/>
                    </a:cubicBezTo>
                    <a:cubicBezTo>
                      <a:pt x="2147" y="2117"/>
                      <a:pt x="2751" y="2715"/>
                      <a:pt x="2736" y="2730"/>
                    </a:cubicBezTo>
                    <a:cubicBezTo>
                      <a:pt x="2721" y="2745"/>
                      <a:pt x="2056" y="2148"/>
                      <a:pt x="1965" y="2095"/>
                    </a:cubicBezTo>
                    <a:cubicBezTo>
                      <a:pt x="1874" y="2042"/>
                      <a:pt x="2132" y="2321"/>
                      <a:pt x="2192" y="2412"/>
                    </a:cubicBezTo>
                    <a:cubicBezTo>
                      <a:pt x="2252" y="2503"/>
                      <a:pt x="2283" y="2571"/>
                      <a:pt x="2328" y="2639"/>
                    </a:cubicBezTo>
                    <a:cubicBezTo>
                      <a:pt x="2373" y="2707"/>
                      <a:pt x="2449" y="2767"/>
                      <a:pt x="2464" y="2820"/>
                    </a:cubicBezTo>
                    <a:cubicBezTo>
                      <a:pt x="2479" y="2873"/>
                      <a:pt x="2441" y="2963"/>
                      <a:pt x="2418" y="2956"/>
                    </a:cubicBezTo>
                    <a:cubicBezTo>
                      <a:pt x="2395" y="2949"/>
                      <a:pt x="2366" y="2828"/>
                      <a:pt x="2328" y="2775"/>
                    </a:cubicBezTo>
                    <a:cubicBezTo>
                      <a:pt x="2290" y="2722"/>
                      <a:pt x="2237" y="2699"/>
                      <a:pt x="2192" y="2639"/>
                    </a:cubicBezTo>
                    <a:cubicBezTo>
                      <a:pt x="2147" y="2579"/>
                      <a:pt x="2116" y="2495"/>
                      <a:pt x="2056" y="2412"/>
                    </a:cubicBezTo>
                    <a:cubicBezTo>
                      <a:pt x="1996" y="2329"/>
                      <a:pt x="1799" y="2027"/>
                      <a:pt x="1829" y="2140"/>
                    </a:cubicBezTo>
                    <a:cubicBezTo>
                      <a:pt x="1859" y="2253"/>
                      <a:pt x="2252" y="3086"/>
                      <a:pt x="2237" y="3093"/>
                    </a:cubicBezTo>
                    <a:cubicBezTo>
                      <a:pt x="2222" y="3100"/>
                      <a:pt x="1806" y="2291"/>
                      <a:pt x="1738" y="2185"/>
                    </a:cubicBezTo>
                    <a:cubicBezTo>
                      <a:pt x="1670" y="2079"/>
                      <a:pt x="1814" y="2359"/>
                      <a:pt x="1829" y="2457"/>
                    </a:cubicBezTo>
                    <a:cubicBezTo>
                      <a:pt x="1844" y="2555"/>
                      <a:pt x="1806" y="2677"/>
                      <a:pt x="1829" y="2775"/>
                    </a:cubicBezTo>
                    <a:cubicBezTo>
                      <a:pt x="1852" y="2873"/>
                      <a:pt x="1965" y="2979"/>
                      <a:pt x="1965" y="3047"/>
                    </a:cubicBezTo>
                    <a:cubicBezTo>
                      <a:pt x="1965" y="3115"/>
                      <a:pt x="1844" y="3183"/>
                      <a:pt x="1829" y="3183"/>
                    </a:cubicBezTo>
                    <a:cubicBezTo>
                      <a:pt x="1814" y="3183"/>
                      <a:pt x="1882" y="3107"/>
                      <a:pt x="1874" y="3047"/>
                    </a:cubicBezTo>
                    <a:cubicBezTo>
                      <a:pt x="1866" y="2987"/>
                      <a:pt x="1806" y="2926"/>
                      <a:pt x="1783" y="2820"/>
                    </a:cubicBezTo>
                    <a:cubicBezTo>
                      <a:pt x="1760" y="2714"/>
                      <a:pt x="1761" y="2510"/>
                      <a:pt x="1738" y="2412"/>
                    </a:cubicBezTo>
                    <a:cubicBezTo>
                      <a:pt x="1715" y="2314"/>
                      <a:pt x="1670" y="2103"/>
                      <a:pt x="1647" y="2231"/>
                    </a:cubicBezTo>
                    <a:cubicBezTo>
                      <a:pt x="1624" y="2359"/>
                      <a:pt x="1617" y="3198"/>
                      <a:pt x="1602" y="3183"/>
                    </a:cubicBezTo>
                    <a:cubicBezTo>
                      <a:pt x="1587" y="3168"/>
                      <a:pt x="1580" y="2246"/>
                      <a:pt x="1557" y="2140"/>
                    </a:cubicBezTo>
                    <a:cubicBezTo>
                      <a:pt x="1534" y="2034"/>
                      <a:pt x="1496" y="2442"/>
                      <a:pt x="1466" y="2548"/>
                    </a:cubicBezTo>
                    <a:cubicBezTo>
                      <a:pt x="1436" y="2654"/>
                      <a:pt x="1390" y="2707"/>
                      <a:pt x="1375" y="2775"/>
                    </a:cubicBezTo>
                    <a:cubicBezTo>
                      <a:pt x="1360" y="2843"/>
                      <a:pt x="1390" y="2888"/>
                      <a:pt x="1375" y="2956"/>
                    </a:cubicBezTo>
                    <a:cubicBezTo>
                      <a:pt x="1360" y="3024"/>
                      <a:pt x="1299" y="3175"/>
                      <a:pt x="1284" y="3183"/>
                    </a:cubicBezTo>
                    <a:cubicBezTo>
                      <a:pt x="1269" y="3191"/>
                      <a:pt x="1284" y="3062"/>
                      <a:pt x="1284" y="3002"/>
                    </a:cubicBezTo>
                    <a:cubicBezTo>
                      <a:pt x="1284" y="2942"/>
                      <a:pt x="1261" y="2896"/>
                      <a:pt x="1284" y="2820"/>
                    </a:cubicBezTo>
                    <a:cubicBezTo>
                      <a:pt x="1307" y="2744"/>
                      <a:pt x="1398" y="2646"/>
                      <a:pt x="1421" y="2548"/>
                    </a:cubicBezTo>
                    <a:cubicBezTo>
                      <a:pt x="1444" y="2450"/>
                      <a:pt x="1489" y="2140"/>
                      <a:pt x="1421" y="2231"/>
                    </a:cubicBezTo>
                    <a:cubicBezTo>
                      <a:pt x="1353" y="2322"/>
                      <a:pt x="1027" y="3108"/>
                      <a:pt x="1012" y="3093"/>
                    </a:cubicBezTo>
                    <a:cubicBezTo>
                      <a:pt x="997" y="3078"/>
                      <a:pt x="1307" y="2253"/>
                      <a:pt x="1330" y="2140"/>
                    </a:cubicBezTo>
                    <a:cubicBezTo>
                      <a:pt x="1353" y="2027"/>
                      <a:pt x="1208" y="2336"/>
                      <a:pt x="1148" y="2412"/>
                    </a:cubicBezTo>
                    <a:cubicBezTo>
                      <a:pt x="1088" y="2488"/>
                      <a:pt x="1020" y="2518"/>
                      <a:pt x="967" y="2594"/>
                    </a:cubicBezTo>
                    <a:cubicBezTo>
                      <a:pt x="914" y="2670"/>
                      <a:pt x="876" y="2813"/>
                      <a:pt x="831" y="2866"/>
                    </a:cubicBezTo>
                    <a:cubicBezTo>
                      <a:pt x="786" y="2919"/>
                      <a:pt x="695" y="2934"/>
                      <a:pt x="695" y="2911"/>
                    </a:cubicBezTo>
                    <a:cubicBezTo>
                      <a:pt x="695" y="2888"/>
                      <a:pt x="793" y="2798"/>
                      <a:pt x="831" y="2730"/>
                    </a:cubicBezTo>
                    <a:cubicBezTo>
                      <a:pt x="869" y="2662"/>
                      <a:pt x="884" y="2563"/>
                      <a:pt x="922" y="2503"/>
                    </a:cubicBezTo>
                    <a:cubicBezTo>
                      <a:pt x="960" y="2443"/>
                      <a:pt x="1005" y="2435"/>
                      <a:pt x="1058" y="2367"/>
                    </a:cubicBezTo>
                    <a:cubicBezTo>
                      <a:pt x="1111" y="2299"/>
                      <a:pt x="1330" y="2035"/>
                      <a:pt x="1239" y="2095"/>
                    </a:cubicBezTo>
                    <a:cubicBezTo>
                      <a:pt x="1148" y="2155"/>
                      <a:pt x="528" y="2745"/>
                      <a:pt x="513" y="2730"/>
                    </a:cubicBezTo>
                    <a:cubicBezTo>
                      <a:pt x="498" y="2715"/>
                      <a:pt x="1103" y="2087"/>
                      <a:pt x="1148" y="2004"/>
                    </a:cubicBezTo>
                    <a:cubicBezTo>
                      <a:pt x="1193" y="1921"/>
                      <a:pt x="884" y="2170"/>
                      <a:pt x="786" y="2231"/>
                    </a:cubicBezTo>
                    <a:cubicBezTo>
                      <a:pt x="688" y="2292"/>
                      <a:pt x="619" y="2322"/>
                      <a:pt x="559" y="2367"/>
                    </a:cubicBezTo>
                    <a:cubicBezTo>
                      <a:pt x="499" y="2412"/>
                      <a:pt x="468" y="2488"/>
                      <a:pt x="423" y="2503"/>
                    </a:cubicBezTo>
                    <a:cubicBezTo>
                      <a:pt x="378" y="2518"/>
                      <a:pt x="287" y="2472"/>
                      <a:pt x="287" y="2457"/>
                    </a:cubicBezTo>
                    <a:cubicBezTo>
                      <a:pt x="287" y="2442"/>
                      <a:pt x="370" y="2450"/>
                      <a:pt x="423" y="2412"/>
                    </a:cubicBezTo>
                    <a:cubicBezTo>
                      <a:pt x="476" y="2374"/>
                      <a:pt x="529" y="2276"/>
                      <a:pt x="604" y="2231"/>
                    </a:cubicBezTo>
                    <a:cubicBezTo>
                      <a:pt x="679" y="2186"/>
                      <a:pt x="800" y="2200"/>
                      <a:pt x="876" y="2140"/>
                    </a:cubicBezTo>
                    <a:cubicBezTo>
                      <a:pt x="952" y="2080"/>
                      <a:pt x="1179" y="1845"/>
                      <a:pt x="1058" y="1868"/>
                    </a:cubicBezTo>
                    <a:cubicBezTo>
                      <a:pt x="937" y="1891"/>
                      <a:pt x="257" y="2238"/>
                      <a:pt x="151" y="2276"/>
                    </a:cubicBezTo>
                    <a:cubicBezTo>
                      <a:pt x="45" y="2314"/>
                      <a:pt x="280" y="2171"/>
                      <a:pt x="423" y="2095"/>
                    </a:cubicBezTo>
                    <a:cubicBezTo>
                      <a:pt x="566" y="2019"/>
                      <a:pt x="959" y="1860"/>
                      <a:pt x="1012" y="1822"/>
                    </a:cubicBezTo>
                    <a:cubicBezTo>
                      <a:pt x="1065" y="1784"/>
                      <a:pt x="823" y="1860"/>
                      <a:pt x="740" y="1868"/>
                    </a:cubicBezTo>
                    <a:cubicBezTo>
                      <a:pt x="657" y="1876"/>
                      <a:pt x="581" y="1868"/>
                      <a:pt x="513" y="1868"/>
                    </a:cubicBezTo>
                    <a:cubicBezTo>
                      <a:pt x="445" y="1868"/>
                      <a:pt x="392" y="1853"/>
                      <a:pt x="332" y="1868"/>
                    </a:cubicBezTo>
                    <a:cubicBezTo>
                      <a:pt x="272" y="1883"/>
                      <a:pt x="196" y="1959"/>
                      <a:pt x="151" y="1959"/>
                    </a:cubicBezTo>
                    <a:cubicBezTo>
                      <a:pt x="106" y="1959"/>
                      <a:pt x="53" y="1883"/>
                      <a:pt x="60" y="1868"/>
                    </a:cubicBezTo>
                    <a:cubicBezTo>
                      <a:pt x="67" y="1853"/>
                      <a:pt x="136" y="1883"/>
                      <a:pt x="196" y="1868"/>
                    </a:cubicBezTo>
                    <a:cubicBezTo>
                      <a:pt x="256" y="1853"/>
                      <a:pt x="332" y="1792"/>
                      <a:pt x="423" y="1777"/>
                    </a:cubicBezTo>
                    <a:cubicBezTo>
                      <a:pt x="514" y="1762"/>
                      <a:pt x="642" y="1792"/>
                      <a:pt x="740" y="1777"/>
                    </a:cubicBezTo>
                    <a:cubicBezTo>
                      <a:pt x="838" y="1762"/>
                      <a:pt x="1125" y="1709"/>
                      <a:pt x="1012" y="1686"/>
                    </a:cubicBezTo>
                    <a:cubicBezTo>
                      <a:pt x="899" y="1663"/>
                      <a:pt x="60" y="1664"/>
                      <a:pt x="60" y="1641"/>
                    </a:cubicBezTo>
                    <a:cubicBezTo>
                      <a:pt x="60" y="1618"/>
                      <a:pt x="914" y="1573"/>
                      <a:pt x="1012" y="1550"/>
                    </a:cubicBezTo>
                    <a:cubicBezTo>
                      <a:pt x="1110" y="1527"/>
                      <a:pt x="747" y="1535"/>
                      <a:pt x="649" y="1505"/>
                    </a:cubicBezTo>
                    <a:cubicBezTo>
                      <a:pt x="551" y="1475"/>
                      <a:pt x="521" y="1384"/>
                      <a:pt x="423" y="1369"/>
                    </a:cubicBezTo>
                    <a:cubicBezTo>
                      <a:pt x="325" y="1354"/>
                      <a:pt x="120" y="1422"/>
                      <a:pt x="60" y="1414"/>
                    </a:cubicBezTo>
                    <a:cubicBezTo>
                      <a:pt x="0" y="1406"/>
                      <a:pt x="37" y="1338"/>
                      <a:pt x="60" y="1323"/>
                    </a:cubicBezTo>
                    <a:cubicBezTo>
                      <a:pt x="83" y="1308"/>
                      <a:pt x="121" y="1315"/>
                      <a:pt x="196" y="1323"/>
                    </a:cubicBezTo>
                    <a:cubicBezTo>
                      <a:pt x="271" y="1331"/>
                      <a:pt x="407" y="1346"/>
                      <a:pt x="513" y="1369"/>
                    </a:cubicBezTo>
                    <a:cubicBezTo>
                      <a:pt x="619" y="1392"/>
                      <a:pt x="725" y="1445"/>
                      <a:pt x="831" y="1460"/>
                    </a:cubicBezTo>
                    <a:cubicBezTo>
                      <a:pt x="937" y="1475"/>
                      <a:pt x="1261" y="1528"/>
                      <a:pt x="1148" y="1460"/>
                    </a:cubicBezTo>
                    <a:cubicBezTo>
                      <a:pt x="1035" y="1392"/>
                      <a:pt x="242" y="1097"/>
                      <a:pt x="151" y="1051"/>
                    </a:cubicBezTo>
                    <a:cubicBezTo>
                      <a:pt x="60" y="1005"/>
                      <a:pt x="445" y="1134"/>
                      <a:pt x="604" y="1187"/>
                    </a:cubicBezTo>
                    <a:cubicBezTo>
                      <a:pt x="763" y="1240"/>
                      <a:pt x="1080" y="1376"/>
                      <a:pt x="1103" y="1369"/>
                    </a:cubicBezTo>
                    <a:cubicBezTo>
                      <a:pt x="1126" y="1362"/>
                      <a:pt x="823" y="1210"/>
                      <a:pt x="740" y="1142"/>
                    </a:cubicBezTo>
                    <a:cubicBezTo>
                      <a:pt x="657" y="1074"/>
                      <a:pt x="657" y="1006"/>
                      <a:pt x="604" y="961"/>
                    </a:cubicBezTo>
                    <a:cubicBezTo>
                      <a:pt x="551" y="916"/>
                      <a:pt x="468" y="900"/>
                      <a:pt x="423" y="870"/>
                    </a:cubicBezTo>
                    <a:cubicBezTo>
                      <a:pt x="378" y="840"/>
                      <a:pt x="302" y="779"/>
                      <a:pt x="332" y="779"/>
                    </a:cubicBezTo>
                    <a:cubicBezTo>
                      <a:pt x="362" y="779"/>
                      <a:pt x="521" y="810"/>
                      <a:pt x="604" y="870"/>
                    </a:cubicBezTo>
                    <a:cubicBezTo>
                      <a:pt x="687" y="930"/>
                      <a:pt x="740" y="1082"/>
                      <a:pt x="831" y="1142"/>
                    </a:cubicBezTo>
                    <a:cubicBezTo>
                      <a:pt x="922" y="1202"/>
                      <a:pt x="1193" y="1324"/>
                      <a:pt x="1148" y="1233"/>
                    </a:cubicBezTo>
                    <a:cubicBezTo>
                      <a:pt x="1103" y="1142"/>
                      <a:pt x="551" y="613"/>
                      <a:pt x="559" y="598"/>
                    </a:cubicBezTo>
                    <a:cubicBezTo>
                      <a:pt x="567" y="583"/>
                      <a:pt x="1119" y="1097"/>
                      <a:pt x="1194" y="1142"/>
                    </a:cubicBezTo>
                    <a:cubicBezTo>
                      <a:pt x="1269" y="1187"/>
                      <a:pt x="1057" y="946"/>
                      <a:pt x="1012" y="870"/>
                    </a:cubicBezTo>
                    <a:cubicBezTo>
                      <a:pt x="967" y="794"/>
                      <a:pt x="975" y="756"/>
                      <a:pt x="922" y="688"/>
                    </a:cubicBezTo>
                    <a:cubicBezTo>
                      <a:pt x="869" y="620"/>
                      <a:pt x="703" y="492"/>
                      <a:pt x="695" y="462"/>
                    </a:cubicBezTo>
                    <a:cubicBezTo>
                      <a:pt x="687" y="432"/>
                      <a:pt x="815" y="454"/>
                      <a:pt x="876" y="507"/>
                    </a:cubicBezTo>
                    <a:cubicBezTo>
                      <a:pt x="937" y="560"/>
                      <a:pt x="975" y="673"/>
                      <a:pt x="1058" y="779"/>
                    </a:cubicBezTo>
                    <a:cubicBezTo>
                      <a:pt x="1141" y="885"/>
                      <a:pt x="1390" y="1248"/>
                      <a:pt x="1375" y="1142"/>
                    </a:cubicBezTo>
                    <a:cubicBezTo>
                      <a:pt x="1360" y="1036"/>
                      <a:pt x="1012" y="288"/>
                      <a:pt x="967" y="144"/>
                    </a:cubicBezTo>
                    <a:cubicBezTo>
                      <a:pt x="922" y="0"/>
                      <a:pt x="1020" y="121"/>
                      <a:pt x="1103" y="280"/>
                    </a:cubicBezTo>
                    <a:cubicBezTo>
                      <a:pt x="1186" y="439"/>
                      <a:pt x="1421" y="1021"/>
                      <a:pt x="1466" y="1097"/>
                    </a:cubicBezTo>
                    <a:cubicBezTo>
                      <a:pt x="1511" y="1173"/>
                      <a:pt x="1390" y="832"/>
                      <a:pt x="1375" y="734"/>
                    </a:cubicBezTo>
                    <a:cubicBezTo>
                      <a:pt x="1360" y="636"/>
                      <a:pt x="1390" y="575"/>
                      <a:pt x="1375" y="507"/>
                    </a:cubicBezTo>
                    <a:cubicBezTo>
                      <a:pt x="1360" y="439"/>
                      <a:pt x="1292" y="394"/>
                      <a:pt x="1284" y="326"/>
                    </a:cubicBezTo>
                    <a:cubicBezTo>
                      <a:pt x="1276" y="258"/>
                      <a:pt x="1322" y="107"/>
                      <a:pt x="1330" y="99"/>
                    </a:cubicBezTo>
                    <a:cubicBezTo>
                      <a:pt x="1338" y="91"/>
                      <a:pt x="1315" y="212"/>
                      <a:pt x="1330" y="280"/>
                    </a:cubicBezTo>
                    <a:cubicBezTo>
                      <a:pt x="1345" y="348"/>
                      <a:pt x="1406" y="416"/>
                      <a:pt x="1421" y="507"/>
                    </a:cubicBezTo>
                    <a:cubicBezTo>
                      <a:pt x="1436" y="598"/>
                      <a:pt x="1398" y="734"/>
                      <a:pt x="1421" y="825"/>
                    </a:cubicBezTo>
                    <a:cubicBezTo>
                      <a:pt x="1444" y="916"/>
                      <a:pt x="1527" y="1172"/>
                      <a:pt x="1557" y="1051"/>
                    </a:cubicBezTo>
                    <a:close/>
                  </a:path>
                </a:pathLst>
              </a:custGeom>
              <a:solidFill>
                <a:srgbClr val="FFCC00"/>
              </a:solidFill>
              <a:ln w="3175" cap="flat" cmpd="sng">
                <a:solidFill>
                  <a:srgbClr val="8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5" name="Oval 609"/>
              <p:cNvSpPr>
                <a:spLocks noChangeArrowheads="1"/>
              </p:cNvSpPr>
              <p:nvPr/>
            </p:nvSpPr>
            <p:spPr bwMode="auto">
              <a:xfrm>
                <a:off x="2485" y="1525"/>
                <a:ext cx="1270" cy="1270"/>
              </a:xfrm>
              <a:prstGeom prst="ellipse">
                <a:avLst/>
              </a:prstGeom>
              <a:solidFill>
                <a:srgbClr val="FFCC00"/>
              </a:solidFill>
              <a:ln w="3175">
                <a:solidFill>
                  <a:srgbClr val="8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</p:grpSp>
      <p:sp>
        <p:nvSpPr>
          <p:cNvPr id="253" name="テキスト ボックス 252"/>
          <p:cNvSpPr txBox="1"/>
          <p:nvPr/>
        </p:nvSpPr>
        <p:spPr>
          <a:xfrm>
            <a:off x="31682" y="9478023"/>
            <a:ext cx="42739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マリネ</a:t>
            </a:r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したチキンの</a:t>
            </a:r>
            <a:r>
              <a:rPr lang="ja-JP" altLang="en-US" sz="1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ローストにアルゼンチン発祥のソースをかけました。</a:t>
            </a:r>
            <a:endParaRPr lang="en-US" altLang="ja-JP" sz="12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パセリ</a:t>
            </a:r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の鮮やかな緑色</a:t>
            </a:r>
            <a:r>
              <a:rPr lang="ja-JP" altLang="en-US" sz="1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と爽やか</a:t>
            </a:r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な</a:t>
            </a:r>
            <a:r>
              <a:rPr lang="ja-JP" altLang="en-US" sz="1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酸味をお楽しみください。</a:t>
            </a:r>
            <a:endParaRPr lang="en-US" altLang="ja-JP" sz="1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2926" y="3805099"/>
            <a:ext cx="473011" cy="317066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136430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5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会社指定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C85ADC12-09E9-4162-BF4B-DA7AAD490AEA}" vid="{B7C32699-F9B0-4000-B132-E7DE21CD5380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</Template>
  <TotalTime>0</TotalTime>
  <Words>178</Words>
  <Application>Microsoft Office PowerPoint</Application>
  <PresentationFormat>A4 210 x 297 mm</PresentationFormat>
  <Paragraphs>38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HG創英角ｺﾞｼｯｸUB</vt:lpstr>
      <vt:lpstr>Meiryo UI</vt:lpstr>
      <vt:lpstr>ＭＳ Ｐゴシック</vt:lpstr>
      <vt:lpstr>メイリオ</vt:lpstr>
      <vt:lpstr>Arial</vt:lpstr>
      <vt:lpstr>Calibri</vt:lpstr>
      <vt:lpstr>Calibri Light</vt:lpstr>
      <vt:lpstr>Impact</vt:lpstr>
      <vt:lpstr>5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2016-07-14T11:01:02Z</dcterms:created>
  <dcterms:modified xsi:type="dcterms:W3CDTF">2023-07-05T08:52:31Z</dcterms:modified>
</cp:coreProperties>
</file>