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28" y="12222963"/>
              <a:ext cx="3926751" cy="1728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002991" y="3662210"/>
              <a:ext cx="6170295" cy="744220"/>
            </a:xfrm>
            <a:custGeom>
              <a:avLst/>
              <a:gdLst/>
              <a:ahLst/>
              <a:cxnLst/>
              <a:rect l="l" t="t" r="r" b="b"/>
              <a:pathLst>
                <a:path w="6170295" h="744220">
                  <a:moveTo>
                    <a:pt x="258597" y="60261"/>
                  </a:moveTo>
                  <a:lnTo>
                    <a:pt x="257213" y="50520"/>
                  </a:lnTo>
                  <a:lnTo>
                    <a:pt x="253022" y="43561"/>
                  </a:lnTo>
                  <a:lnTo>
                    <a:pt x="246062" y="39382"/>
                  </a:lnTo>
                  <a:lnTo>
                    <a:pt x="236308" y="37985"/>
                  </a:lnTo>
                  <a:lnTo>
                    <a:pt x="185953" y="37985"/>
                  </a:lnTo>
                  <a:lnTo>
                    <a:pt x="185953" y="81737"/>
                  </a:lnTo>
                  <a:lnTo>
                    <a:pt x="185953" y="235280"/>
                  </a:lnTo>
                  <a:lnTo>
                    <a:pt x="185953" y="277380"/>
                  </a:lnTo>
                  <a:lnTo>
                    <a:pt x="185953" y="440016"/>
                  </a:lnTo>
                  <a:lnTo>
                    <a:pt x="110007" y="440016"/>
                  </a:lnTo>
                  <a:lnTo>
                    <a:pt x="111137" y="394716"/>
                  </a:lnTo>
                  <a:lnTo>
                    <a:pt x="111518" y="376047"/>
                  </a:lnTo>
                  <a:lnTo>
                    <a:pt x="111658" y="359930"/>
                  </a:lnTo>
                  <a:lnTo>
                    <a:pt x="111658" y="277380"/>
                  </a:lnTo>
                  <a:lnTo>
                    <a:pt x="185953" y="277380"/>
                  </a:lnTo>
                  <a:lnTo>
                    <a:pt x="185953" y="235280"/>
                  </a:lnTo>
                  <a:lnTo>
                    <a:pt x="111645" y="235280"/>
                  </a:lnTo>
                  <a:lnTo>
                    <a:pt x="111645" y="81737"/>
                  </a:lnTo>
                  <a:lnTo>
                    <a:pt x="185953" y="81737"/>
                  </a:lnTo>
                  <a:lnTo>
                    <a:pt x="185953" y="37985"/>
                  </a:lnTo>
                  <a:lnTo>
                    <a:pt x="60464" y="37985"/>
                  </a:lnTo>
                  <a:lnTo>
                    <a:pt x="50711" y="39382"/>
                  </a:lnTo>
                  <a:lnTo>
                    <a:pt x="43751" y="43561"/>
                  </a:lnTo>
                  <a:lnTo>
                    <a:pt x="39573" y="50520"/>
                  </a:lnTo>
                  <a:lnTo>
                    <a:pt x="38176" y="60261"/>
                  </a:lnTo>
                  <a:lnTo>
                    <a:pt x="38176" y="332701"/>
                  </a:lnTo>
                  <a:lnTo>
                    <a:pt x="37465" y="401256"/>
                  </a:lnTo>
                  <a:lnTo>
                    <a:pt x="35306" y="461899"/>
                  </a:lnTo>
                  <a:lnTo>
                    <a:pt x="31686" y="515670"/>
                  </a:lnTo>
                  <a:lnTo>
                    <a:pt x="26555" y="563651"/>
                  </a:lnTo>
                  <a:lnTo>
                    <a:pt x="19888" y="606920"/>
                  </a:lnTo>
                  <a:lnTo>
                    <a:pt x="11671" y="646531"/>
                  </a:lnTo>
                  <a:lnTo>
                    <a:pt x="1854" y="683552"/>
                  </a:lnTo>
                  <a:lnTo>
                    <a:pt x="0" y="692251"/>
                  </a:lnTo>
                  <a:lnTo>
                    <a:pt x="34048" y="735545"/>
                  </a:lnTo>
                  <a:lnTo>
                    <a:pt x="51803" y="741743"/>
                  </a:lnTo>
                  <a:lnTo>
                    <a:pt x="59131" y="737412"/>
                  </a:lnTo>
                  <a:lnTo>
                    <a:pt x="78701" y="684301"/>
                  </a:lnTo>
                  <a:lnTo>
                    <a:pt x="90106" y="638441"/>
                  </a:lnTo>
                  <a:lnTo>
                    <a:pt x="98894" y="589635"/>
                  </a:lnTo>
                  <a:lnTo>
                    <a:pt x="104990" y="537654"/>
                  </a:lnTo>
                  <a:lnTo>
                    <a:pt x="108356" y="482117"/>
                  </a:lnTo>
                  <a:lnTo>
                    <a:pt x="185953" y="482117"/>
                  </a:lnTo>
                  <a:lnTo>
                    <a:pt x="185953" y="634847"/>
                  </a:lnTo>
                  <a:lnTo>
                    <a:pt x="186626" y="653808"/>
                  </a:lnTo>
                  <a:lnTo>
                    <a:pt x="186372" y="671372"/>
                  </a:lnTo>
                  <a:lnTo>
                    <a:pt x="181775" y="684301"/>
                  </a:lnTo>
                  <a:lnTo>
                    <a:pt x="169430" y="689330"/>
                  </a:lnTo>
                  <a:lnTo>
                    <a:pt x="161759" y="689063"/>
                  </a:lnTo>
                  <a:lnTo>
                    <a:pt x="131457" y="686841"/>
                  </a:lnTo>
                  <a:lnTo>
                    <a:pt x="121119" y="687412"/>
                  </a:lnTo>
                  <a:lnTo>
                    <a:pt x="113715" y="691388"/>
                  </a:lnTo>
                  <a:lnTo>
                    <a:pt x="109410" y="698461"/>
                  </a:lnTo>
                  <a:lnTo>
                    <a:pt x="108356" y="708317"/>
                  </a:lnTo>
                  <a:lnTo>
                    <a:pt x="110210" y="717600"/>
                  </a:lnTo>
                  <a:lnTo>
                    <a:pt x="151282" y="732167"/>
                  </a:lnTo>
                  <a:lnTo>
                    <a:pt x="195846" y="733894"/>
                  </a:lnTo>
                  <a:lnTo>
                    <a:pt x="225158" y="731964"/>
                  </a:lnTo>
                  <a:lnTo>
                    <a:pt x="244563" y="723988"/>
                  </a:lnTo>
                  <a:lnTo>
                    <a:pt x="255295" y="706729"/>
                  </a:lnTo>
                  <a:lnTo>
                    <a:pt x="257225" y="689330"/>
                  </a:lnTo>
                  <a:lnTo>
                    <a:pt x="258597" y="676935"/>
                  </a:lnTo>
                  <a:lnTo>
                    <a:pt x="258597" y="482117"/>
                  </a:lnTo>
                  <a:lnTo>
                    <a:pt x="258597" y="440016"/>
                  </a:lnTo>
                  <a:lnTo>
                    <a:pt x="258597" y="277380"/>
                  </a:lnTo>
                  <a:lnTo>
                    <a:pt x="258597" y="235280"/>
                  </a:lnTo>
                  <a:lnTo>
                    <a:pt x="258597" y="81737"/>
                  </a:lnTo>
                  <a:lnTo>
                    <a:pt x="258597" y="60261"/>
                  </a:lnTo>
                  <a:close/>
                </a:path>
                <a:path w="6170295" h="744220">
                  <a:moveTo>
                    <a:pt x="767435" y="652589"/>
                  </a:moveTo>
                  <a:lnTo>
                    <a:pt x="766572" y="645109"/>
                  </a:lnTo>
                  <a:lnTo>
                    <a:pt x="763003" y="637311"/>
                  </a:lnTo>
                  <a:lnTo>
                    <a:pt x="741959" y="602094"/>
                  </a:lnTo>
                  <a:lnTo>
                    <a:pt x="721766" y="563384"/>
                  </a:lnTo>
                  <a:lnTo>
                    <a:pt x="702437" y="521220"/>
                  </a:lnTo>
                  <a:lnTo>
                    <a:pt x="683996" y="475691"/>
                  </a:lnTo>
                  <a:lnTo>
                    <a:pt x="666457" y="426808"/>
                  </a:lnTo>
                  <a:lnTo>
                    <a:pt x="649897" y="374802"/>
                  </a:lnTo>
                  <a:lnTo>
                    <a:pt x="678967" y="340906"/>
                  </a:lnTo>
                  <a:lnTo>
                    <a:pt x="705421" y="307314"/>
                  </a:lnTo>
                  <a:lnTo>
                    <a:pt x="711428" y="298856"/>
                  </a:lnTo>
                  <a:lnTo>
                    <a:pt x="729081" y="274027"/>
                  </a:lnTo>
                  <a:lnTo>
                    <a:pt x="749795" y="241058"/>
                  </a:lnTo>
                  <a:lnTo>
                    <a:pt x="753325" y="232562"/>
                  </a:lnTo>
                  <a:lnTo>
                    <a:pt x="753922" y="224447"/>
                  </a:lnTo>
                  <a:lnTo>
                    <a:pt x="751420" y="216801"/>
                  </a:lnTo>
                  <a:lnTo>
                    <a:pt x="745655" y="209689"/>
                  </a:lnTo>
                  <a:lnTo>
                    <a:pt x="728319" y="193179"/>
                  </a:lnTo>
                  <a:lnTo>
                    <a:pt x="719836" y="187337"/>
                  </a:lnTo>
                  <a:lnTo>
                    <a:pt x="711809" y="186055"/>
                  </a:lnTo>
                  <a:lnTo>
                    <a:pt x="704405" y="189585"/>
                  </a:lnTo>
                  <a:lnTo>
                    <a:pt x="697776" y="198132"/>
                  </a:lnTo>
                  <a:lnTo>
                    <a:pt x="681278" y="226301"/>
                  </a:lnTo>
                  <a:lnTo>
                    <a:pt x="664248" y="252526"/>
                  </a:lnTo>
                  <a:lnTo>
                    <a:pt x="647052" y="276733"/>
                  </a:lnTo>
                  <a:lnTo>
                    <a:pt x="630085" y="298856"/>
                  </a:lnTo>
                  <a:lnTo>
                    <a:pt x="619226" y="247992"/>
                  </a:lnTo>
                  <a:lnTo>
                    <a:pt x="610057" y="195681"/>
                  </a:lnTo>
                  <a:lnTo>
                    <a:pt x="602462" y="142468"/>
                  </a:lnTo>
                  <a:lnTo>
                    <a:pt x="596531" y="90817"/>
                  </a:lnTo>
                  <a:lnTo>
                    <a:pt x="596239" y="88328"/>
                  </a:lnTo>
                  <a:lnTo>
                    <a:pt x="722541" y="88328"/>
                  </a:lnTo>
                  <a:lnTo>
                    <a:pt x="732320" y="86931"/>
                  </a:lnTo>
                  <a:lnTo>
                    <a:pt x="739254" y="82854"/>
                  </a:lnTo>
                  <a:lnTo>
                    <a:pt x="743445" y="76149"/>
                  </a:lnTo>
                  <a:lnTo>
                    <a:pt x="744829" y="66878"/>
                  </a:lnTo>
                  <a:lnTo>
                    <a:pt x="743445" y="57607"/>
                  </a:lnTo>
                  <a:lnTo>
                    <a:pt x="739254" y="50888"/>
                  </a:lnTo>
                  <a:lnTo>
                    <a:pt x="732294" y="46799"/>
                  </a:lnTo>
                  <a:lnTo>
                    <a:pt x="722541" y="45415"/>
                  </a:lnTo>
                  <a:lnTo>
                    <a:pt x="299872" y="45415"/>
                  </a:lnTo>
                  <a:lnTo>
                    <a:pt x="290106" y="46799"/>
                  </a:lnTo>
                  <a:lnTo>
                    <a:pt x="283159" y="50774"/>
                  </a:lnTo>
                  <a:lnTo>
                    <a:pt x="278980" y="57251"/>
                  </a:lnTo>
                  <a:lnTo>
                    <a:pt x="277583" y="66052"/>
                  </a:lnTo>
                  <a:lnTo>
                    <a:pt x="278980" y="75793"/>
                  </a:lnTo>
                  <a:lnTo>
                    <a:pt x="283159" y="82753"/>
                  </a:lnTo>
                  <a:lnTo>
                    <a:pt x="290118" y="86931"/>
                  </a:lnTo>
                  <a:lnTo>
                    <a:pt x="299872" y="88328"/>
                  </a:lnTo>
                  <a:lnTo>
                    <a:pt x="445160" y="88328"/>
                  </a:lnTo>
                  <a:lnTo>
                    <a:pt x="411238" y="129374"/>
                  </a:lnTo>
                  <a:lnTo>
                    <a:pt x="374370" y="166560"/>
                  </a:lnTo>
                  <a:lnTo>
                    <a:pt x="333489" y="200939"/>
                  </a:lnTo>
                  <a:lnTo>
                    <a:pt x="287489" y="233629"/>
                  </a:lnTo>
                  <a:lnTo>
                    <a:pt x="280416" y="239915"/>
                  </a:lnTo>
                  <a:lnTo>
                    <a:pt x="276656" y="247357"/>
                  </a:lnTo>
                  <a:lnTo>
                    <a:pt x="276466" y="255562"/>
                  </a:lnTo>
                  <a:lnTo>
                    <a:pt x="280060" y="264172"/>
                  </a:lnTo>
                  <a:lnTo>
                    <a:pt x="284187" y="270789"/>
                  </a:lnTo>
                  <a:lnTo>
                    <a:pt x="290372" y="278307"/>
                  </a:lnTo>
                  <a:lnTo>
                    <a:pt x="297713" y="282130"/>
                  </a:lnTo>
                  <a:lnTo>
                    <a:pt x="306133" y="281914"/>
                  </a:lnTo>
                  <a:lnTo>
                    <a:pt x="342646" y="258686"/>
                  </a:lnTo>
                  <a:lnTo>
                    <a:pt x="387527" y="225958"/>
                  </a:lnTo>
                  <a:lnTo>
                    <a:pt x="407187" y="210527"/>
                  </a:lnTo>
                  <a:lnTo>
                    <a:pt x="417703" y="226301"/>
                  </a:lnTo>
                  <a:lnTo>
                    <a:pt x="428040" y="243852"/>
                  </a:lnTo>
                  <a:lnTo>
                    <a:pt x="438086" y="263105"/>
                  </a:lnTo>
                  <a:lnTo>
                    <a:pt x="447649" y="283997"/>
                  </a:lnTo>
                  <a:lnTo>
                    <a:pt x="413004" y="323608"/>
                  </a:lnTo>
                  <a:lnTo>
                    <a:pt x="376034" y="359422"/>
                  </a:lnTo>
                  <a:lnTo>
                    <a:pt x="335038" y="393230"/>
                  </a:lnTo>
                  <a:lnTo>
                    <a:pt x="288251" y="426859"/>
                  </a:lnTo>
                  <a:lnTo>
                    <a:pt x="281216" y="433324"/>
                  </a:lnTo>
                  <a:lnTo>
                    <a:pt x="277279" y="440537"/>
                  </a:lnTo>
                  <a:lnTo>
                    <a:pt x="276593" y="448513"/>
                  </a:lnTo>
                  <a:lnTo>
                    <a:pt x="279234" y="457352"/>
                  </a:lnTo>
                  <a:lnTo>
                    <a:pt x="283362" y="465607"/>
                  </a:lnTo>
                  <a:lnTo>
                    <a:pt x="289064" y="474103"/>
                  </a:lnTo>
                  <a:lnTo>
                    <a:pt x="296164" y="478510"/>
                  </a:lnTo>
                  <a:lnTo>
                    <a:pt x="304495" y="478726"/>
                  </a:lnTo>
                  <a:lnTo>
                    <a:pt x="313905" y="474687"/>
                  </a:lnTo>
                  <a:lnTo>
                    <a:pt x="362648" y="439902"/>
                  </a:lnTo>
                  <a:lnTo>
                    <a:pt x="403580" y="406895"/>
                  </a:lnTo>
                  <a:lnTo>
                    <a:pt x="438480" y="374967"/>
                  </a:lnTo>
                  <a:lnTo>
                    <a:pt x="469112" y="343420"/>
                  </a:lnTo>
                  <a:lnTo>
                    <a:pt x="475602" y="366331"/>
                  </a:lnTo>
                  <a:lnTo>
                    <a:pt x="481393" y="390474"/>
                  </a:lnTo>
                  <a:lnTo>
                    <a:pt x="486410" y="415861"/>
                  </a:lnTo>
                  <a:lnTo>
                    <a:pt x="490562" y="442493"/>
                  </a:lnTo>
                  <a:lnTo>
                    <a:pt x="454431" y="483057"/>
                  </a:lnTo>
                  <a:lnTo>
                    <a:pt x="416090" y="520725"/>
                  </a:lnTo>
                  <a:lnTo>
                    <a:pt x="375081" y="555777"/>
                  </a:lnTo>
                  <a:lnTo>
                    <a:pt x="330987" y="588492"/>
                  </a:lnTo>
                  <a:lnTo>
                    <a:pt x="283362" y="619150"/>
                  </a:lnTo>
                  <a:lnTo>
                    <a:pt x="275805" y="625309"/>
                  </a:lnTo>
                  <a:lnTo>
                    <a:pt x="271805" y="632561"/>
                  </a:lnTo>
                  <a:lnTo>
                    <a:pt x="271526" y="640740"/>
                  </a:lnTo>
                  <a:lnTo>
                    <a:pt x="275107" y="649706"/>
                  </a:lnTo>
                  <a:lnTo>
                    <a:pt x="277583" y="653834"/>
                  </a:lnTo>
                  <a:lnTo>
                    <a:pt x="283641" y="661517"/>
                  </a:lnTo>
                  <a:lnTo>
                    <a:pt x="290690" y="665797"/>
                  </a:lnTo>
                  <a:lnTo>
                    <a:pt x="298831" y="666369"/>
                  </a:lnTo>
                  <a:lnTo>
                    <a:pt x="308127" y="662914"/>
                  </a:lnTo>
                  <a:lnTo>
                    <a:pt x="353860" y="635457"/>
                  </a:lnTo>
                  <a:lnTo>
                    <a:pt x="395236" y="607517"/>
                  </a:lnTo>
                  <a:lnTo>
                    <a:pt x="432650" y="579043"/>
                  </a:lnTo>
                  <a:lnTo>
                    <a:pt x="466496" y="549922"/>
                  </a:lnTo>
                  <a:lnTo>
                    <a:pt x="497179" y="520103"/>
                  </a:lnTo>
                  <a:lnTo>
                    <a:pt x="497306" y="528307"/>
                  </a:lnTo>
                  <a:lnTo>
                    <a:pt x="497586" y="535673"/>
                  </a:lnTo>
                  <a:lnTo>
                    <a:pt x="497865" y="542264"/>
                  </a:lnTo>
                  <a:lnTo>
                    <a:pt x="497954" y="555777"/>
                  </a:lnTo>
                  <a:lnTo>
                    <a:pt x="497281" y="606463"/>
                  </a:lnTo>
                  <a:lnTo>
                    <a:pt x="490537" y="668769"/>
                  </a:lnTo>
                  <a:lnTo>
                    <a:pt x="465797" y="689330"/>
                  </a:lnTo>
                  <a:lnTo>
                    <a:pt x="453948" y="689178"/>
                  </a:lnTo>
                  <a:lnTo>
                    <a:pt x="439699" y="688708"/>
                  </a:lnTo>
                  <a:lnTo>
                    <a:pt x="423430" y="687920"/>
                  </a:lnTo>
                  <a:lnTo>
                    <a:pt x="405536" y="686841"/>
                  </a:lnTo>
                  <a:lnTo>
                    <a:pt x="395198" y="687273"/>
                  </a:lnTo>
                  <a:lnTo>
                    <a:pt x="387794" y="690867"/>
                  </a:lnTo>
                  <a:lnTo>
                    <a:pt x="383489" y="697407"/>
                  </a:lnTo>
                  <a:lnTo>
                    <a:pt x="382435" y="706666"/>
                  </a:lnTo>
                  <a:lnTo>
                    <a:pt x="384289" y="715606"/>
                  </a:lnTo>
                  <a:lnTo>
                    <a:pt x="430466" y="730516"/>
                  </a:lnTo>
                  <a:lnTo>
                    <a:pt x="474827" y="732091"/>
                  </a:lnTo>
                  <a:lnTo>
                    <a:pt x="492213" y="732256"/>
                  </a:lnTo>
                  <a:lnTo>
                    <a:pt x="523024" y="728840"/>
                  </a:lnTo>
                  <a:lnTo>
                    <a:pt x="545465" y="717905"/>
                  </a:lnTo>
                  <a:lnTo>
                    <a:pt x="560489" y="698461"/>
                  </a:lnTo>
                  <a:lnTo>
                    <a:pt x="563168" y="689330"/>
                  </a:lnTo>
                  <a:lnTo>
                    <a:pt x="568998" y="669505"/>
                  </a:lnTo>
                  <a:lnTo>
                    <a:pt x="571868" y="646239"/>
                  </a:lnTo>
                  <a:lnTo>
                    <a:pt x="573328" y="618324"/>
                  </a:lnTo>
                  <a:lnTo>
                    <a:pt x="573824" y="588492"/>
                  </a:lnTo>
                  <a:lnTo>
                    <a:pt x="573951" y="547331"/>
                  </a:lnTo>
                  <a:lnTo>
                    <a:pt x="572998" y="520103"/>
                  </a:lnTo>
                  <a:lnTo>
                    <a:pt x="566331" y="439204"/>
                  </a:lnTo>
                  <a:lnTo>
                    <a:pt x="556933" y="387286"/>
                  </a:lnTo>
                  <a:lnTo>
                    <a:pt x="545515" y="343420"/>
                  </a:lnTo>
                  <a:lnTo>
                    <a:pt x="527392" y="289750"/>
                  </a:lnTo>
                  <a:lnTo>
                    <a:pt x="507441" y="244919"/>
                  </a:lnTo>
                  <a:lnTo>
                    <a:pt x="488200" y="210527"/>
                  </a:lnTo>
                  <a:lnTo>
                    <a:pt x="484124" y="203238"/>
                  </a:lnTo>
                  <a:lnTo>
                    <a:pt x="457555" y="165112"/>
                  </a:lnTo>
                  <a:lnTo>
                    <a:pt x="494398" y="123012"/>
                  </a:lnTo>
                  <a:lnTo>
                    <a:pt x="510603" y="105664"/>
                  </a:lnTo>
                  <a:lnTo>
                    <a:pt x="526897" y="90817"/>
                  </a:lnTo>
                  <a:lnTo>
                    <a:pt x="531368" y="143179"/>
                  </a:lnTo>
                  <a:lnTo>
                    <a:pt x="537857" y="195757"/>
                  </a:lnTo>
                  <a:lnTo>
                    <a:pt x="546227" y="247992"/>
                  </a:lnTo>
                  <a:lnTo>
                    <a:pt x="556412" y="299808"/>
                  </a:lnTo>
                  <a:lnTo>
                    <a:pt x="568312" y="350824"/>
                  </a:lnTo>
                  <a:lnTo>
                    <a:pt x="581799" y="400723"/>
                  </a:lnTo>
                  <a:lnTo>
                    <a:pt x="596798" y="449186"/>
                  </a:lnTo>
                  <a:lnTo>
                    <a:pt x="613194" y="495922"/>
                  </a:lnTo>
                  <a:lnTo>
                    <a:pt x="630897" y="540600"/>
                  </a:lnTo>
                  <a:lnTo>
                    <a:pt x="649795" y="582930"/>
                  </a:lnTo>
                  <a:lnTo>
                    <a:pt x="669772" y="622579"/>
                  </a:lnTo>
                  <a:lnTo>
                    <a:pt x="690765" y="659244"/>
                  </a:lnTo>
                  <a:lnTo>
                    <a:pt x="712635" y="692619"/>
                  </a:lnTo>
                  <a:lnTo>
                    <a:pt x="728014" y="702119"/>
                  </a:lnTo>
                  <a:lnTo>
                    <a:pt x="736206" y="699363"/>
                  </a:lnTo>
                  <a:lnTo>
                    <a:pt x="744016" y="691807"/>
                  </a:lnTo>
                  <a:lnTo>
                    <a:pt x="761352" y="667854"/>
                  </a:lnTo>
                  <a:lnTo>
                    <a:pt x="765670" y="660069"/>
                  </a:lnTo>
                  <a:lnTo>
                    <a:pt x="767435" y="652589"/>
                  </a:lnTo>
                  <a:close/>
                </a:path>
                <a:path w="6170295" h="744220">
                  <a:moveTo>
                    <a:pt x="1384617" y="551154"/>
                  </a:moveTo>
                  <a:lnTo>
                    <a:pt x="1342047" y="506844"/>
                  </a:lnTo>
                  <a:lnTo>
                    <a:pt x="1303718" y="477862"/>
                  </a:lnTo>
                  <a:lnTo>
                    <a:pt x="1261757" y="449414"/>
                  </a:lnTo>
                  <a:lnTo>
                    <a:pt x="1216507" y="422021"/>
                  </a:lnTo>
                  <a:lnTo>
                    <a:pt x="1168323" y="396252"/>
                  </a:lnTo>
                  <a:lnTo>
                    <a:pt x="1174064" y="382333"/>
                  </a:lnTo>
                  <a:lnTo>
                    <a:pt x="1178991" y="369023"/>
                  </a:lnTo>
                  <a:lnTo>
                    <a:pt x="1183068" y="356666"/>
                  </a:lnTo>
                  <a:lnTo>
                    <a:pt x="1186497" y="345071"/>
                  </a:lnTo>
                  <a:lnTo>
                    <a:pt x="1187475" y="335038"/>
                  </a:lnTo>
                  <a:lnTo>
                    <a:pt x="1184516" y="327329"/>
                  </a:lnTo>
                  <a:lnTo>
                    <a:pt x="1178001" y="322084"/>
                  </a:lnTo>
                  <a:lnTo>
                    <a:pt x="1168323" y="319481"/>
                  </a:lnTo>
                  <a:lnTo>
                    <a:pt x="1135316" y="316191"/>
                  </a:lnTo>
                  <a:lnTo>
                    <a:pt x="1126337" y="316598"/>
                  </a:lnTo>
                  <a:lnTo>
                    <a:pt x="1119212" y="320116"/>
                  </a:lnTo>
                  <a:lnTo>
                    <a:pt x="1113942" y="326402"/>
                  </a:lnTo>
                  <a:lnTo>
                    <a:pt x="1110551" y="335178"/>
                  </a:lnTo>
                  <a:lnTo>
                    <a:pt x="1096797" y="379691"/>
                  </a:lnTo>
                  <a:lnTo>
                    <a:pt x="1077645" y="419404"/>
                  </a:lnTo>
                  <a:lnTo>
                    <a:pt x="1052753" y="454774"/>
                  </a:lnTo>
                  <a:lnTo>
                    <a:pt x="1021816" y="486206"/>
                  </a:lnTo>
                  <a:lnTo>
                    <a:pt x="984491" y="514172"/>
                  </a:lnTo>
                  <a:lnTo>
                    <a:pt x="940485" y="539076"/>
                  </a:lnTo>
                  <a:lnTo>
                    <a:pt x="932078" y="544652"/>
                  </a:lnTo>
                  <a:lnTo>
                    <a:pt x="927785" y="551459"/>
                  </a:lnTo>
                  <a:lnTo>
                    <a:pt x="927366" y="559511"/>
                  </a:lnTo>
                  <a:lnTo>
                    <a:pt x="930579" y="568794"/>
                  </a:lnTo>
                  <a:lnTo>
                    <a:pt x="933869" y="575398"/>
                  </a:lnTo>
                  <a:lnTo>
                    <a:pt x="939927" y="582625"/>
                  </a:lnTo>
                  <a:lnTo>
                    <a:pt x="946975" y="586752"/>
                  </a:lnTo>
                  <a:lnTo>
                    <a:pt x="955116" y="587476"/>
                  </a:lnTo>
                  <a:lnTo>
                    <a:pt x="964425" y="584479"/>
                  </a:lnTo>
                  <a:lnTo>
                    <a:pt x="1012698" y="559003"/>
                  </a:lnTo>
                  <a:lnTo>
                    <a:pt x="1055230" y="531431"/>
                  </a:lnTo>
                  <a:lnTo>
                    <a:pt x="1091615" y="502221"/>
                  </a:lnTo>
                  <a:lnTo>
                    <a:pt x="1121473" y="471868"/>
                  </a:lnTo>
                  <a:lnTo>
                    <a:pt x="1144397" y="440842"/>
                  </a:lnTo>
                  <a:lnTo>
                    <a:pt x="1185938" y="464858"/>
                  </a:lnTo>
                  <a:lnTo>
                    <a:pt x="1226185" y="491134"/>
                  </a:lnTo>
                  <a:lnTo>
                    <a:pt x="1264805" y="519353"/>
                  </a:lnTo>
                  <a:lnTo>
                    <a:pt x="1301483" y="549198"/>
                  </a:lnTo>
                  <a:lnTo>
                    <a:pt x="1335913" y="580351"/>
                  </a:lnTo>
                  <a:lnTo>
                    <a:pt x="1344066" y="586257"/>
                  </a:lnTo>
                  <a:lnTo>
                    <a:pt x="1378013" y="567143"/>
                  </a:lnTo>
                  <a:lnTo>
                    <a:pt x="1383093" y="559104"/>
                  </a:lnTo>
                  <a:lnTo>
                    <a:pt x="1384617" y="551154"/>
                  </a:lnTo>
                  <a:close/>
                </a:path>
                <a:path w="6170295" h="744220">
                  <a:moveTo>
                    <a:pt x="1497723" y="109804"/>
                  </a:moveTo>
                  <a:lnTo>
                    <a:pt x="1496326" y="100050"/>
                  </a:lnTo>
                  <a:lnTo>
                    <a:pt x="1492148" y="93091"/>
                  </a:lnTo>
                  <a:lnTo>
                    <a:pt x="1485176" y="88912"/>
                  </a:lnTo>
                  <a:lnTo>
                    <a:pt x="1475435" y="87515"/>
                  </a:lnTo>
                  <a:lnTo>
                    <a:pt x="1190612" y="87515"/>
                  </a:lnTo>
                  <a:lnTo>
                    <a:pt x="1192314" y="71399"/>
                  </a:lnTo>
                  <a:lnTo>
                    <a:pt x="1193711" y="55219"/>
                  </a:lnTo>
                  <a:lnTo>
                    <a:pt x="1194790" y="38874"/>
                  </a:lnTo>
                  <a:lnTo>
                    <a:pt x="1195578" y="22288"/>
                  </a:lnTo>
                  <a:lnTo>
                    <a:pt x="1194066" y="12890"/>
                  </a:lnTo>
                  <a:lnTo>
                    <a:pt x="1189685" y="5880"/>
                  </a:lnTo>
                  <a:lnTo>
                    <a:pt x="1182687" y="1511"/>
                  </a:lnTo>
                  <a:lnTo>
                    <a:pt x="1173289" y="0"/>
                  </a:lnTo>
                  <a:lnTo>
                    <a:pt x="1136129" y="0"/>
                  </a:lnTo>
                  <a:lnTo>
                    <a:pt x="1112939" y="39916"/>
                  </a:lnTo>
                  <a:lnTo>
                    <a:pt x="1111580" y="56769"/>
                  </a:lnTo>
                  <a:lnTo>
                    <a:pt x="1109891" y="72682"/>
                  </a:lnTo>
                  <a:lnTo>
                    <a:pt x="1108062" y="87515"/>
                  </a:lnTo>
                  <a:lnTo>
                    <a:pt x="834821" y="87515"/>
                  </a:lnTo>
                  <a:lnTo>
                    <a:pt x="825068" y="88912"/>
                  </a:lnTo>
                  <a:lnTo>
                    <a:pt x="818095" y="93091"/>
                  </a:lnTo>
                  <a:lnTo>
                    <a:pt x="813917" y="100050"/>
                  </a:lnTo>
                  <a:lnTo>
                    <a:pt x="812533" y="109804"/>
                  </a:lnTo>
                  <a:lnTo>
                    <a:pt x="812533" y="709129"/>
                  </a:lnTo>
                  <a:lnTo>
                    <a:pt x="813917" y="718896"/>
                  </a:lnTo>
                  <a:lnTo>
                    <a:pt x="818095" y="725855"/>
                  </a:lnTo>
                  <a:lnTo>
                    <a:pt x="825068" y="730034"/>
                  </a:lnTo>
                  <a:lnTo>
                    <a:pt x="834821" y="731431"/>
                  </a:lnTo>
                  <a:lnTo>
                    <a:pt x="872794" y="731431"/>
                  </a:lnTo>
                  <a:lnTo>
                    <a:pt x="882535" y="730034"/>
                  </a:lnTo>
                  <a:lnTo>
                    <a:pt x="889508" y="725855"/>
                  </a:lnTo>
                  <a:lnTo>
                    <a:pt x="893686" y="718896"/>
                  </a:lnTo>
                  <a:lnTo>
                    <a:pt x="895083" y="709129"/>
                  </a:lnTo>
                  <a:lnTo>
                    <a:pt x="895083" y="131267"/>
                  </a:lnTo>
                  <a:lnTo>
                    <a:pt x="1100632" y="131267"/>
                  </a:lnTo>
                  <a:lnTo>
                    <a:pt x="1082560" y="183769"/>
                  </a:lnTo>
                  <a:lnTo>
                    <a:pt x="1057516" y="227558"/>
                  </a:lnTo>
                  <a:lnTo>
                    <a:pt x="1024674" y="264401"/>
                  </a:lnTo>
                  <a:lnTo>
                    <a:pt x="983183" y="296100"/>
                  </a:lnTo>
                  <a:lnTo>
                    <a:pt x="932230" y="324434"/>
                  </a:lnTo>
                  <a:lnTo>
                    <a:pt x="923823" y="330009"/>
                  </a:lnTo>
                  <a:lnTo>
                    <a:pt x="919530" y="336829"/>
                  </a:lnTo>
                  <a:lnTo>
                    <a:pt x="919124" y="344614"/>
                  </a:lnTo>
                  <a:lnTo>
                    <a:pt x="919175" y="345071"/>
                  </a:lnTo>
                  <a:lnTo>
                    <a:pt x="947686" y="374484"/>
                  </a:lnTo>
                  <a:lnTo>
                    <a:pt x="956995" y="371487"/>
                  </a:lnTo>
                  <a:lnTo>
                    <a:pt x="1008024" y="344614"/>
                  </a:lnTo>
                  <a:lnTo>
                    <a:pt x="1052741" y="315810"/>
                  </a:lnTo>
                  <a:lnTo>
                    <a:pt x="1090612" y="285483"/>
                  </a:lnTo>
                  <a:lnTo>
                    <a:pt x="1121067" y="254101"/>
                  </a:lnTo>
                  <a:lnTo>
                    <a:pt x="1143558" y="222072"/>
                  </a:lnTo>
                  <a:lnTo>
                    <a:pt x="1187983" y="247345"/>
                  </a:lnTo>
                  <a:lnTo>
                    <a:pt x="1230858" y="274624"/>
                  </a:lnTo>
                  <a:lnTo>
                    <a:pt x="1271828" y="303974"/>
                  </a:lnTo>
                  <a:lnTo>
                    <a:pt x="1310538" y="335432"/>
                  </a:lnTo>
                  <a:lnTo>
                    <a:pt x="1346644" y="369023"/>
                  </a:lnTo>
                  <a:lnTo>
                    <a:pt x="1354670" y="374713"/>
                  </a:lnTo>
                  <a:lnTo>
                    <a:pt x="1362633" y="376758"/>
                  </a:lnTo>
                  <a:lnTo>
                    <a:pt x="1370431" y="374942"/>
                  </a:lnTo>
                  <a:lnTo>
                    <a:pt x="1378013" y="369023"/>
                  </a:lnTo>
                  <a:lnTo>
                    <a:pt x="1389570" y="355815"/>
                  </a:lnTo>
                  <a:lnTo>
                    <a:pt x="1395018" y="347776"/>
                  </a:lnTo>
                  <a:lnTo>
                    <a:pt x="1396580" y="339813"/>
                  </a:lnTo>
                  <a:lnTo>
                    <a:pt x="1394447" y="332003"/>
                  </a:lnTo>
                  <a:lnTo>
                    <a:pt x="1352423" y="293293"/>
                  </a:lnTo>
                  <a:lnTo>
                    <a:pt x="1311986" y="262559"/>
                  </a:lnTo>
                  <a:lnTo>
                    <a:pt x="1267663" y="232613"/>
                  </a:lnTo>
                  <a:lnTo>
                    <a:pt x="1219695" y="203847"/>
                  </a:lnTo>
                  <a:lnTo>
                    <a:pt x="1168323" y="176669"/>
                  </a:lnTo>
                  <a:lnTo>
                    <a:pt x="1170038" y="170040"/>
                  </a:lnTo>
                  <a:lnTo>
                    <a:pt x="1172756" y="160159"/>
                  </a:lnTo>
                  <a:lnTo>
                    <a:pt x="1176566" y="147180"/>
                  </a:lnTo>
                  <a:lnTo>
                    <a:pt x="1181531" y="131267"/>
                  </a:lnTo>
                  <a:lnTo>
                    <a:pt x="1415161" y="131267"/>
                  </a:lnTo>
                  <a:lnTo>
                    <a:pt x="1415161" y="629881"/>
                  </a:lnTo>
                  <a:lnTo>
                    <a:pt x="1414602" y="660908"/>
                  </a:lnTo>
                  <a:lnTo>
                    <a:pt x="1410716" y="676833"/>
                  </a:lnTo>
                  <a:lnTo>
                    <a:pt x="1400175" y="682701"/>
                  </a:lnTo>
                  <a:lnTo>
                    <a:pt x="1379664" y="683539"/>
                  </a:lnTo>
                  <a:lnTo>
                    <a:pt x="1360627" y="683374"/>
                  </a:lnTo>
                  <a:lnTo>
                    <a:pt x="1336941" y="682815"/>
                  </a:lnTo>
                  <a:lnTo>
                    <a:pt x="1308620" y="681812"/>
                  </a:lnTo>
                  <a:lnTo>
                    <a:pt x="1275651" y="680250"/>
                  </a:lnTo>
                  <a:lnTo>
                    <a:pt x="1265415" y="681164"/>
                  </a:lnTo>
                  <a:lnTo>
                    <a:pt x="1258201" y="685088"/>
                  </a:lnTo>
                  <a:lnTo>
                    <a:pt x="1253934" y="691959"/>
                  </a:lnTo>
                  <a:lnTo>
                    <a:pt x="1252537" y="701700"/>
                  </a:lnTo>
                  <a:lnTo>
                    <a:pt x="1252537" y="702525"/>
                  </a:lnTo>
                  <a:lnTo>
                    <a:pt x="1378851" y="727837"/>
                  </a:lnTo>
                  <a:lnTo>
                    <a:pt x="1392872" y="728116"/>
                  </a:lnTo>
                  <a:lnTo>
                    <a:pt x="1449311" y="725081"/>
                  </a:lnTo>
                  <a:lnTo>
                    <a:pt x="1480896" y="711809"/>
                  </a:lnTo>
                  <a:lnTo>
                    <a:pt x="1494040" y="683539"/>
                  </a:lnTo>
                  <a:lnTo>
                    <a:pt x="1494688" y="682155"/>
                  </a:lnTo>
                  <a:lnTo>
                    <a:pt x="1497723" y="629881"/>
                  </a:lnTo>
                  <a:lnTo>
                    <a:pt x="1497723" y="131267"/>
                  </a:lnTo>
                  <a:lnTo>
                    <a:pt x="1497723" y="109804"/>
                  </a:lnTo>
                  <a:close/>
                </a:path>
                <a:path w="6170295" h="744220">
                  <a:moveTo>
                    <a:pt x="2189302" y="674979"/>
                  </a:moveTo>
                  <a:lnTo>
                    <a:pt x="2181517" y="659663"/>
                  </a:lnTo>
                  <a:lnTo>
                    <a:pt x="2162276" y="654646"/>
                  </a:lnTo>
                  <a:lnTo>
                    <a:pt x="2117839" y="659688"/>
                  </a:lnTo>
                  <a:lnTo>
                    <a:pt x="2081682" y="662800"/>
                  </a:lnTo>
                  <a:lnTo>
                    <a:pt x="2045373" y="664514"/>
                  </a:lnTo>
                  <a:lnTo>
                    <a:pt x="2000478" y="665391"/>
                  </a:lnTo>
                  <a:lnTo>
                    <a:pt x="1926640" y="661733"/>
                  </a:lnTo>
                  <a:lnTo>
                    <a:pt x="1868043" y="648487"/>
                  </a:lnTo>
                  <a:lnTo>
                    <a:pt x="1823808" y="627202"/>
                  </a:lnTo>
                  <a:lnTo>
                    <a:pt x="1793036" y="599465"/>
                  </a:lnTo>
                  <a:lnTo>
                    <a:pt x="1768487" y="530821"/>
                  </a:lnTo>
                  <a:lnTo>
                    <a:pt x="1773059" y="493052"/>
                  </a:lnTo>
                  <a:lnTo>
                    <a:pt x="1810194" y="429133"/>
                  </a:lnTo>
                  <a:lnTo>
                    <a:pt x="1840395" y="402412"/>
                  </a:lnTo>
                  <a:lnTo>
                    <a:pt x="1876806" y="378815"/>
                  </a:lnTo>
                  <a:lnTo>
                    <a:pt x="1918246" y="358025"/>
                  </a:lnTo>
                  <a:lnTo>
                    <a:pt x="1963534" y="339788"/>
                  </a:lnTo>
                  <a:lnTo>
                    <a:pt x="2011502" y="323799"/>
                  </a:lnTo>
                  <a:lnTo>
                    <a:pt x="2060981" y="309765"/>
                  </a:lnTo>
                  <a:lnTo>
                    <a:pt x="2110803" y="297421"/>
                  </a:lnTo>
                  <a:lnTo>
                    <a:pt x="2159800" y="286461"/>
                  </a:lnTo>
                  <a:lnTo>
                    <a:pt x="2175764" y="276034"/>
                  </a:lnTo>
                  <a:lnTo>
                    <a:pt x="2178570" y="260045"/>
                  </a:lnTo>
                  <a:lnTo>
                    <a:pt x="2169312" y="246532"/>
                  </a:lnTo>
                  <a:lnTo>
                    <a:pt x="2149068" y="243535"/>
                  </a:lnTo>
                  <a:lnTo>
                    <a:pt x="2081491" y="258229"/>
                  </a:lnTo>
                  <a:lnTo>
                    <a:pt x="2024608" y="273151"/>
                  </a:lnTo>
                  <a:lnTo>
                    <a:pt x="1977936" y="287299"/>
                  </a:lnTo>
                  <a:lnTo>
                    <a:pt x="1941029" y="299669"/>
                  </a:lnTo>
                  <a:lnTo>
                    <a:pt x="1931847" y="267931"/>
                  </a:lnTo>
                  <a:lnTo>
                    <a:pt x="1925294" y="225463"/>
                  </a:lnTo>
                  <a:lnTo>
                    <a:pt x="1921586" y="172605"/>
                  </a:lnTo>
                  <a:lnTo>
                    <a:pt x="1920976" y="109715"/>
                  </a:lnTo>
                  <a:lnTo>
                    <a:pt x="1923694" y="37160"/>
                  </a:lnTo>
                  <a:lnTo>
                    <a:pt x="1922627" y="26174"/>
                  </a:lnTo>
                  <a:lnTo>
                    <a:pt x="1918322" y="18059"/>
                  </a:lnTo>
                  <a:lnTo>
                    <a:pt x="1910918" y="12890"/>
                  </a:lnTo>
                  <a:lnTo>
                    <a:pt x="1900580" y="10744"/>
                  </a:lnTo>
                  <a:lnTo>
                    <a:pt x="1865909" y="9080"/>
                  </a:lnTo>
                  <a:lnTo>
                    <a:pt x="1854923" y="10160"/>
                  </a:lnTo>
                  <a:lnTo>
                    <a:pt x="1836559" y="83299"/>
                  </a:lnTo>
                  <a:lnTo>
                    <a:pt x="1834502" y="134391"/>
                  </a:lnTo>
                  <a:lnTo>
                    <a:pt x="1834743" y="185343"/>
                  </a:lnTo>
                  <a:lnTo>
                    <a:pt x="1838693" y="235191"/>
                  </a:lnTo>
                  <a:lnTo>
                    <a:pt x="1847786" y="282981"/>
                  </a:lnTo>
                  <a:lnTo>
                    <a:pt x="1863432" y="327748"/>
                  </a:lnTo>
                  <a:lnTo>
                    <a:pt x="1804568" y="355028"/>
                  </a:lnTo>
                  <a:lnTo>
                    <a:pt x="1756105" y="385013"/>
                  </a:lnTo>
                  <a:lnTo>
                    <a:pt x="1718233" y="417931"/>
                  </a:lnTo>
                  <a:lnTo>
                    <a:pt x="1691157" y="454012"/>
                  </a:lnTo>
                  <a:lnTo>
                    <a:pt x="1675091" y="493496"/>
                  </a:lnTo>
                  <a:lnTo>
                    <a:pt x="1670253" y="536600"/>
                  </a:lnTo>
                  <a:lnTo>
                    <a:pt x="1676552" y="580618"/>
                  </a:lnTo>
                  <a:lnTo>
                    <a:pt x="1692960" y="616597"/>
                  </a:lnTo>
                  <a:lnTo>
                    <a:pt x="1749907" y="667588"/>
                  </a:lnTo>
                  <a:lnTo>
                    <a:pt x="1787372" y="684161"/>
                  </a:lnTo>
                  <a:lnTo>
                    <a:pt x="1828774" y="695833"/>
                  </a:lnTo>
                  <a:lnTo>
                    <a:pt x="1872564" y="703376"/>
                  </a:lnTo>
                  <a:lnTo>
                    <a:pt x="1917217" y="707593"/>
                  </a:lnTo>
                  <a:lnTo>
                    <a:pt x="1961184" y="709244"/>
                  </a:lnTo>
                  <a:lnTo>
                    <a:pt x="2023402" y="709002"/>
                  </a:lnTo>
                  <a:lnTo>
                    <a:pt x="2060727" y="708101"/>
                  </a:lnTo>
                  <a:lnTo>
                    <a:pt x="2110448" y="705650"/>
                  </a:lnTo>
                  <a:lnTo>
                    <a:pt x="2168055" y="700887"/>
                  </a:lnTo>
                  <a:lnTo>
                    <a:pt x="2185022" y="691692"/>
                  </a:lnTo>
                  <a:lnTo>
                    <a:pt x="2189302" y="674979"/>
                  </a:lnTo>
                  <a:close/>
                </a:path>
                <a:path w="6170295" h="744220">
                  <a:moveTo>
                    <a:pt x="3059607" y="204736"/>
                  </a:moveTo>
                  <a:lnTo>
                    <a:pt x="3058210" y="194983"/>
                  </a:lnTo>
                  <a:lnTo>
                    <a:pt x="3054032" y="188023"/>
                  </a:lnTo>
                  <a:lnTo>
                    <a:pt x="3047073" y="183832"/>
                  </a:lnTo>
                  <a:lnTo>
                    <a:pt x="3037319" y="182435"/>
                  </a:lnTo>
                  <a:lnTo>
                    <a:pt x="2749219" y="182435"/>
                  </a:lnTo>
                  <a:lnTo>
                    <a:pt x="2749219" y="39624"/>
                  </a:lnTo>
                  <a:lnTo>
                    <a:pt x="2747822" y="29883"/>
                  </a:lnTo>
                  <a:lnTo>
                    <a:pt x="2743644" y="22910"/>
                  </a:lnTo>
                  <a:lnTo>
                    <a:pt x="2736685" y="18732"/>
                  </a:lnTo>
                  <a:lnTo>
                    <a:pt x="2726931" y="17335"/>
                  </a:lnTo>
                  <a:lnTo>
                    <a:pt x="2687307" y="17335"/>
                  </a:lnTo>
                  <a:lnTo>
                    <a:pt x="2677553" y="18732"/>
                  </a:lnTo>
                  <a:lnTo>
                    <a:pt x="2670594" y="22910"/>
                  </a:lnTo>
                  <a:lnTo>
                    <a:pt x="2666415" y="29883"/>
                  </a:lnTo>
                  <a:lnTo>
                    <a:pt x="2665018" y="39624"/>
                  </a:lnTo>
                  <a:lnTo>
                    <a:pt x="2665018" y="182435"/>
                  </a:lnTo>
                  <a:lnTo>
                    <a:pt x="2376894" y="182435"/>
                  </a:lnTo>
                  <a:lnTo>
                    <a:pt x="2367140" y="183832"/>
                  </a:lnTo>
                  <a:lnTo>
                    <a:pt x="2360180" y="188023"/>
                  </a:lnTo>
                  <a:lnTo>
                    <a:pt x="2356002" y="194983"/>
                  </a:lnTo>
                  <a:lnTo>
                    <a:pt x="2354605" y="204736"/>
                  </a:lnTo>
                  <a:lnTo>
                    <a:pt x="2354605" y="206387"/>
                  </a:lnTo>
                  <a:lnTo>
                    <a:pt x="2356002" y="216141"/>
                  </a:lnTo>
                  <a:lnTo>
                    <a:pt x="2360180" y="223113"/>
                  </a:lnTo>
                  <a:lnTo>
                    <a:pt x="2367140" y="227291"/>
                  </a:lnTo>
                  <a:lnTo>
                    <a:pt x="2376894" y="228676"/>
                  </a:lnTo>
                  <a:lnTo>
                    <a:pt x="2664180" y="228676"/>
                  </a:lnTo>
                  <a:lnTo>
                    <a:pt x="2658707" y="277368"/>
                  </a:lnTo>
                  <a:lnTo>
                    <a:pt x="2649410" y="324319"/>
                  </a:lnTo>
                  <a:lnTo>
                    <a:pt x="2636367" y="369417"/>
                  </a:lnTo>
                  <a:lnTo>
                    <a:pt x="2619730" y="412584"/>
                  </a:lnTo>
                  <a:lnTo>
                    <a:pt x="2599575" y="453732"/>
                  </a:lnTo>
                  <a:lnTo>
                    <a:pt x="2576055" y="492747"/>
                  </a:lnTo>
                  <a:lnTo>
                    <a:pt x="2549271" y="529539"/>
                  </a:lnTo>
                  <a:lnTo>
                    <a:pt x="2519324" y="564032"/>
                  </a:lnTo>
                  <a:lnTo>
                    <a:pt x="2486329" y="596099"/>
                  </a:lnTo>
                  <a:lnTo>
                    <a:pt x="2450427" y="625678"/>
                  </a:lnTo>
                  <a:lnTo>
                    <a:pt x="2411717" y="652653"/>
                  </a:lnTo>
                  <a:lnTo>
                    <a:pt x="2370302" y="676935"/>
                  </a:lnTo>
                  <a:lnTo>
                    <a:pt x="2361920" y="683107"/>
                  </a:lnTo>
                  <a:lnTo>
                    <a:pt x="2357805" y="690359"/>
                  </a:lnTo>
                  <a:lnTo>
                    <a:pt x="2357869" y="698538"/>
                  </a:lnTo>
                  <a:lnTo>
                    <a:pt x="2362035" y="707478"/>
                  </a:lnTo>
                  <a:lnTo>
                    <a:pt x="2366988" y="714908"/>
                  </a:lnTo>
                  <a:lnTo>
                    <a:pt x="2373160" y="722020"/>
                  </a:lnTo>
                  <a:lnTo>
                    <a:pt x="2380411" y="725957"/>
                  </a:lnTo>
                  <a:lnTo>
                    <a:pt x="2388590" y="726643"/>
                  </a:lnTo>
                  <a:lnTo>
                    <a:pt x="2397531" y="724001"/>
                  </a:lnTo>
                  <a:lnTo>
                    <a:pt x="2445169" y="698792"/>
                  </a:lnTo>
                  <a:lnTo>
                    <a:pt x="2489987" y="670128"/>
                  </a:lnTo>
                  <a:lnTo>
                    <a:pt x="2531808" y="638302"/>
                  </a:lnTo>
                  <a:lnTo>
                    <a:pt x="2570467" y="603567"/>
                  </a:lnTo>
                  <a:lnTo>
                    <a:pt x="2605748" y="566229"/>
                  </a:lnTo>
                  <a:lnTo>
                    <a:pt x="2637485" y="526542"/>
                  </a:lnTo>
                  <a:lnTo>
                    <a:pt x="2665488" y="484797"/>
                  </a:lnTo>
                  <a:lnTo>
                    <a:pt x="2689580" y="441286"/>
                  </a:lnTo>
                  <a:lnTo>
                    <a:pt x="2709583" y="396252"/>
                  </a:lnTo>
                  <a:lnTo>
                    <a:pt x="2729280" y="441248"/>
                  </a:lnTo>
                  <a:lnTo>
                    <a:pt x="2753004" y="484695"/>
                  </a:lnTo>
                  <a:lnTo>
                    <a:pt x="2780588" y="526326"/>
                  </a:lnTo>
                  <a:lnTo>
                    <a:pt x="2811830" y="565873"/>
                  </a:lnTo>
                  <a:lnTo>
                    <a:pt x="2846565" y="603084"/>
                  </a:lnTo>
                  <a:lnTo>
                    <a:pt x="2884601" y="637679"/>
                  </a:lnTo>
                  <a:lnTo>
                    <a:pt x="2925749" y="669404"/>
                  </a:lnTo>
                  <a:lnTo>
                    <a:pt x="2969844" y="697992"/>
                  </a:lnTo>
                  <a:lnTo>
                    <a:pt x="3016681" y="723163"/>
                  </a:lnTo>
                  <a:lnTo>
                    <a:pt x="3025635" y="725944"/>
                  </a:lnTo>
                  <a:lnTo>
                    <a:pt x="3033814" y="725538"/>
                  </a:lnTo>
                  <a:lnTo>
                    <a:pt x="3056407" y="690359"/>
                  </a:lnTo>
                  <a:lnTo>
                    <a:pt x="3052292" y="683107"/>
                  </a:lnTo>
                  <a:lnTo>
                    <a:pt x="3043936" y="676935"/>
                  </a:lnTo>
                  <a:lnTo>
                    <a:pt x="3002521" y="652653"/>
                  </a:lnTo>
                  <a:lnTo>
                    <a:pt x="2963799" y="625678"/>
                  </a:lnTo>
                  <a:lnTo>
                    <a:pt x="2927896" y="596099"/>
                  </a:lnTo>
                  <a:lnTo>
                    <a:pt x="2894901" y="564032"/>
                  </a:lnTo>
                  <a:lnTo>
                    <a:pt x="2864955" y="529539"/>
                  </a:lnTo>
                  <a:lnTo>
                    <a:pt x="2838158" y="492747"/>
                  </a:lnTo>
                  <a:lnTo>
                    <a:pt x="2814637" y="453732"/>
                  </a:lnTo>
                  <a:lnTo>
                    <a:pt x="2794495" y="412584"/>
                  </a:lnTo>
                  <a:lnTo>
                    <a:pt x="2777845" y="369417"/>
                  </a:lnTo>
                  <a:lnTo>
                    <a:pt x="2764815" y="324319"/>
                  </a:lnTo>
                  <a:lnTo>
                    <a:pt x="2755506" y="277368"/>
                  </a:lnTo>
                  <a:lnTo>
                    <a:pt x="2750045" y="228676"/>
                  </a:lnTo>
                  <a:lnTo>
                    <a:pt x="3037319" y="228676"/>
                  </a:lnTo>
                  <a:lnTo>
                    <a:pt x="3047073" y="227291"/>
                  </a:lnTo>
                  <a:lnTo>
                    <a:pt x="3054032" y="223113"/>
                  </a:lnTo>
                  <a:lnTo>
                    <a:pt x="3058210" y="216141"/>
                  </a:lnTo>
                  <a:lnTo>
                    <a:pt x="3059607" y="206387"/>
                  </a:lnTo>
                  <a:lnTo>
                    <a:pt x="3059607" y="204736"/>
                  </a:lnTo>
                  <a:close/>
                </a:path>
                <a:path w="6170295" h="744220">
                  <a:moveTo>
                    <a:pt x="3412274" y="434797"/>
                  </a:moveTo>
                  <a:lnTo>
                    <a:pt x="3388969" y="378218"/>
                  </a:lnTo>
                  <a:lnTo>
                    <a:pt x="3368840" y="332409"/>
                  </a:lnTo>
                  <a:lnTo>
                    <a:pt x="3349536" y="289090"/>
                  </a:lnTo>
                  <a:lnTo>
                    <a:pt x="3331387" y="248831"/>
                  </a:lnTo>
                  <a:lnTo>
                    <a:pt x="3314700" y="212166"/>
                  </a:lnTo>
                  <a:lnTo>
                    <a:pt x="3387344" y="212166"/>
                  </a:lnTo>
                  <a:lnTo>
                    <a:pt x="3397085" y="210781"/>
                  </a:lnTo>
                  <a:lnTo>
                    <a:pt x="3404057" y="206603"/>
                  </a:lnTo>
                  <a:lnTo>
                    <a:pt x="3408235" y="199631"/>
                  </a:lnTo>
                  <a:lnTo>
                    <a:pt x="3409632" y="189877"/>
                  </a:lnTo>
                  <a:lnTo>
                    <a:pt x="3408235" y="180124"/>
                  </a:lnTo>
                  <a:lnTo>
                    <a:pt x="3404057" y="173151"/>
                  </a:lnTo>
                  <a:lnTo>
                    <a:pt x="3397085" y="168973"/>
                  </a:lnTo>
                  <a:lnTo>
                    <a:pt x="3387344" y="167576"/>
                  </a:lnTo>
                  <a:lnTo>
                    <a:pt x="3311398" y="167576"/>
                  </a:lnTo>
                  <a:lnTo>
                    <a:pt x="3311398" y="39624"/>
                  </a:lnTo>
                  <a:lnTo>
                    <a:pt x="3310001" y="29883"/>
                  </a:lnTo>
                  <a:lnTo>
                    <a:pt x="3305822" y="22910"/>
                  </a:lnTo>
                  <a:lnTo>
                    <a:pt x="3298850" y="18732"/>
                  </a:lnTo>
                  <a:lnTo>
                    <a:pt x="3289109" y="17335"/>
                  </a:lnTo>
                  <a:lnTo>
                    <a:pt x="3257740" y="17335"/>
                  </a:lnTo>
                  <a:lnTo>
                    <a:pt x="3247987" y="18732"/>
                  </a:lnTo>
                  <a:lnTo>
                    <a:pt x="3241014" y="22910"/>
                  </a:lnTo>
                  <a:lnTo>
                    <a:pt x="3236836" y="29883"/>
                  </a:lnTo>
                  <a:lnTo>
                    <a:pt x="3235452" y="39624"/>
                  </a:lnTo>
                  <a:lnTo>
                    <a:pt x="3235452" y="167576"/>
                  </a:lnTo>
                  <a:lnTo>
                    <a:pt x="3145459" y="167576"/>
                  </a:lnTo>
                  <a:lnTo>
                    <a:pt x="3135680" y="168973"/>
                  </a:lnTo>
                  <a:lnTo>
                    <a:pt x="3128734" y="173050"/>
                  </a:lnTo>
                  <a:lnTo>
                    <a:pt x="3124555" y="179781"/>
                  </a:lnTo>
                  <a:lnTo>
                    <a:pt x="3123171" y="189052"/>
                  </a:lnTo>
                  <a:lnTo>
                    <a:pt x="3124555" y="198805"/>
                  </a:lnTo>
                  <a:lnTo>
                    <a:pt x="3128734" y="205765"/>
                  </a:lnTo>
                  <a:lnTo>
                    <a:pt x="3135706" y="209943"/>
                  </a:lnTo>
                  <a:lnTo>
                    <a:pt x="3145459" y="211328"/>
                  </a:lnTo>
                  <a:lnTo>
                    <a:pt x="3228848" y="211328"/>
                  </a:lnTo>
                  <a:lnTo>
                    <a:pt x="3217532" y="257263"/>
                  </a:lnTo>
                  <a:lnTo>
                    <a:pt x="3204133" y="302945"/>
                  </a:lnTo>
                  <a:lnTo>
                    <a:pt x="3188703" y="348284"/>
                  </a:lnTo>
                  <a:lnTo>
                    <a:pt x="3171279" y="393115"/>
                  </a:lnTo>
                  <a:lnTo>
                    <a:pt x="3151911" y="437337"/>
                  </a:lnTo>
                  <a:lnTo>
                    <a:pt x="3130626" y="480809"/>
                  </a:lnTo>
                  <a:lnTo>
                    <a:pt x="3107486" y="523392"/>
                  </a:lnTo>
                  <a:lnTo>
                    <a:pt x="3103943" y="531901"/>
                  </a:lnTo>
                  <a:lnTo>
                    <a:pt x="3127298" y="569607"/>
                  </a:lnTo>
                  <a:lnTo>
                    <a:pt x="3144228" y="576948"/>
                  </a:lnTo>
                  <a:lnTo>
                    <a:pt x="3151911" y="573925"/>
                  </a:lnTo>
                  <a:lnTo>
                    <a:pt x="3181616" y="527634"/>
                  </a:lnTo>
                  <a:lnTo>
                    <a:pt x="3202419" y="488403"/>
                  </a:lnTo>
                  <a:lnTo>
                    <a:pt x="3221355" y="448716"/>
                  </a:lnTo>
                  <a:lnTo>
                    <a:pt x="3238754" y="408647"/>
                  </a:lnTo>
                  <a:lnTo>
                    <a:pt x="3238754" y="721512"/>
                  </a:lnTo>
                  <a:lnTo>
                    <a:pt x="3240138" y="731266"/>
                  </a:lnTo>
                  <a:lnTo>
                    <a:pt x="3244316" y="738238"/>
                  </a:lnTo>
                  <a:lnTo>
                    <a:pt x="3251289" y="742416"/>
                  </a:lnTo>
                  <a:lnTo>
                    <a:pt x="3261042" y="743800"/>
                  </a:lnTo>
                  <a:lnTo>
                    <a:pt x="3286620" y="743800"/>
                  </a:lnTo>
                  <a:lnTo>
                    <a:pt x="3296361" y="742416"/>
                  </a:lnTo>
                  <a:lnTo>
                    <a:pt x="3303333" y="738238"/>
                  </a:lnTo>
                  <a:lnTo>
                    <a:pt x="3307524" y="731266"/>
                  </a:lnTo>
                  <a:lnTo>
                    <a:pt x="3308921" y="721512"/>
                  </a:lnTo>
                  <a:lnTo>
                    <a:pt x="3308921" y="408647"/>
                  </a:lnTo>
                  <a:lnTo>
                    <a:pt x="3308921" y="369011"/>
                  </a:lnTo>
                  <a:lnTo>
                    <a:pt x="3319856" y="392722"/>
                  </a:lnTo>
                  <a:lnTo>
                    <a:pt x="3330168" y="416280"/>
                  </a:lnTo>
                  <a:lnTo>
                    <a:pt x="3339566" y="438912"/>
                  </a:lnTo>
                  <a:lnTo>
                    <a:pt x="3347720" y="459828"/>
                  </a:lnTo>
                  <a:lnTo>
                    <a:pt x="3352939" y="468807"/>
                  </a:lnTo>
                  <a:lnTo>
                    <a:pt x="3359785" y="473456"/>
                  </a:lnTo>
                  <a:lnTo>
                    <a:pt x="3368027" y="473760"/>
                  </a:lnTo>
                  <a:lnTo>
                    <a:pt x="3377438" y="469722"/>
                  </a:lnTo>
                  <a:lnTo>
                    <a:pt x="3400552" y="455701"/>
                  </a:lnTo>
                  <a:lnTo>
                    <a:pt x="3407651" y="449668"/>
                  </a:lnTo>
                  <a:lnTo>
                    <a:pt x="3411588" y="442696"/>
                  </a:lnTo>
                  <a:lnTo>
                    <a:pt x="3412274" y="434797"/>
                  </a:lnTo>
                  <a:close/>
                </a:path>
                <a:path w="6170295" h="744220">
                  <a:moveTo>
                    <a:pt x="3859961" y="698093"/>
                  </a:moveTo>
                  <a:lnTo>
                    <a:pt x="3856240" y="690880"/>
                  </a:lnTo>
                  <a:lnTo>
                    <a:pt x="3848811" y="684364"/>
                  </a:lnTo>
                  <a:lnTo>
                    <a:pt x="3817810" y="663282"/>
                  </a:lnTo>
                  <a:lnTo>
                    <a:pt x="3787825" y="638238"/>
                  </a:lnTo>
                  <a:lnTo>
                    <a:pt x="3758603" y="609028"/>
                  </a:lnTo>
                  <a:lnTo>
                    <a:pt x="3729939" y="575386"/>
                  </a:lnTo>
                  <a:lnTo>
                    <a:pt x="3760660" y="549795"/>
                  </a:lnTo>
                  <a:lnTo>
                    <a:pt x="3783698" y="529170"/>
                  </a:lnTo>
                  <a:lnTo>
                    <a:pt x="3815613" y="498894"/>
                  </a:lnTo>
                  <a:lnTo>
                    <a:pt x="3844213" y="466648"/>
                  </a:lnTo>
                  <a:lnTo>
                    <a:pt x="3845509" y="458685"/>
                  </a:lnTo>
                  <a:lnTo>
                    <a:pt x="3843083" y="450888"/>
                  </a:lnTo>
                  <a:lnTo>
                    <a:pt x="3837267" y="443306"/>
                  </a:lnTo>
                  <a:lnTo>
                    <a:pt x="3825710" y="431749"/>
                  </a:lnTo>
                  <a:lnTo>
                    <a:pt x="3817658" y="425869"/>
                  </a:lnTo>
                  <a:lnTo>
                    <a:pt x="3809695" y="424230"/>
                  </a:lnTo>
                  <a:lnTo>
                    <a:pt x="3801897" y="426770"/>
                  </a:lnTo>
                  <a:lnTo>
                    <a:pt x="3794328" y="433412"/>
                  </a:lnTo>
                  <a:lnTo>
                    <a:pt x="3770884" y="459638"/>
                  </a:lnTo>
                  <a:lnTo>
                    <a:pt x="3746652" y="484708"/>
                  </a:lnTo>
                  <a:lnTo>
                    <a:pt x="3722116" y="508063"/>
                  </a:lnTo>
                  <a:lnTo>
                    <a:pt x="3697732" y="529170"/>
                  </a:lnTo>
                  <a:lnTo>
                    <a:pt x="3682822" y="501688"/>
                  </a:lnTo>
                  <a:lnTo>
                    <a:pt x="3668230" y="470255"/>
                  </a:lnTo>
                  <a:lnTo>
                    <a:pt x="3654552" y="435254"/>
                  </a:lnTo>
                  <a:lnTo>
                    <a:pt x="3642423" y="397078"/>
                  </a:lnTo>
                  <a:lnTo>
                    <a:pt x="3805072" y="397078"/>
                  </a:lnTo>
                  <a:lnTo>
                    <a:pt x="3814813" y="395693"/>
                  </a:lnTo>
                  <a:lnTo>
                    <a:pt x="3821785" y="391515"/>
                  </a:lnTo>
                  <a:lnTo>
                    <a:pt x="3825964" y="384556"/>
                  </a:lnTo>
                  <a:lnTo>
                    <a:pt x="3827361" y="374802"/>
                  </a:lnTo>
                  <a:lnTo>
                    <a:pt x="3827361" y="355815"/>
                  </a:lnTo>
                  <a:lnTo>
                    <a:pt x="3827361" y="238582"/>
                  </a:lnTo>
                  <a:lnTo>
                    <a:pt x="3827361" y="194830"/>
                  </a:lnTo>
                  <a:lnTo>
                    <a:pt x="3827361" y="84213"/>
                  </a:lnTo>
                  <a:lnTo>
                    <a:pt x="3827361" y="64389"/>
                  </a:lnTo>
                  <a:lnTo>
                    <a:pt x="3825964" y="54648"/>
                  </a:lnTo>
                  <a:lnTo>
                    <a:pt x="3821785" y="47675"/>
                  </a:lnTo>
                  <a:lnTo>
                    <a:pt x="3814813" y="43497"/>
                  </a:lnTo>
                  <a:lnTo>
                    <a:pt x="3805072" y="42100"/>
                  </a:lnTo>
                  <a:lnTo>
                    <a:pt x="3744811" y="42100"/>
                  </a:lnTo>
                  <a:lnTo>
                    <a:pt x="3744811" y="84213"/>
                  </a:lnTo>
                  <a:lnTo>
                    <a:pt x="3744811" y="194830"/>
                  </a:lnTo>
                  <a:lnTo>
                    <a:pt x="3744811" y="238582"/>
                  </a:lnTo>
                  <a:lnTo>
                    <a:pt x="3744811" y="355815"/>
                  </a:lnTo>
                  <a:lnTo>
                    <a:pt x="3503752" y="355815"/>
                  </a:lnTo>
                  <a:lnTo>
                    <a:pt x="3503752" y="238582"/>
                  </a:lnTo>
                  <a:lnTo>
                    <a:pt x="3744811" y="238582"/>
                  </a:lnTo>
                  <a:lnTo>
                    <a:pt x="3744811" y="194830"/>
                  </a:lnTo>
                  <a:lnTo>
                    <a:pt x="3503752" y="194830"/>
                  </a:lnTo>
                  <a:lnTo>
                    <a:pt x="3503752" y="84213"/>
                  </a:lnTo>
                  <a:lnTo>
                    <a:pt x="3744811" y="84213"/>
                  </a:lnTo>
                  <a:lnTo>
                    <a:pt x="3744811" y="42100"/>
                  </a:lnTo>
                  <a:lnTo>
                    <a:pt x="3448443" y="42100"/>
                  </a:lnTo>
                  <a:lnTo>
                    <a:pt x="3438677" y="43497"/>
                  </a:lnTo>
                  <a:lnTo>
                    <a:pt x="3431705" y="47675"/>
                  </a:lnTo>
                  <a:lnTo>
                    <a:pt x="3427526" y="54648"/>
                  </a:lnTo>
                  <a:lnTo>
                    <a:pt x="3426142" y="64389"/>
                  </a:lnTo>
                  <a:lnTo>
                    <a:pt x="3426142" y="680237"/>
                  </a:lnTo>
                  <a:lnTo>
                    <a:pt x="3411016" y="681609"/>
                  </a:lnTo>
                  <a:lnTo>
                    <a:pt x="3372485" y="686015"/>
                  </a:lnTo>
                  <a:lnTo>
                    <a:pt x="3352673" y="710780"/>
                  </a:lnTo>
                  <a:lnTo>
                    <a:pt x="3355136" y="720394"/>
                  </a:lnTo>
                  <a:lnTo>
                    <a:pt x="3360089" y="726884"/>
                  </a:lnTo>
                  <a:lnTo>
                    <a:pt x="3367519" y="730288"/>
                  </a:lnTo>
                  <a:lnTo>
                    <a:pt x="3377438" y="730592"/>
                  </a:lnTo>
                  <a:lnTo>
                    <a:pt x="3421608" y="724560"/>
                  </a:lnTo>
                  <a:lnTo>
                    <a:pt x="3467201" y="717207"/>
                  </a:lnTo>
                  <a:lnTo>
                    <a:pt x="3513848" y="708621"/>
                  </a:lnTo>
                  <a:lnTo>
                    <a:pt x="3561181" y="698868"/>
                  </a:lnTo>
                  <a:lnTo>
                    <a:pt x="3608844" y="688009"/>
                  </a:lnTo>
                  <a:lnTo>
                    <a:pt x="3656457" y="676109"/>
                  </a:lnTo>
                  <a:lnTo>
                    <a:pt x="3673754" y="658469"/>
                  </a:lnTo>
                  <a:lnTo>
                    <a:pt x="3672979" y="648868"/>
                  </a:lnTo>
                  <a:lnTo>
                    <a:pt x="3672979" y="648042"/>
                  </a:lnTo>
                  <a:lnTo>
                    <a:pt x="3669296" y="639089"/>
                  </a:lnTo>
                  <a:lnTo>
                    <a:pt x="3663378" y="633285"/>
                  </a:lnTo>
                  <a:lnTo>
                    <a:pt x="3655441" y="630745"/>
                  </a:lnTo>
                  <a:lnTo>
                    <a:pt x="3645738" y="631520"/>
                  </a:lnTo>
                  <a:lnTo>
                    <a:pt x="3605441" y="641934"/>
                  </a:lnTo>
                  <a:lnTo>
                    <a:pt x="3568535" y="650938"/>
                  </a:lnTo>
                  <a:lnTo>
                    <a:pt x="3534740" y="658698"/>
                  </a:lnTo>
                  <a:lnTo>
                    <a:pt x="3503739" y="665378"/>
                  </a:lnTo>
                  <a:lnTo>
                    <a:pt x="3503739" y="397078"/>
                  </a:lnTo>
                  <a:lnTo>
                    <a:pt x="3564839" y="397078"/>
                  </a:lnTo>
                  <a:lnTo>
                    <a:pt x="3579482" y="445109"/>
                  </a:lnTo>
                  <a:lnTo>
                    <a:pt x="3597986" y="491032"/>
                  </a:lnTo>
                  <a:lnTo>
                    <a:pt x="3620173" y="534581"/>
                  </a:lnTo>
                  <a:lnTo>
                    <a:pt x="3645865" y="575513"/>
                  </a:lnTo>
                  <a:lnTo>
                    <a:pt x="3674884" y="613549"/>
                  </a:lnTo>
                  <a:lnTo>
                    <a:pt x="3707066" y="648423"/>
                  </a:lnTo>
                  <a:lnTo>
                    <a:pt x="3742220" y="679869"/>
                  </a:lnTo>
                  <a:lnTo>
                    <a:pt x="3780167" y="707631"/>
                  </a:lnTo>
                  <a:lnTo>
                    <a:pt x="3820744" y="731431"/>
                  </a:lnTo>
                  <a:lnTo>
                    <a:pt x="3829697" y="734555"/>
                  </a:lnTo>
                  <a:lnTo>
                    <a:pt x="3837876" y="734110"/>
                  </a:lnTo>
                  <a:lnTo>
                    <a:pt x="3845115" y="730262"/>
                  </a:lnTo>
                  <a:lnTo>
                    <a:pt x="3851287" y="723163"/>
                  </a:lnTo>
                  <a:lnTo>
                    <a:pt x="3856240" y="714908"/>
                  </a:lnTo>
                  <a:lnTo>
                    <a:pt x="3859961" y="706081"/>
                  </a:lnTo>
                  <a:lnTo>
                    <a:pt x="3859961" y="698093"/>
                  </a:lnTo>
                  <a:close/>
                </a:path>
                <a:path w="6170295" h="744220">
                  <a:moveTo>
                    <a:pt x="4601286" y="368198"/>
                  </a:moveTo>
                  <a:lnTo>
                    <a:pt x="4595914" y="320306"/>
                  </a:lnTo>
                  <a:lnTo>
                    <a:pt x="4581677" y="271246"/>
                  </a:lnTo>
                  <a:lnTo>
                    <a:pt x="4559401" y="226136"/>
                  </a:lnTo>
                  <a:lnTo>
                    <a:pt x="4529963" y="185750"/>
                  </a:lnTo>
                  <a:lnTo>
                    <a:pt x="4494276" y="150863"/>
                  </a:lnTo>
                  <a:lnTo>
                    <a:pt x="4457852" y="125488"/>
                  </a:lnTo>
                  <a:lnTo>
                    <a:pt x="4407687" y="100723"/>
                  </a:lnTo>
                  <a:lnTo>
                    <a:pt x="4363542" y="87464"/>
                  </a:lnTo>
                  <a:lnTo>
                    <a:pt x="4318736" y="80238"/>
                  </a:lnTo>
                  <a:lnTo>
                    <a:pt x="4273766" y="78790"/>
                  </a:lnTo>
                  <a:lnTo>
                    <a:pt x="4229176" y="82804"/>
                  </a:lnTo>
                  <a:lnTo>
                    <a:pt x="4207903" y="87299"/>
                  </a:lnTo>
                  <a:lnTo>
                    <a:pt x="4207903" y="132080"/>
                  </a:lnTo>
                  <a:lnTo>
                    <a:pt x="4203242" y="180898"/>
                  </a:lnTo>
                  <a:lnTo>
                    <a:pt x="4196156" y="229158"/>
                  </a:lnTo>
                  <a:lnTo>
                    <a:pt x="4186618" y="276694"/>
                  </a:lnTo>
                  <a:lnTo>
                    <a:pt x="4174591" y="323367"/>
                  </a:lnTo>
                  <a:lnTo>
                    <a:pt x="4160024" y="369011"/>
                  </a:lnTo>
                  <a:lnTo>
                    <a:pt x="4143984" y="409702"/>
                  </a:lnTo>
                  <a:lnTo>
                    <a:pt x="4120896" y="457517"/>
                  </a:lnTo>
                  <a:lnTo>
                    <a:pt x="4092613" y="502158"/>
                  </a:lnTo>
                  <a:lnTo>
                    <a:pt x="4061015" y="533336"/>
                  </a:lnTo>
                  <a:lnTo>
                    <a:pt x="4027944" y="540727"/>
                  </a:lnTo>
                  <a:lnTo>
                    <a:pt x="4002735" y="519645"/>
                  </a:lnTo>
                  <a:lnTo>
                    <a:pt x="3991902" y="478967"/>
                  </a:lnTo>
                  <a:lnTo>
                    <a:pt x="3991622" y="428866"/>
                  </a:lnTo>
                  <a:lnTo>
                    <a:pt x="3998036" y="379476"/>
                  </a:lnTo>
                  <a:lnTo>
                    <a:pt x="4007307" y="340944"/>
                  </a:lnTo>
                  <a:lnTo>
                    <a:pt x="4027728" y="289648"/>
                  </a:lnTo>
                  <a:lnTo>
                    <a:pt x="4055097" y="244246"/>
                  </a:lnTo>
                  <a:lnTo>
                    <a:pt x="4088104" y="205257"/>
                  </a:lnTo>
                  <a:lnTo>
                    <a:pt x="4125442" y="173215"/>
                  </a:lnTo>
                  <a:lnTo>
                    <a:pt x="4165816" y="148640"/>
                  </a:lnTo>
                  <a:lnTo>
                    <a:pt x="4207903" y="132080"/>
                  </a:lnTo>
                  <a:lnTo>
                    <a:pt x="4207903" y="87299"/>
                  </a:lnTo>
                  <a:lnTo>
                    <a:pt x="4143210" y="106146"/>
                  </a:lnTo>
                  <a:lnTo>
                    <a:pt x="4102900" y="124904"/>
                  </a:lnTo>
                  <a:lnTo>
                    <a:pt x="4065054" y="147993"/>
                  </a:lnTo>
                  <a:lnTo>
                    <a:pt x="4030218" y="175145"/>
                  </a:lnTo>
                  <a:lnTo>
                    <a:pt x="3998899" y="206082"/>
                  </a:lnTo>
                  <a:lnTo>
                    <a:pt x="3971633" y="240499"/>
                  </a:lnTo>
                  <a:lnTo>
                    <a:pt x="3948950" y="278117"/>
                  </a:lnTo>
                  <a:lnTo>
                    <a:pt x="3931361" y="318655"/>
                  </a:lnTo>
                  <a:lnTo>
                    <a:pt x="3921023" y="355346"/>
                  </a:lnTo>
                  <a:lnTo>
                    <a:pt x="3914330" y="397764"/>
                  </a:lnTo>
                  <a:lnTo>
                    <a:pt x="3912438" y="442925"/>
                  </a:lnTo>
                  <a:lnTo>
                    <a:pt x="3916489" y="487794"/>
                  </a:lnTo>
                  <a:lnTo>
                    <a:pt x="3927678" y="529374"/>
                  </a:lnTo>
                  <a:lnTo>
                    <a:pt x="3947134" y="564654"/>
                  </a:lnTo>
                  <a:lnTo>
                    <a:pt x="3976039" y="590638"/>
                  </a:lnTo>
                  <a:lnTo>
                    <a:pt x="4015549" y="604291"/>
                  </a:lnTo>
                  <a:lnTo>
                    <a:pt x="4063390" y="601548"/>
                  </a:lnTo>
                  <a:lnTo>
                    <a:pt x="4105148" y="581583"/>
                  </a:lnTo>
                  <a:lnTo>
                    <a:pt x="4140974" y="549122"/>
                  </a:lnTo>
                  <a:lnTo>
                    <a:pt x="4147248" y="540727"/>
                  </a:lnTo>
                  <a:lnTo>
                    <a:pt x="4171048" y="508901"/>
                  </a:lnTo>
                  <a:lnTo>
                    <a:pt x="4195559" y="465632"/>
                  </a:lnTo>
                  <a:lnTo>
                    <a:pt x="4214660" y="424027"/>
                  </a:lnTo>
                  <a:lnTo>
                    <a:pt x="4245648" y="336956"/>
                  </a:lnTo>
                  <a:lnTo>
                    <a:pt x="4258640" y="284480"/>
                  </a:lnTo>
                  <a:lnTo>
                    <a:pt x="4267949" y="231622"/>
                  </a:lnTo>
                  <a:lnTo>
                    <a:pt x="4274007" y="178562"/>
                  </a:lnTo>
                  <a:lnTo>
                    <a:pt x="4276852" y="132080"/>
                  </a:lnTo>
                  <a:lnTo>
                    <a:pt x="4277258" y="125488"/>
                  </a:lnTo>
                  <a:lnTo>
                    <a:pt x="4340923" y="133642"/>
                  </a:lnTo>
                  <a:lnTo>
                    <a:pt x="4382922" y="146126"/>
                  </a:lnTo>
                  <a:lnTo>
                    <a:pt x="4422686" y="170840"/>
                  </a:lnTo>
                  <a:lnTo>
                    <a:pt x="4455604" y="203301"/>
                  </a:lnTo>
                  <a:lnTo>
                    <a:pt x="4481347" y="241998"/>
                  </a:lnTo>
                  <a:lnTo>
                    <a:pt x="4499597" y="285369"/>
                  </a:lnTo>
                  <a:lnTo>
                    <a:pt x="4510049" y="331863"/>
                  </a:lnTo>
                  <a:lnTo>
                    <a:pt x="4512500" y="381038"/>
                  </a:lnTo>
                  <a:lnTo>
                    <a:pt x="4507217" y="429412"/>
                  </a:lnTo>
                  <a:lnTo>
                    <a:pt x="4494593" y="475411"/>
                  </a:lnTo>
                  <a:lnTo>
                    <a:pt x="4475048" y="517448"/>
                  </a:lnTo>
                  <a:lnTo>
                    <a:pt x="4448962" y="553935"/>
                  </a:lnTo>
                  <a:lnTo>
                    <a:pt x="4415206" y="586143"/>
                  </a:lnTo>
                  <a:lnTo>
                    <a:pt x="4377448" y="611251"/>
                  </a:lnTo>
                  <a:lnTo>
                    <a:pt x="4335856" y="630491"/>
                  </a:lnTo>
                  <a:lnTo>
                    <a:pt x="4290568" y="645109"/>
                  </a:lnTo>
                  <a:lnTo>
                    <a:pt x="4241749" y="656297"/>
                  </a:lnTo>
                  <a:lnTo>
                    <a:pt x="4227741" y="664425"/>
                  </a:lnTo>
                  <a:lnTo>
                    <a:pt x="4223804" y="677354"/>
                  </a:lnTo>
                  <a:lnTo>
                    <a:pt x="4229443" y="689038"/>
                  </a:lnTo>
                  <a:lnTo>
                    <a:pt x="4244225" y="693445"/>
                  </a:lnTo>
                  <a:lnTo>
                    <a:pt x="4294289" y="688251"/>
                  </a:lnTo>
                  <a:lnTo>
                    <a:pt x="4342003" y="679043"/>
                  </a:lnTo>
                  <a:lnTo>
                    <a:pt x="4387253" y="665581"/>
                  </a:lnTo>
                  <a:lnTo>
                    <a:pt x="4429887" y="647585"/>
                  </a:lnTo>
                  <a:lnTo>
                    <a:pt x="4469765" y="624776"/>
                  </a:lnTo>
                  <a:lnTo>
                    <a:pt x="4506747" y="596861"/>
                  </a:lnTo>
                  <a:lnTo>
                    <a:pt x="4542993" y="557923"/>
                  </a:lnTo>
                  <a:lnTo>
                    <a:pt x="4570222" y="513981"/>
                  </a:lnTo>
                  <a:lnTo>
                    <a:pt x="4588789" y="466636"/>
                  </a:lnTo>
                  <a:lnTo>
                    <a:pt x="4599025" y="417512"/>
                  </a:lnTo>
                  <a:lnTo>
                    <a:pt x="4601286" y="368198"/>
                  </a:lnTo>
                  <a:close/>
                </a:path>
                <a:path w="6170295" h="744220">
                  <a:moveTo>
                    <a:pt x="4838192" y="599478"/>
                  </a:moveTo>
                  <a:lnTo>
                    <a:pt x="4805604" y="565505"/>
                  </a:lnTo>
                  <a:lnTo>
                    <a:pt x="4796637" y="561911"/>
                  </a:lnTo>
                  <a:lnTo>
                    <a:pt x="4788459" y="562190"/>
                  </a:lnTo>
                  <a:lnTo>
                    <a:pt x="4781207" y="566191"/>
                  </a:lnTo>
                  <a:lnTo>
                    <a:pt x="4775047" y="573747"/>
                  </a:lnTo>
                  <a:lnTo>
                    <a:pt x="4754499" y="605612"/>
                  </a:lnTo>
                  <a:lnTo>
                    <a:pt x="4733874" y="635457"/>
                  </a:lnTo>
                  <a:lnTo>
                    <a:pt x="4713402" y="663130"/>
                  </a:lnTo>
                  <a:lnTo>
                    <a:pt x="4693323" y="688492"/>
                  </a:lnTo>
                  <a:lnTo>
                    <a:pt x="4687913" y="697001"/>
                  </a:lnTo>
                  <a:lnTo>
                    <a:pt x="4713135" y="731431"/>
                  </a:lnTo>
                  <a:lnTo>
                    <a:pt x="4729746" y="736892"/>
                  </a:lnTo>
                  <a:lnTo>
                    <a:pt x="4737392" y="734326"/>
                  </a:lnTo>
                  <a:lnTo>
                    <a:pt x="4770171" y="696988"/>
                  </a:lnTo>
                  <a:lnTo>
                    <a:pt x="4793831" y="666724"/>
                  </a:lnTo>
                  <a:lnTo>
                    <a:pt x="4834496" y="608431"/>
                  </a:lnTo>
                  <a:lnTo>
                    <a:pt x="4838192" y="599478"/>
                  </a:lnTo>
                  <a:close/>
                </a:path>
                <a:path w="6170295" h="744220">
                  <a:moveTo>
                    <a:pt x="5001298" y="713397"/>
                  </a:moveTo>
                  <a:lnTo>
                    <a:pt x="4991963" y="651344"/>
                  </a:lnTo>
                  <a:lnTo>
                    <a:pt x="4978959" y="594385"/>
                  </a:lnTo>
                  <a:lnTo>
                    <a:pt x="4962118" y="576859"/>
                  </a:lnTo>
                  <a:lnTo>
                    <a:pt x="4952543" y="577049"/>
                  </a:lnTo>
                  <a:lnTo>
                    <a:pt x="4920348" y="582828"/>
                  </a:lnTo>
                  <a:lnTo>
                    <a:pt x="4911255" y="585914"/>
                  </a:lnTo>
                  <a:lnTo>
                    <a:pt x="4905172" y="591388"/>
                  </a:lnTo>
                  <a:lnTo>
                    <a:pt x="4902352" y="599198"/>
                  </a:lnTo>
                  <a:lnTo>
                    <a:pt x="4903000" y="609244"/>
                  </a:lnTo>
                  <a:lnTo>
                    <a:pt x="4908270" y="636193"/>
                  </a:lnTo>
                  <a:lnTo>
                    <a:pt x="4913007" y="662597"/>
                  </a:lnTo>
                  <a:lnTo>
                    <a:pt x="4917287" y="688543"/>
                  </a:lnTo>
                  <a:lnTo>
                    <a:pt x="4921174" y="714095"/>
                  </a:lnTo>
                  <a:lnTo>
                    <a:pt x="4923777" y="723811"/>
                  </a:lnTo>
                  <a:lnTo>
                    <a:pt x="4929009" y="730504"/>
                  </a:lnTo>
                  <a:lnTo>
                    <a:pt x="4936731" y="733945"/>
                  </a:lnTo>
                  <a:lnTo>
                    <a:pt x="4946764" y="733894"/>
                  </a:lnTo>
                  <a:lnTo>
                    <a:pt x="4982261" y="728954"/>
                  </a:lnTo>
                  <a:lnTo>
                    <a:pt x="4991493" y="726351"/>
                  </a:lnTo>
                  <a:lnTo>
                    <a:pt x="4997945" y="721106"/>
                  </a:lnTo>
                  <a:lnTo>
                    <a:pt x="5001298" y="713397"/>
                  </a:lnTo>
                  <a:close/>
                </a:path>
                <a:path w="6170295" h="744220">
                  <a:moveTo>
                    <a:pt x="5192153" y="706589"/>
                  </a:moveTo>
                  <a:lnTo>
                    <a:pt x="5168417" y="644232"/>
                  </a:lnTo>
                  <a:lnTo>
                    <a:pt x="5141595" y="586143"/>
                  </a:lnTo>
                  <a:lnTo>
                    <a:pt x="5121961" y="572198"/>
                  </a:lnTo>
                  <a:lnTo>
                    <a:pt x="5112677" y="573747"/>
                  </a:lnTo>
                  <a:lnTo>
                    <a:pt x="5085461" y="582002"/>
                  </a:lnTo>
                  <a:lnTo>
                    <a:pt x="5076672" y="586295"/>
                  </a:lnTo>
                  <a:lnTo>
                    <a:pt x="5071516" y="592734"/>
                  </a:lnTo>
                  <a:lnTo>
                    <a:pt x="5070246" y="601040"/>
                  </a:lnTo>
                  <a:lnTo>
                    <a:pt x="5073066" y="610895"/>
                  </a:lnTo>
                  <a:lnTo>
                    <a:pt x="5083861" y="636143"/>
                  </a:lnTo>
                  <a:lnTo>
                    <a:pt x="5095049" y="662381"/>
                  </a:lnTo>
                  <a:lnTo>
                    <a:pt x="5106390" y="689724"/>
                  </a:lnTo>
                  <a:lnTo>
                    <a:pt x="5117655" y="718223"/>
                  </a:lnTo>
                  <a:lnTo>
                    <a:pt x="5122151" y="726452"/>
                  </a:lnTo>
                  <a:lnTo>
                    <a:pt x="5128272" y="731431"/>
                  </a:lnTo>
                  <a:lnTo>
                    <a:pt x="5136108" y="733310"/>
                  </a:lnTo>
                  <a:lnTo>
                    <a:pt x="5145722" y="732256"/>
                  </a:lnTo>
                  <a:lnTo>
                    <a:pt x="5175440" y="724827"/>
                  </a:lnTo>
                  <a:lnTo>
                    <a:pt x="5184724" y="721017"/>
                  </a:lnTo>
                  <a:lnTo>
                    <a:pt x="5190287" y="714806"/>
                  </a:lnTo>
                  <a:lnTo>
                    <a:pt x="5192153" y="706589"/>
                  </a:lnTo>
                  <a:close/>
                </a:path>
                <a:path w="6170295" h="744220">
                  <a:moveTo>
                    <a:pt x="5387073" y="703567"/>
                  </a:moveTo>
                  <a:lnTo>
                    <a:pt x="5362219" y="657707"/>
                  </a:lnTo>
                  <a:lnTo>
                    <a:pt x="5317972" y="598601"/>
                  </a:lnTo>
                  <a:lnTo>
                    <a:pt x="5294312" y="567969"/>
                  </a:lnTo>
                  <a:lnTo>
                    <a:pt x="5280177" y="558063"/>
                  </a:lnTo>
                  <a:lnTo>
                    <a:pt x="5271897" y="558685"/>
                  </a:lnTo>
                  <a:lnTo>
                    <a:pt x="5262931" y="563016"/>
                  </a:lnTo>
                  <a:lnTo>
                    <a:pt x="5245608" y="574586"/>
                  </a:lnTo>
                  <a:lnTo>
                    <a:pt x="5238331" y="581342"/>
                  </a:lnTo>
                  <a:lnTo>
                    <a:pt x="5235079" y="589026"/>
                  </a:lnTo>
                  <a:lnTo>
                    <a:pt x="5235841" y="597331"/>
                  </a:lnTo>
                  <a:lnTo>
                    <a:pt x="5240642" y="605942"/>
                  </a:lnTo>
                  <a:lnTo>
                    <a:pt x="5261559" y="633666"/>
                  </a:lnTo>
                  <a:lnTo>
                    <a:pt x="5282336" y="662393"/>
                  </a:lnTo>
                  <a:lnTo>
                    <a:pt x="5303101" y="692200"/>
                  </a:lnTo>
                  <a:lnTo>
                    <a:pt x="5324030" y="723176"/>
                  </a:lnTo>
                  <a:lnTo>
                    <a:pt x="5330317" y="730123"/>
                  </a:lnTo>
                  <a:lnTo>
                    <a:pt x="5337861" y="733590"/>
                  </a:lnTo>
                  <a:lnTo>
                    <a:pt x="5346319" y="733501"/>
                  </a:lnTo>
                  <a:lnTo>
                    <a:pt x="5355412" y="729767"/>
                  </a:lnTo>
                  <a:lnTo>
                    <a:pt x="5376049" y="717397"/>
                  </a:lnTo>
                  <a:lnTo>
                    <a:pt x="5383454" y="711098"/>
                  </a:lnTo>
                  <a:lnTo>
                    <a:pt x="5387073" y="703567"/>
                  </a:lnTo>
                  <a:close/>
                </a:path>
                <a:path w="6170295" h="744220">
                  <a:moveTo>
                    <a:pt x="5411533" y="221246"/>
                  </a:moveTo>
                  <a:lnTo>
                    <a:pt x="5410136" y="211493"/>
                  </a:lnTo>
                  <a:lnTo>
                    <a:pt x="5405971" y="204533"/>
                  </a:lnTo>
                  <a:lnTo>
                    <a:pt x="5398998" y="200355"/>
                  </a:lnTo>
                  <a:lnTo>
                    <a:pt x="5389257" y="198958"/>
                  </a:lnTo>
                  <a:lnTo>
                    <a:pt x="5163871" y="198958"/>
                  </a:lnTo>
                  <a:lnTo>
                    <a:pt x="5218049" y="164617"/>
                  </a:lnTo>
                  <a:lnTo>
                    <a:pt x="5266652" y="131064"/>
                  </a:lnTo>
                  <a:lnTo>
                    <a:pt x="5309679" y="98425"/>
                  </a:lnTo>
                  <a:lnTo>
                    <a:pt x="5347144" y="66878"/>
                  </a:lnTo>
                  <a:lnTo>
                    <a:pt x="5355501" y="50571"/>
                  </a:lnTo>
                  <a:lnTo>
                    <a:pt x="5352364" y="42722"/>
                  </a:lnTo>
                  <a:lnTo>
                    <a:pt x="5344668" y="35496"/>
                  </a:lnTo>
                  <a:lnTo>
                    <a:pt x="5332285" y="27254"/>
                  </a:lnTo>
                  <a:lnTo>
                    <a:pt x="5324246" y="23241"/>
                  </a:lnTo>
                  <a:lnTo>
                    <a:pt x="5316283" y="22402"/>
                  </a:lnTo>
                  <a:lnTo>
                    <a:pt x="5308485" y="24815"/>
                  </a:lnTo>
                  <a:lnTo>
                    <a:pt x="5300916" y="30556"/>
                  </a:lnTo>
                  <a:lnTo>
                    <a:pt x="5287911" y="42799"/>
                  </a:lnTo>
                  <a:lnTo>
                    <a:pt x="5276151" y="53568"/>
                  </a:lnTo>
                  <a:lnTo>
                    <a:pt x="5265623" y="62941"/>
                  </a:lnTo>
                  <a:lnTo>
                    <a:pt x="5256339" y="71005"/>
                  </a:lnTo>
                  <a:lnTo>
                    <a:pt x="5207635" y="71005"/>
                  </a:lnTo>
                  <a:lnTo>
                    <a:pt x="5207635" y="110629"/>
                  </a:lnTo>
                  <a:lnTo>
                    <a:pt x="5169992" y="136042"/>
                  </a:lnTo>
                  <a:lnTo>
                    <a:pt x="5133746" y="159131"/>
                  </a:lnTo>
                  <a:lnTo>
                    <a:pt x="5098732" y="180047"/>
                  </a:lnTo>
                  <a:lnTo>
                    <a:pt x="5064823" y="198958"/>
                  </a:lnTo>
                  <a:lnTo>
                    <a:pt x="5048301" y="198958"/>
                  </a:lnTo>
                  <a:lnTo>
                    <a:pt x="5048301" y="110629"/>
                  </a:lnTo>
                  <a:lnTo>
                    <a:pt x="5207635" y="110629"/>
                  </a:lnTo>
                  <a:lnTo>
                    <a:pt x="5207635" y="71005"/>
                  </a:lnTo>
                  <a:lnTo>
                    <a:pt x="5048301" y="71005"/>
                  </a:lnTo>
                  <a:lnTo>
                    <a:pt x="5048301" y="26416"/>
                  </a:lnTo>
                  <a:lnTo>
                    <a:pt x="5046904" y="16662"/>
                  </a:lnTo>
                  <a:lnTo>
                    <a:pt x="5042725" y="9702"/>
                  </a:lnTo>
                  <a:lnTo>
                    <a:pt x="5035766" y="5537"/>
                  </a:lnTo>
                  <a:lnTo>
                    <a:pt x="5026012" y="4140"/>
                  </a:lnTo>
                  <a:lnTo>
                    <a:pt x="4984737" y="4140"/>
                  </a:lnTo>
                  <a:lnTo>
                    <a:pt x="4974983" y="5537"/>
                  </a:lnTo>
                  <a:lnTo>
                    <a:pt x="4968024" y="9702"/>
                  </a:lnTo>
                  <a:lnTo>
                    <a:pt x="4963833" y="16662"/>
                  </a:lnTo>
                  <a:lnTo>
                    <a:pt x="4962449" y="26416"/>
                  </a:lnTo>
                  <a:lnTo>
                    <a:pt x="4962449" y="71005"/>
                  </a:lnTo>
                  <a:lnTo>
                    <a:pt x="4749470" y="71005"/>
                  </a:lnTo>
                  <a:lnTo>
                    <a:pt x="4739703" y="72224"/>
                  </a:lnTo>
                  <a:lnTo>
                    <a:pt x="4732744" y="75857"/>
                  </a:lnTo>
                  <a:lnTo>
                    <a:pt x="4728565" y="81800"/>
                  </a:lnTo>
                  <a:lnTo>
                    <a:pt x="4727168" y="89992"/>
                  </a:lnTo>
                  <a:lnTo>
                    <a:pt x="4728565" y="99745"/>
                  </a:lnTo>
                  <a:lnTo>
                    <a:pt x="4732744" y="106705"/>
                  </a:lnTo>
                  <a:lnTo>
                    <a:pt x="4739703" y="110883"/>
                  </a:lnTo>
                  <a:lnTo>
                    <a:pt x="4749470" y="112280"/>
                  </a:lnTo>
                  <a:lnTo>
                    <a:pt x="4962449" y="112280"/>
                  </a:lnTo>
                  <a:lnTo>
                    <a:pt x="4962449" y="198958"/>
                  </a:lnTo>
                  <a:lnTo>
                    <a:pt x="4680940" y="198958"/>
                  </a:lnTo>
                  <a:lnTo>
                    <a:pt x="4671187" y="200190"/>
                  </a:lnTo>
                  <a:lnTo>
                    <a:pt x="4664227" y="203911"/>
                  </a:lnTo>
                  <a:lnTo>
                    <a:pt x="4660036" y="210096"/>
                  </a:lnTo>
                  <a:lnTo>
                    <a:pt x="4658652" y="218770"/>
                  </a:lnTo>
                  <a:lnTo>
                    <a:pt x="4660036" y="228523"/>
                  </a:lnTo>
                  <a:lnTo>
                    <a:pt x="4664227" y="235483"/>
                  </a:lnTo>
                  <a:lnTo>
                    <a:pt x="4671187" y="239661"/>
                  </a:lnTo>
                  <a:lnTo>
                    <a:pt x="4680940" y="241058"/>
                  </a:lnTo>
                  <a:lnTo>
                    <a:pt x="4979784" y="241058"/>
                  </a:lnTo>
                  <a:lnTo>
                    <a:pt x="4928298" y="263639"/>
                  </a:lnTo>
                  <a:lnTo>
                    <a:pt x="4877778" y="284353"/>
                  </a:lnTo>
                  <a:lnTo>
                    <a:pt x="4828095" y="303288"/>
                  </a:lnTo>
                  <a:lnTo>
                    <a:pt x="4779086" y="320497"/>
                  </a:lnTo>
                  <a:lnTo>
                    <a:pt x="4730635" y="336054"/>
                  </a:lnTo>
                  <a:lnTo>
                    <a:pt x="4682591" y="350037"/>
                  </a:lnTo>
                  <a:lnTo>
                    <a:pt x="4673308" y="354190"/>
                  </a:lnTo>
                  <a:lnTo>
                    <a:pt x="4667732" y="360349"/>
                  </a:lnTo>
                  <a:lnTo>
                    <a:pt x="4665878" y="368376"/>
                  </a:lnTo>
                  <a:lnTo>
                    <a:pt x="4667732" y="378104"/>
                  </a:lnTo>
                  <a:lnTo>
                    <a:pt x="4668571" y="378917"/>
                  </a:lnTo>
                  <a:lnTo>
                    <a:pt x="4673066" y="387261"/>
                  </a:lnTo>
                  <a:lnTo>
                    <a:pt x="4679188" y="392442"/>
                  </a:lnTo>
                  <a:lnTo>
                    <a:pt x="4687011" y="394373"/>
                  </a:lnTo>
                  <a:lnTo>
                    <a:pt x="4696625" y="392963"/>
                  </a:lnTo>
                  <a:lnTo>
                    <a:pt x="4722342" y="386156"/>
                  </a:lnTo>
                  <a:lnTo>
                    <a:pt x="4746358" y="379336"/>
                  </a:lnTo>
                  <a:lnTo>
                    <a:pt x="4768837" y="372529"/>
                  </a:lnTo>
                  <a:lnTo>
                    <a:pt x="4789906" y="365709"/>
                  </a:lnTo>
                  <a:lnTo>
                    <a:pt x="4789906" y="517613"/>
                  </a:lnTo>
                  <a:lnTo>
                    <a:pt x="4791291" y="527367"/>
                  </a:lnTo>
                  <a:lnTo>
                    <a:pt x="4795482" y="534327"/>
                  </a:lnTo>
                  <a:lnTo>
                    <a:pt x="4802441" y="538505"/>
                  </a:lnTo>
                  <a:lnTo>
                    <a:pt x="4812195" y="539902"/>
                  </a:lnTo>
                  <a:lnTo>
                    <a:pt x="5315763" y="539902"/>
                  </a:lnTo>
                  <a:lnTo>
                    <a:pt x="5325516" y="538505"/>
                  </a:lnTo>
                  <a:lnTo>
                    <a:pt x="5332488" y="534327"/>
                  </a:lnTo>
                  <a:lnTo>
                    <a:pt x="5336667" y="527367"/>
                  </a:lnTo>
                  <a:lnTo>
                    <a:pt x="5338064" y="517613"/>
                  </a:lnTo>
                  <a:lnTo>
                    <a:pt x="5338064" y="501116"/>
                  </a:lnTo>
                  <a:lnTo>
                    <a:pt x="5338064" y="434238"/>
                  </a:lnTo>
                  <a:lnTo>
                    <a:pt x="5338064" y="404507"/>
                  </a:lnTo>
                  <a:lnTo>
                    <a:pt x="5338064" y="341769"/>
                  </a:lnTo>
                  <a:lnTo>
                    <a:pt x="5338064" y="328561"/>
                  </a:lnTo>
                  <a:lnTo>
                    <a:pt x="5336667" y="318808"/>
                  </a:lnTo>
                  <a:lnTo>
                    <a:pt x="5332488" y="311848"/>
                  </a:lnTo>
                  <a:lnTo>
                    <a:pt x="5325516" y="307682"/>
                  </a:lnTo>
                  <a:lnTo>
                    <a:pt x="5315763" y="306285"/>
                  </a:lnTo>
                  <a:lnTo>
                    <a:pt x="5254688" y="306285"/>
                  </a:lnTo>
                  <a:lnTo>
                    <a:pt x="5254688" y="341769"/>
                  </a:lnTo>
                  <a:lnTo>
                    <a:pt x="5254688" y="404507"/>
                  </a:lnTo>
                  <a:lnTo>
                    <a:pt x="5254688" y="434238"/>
                  </a:lnTo>
                  <a:lnTo>
                    <a:pt x="5254688" y="501116"/>
                  </a:lnTo>
                  <a:lnTo>
                    <a:pt x="4869993" y="501116"/>
                  </a:lnTo>
                  <a:lnTo>
                    <a:pt x="4869993" y="434238"/>
                  </a:lnTo>
                  <a:lnTo>
                    <a:pt x="5254688" y="434238"/>
                  </a:lnTo>
                  <a:lnTo>
                    <a:pt x="5254688" y="404507"/>
                  </a:lnTo>
                  <a:lnTo>
                    <a:pt x="4869993" y="404507"/>
                  </a:lnTo>
                  <a:lnTo>
                    <a:pt x="4869993" y="365709"/>
                  </a:lnTo>
                  <a:lnTo>
                    <a:pt x="4869993" y="341769"/>
                  </a:lnTo>
                  <a:lnTo>
                    <a:pt x="5254688" y="341769"/>
                  </a:lnTo>
                  <a:lnTo>
                    <a:pt x="5254688" y="306285"/>
                  </a:lnTo>
                  <a:lnTo>
                    <a:pt x="4950066" y="306285"/>
                  </a:lnTo>
                  <a:lnTo>
                    <a:pt x="4997259" y="285292"/>
                  </a:lnTo>
                  <a:lnTo>
                    <a:pt x="5036020" y="267169"/>
                  </a:lnTo>
                  <a:lnTo>
                    <a:pt x="5066271" y="252298"/>
                  </a:lnTo>
                  <a:lnTo>
                    <a:pt x="5087925" y="241058"/>
                  </a:lnTo>
                  <a:lnTo>
                    <a:pt x="5389257" y="241058"/>
                  </a:lnTo>
                  <a:lnTo>
                    <a:pt x="5398998" y="239814"/>
                  </a:lnTo>
                  <a:lnTo>
                    <a:pt x="5405971" y="236105"/>
                  </a:lnTo>
                  <a:lnTo>
                    <a:pt x="5410136" y="229908"/>
                  </a:lnTo>
                  <a:lnTo>
                    <a:pt x="5411533" y="221246"/>
                  </a:lnTo>
                  <a:close/>
                </a:path>
                <a:path w="6170295" h="744220">
                  <a:moveTo>
                    <a:pt x="5735955" y="413588"/>
                  </a:moveTo>
                  <a:lnTo>
                    <a:pt x="5733237" y="403682"/>
                  </a:lnTo>
                  <a:lnTo>
                    <a:pt x="5727801" y="397497"/>
                  </a:lnTo>
                  <a:lnTo>
                    <a:pt x="5720054" y="395020"/>
                  </a:lnTo>
                  <a:lnTo>
                    <a:pt x="5710377" y="396252"/>
                  </a:lnTo>
                  <a:lnTo>
                    <a:pt x="5695785" y="400608"/>
                  </a:lnTo>
                  <a:lnTo>
                    <a:pt x="5680341" y="405028"/>
                  </a:lnTo>
                  <a:lnTo>
                    <a:pt x="5645975" y="414426"/>
                  </a:lnTo>
                  <a:lnTo>
                    <a:pt x="5645975" y="189052"/>
                  </a:lnTo>
                  <a:lnTo>
                    <a:pt x="5707062" y="189052"/>
                  </a:lnTo>
                  <a:lnTo>
                    <a:pt x="5716816" y="187680"/>
                  </a:lnTo>
                  <a:lnTo>
                    <a:pt x="5723788" y="183591"/>
                  </a:lnTo>
                  <a:lnTo>
                    <a:pt x="5727966" y="176860"/>
                  </a:lnTo>
                  <a:lnTo>
                    <a:pt x="5729363" y="167576"/>
                  </a:lnTo>
                  <a:lnTo>
                    <a:pt x="5727966" y="157835"/>
                  </a:lnTo>
                  <a:lnTo>
                    <a:pt x="5723788" y="150863"/>
                  </a:lnTo>
                  <a:lnTo>
                    <a:pt x="5716816" y="146685"/>
                  </a:lnTo>
                  <a:lnTo>
                    <a:pt x="5707062" y="145288"/>
                  </a:lnTo>
                  <a:lnTo>
                    <a:pt x="5645975" y="145288"/>
                  </a:lnTo>
                  <a:lnTo>
                    <a:pt x="5645975" y="39624"/>
                  </a:lnTo>
                  <a:lnTo>
                    <a:pt x="5644578" y="29883"/>
                  </a:lnTo>
                  <a:lnTo>
                    <a:pt x="5640400" y="22910"/>
                  </a:lnTo>
                  <a:lnTo>
                    <a:pt x="5633440" y="18732"/>
                  </a:lnTo>
                  <a:lnTo>
                    <a:pt x="5623687" y="17335"/>
                  </a:lnTo>
                  <a:lnTo>
                    <a:pt x="5589829" y="17335"/>
                  </a:lnTo>
                  <a:lnTo>
                    <a:pt x="5580088" y="18732"/>
                  </a:lnTo>
                  <a:lnTo>
                    <a:pt x="5573128" y="22910"/>
                  </a:lnTo>
                  <a:lnTo>
                    <a:pt x="5568950" y="29883"/>
                  </a:lnTo>
                  <a:lnTo>
                    <a:pt x="5567553" y="39624"/>
                  </a:lnTo>
                  <a:lnTo>
                    <a:pt x="5567553" y="145288"/>
                  </a:lnTo>
                  <a:lnTo>
                    <a:pt x="5538660" y="145288"/>
                  </a:lnTo>
                  <a:lnTo>
                    <a:pt x="5545264" y="77597"/>
                  </a:lnTo>
                  <a:lnTo>
                    <a:pt x="5544820" y="67830"/>
                  </a:lnTo>
                  <a:lnTo>
                    <a:pt x="5541137" y="60680"/>
                  </a:lnTo>
                  <a:lnTo>
                    <a:pt x="5534355" y="56007"/>
                  </a:lnTo>
                  <a:lnTo>
                    <a:pt x="5524627" y="53657"/>
                  </a:lnTo>
                  <a:lnTo>
                    <a:pt x="5502338" y="51181"/>
                  </a:lnTo>
                  <a:lnTo>
                    <a:pt x="5492432" y="51625"/>
                  </a:lnTo>
                  <a:lnTo>
                    <a:pt x="5485003" y="55308"/>
                  </a:lnTo>
                  <a:lnTo>
                    <a:pt x="5480050" y="62103"/>
                  </a:lnTo>
                  <a:lnTo>
                    <a:pt x="5477573" y="71818"/>
                  </a:lnTo>
                  <a:lnTo>
                    <a:pt x="5471350" y="125793"/>
                  </a:lnTo>
                  <a:lnTo>
                    <a:pt x="5463654" y="177901"/>
                  </a:lnTo>
                  <a:lnTo>
                    <a:pt x="5454802" y="227139"/>
                  </a:lnTo>
                  <a:lnTo>
                    <a:pt x="5444782" y="274205"/>
                  </a:lnTo>
                  <a:lnTo>
                    <a:pt x="5433809" y="318655"/>
                  </a:lnTo>
                  <a:lnTo>
                    <a:pt x="5432539" y="328256"/>
                  </a:lnTo>
                  <a:lnTo>
                    <a:pt x="5470969" y="352501"/>
                  </a:lnTo>
                  <a:lnTo>
                    <a:pt x="5480697" y="353771"/>
                  </a:lnTo>
                  <a:lnTo>
                    <a:pt x="5488711" y="351472"/>
                  </a:lnTo>
                  <a:lnTo>
                    <a:pt x="5509412" y="298996"/>
                  </a:lnTo>
                  <a:lnTo>
                    <a:pt x="5525846" y="225488"/>
                  </a:lnTo>
                  <a:lnTo>
                    <a:pt x="5532056" y="189052"/>
                  </a:lnTo>
                  <a:lnTo>
                    <a:pt x="5567553" y="189052"/>
                  </a:lnTo>
                  <a:lnTo>
                    <a:pt x="5567553" y="435876"/>
                  </a:lnTo>
                  <a:lnTo>
                    <a:pt x="5537784" y="443369"/>
                  </a:lnTo>
                  <a:lnTo>
                    <a:pt x="5508930" y="449922"/>
                  </a:lnTo>
                  <a:lnTo>
                    <a:pt x="5452796" y="461479"/>
                  </a:lnTo>
                  <a:lnTo>
                    <a:pt x="5444160" y="464553"/>
                  </a:lnTo>
                  <a:lnTo>
                    <a:pt x="5438152" y="469938"/>
                  </a:lnTo>
                  <a:lnTo>
                    <a:pt x="5434927" y="477494"/>
                  </a:lnTo>
                  <a:lnTo>
                    <a:pt x="5434762" y="482930"/>
                  </a:lnTo>
                  <a:lnTo>
                    <a:pt x="5434647" y="487895"/>
                  </a:lnTo>
                  <a:lnTo>
                    <a:pt x="5437251" y="497484"/>
                  </a:lnTo>
                  <a:lnTo>
                    <a:pt x="5442483" y="503885"/>
                  </a:lnTo>
                  <a:lnTo>
                    <a:pt x="5450192" y="507047"/>
                  </a:lnTo>
                  <a:lnTo>
                    <a:pt x="5460225" y="506882"/>
                  </a:lnTo>
                  <a:lnTo>
                    <a:pt x="5486857" y="501637"/>
                  </a:lnTo>
                  <a:lnTo>
                    <a:pt x="5513578" y="495833"/>
                  </a:lnTo>
                  <a:lnTo>
                    <a:pt x="5540451" y="489585"/>
                  </a:lnTo>
                  <a:lnTo>
                    <a:pt x="5567553" y="482930"/>
                  </a:lnTo>
                  <a:lnTo>
                    <a:pt x="5567553" y="721512"/>
                  </a:lnTo>
                  <a:lnTo>
                    <a:pt x="5568950" y="731266"/>
                  </a:lnTo>
                  <a:lnTo>
                    <a:pt x="5573128" y="738238"/>
                  </a:lnTo>
                  <a:lnTo>
                    <a:pt x="5580088" y="742416"/>
                  </a:lnTo>
                  <a:lnTo>
                    <a:pt x="5589829" y="743800"/>
                  </a:lnTo>
                  <a:lnTo>
                    <a:pt x="5623687" y="743800"/>
                  </a:lnTo>
                  <a:lnTo>
                    <a:pt x="5633440" y="742416"/>
                  </a:lnTo>
                  <a:lnTo>
                    <a:pt x="5640400" y="738238"/>
                  </a:lnTo>
                  <a:lnTo>
                    <a:pt x="5644578" y="731266"/>
                  </a:lnTo>
                  <a:lnTo>
                    <a:pt x="5645975" y="721512"/>
                  </a:lnTo>
                  <a:lnTo>
                    <a:pt x="5645975" y="482930"/>
                  </a:lnTo>
                  <a:lnTo>
                    <a:pt x="5645975" y="462292"/>
                  </a:lnTo>
                  <a:lnTo>
                    <a:pt x="5718619" y="441655"/>
                  </a:lnTo>
                  <a:lnTo>
                    <a:pt x="5735955" y="415239"/>
                  </a:lnTo>
                  <a:lnTo>
                    <a:pt x="5735955" y="414426"/>
                  </a:lnTo>
                  <a:lnTo>
                    <a:pt x="5735955" y="413588"/>
                  </a:lnTo>
                  <a:close/>
                </a:path>
                <a:path w="6170295" h="744220">
                  <a:moveTo>
                    <a:pt x="6170193" y="127139"/>
                  </a:moveTo>
                  <a:lnTo>
                    <a:pt x="6168809" y="117259"/>
                  </a:lnTo>
                  <a:lnTo>
                    <a:pt x="6164719" y="110007"/>
                  </a:lnTo>
                  <a:lnTo>
                    <a:pt x="6158001" y="105537"/>
                  </a:lnTo>
                  <a:lnTo>
                    <a:pt x="6148717" y="104013"/>
                  </a:lnTo>
                  <a:lnTo>
                    <a:pt x="5856490" y="104013"/>
                  </a:lnTo>
                  <a:lnTo>
                    <a:pt x="5862967" y="84988"/>
                  </a:lnTo>
                  <a:lnTo>
                    <a:pt x="5868759" y="67589"/>
                  </a:lnTo>
                  <a:lnTo>
                    <a:pt x="5873864" y="51625"/>
                  </a:lnTo>
                  <a:lnTo>
                    <a:pt x="5877953" y="37973"/>
                  </a:lnTo>
                  <a:lnTo>
                    <a:pt x="5879185" y="27927"/>
                  </a:lnTo>
                  <a:lnTo>
                    <a:pt x="5876709" y="20129"/>
                  </a:lnTo>
                  <a:lnTo>
                    <a:pt x="5870524" y="14643"/>
                  </a:lnTo>
                  <a:lnTo>
                    <a:pt x="5860618" y="11557"/>
                  </a:lnTo>
                  <a:lnTo>
                    <a:pt x="5828423" y="6604"/>
                  </a:lnTo>
                  <a:lnTo>
                    <a:pt x="5819432" y="6654"/>
                  </a:lnTo>
                  <a:lnTo>
                    <a:pt x="5812218" y="9398"/>
                  </a:lnTo>
                  <a:lnTo>
                    <a:pt x="5806706" y="15087"/>
                  </a:lnTo>
                  <a:lnTo>
                    <a:pt x="5802833" y="23939"/>
                  </a:lnTo>
                  <a:lnTo>
                    <a:pt x="5786742" y="77076"/>
                  </a:lnTo>
                  <a:lnTo>
                    <a:pt x="5767667" y="128638"/>
                  </a:lnTo>
                  <a:lnTo>
                    <a:pt x="5746077" y="177901"/>
                  </a:lnTo>
                  <a:lnTo>
                    <a:pt x="5722417" y="224155"/>
                  </a:lnTo>
                  <a:lnTo>
                    <a:pt x="5697156" y="266636"/>
                  </a:lnTo>
                  <a:lnTo>
                    <a:pt x="5670753" y="304622"/>
                  </a:lnTo>
                  <a:lnTo>
                    <a:pt x="5666244" y="313016"/>
                  </a:lnTo>
                  <a:lnTo>
                    <a:pt x="5687250" y="351675"/>
                  </a:lnTo>
                  <a:lnTo>
                    <a:pt x="5703557" y="359625"/>
                  </a:lnTo>
                  <a:lnTo>
                    <a:pt x="5711393" y="357365"/>
                  </a:lnTo>
                  <a:lnTo>
                    <a:pt x="5747080" y="314693"/>
                  </a:lnTo>
                  <a:lnTo>
                    <a:pt x="5773166" y="276504"/>
                  </a:lnTo>
                  <a:lnTo>
                    <a:pt x="5797080" y="236258"/>
                  </a:lnTo>
                  <a:lnTo>
                    <a:pt x="5819000" y="193916"/>
                  </a:lnTo>
                  <a:lnTo>
                    <a:pt x="5839142" y="149415"/>
                  </a:lnTo>
                  <a:lnTo>
                    <a:pt x="5899404" y="149415"/>
                  </a:lnTo>
                  <a:lnTo>
                    <a:pt x="5883351" y="203581"/>
                  </a:lnTo>
                  <a:lnTo>
                    <a:pt x="5864504" y="255587"/>
                  </a:lnTo>
                  <a:lnTo>
                    <a:pt x="5843130" y="305079"/>
                  </a:lnTo>
                  <a:lnTo>
                    <a:pt x="5819546" y="351675"/>
                  </a:lnTo>
                  <a:lnTo>
                    <a:pt x="5794006" y="395033"/>
                  </a:lnTo>
                  <a:lnTo>
                    <a:pt x="5766841" y="434771"/>
                  </a:lnTo>
                  <a:lnTo>
                    <a:pt x="5738317" y="470522"/>
                  </a:lnTo>
                  <a:lnTo>
                    <a:pt x="5708726" y="501916"/>
                  </a:lnTo>
                  <a:lnTo>
                    <a:pt x="5703125" y="509498"/>
                  </a:lnTo>
                  <a:lnTo>
                    <a:pt x="5701093" y="517309"/>
                  </a:lnTo>
                  <a:lnTo>
                    <a:pt x="5702452" y="525259"/>
                  </a:lnTo>
                  <a:lnTo>
                    <a:pt x="5707062" y="533298"/>
                  </a:lnTo>
                  <a:lnTo>
                    <a:pt x="5718619" y="548157"/>
                  </a:lnTo>
                  <a:lnTo>
                    <a:pt x="5725846" y="554812"/>
                  </a:lnTo>
                  <a:lnTo>
                    <a:pt x="5733681" y="557441"/>
                  </a:lnTo>
                  <a:lnTo>
                    <a:pt x="5741835" y="556044"/>
                  </a:lnTo>
                  <a:lnTo>
                    <a:pt x="5783440" y="517702"/>
                  </a:lnTo>
                  <a:lnTo>
                    <a:pt x="5815342" y="480872"/>
                  </a:lnTo>
                  <a:lnTo>
                    <a:pt x="5845480" y="440563"/>
                  </a:lnTo>
                  <a:lnTo>
                    <a:pt x="5873597" y="397179"/>
                  </a:lnTo>
                  <a:lnTo>
                    <a:pt x="5899455" y="351180"/>
                  </a:lnTo>
                  <a:lnTo>
                    <a:pt x="5922797" y="302971"/>
                  </a:lnTo>
                  <a:lnTo>
                    <a:pt x="5943397" y="252984"/>
                  </a:lnTo>
                  <a:lnTo>
                    <a:pt x="5960999" y="201663"/>
                  </a:lnTo>
                  <a:lnTo>
                    <a:pt x="5975362" y="149415"/>
                  </a:lnTo>
                  <a:lnTo>
                    <a:pt x="6037275" y="149415"/>
                  </a:lnTo>
                  <a:lnTo>
                    <a:pt x="6026099" y="205460"/>
                  </a:lnTo>
                  <a:lnTo>
                    <a:pt x="6012434" y="259969"/>
                  </a:lnTo>
                  <a:lnTo>
                    <a:pt x="5996394" y="312762"/>
                  </a:lnTo>
                  <a:lnTo>
                    <a:pt x="5978080" y="363702"/>
                  </a:lnTo>
                  <a:lnTo>
                    <a:pt x="5957582" y="412597"/>
                  </a:lnTo>
                  <a:lnTo>
                    <a:pt x="5935015" y="459308"/>
                  </a:lnTo>
                  <a:lnTo>
                    <a:pt x="5910465" y="503669"/>
                  </a:lnTo>
                  <a:lnTo>
                    <a:pt x="5884037" y="545490"/>
                  </a:lnTo>
                  <a:lnTo>
                    <a:pt x="5855830" y="584644"/>
                  </a:lnTo>
                  <a:lnTo>
                    <a:pt x="5825947" y="620953"/>
                  </a:lnTo>
                  <a:lnTo>
                    <a:pt x="5794489" y="654240"/>
                  </a:lnTo>
                  <a:lnTo>
                    <a:pt x="5761558" y="684352"/>
                  </a:lnTo>
                  <a:lnTo>
                    <a:pt x="5754890" y="691819"/>
                  </a:lnTo>
                  <a:lnTo>
                    <a:pt x="5752160" y="699439"/>
                  </a:lnTo>
                  <a:lnTo>
                    <a:pt x="5753303" y="707351"/>
                  </a:lnTo>
                  <a:lnTo>
                    <a:pt x="5758243" y="715733"/>
                  </a:lnTo>
                  <a:lnTo>
                    <a:pt x="5768149" y="728116"/>
                  </a:lnTo>
                  <a:lnTo>
                    <a:pt x="5775261" y="734923"/>
                  </a:lnTo>
                  <a:lnTo>
                    <a:pt x="5782907" y="737920"/>
                  </a:lnTo>
                  <a:lnTo>
                    <a:pt x="5791022" y="737057"/>
                  </a:lnTo>
                  <a:lnTo>
                    <a:pt x="5836437" y="700532"/>
                  </a:lnTo>
                  <a:lnTo>
                    <a:pt x="5871476" y="665848"/>
                  </a:lnTo>
                  <a:lnTo>
                    <a:pt x="5904573" y="628383"/>
                  </a:lnTo>
                  <a:lnTo>
                    <a:pt x="5935662" y="588302"/>
                  </a:lnTo>
                  <a:lnTo>
                    <a:pt x="5964656" y="545807"/>
                  </a:lnTo>
                  <a:lnTo>
                    <a:pt x="5991504" y="501065"/>
                  </a:lnTo>
                  <a:lnTo>
                    <a:pt x="6016129" y="454266"/>
                  </a:lnTo>
                  <a:lnTo>
                    <a:pt x="6038456" y="405587"/>
                  </a:lnTo>
                  <a:lnTo>
                    <a:pt x="6058408" y="355231"/>
                  </a:lnTo>
                  <a:lnTo>
                    <a:pt x="6075934" y="303352"/>
                  </a:lnTo>
                  <a:lnTo>
                    <a:pt x="6090945" y="250139"/>
                  </a:lnTo>
                  <a:lnTo>
                    <a:pt x="6084278" y="432168"/>
                  </a:lnTo>
                  <a:lnTo>
                    <a:pt x="6082182" y="480885"/>
                  </a:lnTo>
                  <a:lnTo>
                    <a:pt x="6079490" y="524116"/>
                  </a:lnTo>
                  <a:lnTo>
                    <a:pt x="6072784" y="589432"/>
                  </a:lnTo>
                  <a:lnTo>
                    <a:pt x="6064110" y="637425"/>
                  </a:lnTo>
                  <a:lnTo>
                    <a:pt x="6048934" y="674928"/>
                  </a:lnTo>
                  <a:lnTo>
                    <a:pt x="6031293" y="679627"/>
                  </a:lnTo>
                  <a:lnTo>
                    <a:pt x="6000331" y="678434"/>
                  </a:lnTo>
                  <a:lnTo>
                    <a:pt x="5951423" y="674458"/>
                  </a:lnTo>
                  <a:lnTo>
                    <a:pt x="5940590" y="675043"/>
                  </a:lnTo>
                  <a:lnTo>
                    <a:pt x="5932843" y="679107"/>
                  </a:lnTo>
                  <a:lnTo>
                    <a:pt x="5928207" y="686422"/>
                  </a:lnTo>
                  <a:lnTo>
                    <a:pt x="5926658" y="696747"/>
                  </a:lnTo>
                  <a:lnTo>
                    <a:pt x="5926658" y="698398"/>
                  </a:lnTo>
                  <a:lnTo>
                    <a:pt x="5980303" y="724166"/>
                  </a:lnTo>
                  <a:lnTo>
                    <a:pt x="6041580" y="726973"/>
                  </a:lnTo>
                  <a:lnTo>
                    <a:pt x="6068657" y="727290"/>
                  </a:lnTo>
                  <a:lnTo>
                    <a:pt x="6087313" y="726020"/>
                  </a:lnTo>
                  <a:lnTo>
                    <a:pt x="6126429" y="697585"/>
                  </a:lnTo>
                  <a:lnTo>
                    <a:pt x="6141631" y="654164"/>
                  </a:lnTo>
                  <a:lnTo>
                    <a:pt x="6147562" y="615492"/>
                  </a:lnTo>
                  <a:lnTo>
                    <a:pt x="6153188" y="559663"/>
                  </a:lnTo>
                  <a:lnTo>
                    <a:pt x="6158712" y="490004"/>
                  </a:lnTo>
                  <a:lnTo>
                    <a:pt x="6160935" y="449922"/>
                  </a:lnTo>
                  <a:lnTo>
                    <a:pt x="6162764" y="408190"/>
                  </a:lnTo>
                  <a:lnTo>
                    <a:pt x="6164402" y="361480"/>
                  </a:lnTo>
                  <a:lnTo>
                    <a:pt x="6165888" y="310400"/>
                  </a:lnTo>
                  <a:lnTo>
                    <a:pt x="6167399" y="250139"/>
                  </a:lnTo>
                  <a:lnTo>
                    <a:pt x="6169698" y="149415"/>
                  </a:lnTo>
                  <a:lnTo>
                    <a:pt x="6170193" y="12713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604895"/>
              <a:ext cx="2264797" cy="30066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9118" y="14816994"/>
              <a:ext cx="389986" cy="8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202303免疫力　豚肉と大根の煮物</dc:title>
  <dc:creator>夫松 遥那</dc:creator>
  <cp:lastModifiedBy>夫松 遥那</cp:lastModifiedBy>
  <cp:revision>1</cp:revision>
  <dcterms:created xsi:type="dcterms:W3CDTF">2023-02-07T01:20:34Z</dcterms:created>
  <dcterms:modified xsi:type="dcterms:W3CDTF">2023-02-07T02:26:28Z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2023-02-07T00:00:00Z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2023-02-07T00:00:00Z</vt:filetime>
  </property>
  <property fmtid="{D5CDD505-2E9C-101B-9397-08002B2CF9AE}" pid="5" name="Producer">
    <vt:lpwstr>Adobe PDF library 17.00</vt:lpwstr>
  </property>
</Properties>
</file>