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10693400" cy="15125700"/>
  <p:notesSz cx="10693400" cy="151257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005" y="4688967"/>
            <a:ext cx="9089390" cy="31763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0" y="8470392"/>
            <a:ext cx="7485380" cy="37814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534670" y="3478911"/>
            <a:ext cx="4651629" cy="99829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5507101" y="3478911"/>
            <a:ext cx="4651629" cy="99829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34670" y="605028"/>
            <a:ext cx="9624060" cy="24201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4670" y="3478911"/>
            <a:ext cx="9624060" cy="99829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635756" y="14066901"/>
            <a:ext cx="3421888" cy="7562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534670" y="14066901"/>
            <a:ext cx="2459482" cy="7562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7699248" y="14066901"/>
            <a:ext cx="2459482" cy="7562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947"/>
            <a:ext cx="10692003" cy="14874233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202603春のちらし寿司版下</dc:title>
  <dcterms:created xsi:type="dcterms:W3CDTF">2026-01-29T03:52:35Z</dcterms:created>
  <dcterms:modified xsi:type="dcterms:W3CDTF">2026-01-29T03:52:35Z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2026-01-29T00:00:00Z</vt:filetime>
  </property>
  <property fmtid="{D5CDD505-2E9C-101B-9397-08002B2CF9AE}" pid="3" name="Creator">
    <vt:lpwstr>Adobe Illustrator 30.1 (Macintosh)</vt:lpwstr>
  </property>
  <property fmtid="{D5CDD505-2E9C-101B-9397-08002B2CF9AE}" pid="4" name="LastSaved">
    <vt:filetime>2026-01-29T00:00:00Z</vt:filetime>
  </property>
  <property fmtid="{D5CDD505-2E9C-101B-9397-08002B2CF9AE}" pid="5" name="Producer">
    <vt:lpwstr>Adobe PDF library 17.00</vt:lpwstr>
  </property>
</Properties>
</file>