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180903" y="2034019"/>
              <a:ext cx="5464175" cy="1116965"/>
            </a:xfrm>
            <a:custGeom>
              <a:avLst/>
              <a:gdLst/>
              <a:ahLst/>
              <a:cxnLst/>
              <a:rect l="l" t="t" r="r" b="b"/>
              <a:pathLst>
                <a:path w="5464175" h="1116964">
                  <a:moveTo>
                    <a:pt x="167652" y="731570"/>
                  </a:moveTo>
                  <a:lnTo>
                    <a:pt x="166077" y="703656"/>
                  </a:lnTo>
                  <a:lnTo>
                    <a:pt x="160820" y="677748"/>
                  </a:lnTo>
                  <a:lnTo>
                    <a:pt x="151041" y="654951"/>
                  </a:lnTo>
                  <a:lnTo>
                    <a:pt x="135902" y="636308"/>
                  </a:lnTo>
                  <a:lnTo>
                    <a:pt x="131762" y="643064"/>
                  </a:lnTo>
                  <a:lnTo>
                    <a:pt x="127635" y="653135"/>
                  </a:lnTo>
                  <a:lnTo>
                    <a:pt x="124460" y="662749"/>
                  </a:lnTo>
                  <a:lnTo>
                    <a:pt x="123190" y="668058"/>
                  </a:lnTo>
                  <a:lnTo>
                    <a:pt x="111036" y="701268"/>
                  </a:lnTo>
                  <a:lnTo>
                    <a:pt x="93662" y="735533"/>
                  </a:lnTo>
                  <a:lnTo>
                    <a:pt x="73888" y="767194"/>
                  </a:lnTo>
                  <a:lnTo>
                    <a:pt x="54610" y="792530"/>
                  </a:lnTo>
                  <a:lnTo>
                    <a:pt x="24104" y="830059"/>
                  </a:lnTo>
                  <a:lnTo>
                    <a:pt x="7772" y="852703"/>
                  </a:lnTo>
                  <a:lnTo>
                    <a:pt x="1206" y="868438"/>
                  </a:lnTo>
                  <a:lnTo>
                    <a:pt x="0" y="885240"/>
                  </a:lnTo>
                  <a:lnTo>
                    <a:pt x="2857" y="905090"/>
                  </a:lnTo>
                  <a:lnTo>
                    <a:pt x="11430" y="923988"/>
                  </a:lnTo>
                  <a:lnTo>
                    <a:pt x="25717" y="938123"/>
                  </a:lnTo>
                  <a:lnTo>
                    <a:pt x="45720" y="943673"/>
                  </a:lnTo>
                  <a:lnTo>
                    <a:pt x="72821" y="935291"/>
                  </a:lnTo>
                  <a:lnTo>
                    <a:pt x="100469" y="912114"/>
                  </a:lnTo>
                  <a:lnTo>
                    <a:pt x="126212" y="877150"/>
                  </a:lnTo>
                  <a:lnTo>
                    <a:pt x="147599" y="833412"/>
                  </a:lnTo>
                  <a:lnTo>
                    <a:pt x="162229" y="783882"/>
                  </a:lnTo>
                  <a:lnTo>
                    <a:pt x="167652" y="731570"/>
                  </a:lnTo>
                  <a:close/>
                </a:path>
                <a:path w="5464175" h="1116964">
                  <a:moveTo>
                    <a:pt x="889050" y="344195"/>
                  </a:moveTo>
                  <a:lnTo>
                    <a:pt x="856500" y="297522"/>
                  </a:lnTo>
                  <a:lnTo>
                    <a:pt x="800150" y="279425"/>
                  </a:lnTo>
                  <a:lnTo>
                    <a:pt x="783983" y="281851"/>
                  </a:lnTo>
                  <a:lnTo>
                    <a:pt x="758545" y="287362"/>
                  </a:lnTo>
                  <a:lnTo>
                    <a:pt x="732624" y="293357"/>
                  </a:lnTo>
                  <a:lnTo>
                    <a:pt x="715048" y="297192"/>
                  </a:lnTo>
                  <a:lnTo>
                    <a:pt x="522008" y="323875"/>
                  </a:lnTo>
                  <a:lnTo>
                    <a:pt x="515658" y="325145"/>
                  </a:lnTo>
                  <a:lnTo>
                    <a:pt x="515658" y="309892"/>
                  </a:lnTo>
                  <a:lnTo>
                    <a:pt x="517080" y="271640"/>
                  </a:lnTo>
                  <a:lnTo>
                    <a:pt x="519455" y="232422"/>
                  </a:lnTo>
                  <a:lnTo>
                    <a:pt x="525703" y="184861"/>
                  </a:lnTo>
                  <a:lnTo>
                    <a:pt x="529272" y="156527"/>
                  </a:lnTo>
                  <a:lnTo>
                    <a:pt x="519074" y="109524"/>
                  </a:lnTo>
                  <a:lnTo>
                    <a:pt x="489762" y="84620"/>
                  </a:lnTo>
                  <a:lnTo>
                    <a:pt x="452120" y="66624"/>
                  </a:lnTo>
                  <a:lnTo>
                    <a:pt x="415315" y="59690"/>
                  </a:lnTo>
                  <a:lnTo>
                    <a:pt x="401840" y="60731"/>
                  </a:lnTo>
                  <a:lnTo>
                    <a:pt x="393242" y="63182"/>
                  </a:lnTo>
                  <a:lnTo>
                    <a:pt x="388696" y="66128"/>
                  </a:lnTo>
                  <a:lnTo>
                    <a:pt x="387375" y="68580"/>
                  </a:lnTo>
                  <a:lnTo>
                    <a:pt x="390182" y="76720"/>
                  </a:lnTo>
                  <a:lnTo>
                    <a:pt x="396582" y="88912"/>
                  </a:lnTo>
                  <a:lnTo>
                    <a:pt x="403440" y="101104"/>
                  </a:lnTo>
                  <a:lnTo>
                    <a:pt x="407695" y="109232"/>
                  </a:lnTo>
                  <a:lnTo>
                    <a:pt x="417233" y="153466"/>
                  </a:lnTo>
                  <a:lnTo>
                    <a:pt x="422135" y="212585"/>
                  </a:lnTo>
                  <a:lnTo>
                    <a:pt x="423887" y="271640"/>
                  </a:lnTo>
                  <a:lnTo>
                    <a:pt x="424129" y="309892"/>
                  </a:lnTo>
                  <a:lnTo>
                    <a:pt x="424205" y="331495"/>
                  </a:lnTo>
                  <a:lnTo>
                    <a:pt x="421665" y="334035"/>
                  </a:lnTo>
                  <a:lnTo>
                    <a:pt x="242671" y="362877"/>
                  </a:lnTo>
                  <a:lnTo>
                    <a:pt x="192100" y="368960"/>
                  </a:lnTo>
                  <a:lnTo>
                    <a:pt x="129108" y="373240"/>
                  </a:lnTo>
                  <a:lnTo>
                    <a:pt x="102882" y="373405"/>
                  </a:lnTo>
                  <a:lnTo>
                    <a:pt x="93586" y="372618"/>
                  </a:lnTo>
                  <a:lnTo>
                    <a:pt x="66433" y="369125"/>
                  </a:lnTo>
                  <a:lnTo>
                    <a:pt x="57150" y="368325"/>
                  </a:lnTo>
                  <a:lnTo>
                    <a:pt x="49530" y="368325"/>
                  </a:lnTo>
                  <a:lnTo>
                    <a:pt x="46990" y="377215"/>
                  </a:lnTo>
                  <a:lnTo>
                    <a:pt x="46990" y="383565"/>
                  </a:lnTo>
                  <a:lnTo>
                    <a:pt x="54902" y="409270"/>
                  </a:lnTo>
                  <a:lnTo>
                    <a:pt x="76034" y="434848"/>
                  </a:lnTo>
                  <a:lnTo>
                    <a:pt x="106464" y="454469"/>
                  </a:lnTo>
                  <a:lnTo>
                    <a:pt x="142252" y="462305"/>
                  </a:lnTo>
                  <a:lnTo>
                    <a:pt x="147878" y="462076"/>
                  </a:lnTo>
                  <a:lnTo>
                    <a:pt x="154000" y="461352"/>
                  </a:lnTo>
                  <a:lnTo>
                    <a:pt x="161531" y="460171"/>
                  </a:lnTo>
                  <a:lnTo>
                    <a:pt x="171462" y="458495"/>
                  </a:lnTo>
                  <a:lnTo>
                    <a:pt x="214147" y="450392"/>
                  </a:lnTo>
                  <a:lnTo>
                    <a:pt x="265506" y="441794"/>
                  </a:lnTo>
                  <a:lnTo>
                    <a:pt x="320141" y="433438"/>
                  </a:lnTo>
                  <a:lnTo>
                    <a:pt x="372719" y="426072"/>
                  </a:lnTo>
                  <a:lnTo>
                    <a:pt x="417855" y="420395"/>
                  </a:lnTo>
                  <a:lnTo>
                    <a:pt x="424205" y="425475"/>
                  </a:lnTo>
                  <a:lnTo>
                    <a:pt x="420395" y="716318"/>
                  </a:lnTo>
                  <a:lnTo>
                    <a:pt x="416585" y="887780"/>
                  </a:lnTo>
                  <a:lnTo>
                    <a:pt x="391185" y="910653"/>
                  </a:lnTo>
                  <a:lnTo>
                    <a:pt x="294652" y="894130"/>
                  </a:lnTo>
                  <a:lnTo>
                    <a:pt x="293382" y="894130"/>
                  </a:lnTo>
                  <a:lnTo>
                    <a:pt x="287032" y="892860"/>
                  </a:lnTo>
                  <a:lnTo>
                    <a:pt x="283222" y="892860"/>
                  </a:lnTo>
                  <a:lnTo>
                    <a:pt x="281952" y="895400"/>
                  </a:lnTo>
                  <a:lnTo>
                    <a:pt x="281952" y="896683"/>
                  </a:lnTo>
                  <a:lnTo>
                    <a:pt x="301002" y="933500"/>
                  </a:lnTo>
                  <a:lnTo>
                    <a:pt x="376910" y="1001915"/>
                  </a:lnTo>
                  <a:lnTo>
                    <a:pt x="394995" y="1019873"/>
                  </a:lnTo>
                  <a:lnTo>
                    <a:pt x="416979" y="1048766"/>
                  </a:lnTo>
                  <a:lnTo>
                    <a:pt x="430872" y="1065276"/>
                  </a:lnTo>
                  <a:lnTo>
                    <a:pt x="441426" y="1072743"/>
                  </a:lnTo>
                  <a:lnTo>
                    <a:pt x="453415" y="1074483"/>
                  </a:lnTo>
                  <a:lnTo>
                    <a:pt x="474662" y="1071016"/>
                  </a:lnTo>
                  <a:lnTo>
                    <a:pt x="505739" y="1002157"/>
                  </a:lnTo>
                  <a:lnTo>
                    <a:pt x="510489" y="910653"/>
                  </a:lnTo>
                  <a:lnTo>
                    <a:pt x="511835" y="529628"/>
                  </a:lnTo>
                  <a:lnTo>
                    <a:pt x="513016" y="420395"/>
                  </a:lnTo>
                  <a:lnTo>
                    <a:pt x="620217" y="396265"/>
                  </a:lnTo>
                  <a:lnTo>
                    <a:pt x="698538" y="389445"/>
                  </a:lnTo>
                  <a:lnTo>
                    <a:pt x="758228" y="385318"/>
                  </a:lnTo>
                  <a:lnTo>
                    <a:pt x="800569" y="383197"/>
                  </a:lnTo>
                  <a:lnTo>
                    <a:pt x="838250" y="382295"/>
                  </a:lnTo>
                  <a:lnTo>
                    <a:pt x="856361" y="380453"/>
                  </a:lnTo>
                  <a:lnTo>
                    <a:pt x="872693" y="374205"/>
                  </a:lnTo>
                  <a:lnTo>
                    <a:pt x="873493" y="373405"/>
                  </a:lnTo>
                  <a:lnTo>
                    <a:pt x="884504" y="362470"/>
                  </a:lnTo>
                  <a:lnTo>
                    <a:pt x="889050" y="344195"/>
                  </a:lnTo>
                  <a:close/>
                </a:path>
                <a:path w="5464175" h="1116964">
                  <a:moveTo>
                    <a:pt x="900480" y="146062"/>
                  </a:moveTo>
                  <a:lnTo>
                    <a:pt x="886409" y="105803"/>
                  </a:lnTo>
                  <a:lnTo>
                    <a:pt x="851992" y="74803"/>
                  </a:lnTo>
                  <a:lnTo>
                    <a:pt x="808850" y="52882"/>
                  </a:lnTo>
                  <a:lnTo>
                    <a:pt x="768629" y="39865"/>
                  </a:lnTo>
                  <a:lnTo>
                    <a:pt x="743000" y="35560"/>
                  </a:lnTo>
                  <a:lnTo>
                    <a:pt x="736650" y="35560"/>
                  </a:lnTo>
                  <a:lnTo>
                    <a:pt x="736650" y="44462"/>
                  </a:lnTo>
                  <a:lnTo>
                    <a:pt x="745540" y="53340"/>
                  </a:lnTo>
                  <a:lnTo>
                    <a:pt x="764451" y="73406"/>
                  </a:lnTo>
                  <a:lnTo>
                    <a:pt x="781570" y="95732"/>
                  </a:lnTo>
                  <a:lnTo>
                    <a:pt x="794651" y="114960"/>
                  </a:lnTo>
                  <a:lnTo>
                    <a:pt x="801420" y="125742"/>
                  </a:lnTo>
                  <a:lnTo>
                    <a:pt x="822210" y="158305"/>
                  </a:lnTo>
                  <a:lnTo>
                    <a:pt x="836345" y="176707"/>
                  </a:lnTo>
                  <a:lnTo>
                    <a:pt x="848563" y="184861"/>
                  </a:lnTo>
                  <a:lnTo>
                    <a:pt x="863650" y="186702"/>
                  </a:lnTo>
                  <a:lnTo>
                    <a:pt x="880110" y="183210"/>
                  </a:lnTo>
                  <a:lnTo>
                    <a:pt x="891590" y="174002"/>
                  </a:lnTo>
                  <a:lnTo>
                    <a:pt x="898296" y="160985"/>
                  </a:lnTo>
                  <a:lnTo>
                    <a:pt x="900480" y="146062"/>
                  </a:lnTo>
                  <a:close/>
                </a:path>
                <a:path w="5464175" h="1116964">
                  <a:moveTo>
                    <a:pt x="948753" y="836980"/>
                  </a:moveTo>
                  <a:lnTo>
                    <a:pt x="939482" y="790600"/>
                  </a:lnTo>
                  <a:lnTo>
                    <a:pt x="914654" y="748131"/>
                  </a:lnTo>
                  <a:lnTo>
                    <a:pt x="878687" y="710285"/>
                  </a:lnTo>
                  <a:lnTo>
                    <a:pt x="836028" y="677748"/>
                  </a:lnTo>
                  <a:lnTo>
                    <a:pt x="791095" y="651217"/>
                  </a:lnTo>
                  <a:lnTo>
                    <a:pt x="748347" y="631405"/>
                  </a:lnTo>
                  <a:lnTo>
                    <a:pt x="712203" y="619010"/>
                  </a:lnTo>
                  <a:lnTo>
                    <a:pt x="687108" y="614718"/>
                  </a:lnTo>
                  <a:lnTo>
                    <a:pt x="687108" y="619798"/>
                  </a:lnTo>
                  <a:lnTo>
                    <a:pt x="689648" y="622338"/>
                  </a:lnTo>
                  <a:lnTo>
                    <a:pt x="706831" y="642150"/>
                  </a:lnTo>
                  <a:lnTo>
                    <a:pt x="739495" y="680770"/>
                  </a:lnTo>
                  <a:lnTo>
                    <a:pt x="776452" y="727011"/>
                  </a:lnTo>
                  <a:lnTo>
                    <a:pt x="806500" y="769670"/>
                  </a:lnTo>
                  <a:lnTo>
                    <a:pt x="849871" y="837285"/>
                  </a:lnTo>
                  <a:lnTo>
                    <a:pt x="875398" y="873340"/>
                  </a:lnTo>
                  <a:lnTo>
                    <a:pt x="891857" y="887730"/>
                  </a:lnTo>
                  <a:lnTo>
                    <a:pt x="908100" y="890333"/>
                  </a:lnTo>
                  <a:lnTo>
                    <a:pt x="925156" y="886104"/>
                  </a:lnTo>
                  <a:lnTo>
                    <a:pt x="937945" y="874610"/>
                  </a:lnTo>
                  <a:lnTo>
                    <a:pt x="945972" y="857643"/>
                  </a:lnTo>
                  <a:lnTo>
                    <a:pt x="948753" y="836980"/>
                  </a:lnTo>
                  <a:close/>
                </a:path>
                <a:path w="5464175" h="1116964">
                  <a:moveTo>
                    <a:pt x="1049083" y="107962"/>
                  </a:moveTo>
                  <a:lnTo>
                    <a:pt x="1034796" y="64808"/>
                  </a:lnTo>
                  <a:lnTo>
                    <a:pt x="1000099" y="34645"/>
                  </a:lnTo>
                  <a:lnTo>
                    <a:pt x="957173" y="15506"/>
                  </a:lnTo>
                  <a:lnTo>
                    <a:pt x="918210" y="5461"/>
                  </a:lnTo>
                  <a:lnTo>
                    <a:pt x="895400" y="2540"/>
                  </a:lnTo>
                  <a:lnTo>
                    <a:pt x="892860" y="2540"/>
                  </a:lnTo>
                  <a:lnTo>
                    <a:pt x="890320" y="3810"/>
                  </a:lnTo>
                  <a:lnTo>
                    <a:pt x="887780" y="6350"/>
                  </a:lnTo>
                  <a:lnTo>
                    <a:pt x="891819" y="11150"/>
                  </a:lnTo>
                  <a:lnTo>
                    <a:pt x="895400" y="15240"/>
                  </a:lnTo>
                  <a:lnTo>
                    <a:pt x="920026" y="42545"/>
                  </a:lnTo>
                  <a:lnTo>
                    <a:pt x="937145" y="62877"/>
                  </a:lnTo>
                  <a:lnTo>
                    <a:pt x="955941" y="87960"/>
                  </a:lnTo>
                  <a:lnTo>
                    <a:pt x="974153" y="116852"/>
                  </a:lnTo>
                  <a:lnTo>
                    <a:pt x="980998" y="128447"/>
                  </a:lnTo>
                  <a:lnTo>
                    <a:pt x="988910" y="139077"/>
                  </a:lnTo>
                  <a:lnTo>
                    <a:pt x="998969" y="146862"/>
                  </a:lnTo>
                  <a:lnTo>
                    <a:pt x="1012253" y="149872"/>
                  </a:lnTo>
                  <a:lnTo>
                    <a:pt x="1023899" y="147434"/>
                  </a:lnTo>
                  <a:lnTo>
                    <a:pt x="1035900" y="139877"/>
                  </a:lnTo>
                  <a:lnTo>
                    <a:pt x="1045286" y="126834"/>
                  </a:lnTo>
                  <a:lnTo>
                    <a:pt x="1049083" y="107962"/>
                  </a:lnTo>
                  <a:close/>
                </a:path>
                <a:path w="5464175" h="1116964">
                  <a:moveTo>
                    <a:pt x="2000300" y="367055"/>
                  </a:moveTo>
                  <a:lnTo>
                    <a:pt x="1989099" y="335648"/>
                  </a:lnTo>
                  <a:lnTo>
                    <a:pt x="1982419" y="327685"/>
                  </a:lnTo>
                  <a:lnTo>
                    <a:pt x="1961248" y="302437"/>
                  </a:lnTo>
                  <a:lnTo>
                    <a:pt x="1925281" y="276148"/>
                  </a:lnTo>
                  <a:lnTo>
                    <a:pt x="1889810" y="265455"/>
                  </a:lnTo>
                  <a:lnTo>
                    <a:pt x="1882978" y="266293"/>
                  </a:lnTo>
                  <a:lnTo>
                    <a:pt x="1872335" y="268312"/>
                  </a:lnTo>
                  <a:lnTo>
                    <a:pt x="1861223" y="270814"/>
                  </a:lnTo>
                  <a:lnTo>
                    <a:pt x="1855520" y="272376"/>
                  </a:lnTo>
                  <a:lnTo>
                    <a:pt x="1855520" y="387375"/>
                  </a:lnTo>
                  <a:lnTo>
                    <a:pt x="1850872" y="412724"/>
                  </a:lnTo>
                  <a:lnTo>
                    <a:pt x="1838642" y="464235"/>
                  </a:lnTo>
                  <a:lnTo>
                    <a:pt x="1821319" y="531177"/>
                  </a:lnTo>
                  <a:lnTo>
                    <a:pt x="1801418" y="602856"/>
                  </a:lnTo>
                  <a:lnTo>
                    <a:pt x="1781454" y="668553"/>
                  </a:lnTo>
                  <a:lnTo>
                    <a:pt x="1763928" y="717575"/>
                  </a:lnTo>
                  <a:lnTo>
                    <a:pt x="1732978" y="741616"/>
                  </a:lnTo>
                  <a:lnTo>
                    <a:pt x="1638338" y="745540"/>
                  </a:lnTo>
                  <a:lnTo>
                    <a:pt x="1520215" y="753160"/>
                  </a:lnTo>
                  <a:lnTo>
                    <a:pt x="1408442" y="762050"/>
                  </a:lnTo>
                  <a:lnTo>
                    <a:pt x="1326286" y="769734"/>
                  </a:lnTo>
                  <a:lnTo>
                    <a:pt x="1309382" y="770940"/>
                  </a:lnTo>
                  <a:lnTo>
                    <a:pt x="1292415" y="733437"/>
                  </a:lnTo>
                  <a:lnTo>
                    <a:pt x="1272552" y="499148"/>
                  </a:lnTo>
                  <a:lnTo>
                    <a:pt x="1271752" y="488772"/>
                  </a:lnTo>
                  <a:lnTo>
                    <a:pt x="1270012" y="468503"/>
                  </a:lnTo>
                  <a:lnTo>
                    <a:pt x="1268260" y="446100"/>
                  </a:lnTo>
                  <a:lnTo>
                    <a:pt x="1267472" y="429298"/>
                  </a:lnTo>
                  <a:lnTo>
                    <a:pt x="1268552" y="421157"/>
                  </a:lnTo>
                  <a:lnTo>
                    <a:pt x="1354848" y="404710"/>
                  </a:lnTo>
                  <a:lnTo>
                    <a:pt x="1412824" y="398106"/>
                  </a:lnTo>
                  <a:lnTo>
                    <a:pt x="1538224" y="385978"/>
                  </a:lnTo>
                  <a:lnTo>
                    <a:pt x="1661312" y="376123"/>
                  </a:lnTo>
                  <a:lnTo>
                    <a:pt x="1764157" y="369481"/>
                  </a:lnTo>
                  <a:lnTo>
                    <a:pt x="1802396" y="367677"/>
                  </a:lnTo>
                  <a:lnTo>
                    <a:pt x="1828850" y="367055"/>
                  </a:lnTo>
                  <a:lnTo>
                    <a:pt x="1839429" y="367550"/>
                  </a:lnTo>
                  <a:lnTo>
                    <a:pt x="1847888" y="370065"/>
                  </a:lnTo>
                  <a:lnTo>
                    <a:pt x="1853488" y="376161"/>
                  </a:lnTo>
                  <a:lnTo>
                    <a:pt x="1855520" y="387375"/>
                  </a:lnTo>
                  <a:lnTo>
                    <a:pt x="1855520" y="272376"/>
                  </a:lnTo>
                  <a:lnTo>
                    <a:pt x="1797723" y="281647"/>
                  </a:lnTo>
                  <a:lnTo>
                    <a:pt x="1306842" y="326415"/>
                  </a:lnTo>
                  <a:lnTo>
                    <a:pt x="1278902" y="327685"/>
                  </a:lnTo>
                  <a:lnTo>
                    <a:pt x="1271663" y="327507"/>
                  </a:lnTo>
                  <a:lnTo>
                    <a:pt x="1263015" y="326250"/>
                  </a:lnTo>
                  <a:lnTo>
                    <a:pt x="1249603" y="322859"/>
                  </a:lnTo>
                  <a:lnTo>
                    <a:pt x="1201318" y="307784"/>
                  </a:lnTo>
                  <a:lnTo>
                    <a:pt x="1181569" y="302755"/>
                  </a:lnTo>
                  <a:lnTo>
                    <a:pt x="1165402" y="300355"/>
                  </a:lnTo>
                  <a:lnTo>
                    <a:pt x="1149350" y="299745"/>
                  </a:lnTo>
                  <a:lnTo>
                    <a:pt x="1139024" y="299885"/>
                  </a:lnTo>
                  <a:lnTo>
                    <a:pt x="1128712" y="300850"/>
                  </a:lnTo>
                  <a:lnTo>
                    <a:pt x="1120775" y="303491"/>
                  </a:lnTo>
                  <a:lnTo>
                    <a:pt x="1117600" y="308635"/>
                  </a:lnTo>
                  <a:lnTo>
                    <a:pt x="1120216" y="315963"/>
                  </a:lnTo>
                  <a:lnTo>
                    <a:pt x="1126261" y="326415"/>
                  </a:lnTo>
                  <a:lnTo>
                    <a:pt x="1132598" y="336321"/>
                  </a:lnTo>
                  <a:lnTo>
                    <a:pt x="1136650" y="342925"/>
                  </a:lnTo>
                  <a:lnTo>
                    <a:pt x="1154747" y="392772"/>
                  </a:lnTo>
                  <a:lnTo>
                    <a:pt x="1163078" y="434365"/>
                  </a:lnTo>
                  <a:lnTo>
                    <a:pt x="1170940" y="494068"/>
                  </a:lnTo>
                  <a:lnTo>
                    <a:pt x="1197622" y="743000"/>
                  </a:lnTo>
                  <a:lnTo>
                    <a:pt x="1207617" y="805294"/>
                  </a:lnTo>
                  <a:lnTo>
                    <a:pt x="1222375" y="846975"/>
                  </a:lnTo>
                  <a:lnTo>
                    <a:pt x="1241907" y="870343"/>
                  </a:lnTo>
                  <a:lnTo>
                    <a:pt x="1266202" y="877620"/>
                  </a:lnTo>
                  <a:lnTo>
                    <a:pt x="1274394" y="877150"/>
                  </a:lnTo>
                  <a:lnTo>
                    <a:pt x="1282230" y="874763"/>
                  </a:lnTo>
                  <a:lnTo>
                    <a:pt x="1293164" y="869048"/>
                  </a:lnTo>
                  <a:lnTo>
                    <a:pt x="1310652" y="858570"/>
                  </a:lnTo>
                  <a:lnTo>
                    <a:pt x="1326896" y="854443"/>
                  </a:lnTo>
                  <a:lnTo>
                    <a:pt x="1408391" y="845350"/>
                  </a:lnTo>
                  <a:lnTo>
                    <a:pt x="1465237" y="841146"/>
                  </a:lnTo>
                  <a:lnTo>
                    <a:pt x="1527200" y="837666"/>
                  </a:lnTo>
                  <a:lnTo>
                    <a:pt x="1590116" y="835317"/>
                  </a:lnTo>
                  <a:lnTo>
                    <a:pt x="1649755" y="834440"/>
                  </a:lnTo>
                  <a:lnTo>
                    <a:pt x="1682584" y="835431"/>
                  </a:lnTo>
                  <a:lnTo>
                    <a:pt x="1784426" y="839800"/>
                  </a:lnTo>
                  <a:lnTo>
                    <a:pt x="1818678" y="840790"/>
                  </a:lnTo>
                  <a:lnTo>
                    <a:pt x="1861362" y="812939"/>
                  </a:lnTo>
                  <a:lnTo>
                    <a:pt x="1864410" y="798880"/>
                  </a:lnTo>
                  <a:lnTo>
                    <a:pt x="1862061" y="791819"/>
                  </a:lnTo>
                  <a:lnTo>
                    <a:pt x="1855749" y="770940"/>
                  </a:lnTo>
                  <a:lnTo>
                    <a:pt x="1854034" y="765302"/>
                  </a:lnTo>
                  <a:lnTo>
                    <a:pt x="1851710" y="758240"/>
                  </a:lnTo>
                  <a:lnTo>
                    <a:pt x="1871433" y="699173"/>
                  </a:lnTo>
                  <a:lnTo>
                    <a:pt x="1891055" y="641654"/>
                  </a:lnTo>
                  <a:lnTo>
                    <a:pt x="1909991" y="587248"/>
                  </a:lnTo>
                  <a:lnTo>
                    <a:pt x="1927656" y="537514"/>
                  </a:lnTo>
                  <a:lnTo>
                    <a:pt x="1943468" y="493991"/>
                  </a:lnTo>
                  <a:lnTo>
                    <a:pt x="1956879" y="458241"/>
                  </a:lnTo>
                  <a:lnTo>
                    <a:pt x="1974037" y="419569"/>
                  </a:lnTo>
                  <a:lnTo>
                    <a:pt x="1985213" y="400392"/>
                  </a:lnTo>
                  <a:lnTo>
                    <a:pt x="1995690" y="380707"/>
                  </a:lnTo>
                  <a:lnTo>
                    <a:pt x="2000300" y="367055"/>
                  </a:lnTo>
                  <a:close/>
                </a:path>
                <a:path w="5464175" h="1116964">
                  <a:moveTo>
                    <a:pt x="2729255" y="138442"/>
                  </a:moveTo>
                  <a:lnTo>
                    <a:pt x="2718409" y="98196"/>
                  </a:lnTo>
                  <a:lnTo>
                    <a:pt x="2689923" y="64160"/>
                  </a:lnTo>
                  <a:lnTo>
                    <a:pt x="2649880" y="36830"/>
                  </a:lnTo>
                  <a:lnTo>
                    <a:pt x="2604312" y="16700"/>
                  </a:lnTo>
                  <a:lnTo>
                    <a:pt x="2559329" y="4254"/>
                  </a:lnTo>
                  <a:lnTo>
                    <a:pt x="2520975" y="0"/>
                  </a:lnTo>
                  <a:lnTo>
                    <a:pt x="2513736" y="419"/>
                  </a:lnTo>
                  <a:lnTo>
                    <a:pt x="2506992" y="1435"/>
                  </a:lnTo>
                  <a:lnTo>
                    <a:pt x="2500249" y="2679"/>
                  </a:lnTo>
                  <a:lnTo>
                    <a:pt x="2493035" y="3810"/>
                  </a:lnTo>
                  <a:lnTo>
                    <a:pt x="2493035" y="5080"/>
                  </a:lnTo>
                  <a:lnTo>
                    <a:pt x="2497734" y="9512"/>
                  </a:lnTo>
                  <a:lnTo>
                    <a:pt x="2503982" y="14770"/>
                  </a:lnTo>
                  <a:lnTo>
                    <a:pt x="2531135" y="36842"/>
                  </a:lnTo>
                  <a:lnTo>
                    <a:pt x="2547836" y="52400"/>
                  </a:lnTo>
                  <a:lnTo>
                    <a:pt x="2567648" y="72720"/>
                  </a:lnTo>
                  <a:lnTo>
                    <a:pt x="2587917" y="95427"/>
                  </a:lnTo>
                  <a:lnTo>
                    <a:pt x="2606065" y="118122"/>
                  </a:lnTo>
                  <a:lnTo>
                    <a:pt x="2632113" y="153149"/>
                  </a:lnTo>
                  <a:lnTo>
                    <a:pt x="2650667" y="174485"/>
                  </a:lnTo>
                  <a:lnTo>
                    <a:pt x="2666606" y="185102"/>
                  </a:lnTo>
                  <a:lnTo>
                    <a:pt x="2684805" y="187972"/>
                  </a:lnTo>
                  <a:lnTo>
                    <a:pt x="2702458" y="184340"/>
                  </a:lnTo>
                  <a:lnTo>
                    <a:pt x="2716555" y="174167"/>
                  </a:lnTo>
                  <a:lnTo>
                    <a:pt x="2725877" y="158508"/>
                  </a:lnTo>
                  <a:lnTo>
                    <a:pt x="2729255" y="138442"/>
                  </a:lnTo>
                  <a:close/>
                </a:path>
                <a:path w="5464175" h="1116964">
                  <a:moveTo>
                    <a:pt x="2907068" y="270522"/>
                  </a:moveTo>
                  <a:lnTo>
                    <a:pt x="2896679" y="246494"/>
                  </a:lnTo>
                  <a:lnTo>
                    <a:pt x="2871660" y="222110"/>
                  </a:lnTo>
                  <a:lnTo>
                    <a:pt x="2841167" y="203200"/>
                  </a:lnTo>
                  <a:lnTo>
                    <a:pt x="2814370" y="195592"/>
                  </a:lnTo>
                  <a:lnTo>
                    <a:pt x="2807982" y="196011"/>
                  </a:lnTo>
                  <a:lnTo>
                    <a:pt x="2799588" y="197980"/>
                  </a:lnTo>
                  <a:lnTo>
                    <a:pt x="2785237" y="202565"/>
                  </a:lnTo>
                  <a:lnTo>
                    <a:pt x="2761005" y="210832"/>
                  </a:lnTo>
                  <a:lnTo>
                    <a:pt x="2734716" y="217246"/>
                  </a:lnTo>
                  <a:lnTo>
                    <a:pt x="2427249" y="282536"/>
                  </a:lnTo>
                  <a:lnTo>
                    <a:pt x="2377236" y="291858"/>
                  </a:lnTo>
                  <a:lnTo>
                    <a:pt x="2346972" y="295922"/>
                  </a:lnTo>
                  <a:lnTo>
                    <a:pt x="2316797" y="298335"/>
                  </a:lnTo>
                  <a:lnTo>
                    <a:pt x="2299970" y="300863"/>
                  </a:lnTo>
                  <a:lnTo>
                    <a:pt x="2292667" y="305041"/>
                  </a:lnTo>
                  <a:lnTo>
                    <a:pt x="2291080" y="312445"/>
                  </a:lnTo>
                  <a:lnTo>
                    <a:pt x="2301684" y="337947"/>
                  </a:lnTo>
                  <a:lnTo>
                    <a:pt x="2328380" y="363093"/>
                  </a:lnTo>
                  <a:lnTo>
                    <a:pt x="2363406" y="382282"/>
                  </a:lnTo>
                  <a:lnTo>
                    <a:pt x="2399042" y="389915"/>
                  </a:lnTo>
                  <a:lnTo>
                    <a:pt x="2423426" y="383463"/>
                  </a:lnTo>
                  <a:lnTo>
                    <a:pt x="2520315" y="352945"/>
                  </a:lnTo>
                  <a:lnTo>
                    <a:pt x="2553995" y="342925"/>
                  </a:lnTo>
                  <a:lnTo>
                    <a:pt x="2591079" y="333540"/>
                  </a:lnTo>
                  <a:lnTo>
                    <a:pt x="2639237" y="323088"/>
                  </a:lnTo>
                  <a:lnTo>
                    <a:pt x="2686685" y="315252"/>
                  </a:lnTo>
                  <a:lnTo>
                    <a:pt x="2721648" y="313715"/>
                  </a:lnTo>
                  <a:lnTo>
                    <a:pt x="2707170" y="342925"/>
                  </a:lnTo>
                  <a:lnTo>
                    <a:pt x="2678303" y="383565"/>
                  </a:lnTo>
                  <a:lnTo>
                    <a:pt x="2645372" y="425170"/>
                  </a:lnTo>
                  <a:lnTo>
                    <a:pt x="2618765" y="457238"/>
                  </a:lnTo>
                  <a:lnTo>
                    <a:pt x="2582113" y="499643"/>
                  </a:lnTo>
                  <a:lnTo>
                    <a:pt x="2545499" y="539724"/>
                  </a:lnTo>
                  <a:lnTo>
                    <a:pt x="2508770" y="577786"/>
                  </a:lnTo>
                  <a:lnTo>
                    <a:pt x="2471763" y="614083"/>
                  </a:lnTo>
                  <a:lnTo>
                    <a:pt x="2434323" y="648906"/>
                  </a:lnTo>
                  <a:lnTo>
                    <a:pt x="2396299" y="682510"/>
                  </a:lnTo>
                  <a:lnTo>
                    <a:pt x="2357539" y="715187"/>
                  </a:lnTo>
                  <a:lnTo>
                    <a:pt x="2317877" y="747217"/>
                  </a:lnTo>
                  <a:lnTo>
                    <a:pt x="2277186" y="778852"/>
                  </a:lnTo>
                  <a:lnTo>
                    <a:pt x="2235276" y="810374"/>
                  </a:lnTo>
                  <a:lnTo>
                    <a:pt x="2192020" y="842060"/>
                  </a:lnTo>
                  <a:lnTo>
                    <a:pt x="2192020" y="844600"/>
                  </a:lnTo>
                  <a:lnTo>
                    <a:pt x="2245804" y="835152"/>
                  </a:lnTo>
                  <a:lnTo>
                    <a:pt x="2298839" y="816800"/>
                  </a:lnTo>
                  <a:lnTo>
                    <a:pt x="2348712" y="793165"/>
                  </a:lnTo>
                  <a:lnTo>
                    <a:pt x="2392972" y="767842"/>
                  </a:lnTo>
                  <a:lnTo>
                    <a:pt x="2429192" y="744410"/>
                  </a:lnTo>
                  <a:lnTo>
                    <a:pt x="2567622" y="638073"/>
                  </a:lnTo>
                  <a:lnTo>
                    <a:pt x="2597175" y="615988"/>
                  </a:lnTo>
                  <a:lnTo>
                    <a:pt x="2602166" y="622401"/>
                  </a:lnTo>
                  <a:lnTo>
                    <a:pt x="2605748" y="631075"/>
                  </a:lnTo>
                  <a:lnTo>
                    <a:pt x="2607881" y="646176"/>
                  </a:lnTo>
                  <a:lnTo>
                    <a:pt x="2608542" y="670039"/>
                  </a:lnTo>
                  <a:lnTo>
                    <a:pt x="2608516" y="682510"/>
                  </a:lnTo>
                  <a:lnTo>
                    <a:pt x="2607373" y="752030"/>
                  </a:lnTo>
                  <a:lnTo>
                    <a:pt x="2605900" y="794753"/>
                  </a:lnTo>
                  <a:lnTo>
                    <a:pt x="2603741" y="844600"/>
                  </a:lnTo>
                  <a:lnTo>
                    <a:pt x="2601391" y="893965"/>
                  </a:lnTo>
                  <a:lnTo>
                    <a:pt x="2598445" y="953833"/>
                  </a:lnTo>
                  <a:lnTo>
                    <a:pt x="2594152" y="1004557"/>
                  </a:lnTo>
                  <a:lnTo>
                    <a:pt x="2593365" y="1014793"/>
                  </a:lnTo>
                  <a:lnTo>
                    <a:pt x="2599372" y="1058532"/>
                  </a:lnTo>
                  <a:lnTo>
                    <a:pt x="2614790" y="1090358"/>
                  </a:lnTo>
                  <a:lnTo>
                    <a:pt x="2635694" y="1109802"/>
                  </a:lnTo>
                  <a:lnTo>
                    <a:pt x="2658148" y="1116393"/>
                  </a:lnTo>
                  <a:lnTo>
                    <a:pt x="2683103" y="1105560"/>
                  </a:lnTo>
                  <a:lnTo>
                    <a:pt x="2695918" y="1080198"/>
                  </a:lnTo>
                  <a:lnTo>
                    <a:pt x="2700629" y="1051026"/>
                  </a:lnTo>
                  <a:lnTo>
                    <a:pt x="2701315" y="1028763"/>
                  </a:lnTo>
                  <a:lnTo>
                    <a:pt x="2701226" y="986218"/>
                  </a:lnTo>
                  <a:lnTo>
                    <a:pt x="2701112" y="947381"/>
                  </a:lnTo>
                  <a:lnTo>
                    <a:pt x="2700185" y="671715"/>
                  </a:lnTo>
                  <a:lnTo>
                    <a:pt x="2700058" y="615988"/>
                  </a:lnTo>
                  <a:lnTo>
                    <a:pt x="2700058" y="609638"/>
                  </a:lnTo>
                  <a:lnTo>
                    <a:pt x="2698839" y="597992"/>
                  </a:lnTo>
                  <a:lnTo>
                    <a:pt x="2696083" y="586943"/>
                  </a:lnTo>
                  <a:lnTo>
                    <a:pt x="2692997" y="577786"/>
                  </a:lnTo>
                  <a:lnTo>
                    <a:pt x="2691155" y="572808"/>
                  </a:lnTo>
                  <a:lnTo>
                    <a:pt x="2687497" y="567131"/>
                  </a:lnTo>
                  <a:lnTo>
                    <a:pt x="2681948" y="557885"/>
                  </a:lnTo>
                  <a:lnTo>
                    <a:pt x="2676868" y="548170"/>
                  </a:lnTo>
                  <a:lnTo>
                    <a:pt x="2674658" y="541058"/>
                  </a:lnTo>
                  <a:lnTo>
                    <a:pt x="2687955" y="522325"/>
                  </a:lnTo>
                  <a:lnTo>
                    <a:pt x="2721406" y="482168"/>
                  </a:lnTo>
                  <a:lnTo>
                    <a:pt x="2765298" y="431355"/>
                  </a:lnTo>
                  <a:lnTo>
                    <a:pt x="2809925" y="380657"/>
                  </a:lnTo>
                  <a:lnTo>
                    <a:pt x="2845600" y="340817"/>
                  </a:lnTo>
                  <a:lnTo>
                    <a:pt x="2873044" y="313715"/>
                  </a:lnTo>
                  <a:lnTo>
                    <a:pt x="2887243" y="301612"/>
                  </a:lnTo>
                  <a:lnTo>
                    <a:pt x="2900553" y="288950"/>
                  </a:lnTo>
                  <a:lnTo>
                    <a:pt x="2906014" y="280098"/>
                  </a:lnTo>
                  <a:lnTo>
                    <a:pt x="2907068" y="270522"/>
                  </a:lnTo>
                  <a:close/>
                </a:path>
                <a:path w="5464175" h="1116964">
                  <a:moveTo>
                    <a:pt x="3102673" y="779830"/>
                  </a:moveTo>
                  <a:lnTo>
                    <a:pt x="3092818" y="737565"/>
                  </a:lnTo>
                  <a:lnTo>
                    <a:pt x="3066224" y="701992"/>
                  </a:lnTo>
                  <a:lnTo>
                    <a:pt x="3027388" y="672795"/>
                  </a:lnTo>
                  <a:lnTo>
                    <a:pt x="2980740" y="649643"/>
                  </a:lnTo>
                  <a:lnTo>
                    <a:pt x="2930753" y="632206"/>
                  </a:lnTo>
                  <a:lnTo>
                    <a:pt x="2881909" y="620153"/>
                  </a:lnTo>
                  <a:lnTo>
                    <a:pt x="2838653" y="613168"/>
                  </a:lnTo>
                  <a:lnTo>
                    <a:pt x="2805468" y="610908"/>
                  </a:lnTo>
                  <a:lnTo>
                    <a:pt x="2797657" y="611149"/>
                  </a:lnTo>
                  <a:lnTo>
                    <a:pt x="2790698" y="611860"/>
                  </a:lnTo>
                  <a:lnTo>
                    <a:pt x="2783497" y="613054"/>
                  </a:lnTo>
                  <a:lnTo>
                    <a:pt x="2774988" y="614718"/>
                  </a:lnTo>
                  <a:lnTo>
                    <a:pt x="2774988" y="615988"/>
                  </a:lnTo>
                  <a:lnTo>
                    <a:pt x="2815323" y="643013"/>
                  </a:lnTo>
                  <a:lnTo>
                    <a:pt x="2854439" y="670039"/>
                  </a:lnTo>
                  <a:lnTo>
                    <a:pt x="2892945" y="698284"/>
                  </a:lnTo>
                  <a:lnTo>
                    <a:pt x="2931452" y="728980"/>
                  </a:lnTo>
                  <a:lnTo>
                    <a:pt x="2970580" y="763320"/>
                  </a:lnTo>
                  <a:lnTo>
                    <a:pt x="3010230" y="800290"/>
                  </a:lnTo>
                  <a:lnTo>
                    <a:pt x="3034398" y="820953"/>
                  </a:lnTo>
                  <a:lnTo>
                    <a:pt x="3049524" y="829945"/>
                  </a:lnTo>
                  <a:lnTo>
                    <a:pt x="3062033" y="831900"/>
                  </a:lnTo>
                  <a:lnTo>
                    <a:pt x="3079089" y="828052"/>
                  </a:lnTo>
                  <a:lnTo>
                    <a:pt x="3091878" y="817295"/>
                  </a:lnTo>
                  <a:lnTo>
                    <a:pt x="3099892" y="800823"/>
                  </a:lnTo>
                  <a:lnTo>
                    <a:pt x="3102673" y="779830"/>
                  </a:lnTo>
                  <a:close/>
                </a:path>
                <a:path w="5464175" h="1116964">
                  <a:moveTo>
                    <a:pt x="4262171" y="533438"/>
                  </a:moveTo>
                  <a:lnTo>
                    <a:pt x="4254944" y="515239"/>
                  </a:lnTo>
                  <a:lnTo>
                    <a:pt x="4234866" y="501205"/>
                  </a:lnTo>
                  <a:lnTo>
                    <a:pt x="4204297" y="492175"/>
                  </a:lnTo>
                  <a:lnTo>
                    <a:pt x="4165638" y="488988"/>
                  </a:lnTo>
                  <a:lnTo>
                    <a:pt x="4122521" y="490791"/>
                  </a:lnTo>
                  <a:lnTo>
                    <a:pt x="3988638" y="499160"/>
                  </a:lnTo>
                  <a:lnTo>
                    <a:pt x="3943375" y="501688"/>
                  </a:lnTo>
                  <a:lnTo>
                    <a:pt x="3614547" y="516102"/>
                  </a:lnTo>
                  <a:lnTo>
                    <a:pt x="3531425" y="518858"/>
                  </a:lnTo>
                  <a:lnTo>
                    <a:pt x="3493300" y="519734"/>
                  </a:lnTo>
                  <a:lnTo>
                    <a:pt x="3455162" y="520306"/>
                  </a:lnTo>
                  <a:lnTo>
                    <a:pt x="3371850" y="520738"/>
                  </a:lnTo>
                  <a:lnTo>
                    <a:pt x="3359594" y="520458"/>
                  </a:lnTo>
                  <a:lnTo>
                    <a:pt x="3308350" y="514388"/>
                  </a:lnTo>
                  <a:lnTo>
                    <a:pt x="3263163" y="502424"/>
                  </a:lnTo>
                  <a:lnTo>
                    <a:pt x="3254997" y="500418"/>
                  </a:lnTo>
                  <a:lnTo>
                    <a:pt x="3248672" y="503034"/>
                  </a:lnTo>
                  <a:lnTo>
                    <a:pt x="3243415" y="509943"/>
                  </a:lnTo>
                  <a:lnTo>
                    <a:pt x="3239820" y="519709"/>
                  </a:lnTo>
                  <a:lnTo>
                    <a:pt x="3238487" y="530898"/>
                  </a:lnTo>
                  <a:lnTo>
                    <a:pt x="3249168" y="563714"/>
                  </a:lnTo>
                  <a:lnTo>
                    <a:pt x="3276269" y="596303"/>
                  </a:lnTo>
                  <a:lnTo>
                    <a:pt x="3312426" y="621271"/>
                  </a:lnTo>
                  <a:lnTo>
                    <a:pt x="3350247" y="631240"/>
                  </a:lnTo>
                  <a:lnTo>
                    <a:pt x="3408299" y="624814"/>
                  </a:lnTo>
                  <a:lnTo>
                    <a:pt x="3464915" y="619455"/>
                  </a:lnTo>
                  <a:lnTo>
                    <a:pt x="3514064" y="615835"/>
                  </a:lnTo>
                  <a:lnTo>
                    <a:pt x="3567595" y="612698"/>
                  </a:lnTo>
                  <a:lnTo>
                    <a:pt x="3624313" y="610019"/>
                  </a:lnTo>
                  <a:lnTo>
                    <a:pt x="3682987" y="607745"/>
                  </a:lnTo>
                  <a:lnTo>
                    <a:pt x="3742398" y="605828"/>
                  </a:lnTo>
                  <a:lnTo>
                    <a:pt x="3858577" y="602919"/>
                  </a:lnTo>
                  <a:lnTo>
                    <a:pt x="4102824" y="598563"/>
                  </a:lnTo>
                  <a:lnTo>
                    <a:pt x="4154170" y="595909"/>
                  </a:lnTo>
                  <a:lnTo>
                    <a:pt x="4198035" y="589800"/>
                  </a:lnTo>
                  <a:lnTo>
                    <a:pt x="4232160" y="578497"/>
                  </a:lnTo>
                  <a:lnTo>
                    <a:pt x="4254297" y="560285"/>
                  </a:lnTo>
                  <a:lnTo>
                    <a:pt x="4262171" y="533438"/>
                  </a:lnTo>
                  <a:close/>
                </a:path>
                <a:path w="5464175" h="1116964">
                  <a:moveTo>
                    <a:pt x="5302301" y="428028"/>
                  </a:moveTo>
                  <a:lnTo>
                    <a:pt x="5287061" y="399186"/>
                  </a:lnTo>
                  <a:lnTo>
                    <a:pt x="5251818" y="371665"/>
                  </a:lnTo>
                  <a:lnTo>
                    <a:pt x="5212283" y="351040"/>
                  </a:lnTo>
                  <a:lnTo>
                    <a:pt x="5184191" y="342925"/>
                  </a:lnTo>
                  <a:lnTo>
                    <a:pt x="5167693" y="346748"/>
                  </a:lnTo>
                  <a:lnTo>
                    <a:pt x="5138940" y="355473"/>
                  </a:lnTo>
                  <a:lnTo>
                    <a:pt x="5108994" y="364896"/>
                  </a:lnTo>
                  <a:lnTo>
                    <a:pt x="5088941" y="370878"/>
                  </a:lnTo>
                  <a:lnTo>
                    <a:pt x="4817135" y="440728"/>
                  </a:lnTo>
                  <a:lnTo>
                    <a:pt x="4809515" y="440728"/>
                  </a:lnTo>
                  <a:lnTo>
                    <a:pt x="4805705" y="434378"/>
                  </a:lnTo>
                  <a:lnTo>
                    <a:pt x="4808906" y="349237"/>
                  </a:lnTo>
                  <a:lnTo>
                    <a:pt x="4811268" y="298157"/>
                  </a:lnTo>
                  <a:lnTo>
                    <a:pt x="4813389" y="267550"/>
                  </a:lnTo>
                  <a:lnTo>
                    <a:pt x="4817389" y="229260"/>
                  </a:lnTo>
                  <a:lnTo>
                    <a:pt x="4819523" y="209892"/>
                  </a:lnTo>
                  <a:lnTo>
                    <a:pt x="4821326" y="191795"/>
                  </a:lnTo>
                  <a:lnTo>
                    <a:pt x="4821453" y="190258"/>
                  </a:lnTo>
                  <a:lnTo>
                    <a:pt x="4822215" y="177825"/>
                  </a:lnTo>
                  <a:lnTo>
                    <a:pt x="4806302" y="138328"/>
                  </a:lnTo>
                  <a:lnTo>
                    <a:pt x="4770145" y="113360"/>
                  </a:lnTo>
                  <a:lnTo>
                    <a:pt x="4731118" y="100291"/>
                  </a:lnTo>
                  <a:lnTo>
                    <a:pt x="4706632" y="96532"/>
                  </a:lnTo>
                  <a:lnTo>
                    <a:pt x="4695304" y="97358"/>
                  </a:lnTo>
                  <a:lnTo>
                    <a:pt x="4683620" y="100342"/>
                  </a:lnTo>
                  <a:lnTo>
                    <a:pt x="4673600" y="106172"/>
                  </a:lnTo>
                  <a:lnTo>
                    <a:pt x="4667262" y="115582"/>
                  </a:lnTo>
                  <a:lnTo>
                    <a:pt x="4680001" y="127673"/>
                  </a:lnTo>
                  <a:lnTo>
                    <a:pt x="4692027" y="147497"/>
                  </a:lnTo>
                  <a:lnTo>
                    <a:pt x="4701197" y="181838"/>
                  </a:lnTo>
                  <a:lnTo>
                    <a:pt x="4705362" y="237515"/>
                  </a:lnTo>
                  <a:lnTo>
                    <a:pt x="4709172" y="462318"/>
                  </a:lnTo>
                  <a:lnTo>
                    <a:pt x="4705070" y="466775"/>
                  </a:lnTo>
                  <a:lnTo>
                    <a:pt x="4480560" y="523290"/>
                  </a:lnTo>
                  <a:lnTo>
                    <a:pt x="4436453" y="530250"/>
                  </a:lnTo>
                  <a:lnTo>
                    <a:pt x="4417060" y="530910"/>
                  </a:lnTo>
                  <a:lnTo>
                    <a:pt x="4405833" y="530110"/>
                  </a:lnTo>
                  <a:lnTo>
                    <a:pt x="4362412" y="526605"/>
                  </a:lnTo>
                  <a:lnTo>
                    <a:pt x="4349750" y="525818"/>
                  </a:lnTo>
                  <a:lnTo>
                    <a:pt x="4344657" y="537260"/>
                  </a:lnTo>
                  <a:lnTo>
                    <a:pt x="4343400" y="541058"/>
                  </a:lnTo>
                  <a:lnTo>
                    <a:pt x="4343400" y="544880"/>
                  </a:lnTo>
                  <a:lnTo>
                    <a:pt x="4354969" y="576580"/>
                  </a:lnTo>
                  <a:lnTo>
                    <a:pt x="4383570" y="604253"/>
                  </a:lnTo>
                  <a:lnTo>
                    <a:pt x="4420019" y="623811"/>
                  </a:lnTo>
                  <a:lnTo>
                    <a:pt x="4455160" y="631240"/>
                  </a:lnTo>
                  <a:lnTo>
                    <a:pt x="4461510" y="631101"/>
                  </a:lnTo>
                  <a:lnTo>
                    <a:pt x="4469765" y="630123"/>
                  </a:lnTo>
                  <a:lnTo>
                    <a:pt x="4480890" y="627481"/>
                  </a:lnTo>
                  <a:lnTo>
                    <a:pt x="4495800" y="622350"/>
                  </a:lnTo>
                  <a:lnTo>
                    <a:pt x="4533125" y="608647"/>
                  </a:lnTo>
                  <a:lnTo>
                    <a:pt x="4576292" y="593775"/>
                  </a:lnTo>
                  <a:lnTo>
                    <a:pt x="4630661" y="576986"/>
                  </a:lnTo>
                  <a:lnTo>
                    <a:pt x="4701565" y="557580"/>
                  </a:lnTo>
                  <a:lnTo>
                    <a:pt x="4707915" y="561390"/>
                  </a:lnTo>
                  <a:lnTo>
                    <a:pt x="4710938" y="646404"/>
                  </a:lnTo>
                  <a:lnTo>
                    <a:pt x="4713211" y="704761"/>
                  </a:lnTo>
                  <a:lnTo>
                    <a:pt x="4715675" y="757516"/>
                  </a:lnTo>
                  <a:lnTo>
                    <a:pt x="4724984" y="836015"/>
                  </a:lnTo>
                  <a:lnTo>
                    <a:pt x="4735601" y="874966"/>
                  </a:lnTo>
                  <a:lnTo>
                    <a:pt x="4771187" y="939292"/>
                  </a:lnTo>
                  <a:lnTo>
                    <a:pt x="4831283" y="985393"/>
                  </a:lnTo>
                  <a:lnTo>
                    <a:pt x="4872533" y="1001572"/>
                  </a:lnTo>
                  <a:lnTo>
                    <a:pt x="4922342" y="1013142"/>
                  </a:lnTo>
                  <a:lnTo>
                    <a:pt x="4981499" y="1020102"/>
                  </a:lnTo>
                  <a:lnTo>
                    <a:pt x="5050828" y="1022426"/>
                  </a:lnTo>
                  <a:lnTo>
                    <a:pt x="5104841" y="1021308"/>
                  </a:lnTo>
                  <a:lnTo>
                    <a:pt x="5157190" y="1018298"/>
                  </a:lnTo>
                  <a:lnTo>
                    <a:pt x="5203342" y="1013853"/>
                  </a:lnTo>
                  <a:lnTo>
                    <a:pt x="5255031" y="1004481"/>
                  </a:lnTo>
                  <a:lnTo>
                    <a:pt x="5288445" y="982726"/>
                  </a:lnTo>
                  <a:lnTo>
                    <a:pt x="5294681" y="960183"/>
                  </a:lnTo>
                  <a:lnTo>
                    <a:pt x="5287048" y="934516"/>
                  </a:lnTo>
                  <a:lnTo>
                    <a:pt x="5273040" y="919543"/>
                  </a:lnTo>
                  <a:lnTo>
                    <a:pt x="5267858" y="913980"/>
                  </a:lnTo>
                  <a:lnTo>
                    <a:pt x="5242712" y="900353"/>
                  </a:lnTo>
                  <a:lnTo>
                    <a:pt x="5217211" y="895413"/>
                  </a:lnTo>
                  <a:lnTo>
                    <a:pt x="5209768" y="895959"/>
                  </a:lnTo>
                  <a:lnTo>
                    <a:pt x="5199583" y="897953"/>
                  </a:lnTo>
                  <a:lnTo>
                    <a:pt x="5152441" y="908113"/>
                  </a:lnTo>
                  <a:lnTo>
                    <a:pt x="5112931" y="914717"/>
                  </a:lnTo>
                  <a:lnTo>
                    <a:pt x="5077345" y="918108"/>
                  </a:lnTo>
                  <a:lnTo>
                    <a:pt x="5047234" y="919353"/>
                  </a:lnTo>
                  <a:lnTo>
                    <a:pt x="5024158" y="919543"/>
                  </a:lnTo>
                  <a:lnTo>
                    <a:pt x="4974399" y="918552"/>
                  </a:lnTo>
                  <a:lnTo>
                    <a:pt x="4932629" y="915009"/>
                  </a:lnTo>
                  <a:lnTo>
                    <a:pt x="4870247" y="896861"/>
                  </a:lnTo>
                  <a:lnTo>
                    <a:pt x="4831423" y="858253"/>
                  </a:lnTo>
                  <a:lnTo>
                    <a:pt x="4810595" y="792340"/>
                  </a:lnTo>
                  <a:lnTo>
                    <a:pt x="4805184" y="747014"/>
                  </a:lnTo>
                  <a:lnTo>
                    <a:pt x="4802175" y="692277"/>
                  </a:lnTo>
                  <a:lnTo>
                    <a:pt x="4800968" y="631240"/>
                  </a:lnTo>
                  <a:lnTo>
                    <a:pt x="4800638" y="557580"/>
                  </a:lnTo>
                  <a:lnTo>
                    <a:pt x="4800612" y="533438"/>
                  </a:lnTo>
                  <a:lnTo>
                    <a:pt x="4803165" y="530910"/>
                  </a:lnTo>
                  <a:lnTo>
                    <a:pt x="4805705" y="529640"/>
                  </a:lnTo>
                  <a:lnTo>
                    <a:pt x="4812258" y="526923"/>
                  </a:lnTo>
                  <a:lnTo>
                    <a:pt x="4824755" y="523278"/>
                  </a:lnTo>
                  <a:lnTo>
                    <a:pt x="4838204" y="519620"/>
                  </a:lnTo>
                  <a:lnTo>
                    <a:pt x="4847615" y="516940"/>
                  </a:lnTo>
                  <a:lnTo>
                    <a:pt x="4973358" y="485178"/>
                  </a:lnTo>
                  <a:lnTo>
                    <a:pt x="5102898" y="455968"/>
                  </a:lnTo>
                  <a:lnTo>
                    <a:pt x="5133391" y="453428"/>
                  </a:lnTo>
                  <a:lnTo>
                    <a:pt x="5112931" y="500100"/>
                  </a:lnTo>
                  <a:lnTo>
                    <a:pt x="5095443" y="535343"/>
                  </a:lnTo>
                  <a:lnTo>
                    <a:pt x="5075339" y="570585"/>
                  </a:lnTo>
                  <a:lnTo>
                    <a:pt x="5047018" y="617270"/>
                  </a:lnTo>
                  <a:lnTo>
                    <a:pt x="5031397" y="642708"/>
                  </a:lnTo>
                  <a:lnTo>
                    <a:pt x="5023053" y="656958"/>
                  </a:lnTo>
                  <a:lnTo>
                    <a:pt x="5019700" y="664057"/>
                  </a:lnTo>
                  <a:lnTo>
                    <a:pt x="5019078" y="668070"/>
                  </a:lnTo>
                  <a:lnTo>
                    <a:pt x="5019078" y="670610"/>
                  </a:lnTo>
                  <a:lnTo>
                    <a:pt x="5021618" y="671880"/>
                  </a:lnTo>
                  <a:lnTo>
                    <a:pt x="5024158" y="671880"/>
                  </a:lnTo>
                  <a:lnTo>
                    <a:pt x="5073053" y="644258"/>
                  </a:lnTo>
                  <a:lnTo>
                    <a:pt x="5116677" y="611873"/>
                  </a:lnTo>
                  <a:lnTo>
                    <a:pt x="5167681" y="569010"/>
                  </a:lnTo>
                  <a:lnTo>
                    <a:pt x="5214988" y="522643"/>
                  </a:lnTo>
                  <a:lnTo>
                    <a:pt x="5244122" y="494347"/>
                  </a:lnTo>
                  <a:lnTo>
                    <a:pt x="5264201" y="476288"/>
                  </a:lnTo>
                  <a:lnTo>
                    <a:pt x="5284089" y="461238"/>
                  </a:lnTo>
                  <a:lnTo>
                    <a:pt x="5292293" y="453428"/>
                  </a:lnTo>
                  <a:lnTo>
                    <a:pt x="5295633" y="450253"/>
                  </a:lnTo>
                  <a:lnTo>
                    <a:pt x="5300713" y="440728"/>
                  </a:lnTo>
                  <a:lnTo>
                    <a:pt x="5300992" y="440207"/>
                  </a:lnTo>
                  <a:lnTo>
                    <a:pt x="5302301" y="428028"/>
                  </a:lnTo>
                  <a:close/>
                </a:path>
                <a:path w="5464175" h="1116964">
                  <a:moveTo>
                    <a:pt x="5317553" y="215925"/>
                  </a:moveTo>
                  <a:lnTo>
                    <a:pt x="5304117" y="177253"/>
                  </a:lnTo>
                  <a:lnTo>
                    <a:pt x="5270449" y="146824"/>
                  </a:lnTo>
                  <a:lnTo>
                    <a:pt x="5226469" y="124929"/>
                  </a:lnTo>
                  <a:lnTo>
                    <a:pt x="5182120" y="111874"/>
                  </a:lnTo>
                  <a:lnTo>
                    <a:pt x="5147348" y="107962"/>
                  </a:lnTo>
                  <a:lnTo>
                    <a:pt x="5146091" y="111785"/>
                  </a:lnTo>
                  <a:lnTo>
                    <a:pt x="5174729" y="140804"/>
                  </a:lnTo>
                  <a:lnTo>
                    <a:pt x="5198008" y="165912"/>
                  </a:lnTo>
                  <a:lnTo>
                    <a:pt x="5219141" y="191249"/>
                  </a:lnTo>
                  <a:lnTo>
                    <a:pt x="5241341" y="221005"/>
                  </a:lnTo>
                  <a:lnTo>
                    <a:pt x="5249037" y="232244"/>
                  </a:lnTo>
                  <a:lnTo>
                    <a:pt x="5259121" y="243382"/>
                  </a:lnTo>
                  <a:lnTo>
                    <a:pt x="5272062" y="251891"/>
                  </a:lnTo>
                  <a:lnTo>
                    <a:pt x="5288331" y="255295"/>
                  </a:lnTo>
                  <a:lnTo>
                    <a:pt x="5301475" y="251637"/>
                  </a:lnTo>
                  <a:lnTo>
                    <a:pt x="5310568" y="242277"/>
                  </a:lnTo>
                  <a:lnTo>
                    <a:pt x="5315851" y="229577"/>
                  </a:lnTo>
                  <a:lnTo>
                    <a:pt x="5317553" y="215925"/>
                  </a:lnTo>
                  <a:close/>
                </a:path>
                <a:path w="5464175" h="1116964">
                  <a:moveTo>
                    <a:pt x="5463603" y="147332"/>
                  </a:moveTo>
                  <a:lnTo>
                    <a:pt x="5450256" y="107988"/>
                  </a:lnTo>
                  <a:lnTo>
                    <a:pt x="5417147" y="79197"/>
                  </a:lnTo>
                  <a:lnTo>
                    <a:pt x="5374716" y="59905"/>
                  </a:lnTo>
                  <a:lnTo>
                    <a:pt x="5333377" y="49098"/>
                  </a:lnTo>
                  <a:lnTo>
                    <a:pt x="5303571" y="45732"/>
                  </a:lnTo>
                  <a:lnTo>
                    <a:pt x="5294681" y="45732"/>
                  </a:lnTo>
                  <a:lnTo>
                    <a:pt x="5294681" y="54622"/>
                  </a:lnTo>
                  <a:lnTo>
                    <a:pt x="5301031" y="62242"/>
                  </a:lnTo>
                  <a:lnTo>
                    <a:pt x="5304853" y="64782"/>
                  </a:lnTo>
                  <a:lnTo>
                    <a:pt x="5327574" y="84696"/>
                  </a:lnTo>
                  <a:lnTo>
                    <a:pt x="5343741" y="100342"/>
                  </a:lnTo>
                  <a:lnTo>
                    <a:pt x="5358244" y="116928"/>
                  </a:lnTo>
                  <a:lnTo>
                    <a:pt x="5375961" y="139712"/>
                  </a:lnTo>
                  <a:lnTo>
                    <a:pt x="5397322" y="167678"/>
                  </a:lnTo>
                  <a:lnTo>
                    <a:pt x="5410581" y="183375"/>
                  </a:lnTo>
                  <a:lnTo>
                    <a:pt x="5419547" y="190258"/>
                  </a:lnTo>
                  <a:lnTo>
                    <a:pt x="5428043" y="191795"/>
                  </a:lnTo>
                  <a:lnTo>
                    <a:pt x="5443245" y="187706"/>
                  </a:lnTo>
                  <a:lnTo>
                    <a:pt x="5454396" y="177177"/>
                  </a:lnTo>
                  <a:lnTo>
                    <a:pt x="5461266" y="162852"/>
                  </a:lnTo>
                  <a:lnTo>
                    <a:pt x="5463603" y="147332"/>
                  </a:lnTo>
                  <a:close/>
                </a:path>
              </a:pathLst>
            </a:custGeom>
            <a:solidFill>
              <a:srgbClr val="40210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569" y="402540"/>
              <a:ext cx="3025223" cy="341055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820438" y="9914593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1245349" y="0"/>
                  </a:moveTo>
                  <a:lnTo>
                    <a:pt x="1197581" y="899"/>
                  </a:lnTo>
                  <a:lnTo>
                    <a:pt x="1150267" y="3575"/>
                  </a:lnTo>
                  <a:lnTo>
                    <a:pt x="1103441" y="7996"/>
                  </a:lnTo>
                  <a:lnTo>
                    <a:pt x="1057134" y="14130"/>
                  </a:lnTo>
                  <a:lnTo>
                    <a:pt x="1011379" y="21944"/>
                  </a:lnTo>
                  <a:lnTo>
                    <a:pt x="966207" y="31406"/>
                  </a:lnTo>
                  <a:lnTo>
                    <a:pt x="921652" y="42484"/>
                  </a:lnTo>
                  <a:lnTo>
                    <a:pt x="877744" y="55145"/>
                  </a:lnTo>
                  <a:lnTo>
                    <a:pt x="834518" y="69358"/>
                  </a:lnTo>
                  <a:lnTo>
                    <a:pt x="792004" y="85090"/>
                  </a:lnTo>
                  <a:lnTo>
                    <a:pt x="750235" y="102309"/>
                  </a:lnTo>
                  <a:lnTo>
                    <a:pt x="709243" y="120982"/>
                  </a:lnTo>
                  <a:lnTo>
                    <a:pt x="669061" y="141077"/>
                  </a:lnTo>
                  <a:lnTo>
                    <a:pt x="629721" y="162563"/>
                  </a:lnTo>
                  <a:lnTo>
                    <a:pt x="591254" y="185406"/>
                  </a:lnTo>
                  <a:lnTo>
                    <a:pt x="553695" y="209575"/>
                  </a:lnTo>
                  <a:lnTo>
                    <a:pt x="517073" y="235037"/>
                  </a:lnTo>
                  <a:lnTo>
                    <a:pt x="481423" y="261761"/>
                  </a:lnTo>
                  <a:lnTo>
                    <a:pt x="446775" y="289713"/>
                  </a:lnTo>
                  <a:lnTo>
                    <a:pt x="413163" y="318862"/>
                  </a:lnTo>
                  <a:lnTo>
                    <a:pt x="380618" y="349175"/>
                  </a:lnTo>
                  <a:lnTo>
                    <a:pt x="349173" y="380620"/>
                  </a:lnTo>
                  <a:lnTo>
                    <a:pt x="318860" y="413165"/>
                  </a:lnTo>
                  <a:lnTo>
                    <a:pt x="289712" y="446777"/>
                  </a:lnTo>
                  <a:lnTo>
                    <a:pt x="261760" y="481425"/>
                  </a:lnTo>
                  <a:lnTo>
                    <a:pt x="235037" y="517076"/>
                  </a:lnTo>
                  <a:lnTo>
                    <a:pt x="209575" y="553698"/>
                  </a:lnTo>
                  <a:lnTo>
                    <a:pt x="185406" y="591258"/>
                  </a:lnTo>
                  <a:lnTo>
                    <a:pt x="162562" y="629725"/>
                  </a:lnTo>
                  <a:lnTo>
                    <a:pt x="141077" y="669065"/>
                  </a:lnTo>
                  <a:lnTo>
                    <a:pt x="120981" y="709248"/>
                  </a:lnTo>
                  <a:lnTo>
                    <a:pt x="102308" y="750240"/>
                  </a:lnTo>
                  <a:lnTo>
                    <a:pt x="85090" y="792009"/>
                  </a:lnTo>
                  <a:lnTo>
                    <a:pt x="69358" y="834524"/>
                  </a:lnTo>
                  <a:lnTo>
                    <a:pt x="55145" y="877751"/>
                  </a:lnTo>
                  <a:lnTo>
                    <a:pt x="42484" y="921659"/>
                  </a:lnTo>
                  <a:lnTo>
                    <a:pt x="31406" y="966215"/>
                  </a:lnTo>
                  <a:lnTo>
                    <a:pt x="21944" y="1011388"/>
                  </a:lnTo>
                  <a:lnTo>
                    <a:pt x="14130" y="1057144"/>
                  </a:lnTo>
                  <a:lnTo>
                    <a:pt x="7996" y="1103451"/>
                  </a:lnTo>
                  <a:lnTo>
                    <a:pt x="3575" y="1150278"/>
                  </a:lnTo>
                  <a:lnTo>
                    <a:pt x="899" y="1197593"/>
                  </a:lnTo>
                  <a:lnTo>
                    <a:pt x="0" y="1245361"/>
                  </a:lnTo>
                  <a:lnTo>
                    <a:pt x="899" y="1293130"/>
                  </a:lnTo>
                  <a:lnTo>
                    <a:pt x="3575" y="1340445"/>
                  </a:lnTo>
                  <a:lnTo>
                    <a:pt x="7996" y="1387272"/>
                  </a:lnTo>
                  <a:lnTo>
                    <a:pt x="14130" y="1433579"/>
                  </a:lnTo>
                  <a:lnTo>
                    <a:pt x="21944" y="1479335"/>
                  </a:lnTo>
                  <a:lnTo>
                    <a:pt x="31406" y="1524508"/>
                  </a:lnTo>
                  <a:lnTo>
                    <a:pt x="42484" y="1569064"/>
                  </a:lnTo>
                  <a:lnTo>
                    <a:pt x="55145" y="1612972"/>
                  </a:lnTo>
                  <a:lnTo>
                    <a:pt x="69358" y="1656199"/>
                  </a:lnTo>
                  <a:lnTo>
                    <a:pt x="85090" y="1698714"/>
                  </a:lnTo>
                  <a:lnTo>
                    <a:pt x="102308" y="1740483"/>
                  </a:lnTo>
                  <a:lnTo>
                    <a:pt x="120981" y="1781475"/>
                  </a:lnTo>
                  <a:lnTo>
                    <a:pt x="141077" y="1821658"/>
                  </a:lnTo>
                  <a:lnTo>
                    <a:pt x="162562" y="1860998"/>
                  </a:lnTo>
                  <a:lnTo>
                    <a:pt x="185406" y="1899465"/>
                  </a:lnTo>
                  <a:lnTo>
                    <a:pt x="209575" y="1937025"/>
                  </a:lnTo>
                  <a:lnTo>
                    <a:pt x="235037" y="1973647"/>
                  </a:lnTo>
                  <a:lnTo>
                    <a:pt x="261760" y="2009298"/>
                  </a:lnTo>
                  <a:lnTo>
                    <a:pt x="289712" y="2043946"/>
                  </a:lnTo>
                  <a:lnTo>
                    <a:pt x="318860" y="2077558"/>
                  </a:lnTo>
                  <a:lnTo>
                    <a:pt x="349173" y="2110103"/>
                  </a:lnTo>
                  <a:lnTo>
                    <a:pt x="380618" y="2141548"/>
                  </a:lnTo>
                  <a:lnTo>
                    <a:pt x="413163" y="2171861"/>
                  </a:lnTo>
                  <a:lnTo>
                    <a:pt x="446775" y="2201010"/>
                  </a:lnTo>
                  <a:lnTo>
                    <a:pt x="481423" y="2228962"/>
                  </a:lnTo>
                  <a:lnTo>
                    <a:pt x="517073" y="2255686"/>
                  </a:lnTo>
                  <a:lnTo>
                    <a:pt x="553695" y="2281148"/>
                  </a:lnTo>
                  <a:lnTo>
                    <a:pt x="591254" y="2305317"/>
                  </a:lnTo>
                  <a:lnTo>
                    <a:pt x="629721" y="2328160"/>
                  </a:lnTo>
                  <a:lnTo>
                    <a:pt x="669061" y="2349646"/>
                  </a:lnTo>
                  <a:lnTo>
                    <a:pt x="709243" y="2369741"/>
                  </a:lnTo>
                  <a:lnTo>
                    <a:pt x="750235" y="2388414"/>
                  </a:lnTo>
                  <a:lnTo>
                    <a:pt x="792004" y="2405633"/>
                  </a:lnTo>
                  <a:lnTo>
                    <a:pt x="834518" y="2421365"/>
                  </a:lnTo>
                  <a:lnTo>
                    <a:pt x="877744" y="2435578"/>
                  </a:lnTo>
                  <a:lnTo>
                    <a:pt x="921652" y="2448239"/>
                  </a:lnTo>
                  <a:lnTo>
                    <a:pt x="966207" y="2459317"/>
                  </a:lnTo>
                  <a:lnTo>
                    <a:pt x="1011379" y="2468779"/>
                  </a:lnTo>
                  <a:lnTo>
                    <a:pt x="1057134" y="2476593"/>
                  </a:lnTo>
                  <a:lnTo>
                    <a:pt x="1103441" y="2482727"/>
                  </a:lnTo>
                  <a:lnTo>
                    <a:pt x="1150267" y="2487148"/>
                  </a:lnTo>
                  <a:lnTo>
                    <a:pt x="1197581" y="2489824"/>
                  </a:lnTo>
                  <a:lnTo>
                    <a:pt x="1245349" y="2490723"/>
                  </a:lnTo>
                  <a:lnTo>
                    <a:pt x="1293118" y="2489824"/>
                  </a:lnTo>
                  <a:lnTo>
                    <a:pt x="1340432" y="2487148"/>
                  </a:lnTo>
                  <a:lnTo>
                    <a:pt x="1387259" y="2482727"/>
                  </a:lnTo>
                  <a:lnTo>
                    <a:pt x="1433567" y="2476593"/>
                  </a:lnTo>
                  <a:lnTo>
                    <a:pt x="1479323" y="2468779"/>
                  </a:lnTo>
                  <a:lnTo>
                    <a:pt x="1524495" y="2459317"/>
                  </a:lnTo>
                  <a:lnTo>
                    <a:pt x="1569051" y="2448239"/>
                  </a:lnTo>
                  <a:lnTo>
                    <a:pt x="1612959" y="2435578"/>
                  </a:lnTo>
                  <a:lnTo>
                    <a:pt x="1656186" y="2421365"/>
                  </a:lnTo>
                  <a:lnTo>
                    <a:pt x="1698701" y="2405633"/>
                  </a:lnTo>
                  <a:lnTo>
                    <a:pt x="1740470" y="2388414"/>
                  </a:lnTo>
                  <a:lnTo>
                    <a:pt x="1781462" y="2369741"/>
                  </a:lnTo>
                  <a:lnTo>
                    <a:pt x="1821645" y="2349646"/>
                  </a:lnTo>
                  <a:lnTo>
                    <a:pt x="1860986" y="2328160"/>
                  </a:lnTo>
                  <a:lnTo>
                    <a:pt x="1899452" y="2305317"/>
                  </a:lnTo>
                  <a:lnTo>
                    <a:pt x="1937013" y="2281148"/>
                  </a:lnTo>
                  <a:lnTo>
                    <a:pt x="1973634" y="2255686"/>
                  </a:lnTo>
                  <a:lnTo>
                    <a:pt x="2009285" y="2228962"/>
                  </a:lnTo>
                  <a:lnTo>
                    <a:pt x="2043933" y="2201010"/>
                  </a:lnTo>
                  <a:lnTo>
                    <a:pt x="2077546" y="2171861"/>
                  </a:lnTo>
                  <a:lnTo>
                    <a:pt x="2110090" y="2141548"/>
                  </a:lnTo>
                  <a:lnTo>
                    <a:pt x="2141536" y="2110103"/>
                  </a:lnTo>
                  <a:lnTo>
                    <a:pt x="2171849" y="2077558"/>
                  </a:lnTo>
                  <a:lnTo>
                    <a:pt x="2200997" y="2043946"/>
                  </a:lnTo>
                  <a:lnTo>
                    <a:pt x="2228949" y="2009298"/>
                  </a:lnTo>
                  <a:lnTo>
                    <a:pt x="2255673" y="1973647"/>
                  </a:lnTo>
                  <a:lnTo>
                    <a:pt x="2281135" y="1937025"/>
                  </a:lnTo>
                  <a:lnTo>
                    <a:pt x="2305304" y="1899465"/>
                  </a:lnTo>
                  <a:lnTo>
                    <a:pt x="2328147" y="1860998"/>
                  </a:lnTo>
                  <a:lnTo>
                    <a:pt x="2349633" y="1821658"/>
                  </a:lnTo>
                  <a:lnTo>
                    <a:pt x="2369729" y="1781475"/>
                  </a:lnTo>
                  <a:lnTo>
                    <a:pt x="2388402" y="1740483"/>
                  </a:lnTo>
                  <a:lnTo>
                    <a:pt x="2405620" y="1698714"/>
                  </a:lnTo>
                  <a:lnTo>
                    <a:pt x="2421352" y="1656199"/>
                  </a:lnTo>
                  <a:lnTo>
                    <a:pt x="2435565" y="1612972"/>
                  </a:lnTo>
                  <a:lnTo>
                    <a:pt x="2448226" y="1569064"/>
                  </a:lnTo>
                  <a:lnTo>
                    <a:pt x="2459304" y="1524508"/>
                  </a:lnTo>
                  <a:lnTo>
                    <a:pt x="2468766" y="1479335"/>
                  </a:lnTo>
                  <a:lnTo>
                    <a:pt x="2476580" y="1433579"/>
                  </a:lnTo>
                  <a:lnTo>
                    <a:pt x="2482714" y="1387272"/>
                  </a:lnTo>
                  <a:lnTo>
                    <a:pt x="2487135" y="1340445"/>
                  </a:lnTo>
                  <a:lnTo>
                    <a:pt x="2489812" y="1293130"/>
                  </a:lnTo>
                  <a:lnTo>
                    <a:pt x="2490711" y="1245361"/>
                  </a:lnTo>
                  <a:lnTo>
                    <a:pt x="2489812" y="1197593"/>
                  </a:lnTo>
                  <a:lnTo>
                    <a:pt x="2487135" y="1150278"/>
                  </a:lnTo>
                  <a:lnTo>
                    <a:pt x="2482714" y="1103451"/>
                  </a:lnTo>
                  <a:lnTo>
                    <a:pt x="2476580" y="1057144"/>
                  </a:lnTo>
                  <a:lnTo>
                    <a:pt x="2468766" y="1011388"/>
                  </a:lnTo>
                  <a:lnTo>
                    <a:pt x="2459304" y="966215"/>
                  </a:lnTo>
                  <a:lnTo>
                    <a:pt x="2448226" y="921659"/>
                  </a:lnTo>
                  <a:lnTo>
                    <a:pt x="2435565" y="877751"/>
                  </a:lnTo>
                  <a:lnTo>
                    <a:pt x="2421352" y="834524"/>
                  </a:lnTo>
                  <a:lnTo>
                    <a:pt x="2405620" y="792009"/>
                  </a:lnTo>
                  <a:lnTo>
                    <a:pt x="2388402" y="750240"/>
                  </a:lnTo>
                  <a:lnTo>
                    <a:pt x="2369729" y="709248"/>
                  </a:lnTo>
                  <a:lnTo>
                    <a:pt x="2349633" y="669065"/>
                  </a:lnTo>
                  <a:lnTo>
                    <a:pt x="2328147" y="629725"/>
                  </a:lnTo>
                  <a:lnTo>
                    <a:pt x="2305304" y="591258"/>
                  </a:lnTo>
                  <a:lnTo>
                    <a:pt x="2281135" y="553698"/>
                  </a:lnTo>
                  <a:lnTo>
                    <a:pt x="2255673" y="517076"/>
                  </a:lnTo>
                  <a:lnTo>
                    <a:pt x="2228949" y="481425"/>
                  </a:lnTo>
                  <a:lnTo>
                    <a:pt x="2200997" y="446777"/>
                  </a:lnTo>
                  <a:lnTo>
                    <a:pt x="2171849" y="413165"/>
                  </a:lnTo>
                  <a:lnTo>
                    <a:pt x="2141536" y="380620"/>
                  </a:lnTo>
                  <a:lnTo>
                    <a:pt x="2110090" y="349175"/>
                  </a:lnTo>
                  <a:lnTo>
                    <a:pt x="2077546" y="318862"/>
                  </a:lnTo>
                  <a:lnTo>
                    <a:pt x="2043933" y="289713"/>
                  </a:lnTo>
                  <a:lnTo>
                    <a:pt x="2009285" y="261761"/>
                  </a:lnTo>
                  <a:lnTo>
                    <a:pt x="1973634" y="235037"/>
                  </a:lnTo>
                  <a:lnTo>
                    <a:pt x="1937013" y="209575"/>
                  </a:lnTo>
                  <a:lnTo>
                    <a:pt x="1899452" y="185406"/>
                  </a:lnTo>
                  <a:lnTo>
                    <a:pt x="1860986" y="162563"/>
                  </a:lnTo>
                  <a:lnTo>
                    <a:pt x="1821645" y="141077"/>
                  </a:lnTo>
                  <a:lnTo>
                    <a:pt x="1781462" y="120982"/>
                  </a:lnTo>
                  <a:lnTo>
                    <a:pt x="1740470" y="102309"/>
                  </a:lnTo>
                  <a:lnTo>
                    <a:pt x="1698701" y="85090"/>
                  </a:lnTo>
                  <a:lnTo>
                    <a:pt x="1656186" y="69358"/>
                  </a:lnTo>
                  <a:lnTo>
                    <a:pt x="1612959" y="55145"/>
                  </a:lnTo>
                  <a:lnTo>
                    <a:pt x="1569051" y="42484"/>
                  </a:lnTo>
                  <a:lnTo>
                    <a:pt x="1524495" y="31406"/>
                  </a:lnTo>
                  <a:lnTo>
                    <a:pt x="1479323" y="21944"/>
                  </a:lnTo>
                  <a:lnTo>
                    <a:pt x="1433567" y="14130"/>
                  </a:lnTo>
                  <a:lnTo>
                    <a:pt x="1387259" y="7996"/>
                  </a:lnTo>
                  <a:lnTo>
                    <a:pt x="1340432" y="3575"/>
                  </a:lnTo>
                  <a:lnTo>
                    <a:pt x="1293118" y="899"/>
                  </a:lnTo>
                  <a:lnTo>
                    <a:pt x="1245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20438" y="9914593"/>
              <a:ext cx="2491105" cy="2491105"/>
            </a:xfrm>
            <a:custGeom>
              <a:avLst/>
              <a:gdLst/>
              <a:ahLst/>
              <a:cxnLst/>
              <a:rect l="l" t="t" r="r" b="b"/>
              <a:pathLst>
                <a:path w="2491104" h="2491104">
                  <a:moveTo>
                    <a:pt x="2490711" y="1245361"/>
                  </a:moveTo>
                  <a:lnTo>
                    <a:pt x="2489812" y="1293130"/>
                  </a:lnTo>
                  <a:lnTo>
                    <a:pt x="2487135" y="1340445"/>
                  </a:lnTo>
                  <a:lnTo>
                    <a:pt x="2482714" y="1387272"/>
                  </a:lnTo>
                  <a:lnTo>
                    <a:pt x="2476580" y="1433579"/>
                  </a:lnTo>
                  <a:lnTo>
                    <a:pt x="2468766" y="1479335"/>
                  </a:lnTo>
                  <a:lnTo>
                    <a:pt x="2459304" y="1524508"/>
                  </a:lnTo>
                  <a:lnTo>
                    <a:pt x="2448226" y="1569064"/>
                  </a:lnTo>
                  <a:lnTo>
                    <a:pt x="2435565" y="1612972"/>
                  </a:lnTo>
                  <a:lnTo>
                    <a:pt x="2421352" y="1656199"/>
                  </a:lnTo>
                  <a:lnTo>
                    <a:pt x="2405620" y="1698714"/>
                  </a:lnTo>
                  <a:lnTo>
                    <a:pt x="2388402" y="1740483"/>
                  </a:lnTo>
                  <a:lnTo>
                    <a:pt x="2369729" y="1781475"/>
                  </a:lnTo>
                  <a:lnTo>
                    <a:pt x="2349633" y="1821658"/>
                  </a:lnTo>
                  <a:lnTo>
                    <a:pt x="2328147" y="1860998"/>
                  </a:lnTo>
                  <a:lnTo>
                    <a:pt x="2305304" y="1899465"/>
                  </a:lnTo>
                  <a:lnTo>
                    <a:pt x="2281135" y="1937025"/>
                  </a:lnTo>
                  <a:lnTo>
                    <a:pt x="2255673" y="1973647"/>
                  </a:lnTo>
                  <a:lnTo>
                    <a:pt x="2228949" y="2009298"/>
                  </a:lnTo>
                  <a:lnTo>
                    <a:pt x="2200997" y="2043946"/>
                  </a:lnTo>
                  <a:lnTo>
                    <a:pt x="2171849" y="2077558"/>
                  </a:lnTo>
                  <a:lnTo>
                    <a:pt x="2141536" y="2110103"/>
                  </a:lnTo>
                  <a:lnTo>
                    <a:pt x="2110090" y="2141548"/>
                  </a:lnTo>
                  <a:lnTo>
                    <a:pt x="2077546" y="2171861"/>
                  </a:lnTo>
                  <a:lnTo>
                    <a:pt x="2043933" y="2201010"/>
                  </a:lnTo>
                  <a:lnTo>
                    <a:pt x="2009285" y="2228962"/>
                  </a:lnTo>
                  <a:lnTo>
                    <a:pt x="1973634" y="2255686"/>
                  </a:lnTo>
                  <a:lnTo>
                    <a:pt x="1937013" y="2281148"/>
                  </a:lnTo>
                  <a:lnTo>
                    <a:pt x="1899452" y="2305317"/>
                  </a:lnTo>
                  <a:lnTo>
                    <a:pt x="1860986" y="2328160"/>
                  </a:lnTo>
                  <a:lnTo>
                    <a:pt x="1821645" y="2349646"/>
                  </a:lnTo>
                  <a:lnTo>
                    <a:pt x="1781462" y="2369741"/>
                  </a:lnTo>
                  <a:lnTo>
                    <a:pt x="1740470" y="2388414"/>
                  </a:lnTo>
                  <a:lnTo>
                    <a:pt x="1698701" y="2405633"/>
                  </a:lnTo>
                  <a:lnTo>
                    <a:pt x="1656186" y="2421365"/>
                  </a:lnTo>
                  <a:lnTo>
                    <a:pt x="1612959" y="2435578"/>
                  </a:lnTo>
                  <a:lnTo>
                    <a:pt x="1569051" y="2448239"/>
                  </a:lnTo>
                  <a:lnTo>
                    <a:pt x="1524495" y="2459317"/>
                  </a:lnTo>
                  <a:lnTo>
                    <a:pt x="1479323" y="2468779"/>
                  </a:lnTo>
                  <a:lnTo>
                    <a:pt x="1433567" y="2476593"/>
                  </a:lnTo>
                  <a:lnTo>
                    <a:pt x="1387259" y="2482727"/>
                  </a:lnTo>
                  <a:lnTo>
                    <a:pt x="1340432" y="2487148"/>
                  </a:lnTo>
                  <a:lnTo>
                    <a:pt x="1293118" y="2489824"/>
                  </a:lnTo>
                  <a:lnTo>
                    <a:pt x="1245349" y="2490723"/>
                  </a:lnTo>
                  <a:lnTo>
                    <a:pt x="1197581" y="2489824"/>
                  </a:lnTo>
                  <a:lnTo>
                    <a:pt x="1150267" y="2487148"/>
                  </a:lnTo>
                  <a:lnTo>
                    <a:pt x="1103441" y="2482727"/>
                  </a:lnTo>
                  <a:lnTo>
                    <a:pt x="1057134" y="2476593"/>
                  </a:lnTo>
                  <a:lnTo>
                    <a:pt x="1011379" y="2468779"/>
                  </a:lnTo>
                  <a:lnTo>
                    <a:pt x="966207" y="2459317"/>
                  </a:lnTo>
                  <a:lnTo>
                    <a:pt x="921652" y="2448239"/>
                  </a:lnTo>
                  <a:lnTo>
                    <a:pt x="877744" y="2435578"/>
                  </a:lnTo>
                  <a:lnTo>
                    <a:pt x="834518" y="2421365"/>
                  </a:lnTo>
                  <a:lnTo>
                    <a:pt x="792004" y="2405633"/>
                  </a:lnTo>
                  <a:lnTo>
                    <a:pt x="750235" y="2388414"/>
                  </a:lnTo>
                  <a:lnTo>
                    <a:pt x="709243" y="2369741"/>
                  </a:lnTo>
                  <a:lnTo>
                    <a:pt x="669061" y="2349646"/>
                  </a:lnTo>
                  <a:lnTo>
                    <a:pt x="629721" y="2328160"/>
                  </a:lnTo>
                  <a:lnTo>
                    <a:pt x="591254" y="2305317"/>
                  </a:lnTo>
                  <a:lnTo>
                    <a:pt x="553695" y="2281148"/>
                  </a:lnTo>
                  <a:lnTo>
                    <a:pt x="517073" y="2255686"/>
                  </a:lnTo>
                  <a:lnTo>
                    <a:pt x="481423" y="2228962"/>
                  </a:lnTo>
                  <a:lnTo>
                    <a:pt x="446775" y="2201010"/>
                  </a:lnTo>
                  <a:lnTo>
                    <a:pt x="413163" y="2171861"/>
                  </a:lnTo>
                  <a:lnTo>
                    <a:pt x="380618" y="2141548"/>
                  </a:lnTo>
                  <a:lnTo>
                    <a:pt x="349173" y="2110103"/>
                  </a:lnTo>
                  <a:lnTo>
                    <a:pt x="318860" y="2077558"/>
                  </a:lnTo>
                  <a:lnTo>
                    <a:pt x="289712" y="2043946"/>
                  </a:lnTo>
                  <a:lnTo>
                    <a:pt x="261760" y="2009298"/>
                  </a:lnTo>
                  <a:lnTo>
                    <a:pt x="235037" y="1973647"/>
                  </a:lnTo>
                  <a:lnTo>
                    <a:pt x="209575" y="1937025"/>
                  </a:lnTo>
                  <a:lnTo>
                    <a:pt x="185406" y="1899465"/>
                  </a:lnTo>
                  <a:lnTo>
                    <a:pt x="162562" y="1860998"/>
                  </a:lnTo>
                  <a:lnTo>
                    <a:pt x="141077" y="1821658"/>
                  </a:lnTo>
                  <a:lnTo>
                    <a:pt x="120981" y="1781475"/>
                  </a:lnTo>
                  <a:lnTo>
                    <a:pt x="102308" y="1740483"/>
                  </a:lnTo>
                  <a:lnTo>
                    <a:pt x="85090" y="1698714"/>
                  </a:lnTo>
                  <a:lnTo>
                    <a:pt x="69358" y="1656199"/>
                  </a:lnTo>
                  <a:lnTo>
                    <a:pt x="55145" y="1612972"/>
                  </a:lnTo>
                  <a:lnTo>
                    <a:pt x="42484" y="1569064"/>
                  </a:lnTo>
                  <a:lnTo>
                    <a:pt x="31406" y="1524508"/>
                  </a:lnTo>
                  <a:lnTo>
                    <a:pt x="21944" y="1479335"/>
                  </a:lnTo>
                  <a:lnTo>
                    <a:pt x="14130" y="1433579"/>
                  </a:lnTo>
                  <a:lnTo>
                    <a:pt x="7996" y="1387272"/>
                  </a:lnTo>
                  <a:lnTo>
                    <a:pt x="3575" y="1340445"/>
                  </a:lnTo>
                  <a:lnTo>
                    <a:pt x="899" y="1293130"/>
                  </a:lnTo>
                  <a:lnTo>
                    <a:pt x="0" y="1245361"/>
                  </a:lnTo>
                  <a:lnTo>
                    <a:pt x="899" y="1197593"/>
                  </a:lnTo>
                  <a:lnTo>
                    <a:pt x="3575" y="1150278"/>
                  </a:lnTo>
                  <a:lnTo>
                    <a:pt x="7996" y="1103451"/>
                  </a:lnTo>
                  <a:lnTo>
                    <a:pt x="14130" y="1057144"/>
                  </a:lnTo>
                  <a:lnTo>
                    <a:pt x="21944" y="1011388"/>
                  </a:lnTo>
                  <a:lnTo>
                    <a:pt x="31406" y="966215"/>
                  </a:lnTo>
                  <a:lnTo>
                    <a:pt x="42484" y="921659"/>
                  </a:lnTo>
                  <a:lnTo>
                    <a:pt x="55145" y="877751"/>
                  </a:lnTo>
                  <a:lnTo>
                    <a:pt x="69358" y="834524"/>
                  </a:lnTo>
                  <a:lnTo>
                    <a:pt x="85090" y="792009"/>
                  </a:lnTo>
                  <a:lnTo>
                    <a:pt x="102308" y="750240"/>
                  </a:lnTo>
                  <a:lnTo>
                    <a:pt x="120981" y="709248"/>
                  </a:lnTo>
                  <a:lnTo>
                    <a:pt x="141077" y="669065"/>
                  </a:lnTo>
                  <a:lnTo>
                    <a:pt x="162562" y="629725"/>
                  </a:lnTo>
                  <a:lnTo>
                    <a:pt x="185406" y="591258"/>
                  </a:lnTo>
                  <a:lnTo>
                    <a:pt x="209575" y="553698"/>
                  </a:lnTo>
                  <a:lnTo>
                    <a:pt x="235037" y="517076"/>
                  </a:lnTo>
                  <a:lnTo>
                    <a:pt x="261760" y="481425"/>
                  </a:lnTo>
                  <a:lnTo>
                    <a:pt x="289712" y="446777"/>
                  </a:lnTo>
                  <a:lnTo>
                    <a:pt x="318860" y="413165"/>
                  </a:lnTo>
                  <a:lnTo>
                    <a:pt x="349173" y="380620"/>
                  </a:lnTo>
                  <a:lnTo>
                    <a:pt x="380618" y="349175"/>
                  </a:lnTo>
                  <a:lnTo>
                    <a:pt x="413163" y="318862"/>
                  </a:lnTo>
                  <a:lnTo>
                    <a:pt x="446775" y="289713"/>
                  </a:lnTo>
                  <a:lnTo>
                    <a:pt x="481423" y="261761"/>
                  </a:lnTo>
                  <a:lnTo>
                    <a:pt x="517073" y="235037"/>
                  </a:lnTo>
                  <a:lnTo>
                    <a:pt x="553695" y="209575"/>
                  </a:lnTo>
                  <a:lnTo>
                    <a:pt x="591254" y="185406"/>
                  </a:lnTo>
                  <a:lnTo>
                    <a:pt x="629721" y="162563"/>
                  </a:lnTo>
                  <a:lnTo>
                    <a:pt x="669061" y="141077"/>
                  </a:lnTo>
                  <a:lnTo>
                    <a:pt x="709243" y="120982"/>
                  </a:lnTo>
                  <a:lnTo>
                    <a:pt x="750235" y="102309"/>
                  </a:lnTo>
                  <a:lnTo>
                    <a:pt x="792004" y="85090"/>
                  </a:lnTo>
                  <a:lnTo>
                    <a:pt x="834518" y="69358"/>
                  </a:lnTo>
                  <a:lnTo>
                    <a:pt x="877744" y="55145"/>
                  </a:lnTo>
                  <a:lnTo>
                    <a:pt x="921652" y="42484"/>
                  </a:lnTo>
                  <a:lnTo>
                    <a:pt x="966207" y="31406"/>
                  </a:lnTo>
                  <a:lnTo>
                    <a:pt x="1011379" y="21944"/>
                  </a:lnTo>
                  <a:lnTo>
                    <a:pt x="1057134" y="14130"/>
                  </a:lnTo>
                  <a:lnTo>
                    <a:pt x="1103441" y="7996"/>
                  </a:lnTo>
                  <a:lnTo>
                    <a:pt x="1150267" y="3575"/>
                  </a:lnTo>
                  <a:lnTo>
                    <a:pt x="1197581" y="899"/>
                  </a:lnTo>
                  <a:lnTo>
                    <a:pt x="1245349" y="0"/>
                  </a:lnTo>
                  <a:lnTo>
                    <a:pt x="1293118" y="899"/>
                  </a:lnTo>
                  <a:lnTo>
                    <a:pt x="1340432" y="3575"/>
                  </a:lnTo>
                  <a:lnTo>
                    <a:pt x="1387259" y="7996"/>
                  </a:lnTo>
                  <a:lnTo>
                    <a:pt x="1433567" y="14130"/>
                  </a:lnTo>
                  <a:lnTo>
                    <a:pt x="1479323" y="21944"/>
                  </a:lnTo>
                  <a:lnTo>
                    <a:pt x="1524495" y="31406"/>
                  </a:lnTo>
                  <a:lnTo>
                    <a:pt x="1569051" y="42484"/>
                  </a:lnTo>
                  <a:lnTo>
                    <a:pt x="1612959" y="55145"/>
                  </a:lnTo>
                  <a:lnTo>
                    <a:pt x="1656186" y="69358"/>
                  </a:lnTo>
                  <a:lnTo>
                    <a:pt x="1698701" y="85090"/>
                  </a:lnTo>
                  <a:lnTo>
                    <a:pt x="1740470" y="102309"/>
                  </a:lnTo>
                  <a:lnTo>
                    <a:pt x="1781462" y="120982"/>
                  </a:lnTo>
                  <a:lnTo>
                    <a:pt x="1821645" y="141077"/>
                  </a:lnTo>
                  <a:lnTo>
                    <a:pt x="1860986" y="162563"/>
                  </a:lnTo>
                  <a:lnTo>
                    <a:pt x="1899452" y="185406"/>
                  </a:lnTo>
                  <a:lnTo>
                    <a:pt x="1937013" y="209575"/>
                  </a:lnTo>
                  <a:lnTo>
                    <a:pt x="1973634" y="235037"/>
                  </a:lnTo>
                  <a:lnTo>
                    <a:pt x="2009285" y="261761"/>
                  </a:lnTo>
                  <a:lnTo>
                    <a:pt x="2043933" y="289713"/>
                  </a:lnTo>
                  <a:lnTo>
                    <a:pt x="2077546" y="318862"/>
                  </a:lnTo>
                  <a:lnTo>
                    <a:pt x="2110090" y="349175"/>
                  </a:lnTo>
                  <a:lnTo>
                    <a:pt x="2141536" y="380620"/>
                  </a:lnTo>
                  <a:lnTo>
                    <a:pt x="2171849" y="413165"/>
                  </a:lnTo>
                  <a:lnTo>
                    <a:pt x="2200997" y="446777"/>
                  </a:lnTo>
                  <a:lnTo>
                    <a:pt x="2228949" y="481425"/>
                  </a:lnTo>
                  <a:lnTo>
                    <a:pt x="2255673" y="517076"/>
                  </a:lnTo>
                  <a:lnTo>
                    <a:pt x="2281135" y="553698"/>
                  </a:lnTo>
                  <a:lnTo>
                    <a:pt x="2305304" y="591258"/>
                  </a:lnTo>
                  <a:lnTo>
                    <a:pt x="2328147" y="629725"/>
                  </a:lnTo>
                  <a:lnTo>
                    <a:pt x="2349633" y="669065"/>
                  </a:lnTo>
                  <a:lnTo>
                    <a:pt x="2369729" y="709248"/>
                  </a:lnTo>
                  <a:lnTo>
                    <a:pt x="2388402" y="750240"/>
                  </a:lnTo>
                  <a:lnTo>
                    <a:pt x="2405620" y="792009"/>
                  </a:lnTo>
                  <a:lnTo>
                    <a:pt x="2421352" y="834524"/>
                  </a:lnTo>
                  <a:lnTo>
                    <a:pt x="2435565" y="877751"/>
                  </a:lnTo>
                  <a:lnTo>
                    <a:pt x="2448226" y="921659"/>
                  </a:lnTo>
                  <a:lnTo>
                    <a:pt x="2459304" y="966215"/>
                  </a:lnTo>
                  <a:lnTo>
                    <a:pt x="2468766" y="1011388"/>
                  </a:lnTo>
                  <a:lnTo>
                    <a:pt x="2476580" y="1057144"/>
                  </a:lnTo>
                  <a:lnTo>
                    <a:pt x="2482714" y="1103451"/>
                  </a:lnTo>
                  <a:lnTo>
                    <a:pt x="2487135" y="1150278"/>
                  </a:lnTo>
                  <a:lnTo>
                    <a:pt x="2489812" y="1197593"/>
                  </a:lnTo>
                  <a:lnTo>
                    <a:pt x="2490711" y="1245361"/>
                  </a:lnTo>
                  <a:close/>
                </a:path>
              </a:pathLst>
            </a:custGeom>
            <a:ln w="2829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0808" y="10473207"/>
              <a:ext cx="358228" cy="11391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0723" y="10477961"/>
              <a:ext cx="82880" cy="10380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93360" y="10473690"/>
              <a:ext cx="223575" cy="11172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8644" y="10479426"/>
              <a:ext cx="93954" cy="10331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67921" y="10476498"/>
              <a:ext cx="79336" cy="10855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6512" y="10469694"/>
              <a:ext cx="236510" cy="11755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32762" y="10476498"/>
              <a:ext cx="79336" cy="10855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107908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D416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107908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220582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EA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220582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33295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13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333295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445969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B91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45969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558682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DB3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558682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671356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189C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671356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784069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FB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784069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896743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911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896743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09456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16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009456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122130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CC1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122130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234843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EA9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234843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347530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CA8E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347530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460217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3E7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460217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572917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0B6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572917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685604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2E9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685604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798304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87" y="234035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004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798304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87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87" y="0"/>
                  </a:lnTo>
                  <a:lnTo>
                    <a:pt x="112687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910991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0"/>
                  </a:moveTo>
                  <a:lnTo>
                    <a:pt x="0" y="0"/>
                  </a:lnTo>
                  <a:lnTo>
                    <a:pt x="0" y="234035"/>
                  </a:lnTo>
                  <a:lnTo>
                    <a:pt x="112699" y="234035"/>
                  </a:lnTo>
                  <a:lnTo>
                    <a:pt x="112699" y="0"/>
                  </a:lnTo>
                  <a:close/>
                </a:path>
              </a:pathLst>
            </a:custGeom>
            <a:solidFill>
              <a:srgbClr val="143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910991" y="11045444"/>
              <a:ext cx="113030" cy="234315"/>
            </a:xfrm>
            <a:custGeom>
              <a:avLst/>
              <a:gdLst/>
              <a:ahLst/>
              <a:cxnLst/>
              <a:rect l="l" t="t" r="r" b="b"/>
              <a:pathLst>
                <a:path w="113029" h="234315">
                  <a:moveTo>
                    <a:pt x="112699" y="234035"/>
                  </a:moveTo>
                  <a:lnTo>
                    <a:pt x="0" y="234035"/>
                  </a:lnTo>
                  <a:lnTo>
                    <a:pt x="0" y="0"/>
                  </a:lnTo>
                  <a:lnTo>
                    <a:pt x="112699" y="0"/>
                  </a:lnTo>
                  <a:lnTo>
                    <a:pt x="112699" y="234035"/>
                  </a:lnTo>
                  <a:close/>
                </a:path>
              </a:pathLst>
            </a:custGeom>
            <a:ln w="83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027991" y="10122162"/>
              <a:ext cx="2075814" cy="2075814"/>
            </a:xfrm>
            <a:custGeom>
              <a:avLst/>
              <a:gdLst/>
              <a:ahLst/>
              <a:cxnLst/>
              <a:rect l="l" t="t" r="r" b="b"/>
              <a:pathLst>
                <a:path w="2075815" h="2075815">
                  <a:moveTo>
                    <a:pt x="2075599" y="1037793"/>
                  </a:moveTo>
                  <a:lnTo>
                    <a:pt x="2074531" y="1085297"/>
                  </a:lnTo>
                  <a:lnTo>
                    <a:pt x="2071357" y="1132254"/>
                  </a:lnTo>
                  <a:lnTo>
                    <a:pt x="2066125" y="1178616"/>
                  </a:lnTo>
                  <a:lnTo>
                    <a:pt x="2058878" y="1224339"/>
                  </a:lnTo>
                  <a:lnTo>
                    <a:pt x="2049664" y="1269376"/>
                  </a:lnTo>
                  <a:lnTo>
                    <a:pt x="2038527" y="1313681"/>
                  </a:lnTo>
                  <a:lnTo>
                    <a:pt x="2025514" y="1357210"/>
                  </a:lnTo>
                  <a:lnTo>
                    <a:pt x="2010671" y="1399915"/>
                  </a:lnTo>
                  <a:lnTo>
                    <a:pt x="1994043" y="1441751"/>
                  </a:lnTo>
                  <a:lnTo>
                    <a:pt x="1975676" y="1482673"/>
                  </a:lnTo>
                  <a:lnTo>
                    <a:pt x="1955616" y="1522634"/>
                  </a:lnTo>
                  <a:lnTo>
                    <a:pt x="1933908" y="1561590"/>
                  </a:lnTo>
                  <a:lnTo>
                    <a:pt x="1910599" y="1599493"/>
                  </a:lnTo>
                  <a:lnTo>
                    <a:pt x="1885734" y="1636298"/>
                  </a:lnTo>
                  <a:lnTo>
                    <a:pt x="1859359" y="1671960"/>
                  </a:lnTo>
                  <a:lnTo>
                    <a:pt x="1831521" y="1706432"/>
                  </a:lnTo>
                  <a:lnTo>
                    <a:pt x="1802263" y="1739669"/>
                  </a:lnTo>
                  <a:lnTo>
                    <a:pt x="1771634" y="1771626"/>
                  </a:lnTo>
                  <a:lnTo>
                    <a:pt x="1739677" y="1802255"/>
                  </a:lnTo>
                  <a:lnTo>
                    <a:pt x="1706440" y="1831512"/>
                  </a:lnTo>
                  <a:lnTo>
                    <a:pt x="1671967" y="1859351"/>
                  </a:lnTo>
                  <a:lnTo>
                    <a:pt x="1636305" y="1885725"/>
                  </a:lnTo>
                  <a:lnTo>
                    <a:pt x="1599500" y="1910589"/>
                  </a:lnTo>
                  <a:lnTo>
                    <a:pt x="1561597" y="1933898"/>
                  </a:lnTo>
                  <a:lnTo>
                    <a:pt x="1522642" y="1955605"/>
                  </a:lnTo>
                  <a:lnTo>
                    <a:pt x="1482680" y="1975665"/>
                  </a:lnTo>
                  <a:lnTo>
                    <a:pt x="1441759" y="1994032"/>
                  </a:lnTo>
                  <a:lnTo>
                    <a:pt x="1399923" y="2010660"/>
                  </a:lnTo>
                  <a:lnTo>
                    <a:pt x="1357218" y="2025503"/>
                  </a:lnTo>
                  <a:lnTo>
                    <a:pt x="1313690" y="2038515"/>
                  </a:lnTo>
                  <a:lnTo>
                    <a:pt x="1269385" y="2049652"/>
                  </a:lnTo>
                  <a:lnTo>
                    <a:pt x="1224348" y="2058866"/>
                  </a:lnTo>
                  <a:lnTo>
                    <a:pt x="1178626" y="2066112"/>
                  </a:lnTo>
                  <a:lnTo>
                    <a:pt x="1132265" y="2071345"/>
                  </a:lnTo>
                  <a:lnTo>
                    <a:pt x="1085309" y="2074518"/>
                  </a:lnTo>
                  <a:lnTo>
                    <a:pt x="1037805" y="2075586"/>
                  </a:lnTo>
                  <a:lnTo>
                    <a:pt x="990301" y="2074518"/>
                  </a:lnTo>
                  <a:lnTo>
                    <a:pt x="943344" y="2071345"/>
                  </a:lnTo>
                  <a:lnTo>
                    <a:pt x="896981" y="2066112"/>
                  </a:lnTo>
                  <a:lnTo>
                    <a:pt x="851259" y="2058866"/>
                  </a:lnTo>
                  <a:lnTo>
                    <a:pt x="806221" y="2049652"/>
                  </a:lnTo>
                  <a:lnTo>
                    <a:pt x="761916" y="2038515"/>
                  </a:lnTo>
                  <a:lnTo>
                    <a:pt x="718387" y="2025503"/>
                  </a:lnTo>
                  <a:lnTo>
                    <a:pt x="675682" y="2010660"/>
                  </a:lnTo>
                  <a:lnTo>
                    <a:pt x="633845" y="1994032"/>
                  </a:lnTo>
                  <a:lnTo>
                    <a:pt x="592923" y="1975665"/>
                  </a:lnTo>
                  <a:lnTo>
                    <a:pt x="552961" y="1955605"/>
                  </a:lnTo>
                  <a:lnTo>
                    <a:pt x="514005" y="1933898"/>
                  </a:lnTo>
                  <a:lnTo>
                    <a:pt x="476102" y="1910589"/>
                  </a:lnTo>
                  <a:lnTo>
                    <a:pt x="439296" y="1885725"/>
                  </a:lnTo>
                  <a:lnTo>
                    <a:pt x="403633" y="1859351"/>
                  </a:lnTo>
                  <a:lnTo>
                    <a:pt x="369161" y="1831512"/>
                  </a:lnTo>
                  <a:lnTo>
                    <a:pt x="335923" y="1802255"/>
                  </a:lnTo>
                  <a:lnTo>
                    <a:pt x="303966" y="1771626"/>
                  </a:lnTo>
                  <a:lnTo>
                    <a:pt x="273336" y="1739669"/>
                  </a:lnTo>
                  <a:lnTo>
                    <a:pt x="244079" y="1706432"/>
                  </a:lnTo>
                  <a:lnTo>
                    <a:pt x="216240" y="1671960"/>
                  </a:lnTo>
                  <a:lnTo>
                    <a:pt x="189865" y="1636298"/>
                  </a:lnTo>
                  <a:lnTo>
                    <a:pt x="165000" y="1599493"/>
                  </a:lnTo>
                  <a:lnTo>
                    <a:pt x="141691" y="1561590"/>
                  </a:lnTo>
                  <a:lnTo>
                    <a:pt x="119983" y="1522634"/>
                  </a:lnTo>
                  <a:lnTo>
                    <a:pt x="99923" y="1482673"/>
                  </a:lnTo>
                  <a:lnTo>
                    <a:pt x="81556" y="1441751"/>
                  </a:lnTo>
                  <a:lnTo>
                    <a:pt x="64927" y="1399915"/>
                  </a:lnTo>
                  <a:lnTo>
                    <a:pt x="50084" y="1357210"/>
                  </a:lnTo>
                  <a:lnTo>
                    <a:pt x="37071" y="1313681"/>
                  </a:lnTo>
                  <a:lnTo>
                    <a:pt x="25934" y="1269376"/>
                  </a:lnTo>
                  <a:lnTo>
                    <a:pt x="16720" y="1224339"/>
                  </a:lnTo>
                  <a:lnTo>
                    <a:pt x="9473" y="1178616"/>
                  </a:lnTo>
                  <a:lnTo>
                    <a:pt x="4241" y="1132254"/>
                  </a:lnTo>
                  <a:lnTo>
                    <a:pt x="1067" y="1085297"/>
                  </a:lnTo>
                  <a:lnTo>
                    <a:pt x="0" y="1037793"/>
                  </a:lnTo>
                  <a:lnTo>
                    <a:pt x="1067" y="990288"/>
                  </a:lnTo>
                  <a:lnTo>
                    <a:pt x="4241" y="943331"/>
                  </a:lnTo>
                  <a:lnTo>
                    <a:pt x="9473" y="896969"/>
                  </a:lnTo>
                  <a:lnTo>
                    <a:pt x="16720" y="851246"/>
                  </a:lnTo>
                  <a:lnTo>
                    <a:pt x="25934" y="806209"/>
                  </a:lnTo>
                  <a:lnTo>
                    <a:pt x="37071" y="761904"/>
                  </a:lnTo>
                  <a:lnTo>
                    <a:pt x="50084" y="718376"/>
                  </a:lnTo>
                  <a:lnTo>
                    <a:pt x="64927" y="675670"/>
                  </a:lnTo>
                  <a:lnTo>
                    <a:pt x="81556" y="633834"/>
                  </a:lnTo>
                  <a:lnTo>
                    <a:pt x="99923" y="592912"/>
                  </a:lnTo>
                  <a:lnTo>
                    <a:pt x="119983" y="552951"/>
                  </a:lnTo>
                  <a:lnTo>
                    <a:pt x="141691" y="513996"/>
                  </a:lnTo>
                  <a:lnTo>
                    <a:pt x="165000" y="476093"/>
                  </a:lnTo>
                  <a:lnTo>
                    <a:pt x="189865" y="439287"/>
                  </a:lnTo>
                  <a:lnTo>
                    <a:pt x="216240" y="403626"/>
                  </a:lnTo>
                  <a:lnTo>
                    <a:pt x="244079" y="369153"/>
                  </a:lnTo>
                  <a:lnTo>
                    <a:pt x="273336" y="335916"/>
                  </a:lnTo>
                  <a:lnTo>
                    <a:pt x="303966" y="303960"/>
                  </a:lnTo>
                  <a:lnTo>
                    <a:pt x="335923" y="273330"/>
                  </a:lnTo>
                  <a:lnTo>
                    <a:pt x="369161" y="244073"/>
                  </a:lnTo>
                  <a:lnTo>
                    <a:pt x="403633" y="216235"/>
                  </a:lnTo>
                  <a:lnTo>
                    <a:pt x="439296" y="189860"/>
                  </a:lnTo>
                  <a:lnTo>
                    <a:pt x="476102" y="164996"/>
                  </a:lnTo>
                  <a:lnTo>
                    <a:pt x="514005" y="141687"/>
                  </a:lnTo>
                  <a:lnTo>
                    <a:pt x="552961" y="119980"/>
                  </a:lnTo>
                  <a:lnTo>
                    <a:pt x="592923" y="99920"/>
                  </a:lnTo>
                  <a:lnTo>
                    <a:pt x="633845" y="81554"/>
                  </a:lnTo>
                  <a:lnTo>
                    <a:pt x="675682" y="64926"/>
                  </a:lnTo>
                  <a:lnTo>
                    <a:pt x="718387" y="50083"/>
                  </a:lnTo>
                  <a:lnTo>
                    <a:pt x="761916" y="37070"/>
                  </a:lnTo>
                  <a:lnTo>
                    <a:pt x="806221" y="25934"/>
                  </a:lnTo>
                  <a:lnTo>
                    <a:pt x="851259" y="16720"/>
                  </a:lnTo>
                  <a:lnTo>
                    <a:pt x="896981" y="9473"/>
                  </a:lnTo>
                  <a:lnTo>
                    <a:pt x="943344" y="4241"/>
                  </a:lnTo>
                  <a:lnTo>
                    <a:pt x="990301" y="1067"/>
                  </a:lnTo>
                  <a:lnTo>
                    <a:pt x="1037805" y="0"/>
                  </a:lnTo>
                  <a:lnTo>
                    <a:pt x="1085309" y="1067"/>
                  </a:lnTo>
                  <a:lnTo>
                    <a:pt x="1132265" y="4241"/>
                  </a:lnTo>
                  <a:lnTo>
                    <a:pt x="1178626" y="9473"/>
                  </a:lnTo>
                  <a:lnTo>
                    <a:pt x="1224348" y="16720"/>
                  </a:lnTo>
                  <a:lnTo>
                    <a:pt x="1269385" y="25934"/>
                  </a:lnTo>
                  <a:lnTo>
                    <a:pt x="1313690" y="37070"/>
                  </a:lnTo>
                  <a:lnTo>
                    <a:pt x="1357218" y="50083"/>
                  </a:lnTo>
                  <a:lnTo>
                    <a:pt x="1399923" y="64926"/>
                  </a:lnTo>
                  <a:lnTo>
                    <a:pt x="1441759" y="81554"/>
                  </a:lnTo>
                  <a:lnTo>
                    <a:pt x="1482680" y="99920"/>
                  </a:lnTo>
                  <a:lnTo>
                    <a:pt x="1522642" y="119980"/>
                  </a:lnTo>
                  <a:lnTo>
                    <a:pt x="1561597" y="141687"/>
                  </a:lnTo>
                  <a:lnTo>
                    <a:pt x="1599500" y="164996"/>
                  </a:lnTo>
                  <a:lnTo>
                    <a:pt x="1636305" y="189860"/>
                  </a:lnTo>
                  <a:lnTo>
                    <a:pt x="1671967" y="216235"/>
                  </a:lnTo>
                  <a:lnTo>
                    <a:pt x="1706440" y="244073"/>
                  </a:lnTo>
                  <a:lnTo>
                    <a:pt x="1739677" y="273330"/>
                  </a:lnTo>
                  <a:lnTo>
                    <a:pt x="1771634" y="303960"/>
                  </a:lnTo>
                  <a:lnTo>
                    <a:pt x="1802263" y="335916"/>
                  </a:lnTo>
                  <a:lnTo>
                    <a:pt x="1831521" y="369153"/>
                  </a:lnTo>
                  <a:lnTo>
                    <a:pt x="1859359" y="403626"/>
                  </a:lnTo>
                  <a:lnTo>
                    <a:pt x="1885734" y="439287"/>
                  </a:lnTo>
                  <a:lnTo>
                    <a:pt x="1910599" y="476093"/>
                  </a:lnTo>
                  <a:lnTo>
                    <a:pt x="1933908" y="513996"/>
                  </a:lnTo>
                  <a:lnTo>
                    <a:pt x="1955616" y="552951"/>
                  </a:lnTo>
                  <a:lnTo>
                    <a:pt x="1975676" y="592912"/>
                  </a:lnTo>
                  <a:lnTo>
                    <a:pt x="1994043" y="633834"/>
                  </a:lnTo>
                  <a:lnTo>
                    <a:pt x="2010671" y="675670"/>
                  </a:lnTo>
                  <a:lnTo>
                    <a:pt x="2025514" y="718376"/>
                  </a:lnTo>
                  <a:lnTo>
                    <a:pt x="2038527" y="761904"/>
                  </a:lnTo>
                  <a:lnTo>
                    <a:pt x="2049664" y="806209"/>
                  </a:lnTo>
                  <a:lnTo>
                    <a:pt x="2058878" y="851246"/>
                  </a:lnTo>
                  <a:lnTo>
                    <a:pt x="2066125" y="896969"/>
                  </a:lnTo>
                  <a:lnTo>
                    <a:pt x="2071357" y="943331"/>
                  </a:lnTo>
                  <a:lnTo>
                    <a:pt x="2074531" y="990288"/>
                  </a:lnTo>
                  <a:lnTo>
                    <a:pt x="2075599" y="1037793"/>
                  </a:lnTo>
                  <a:close/>
                </a:path>
              </a:pathLst>
            </a:custGeom>
            <a:ln w="9436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499919" y="10639641"/>
              <a:ext cx="889000" cy="326390"/>
            </a:xfrm>
            <a:custGeom>
              <a:avLst/>
              <a:gdLst/>
              <a:ahLst/>
              <a:cxnLst/>
              <a:rect l="l" t="t" r="r" b="b"/>
              <a:pathLst>
                <a:path w="889000" h="326390">
                  <a:moveTo>
                    <a:pt x="258457" y="219583"/>
                  </a:moveTo>
                  <a:lnTo>
                    <a:pt x="250317" y="180162"/>
                  </a:lnTo>
                  <a:lnTo>
                    <a:pt x="196380" y="137401"/>
                  </a:lnTo>
                  <a:lnTo>
                    <a:pt x="158089" y="124510"/>
                  </a:lnTo>
                  <a:lnTo>
                    <a:pt x="121691" y="112636"/>
                  </a:lnTo>
                  <a:lnTo>
                    <a:pt x="102298" y="104800"/>
                  </a:lnTo>
                  <a:lnTo>
                    <a:pt x="94576" y="98513"/>
                  </a:lnTo>
                  <a:lnTo>
                    <a:pt x="93192" y="91313"/>
                  </a:lnTo>
                  <a:lnTo>
                    <a:pt x="96672" y="81635"/>
                  </a:lnTo>
                  <a:lnTo>
                    <a:pt x="105219" y="76174"/>
                  </a:lnTo>
                  <a:lnTo>
                    <a:pt x="115951" y="73748"/>
                  </a:lnTo>
                  <a:lnTo>
                    <a:pt x="126022" y="73202"/>
                  </a:lnTo>
                  <a:lnTo>
                    <a:pt x="139573" y="74155"/>
                  </a:lnTo>
                  <a:lnTo>
                    <a:pt x="150456" y="77774"/>
                  </a:lnTo>
                  <a:lnTo>
                    <a:pt x="158076" y="85128"/>
                  </a:lnTo>
                  <a:lnTo>
                    <a:pt x="161874" y="97345"/>
                  </a:lnTo>
                  <a:lnTo>
                    <a:pt x="249389" y="97345"/>
                  </a:lnTo>
                  <a:lnTo>
                    <a:pt x="230822" y="45046"/>
                  </a:lnTo>
                  <a:lnTo>
                    <a:pt x="197332" y="15709"/>
                  </a:lnTo>
                  <a:lnTo>
                    <a:pt x="159308" y="2844"/>
                  </a:lnTo>
                  <a:lnTo>
                    <a:pt x="127152" y="0"/>
                  </a:lnTo>
                  <a:lnTo>
                    <a:pt x="76377" y="7302"/>
                  </a:lnTo>
                  <a:lnTo>
                    <a:pt x="37871" y="27825"/>
                  </a:lnTo>
                  <a:lnTo>
                    <a:pt x="13449" y="59524"/>
                  </a:lnTo>
                  <a:lnTo>
                    <a:pt x="4902" y="100368"/>
                  </a:lnTo>
                  <a:lnTo>
                    <a:pt x="12801" y="138658"/>
                  </a:lnTo>
                  <a:lnTo>
                    <a:pt x="35001" y="165023"/>
                  </a:lnTo>
                  <a:lnTo>
                    <a:pt x="69215" y="183400"/>
                  </a:lnTo>
                  <a:lnTo>
                    <a:pt x="113195" y="197713"/>
                  </a:lnTo>
                  <a:lnTo>
                    <a:pt x="144056" y="207479"/>
                  </a:lnTo>
                  <a:lnTo>
                    <a:pt x="161201" y="215823"/>
                  </a:lnTo>
                  <a:lnTo>
                    <a:pt x="168592" y="223608"/>
                  </a:lnTo>
                  <a:lnTo>
                    <a:pt x="170167" y="231673"/>
                  </a:lnTo>
                  <a:lnTo>
                    <a:pt x="167246" y="241871"/>
                  </a:lnTo>
                  <a:lnTo>
                    <a:pt x="158991" y="248500"/>
                  </a:lnTo>
                  <a:lnTo>
                    <a:pt x="146126" y="252095"/>
                  </a:lnTo>
                  <a:lnTo>
                    <a:pt x="129413" y="253174"/>
                  </a:lnTo>
                  <a:lnTo>
                    <a:pt x="112953" y="251752"/>
                  </a:lnTo>
                  <a:lnTo>
                    <a:pt x="100406" y="246849"/>
                  </a:lnTo>
                  <a:lnTo>
                    <a:pt x="91897" y="237566"/>
                  </a:lnTo>
                  <a:lnTo>
                    <a:pt x="87528" y="222986"/>
                  </a:lnTo>
                  <a:lnTo>
                    <a:pt x="0" y="222986"/>
                  </a:lnTo>
                  <a:lnTo>
                    <a:pt x="18783" y="277279"/>
                  </a:lnTo>
                  <a:lnTo>
                    <a:pt x="52590" y="308444"/>
                  </a:lnTo>
                  <a:lnTo>
                    <a:pt x="92265" y="322618"/>
                  </a:lnTo>
                  <a:lnTo>
                    <a:pt x="128651" y="325983"/>
                  </a:lnTo>
                  <a:lnTo>
                    <a:pt x="191122" y="315620"/>
                  </a:lnTo>
                  <a:lnTo>
                    <a:pt x="231051" y="289483"/>
                  </a:lnTo>
                  <a:lnTo>
                    <a:pt x="252234" y="254990"/>
                  </a:lnTo>
                  <a:lnTo>
                    <a:pt x="258457" y="219583"/>
                  </a:lnTo>
                  <a:close/>
                </a:path>
                <a:path w="889000" h="326390">
                  <a:moveTo>
                    <a:pt x="567029" y="166395"/>
                  </a:moveTo>
                  <a:lnTo>
                    <a:pt x="563384" y="122351"/>
                  </a:lnTo>
                  <a:lnTo>
                    <a:pt x="551980" y="84086"/>
                  </a:lnTo>
                  <a:lnTo>
                    <a:pt x="502983" y="28854"/>
                  </a:lnTo>
                  <a:lnTo>
                    <a:pt x="478751" y="19570"/>
                  </a:lnTo>
                  <a:lnTo>
                    <a:pt x="478751" y="161480"/>
                  </a:lnTo>
                  <a:lnTo>
                    <a:pt x="477901" y="178473"/>
                  </a:lnTo>
                  <a:lnTo>
                    <a:pt x="471919" y="207378"/>
                  </a:lnTo>
                  <a:lnTo>
                    <a:pt x="455676" y="234657"/>
                  </a:lnTo>
                  <a:lnTo>
                    <a:pt x="424040" y="246761"/>
                  </a:lnTo>
                  <a:lnTo>
                    <a:pt x="379133" y="246761"/>
                  </a:lnTo>
                  <a:lnTo>
                    <a:pt x="379133" y="79235"/>
                  </a:lnTo>
                  <a:lnTo>
                    <a:pt x="424040" y="79235"/>
                  </a:lnTo>
                  <a:lnTo>
                    <a:pt x="448513" y="85725"/>
                  </a:lnTo>
                  <a:lnTo>
                    <a:pt x="465543" y="103378"/>
                  </a:lnTo>
                  <a:lnTo>
                    <a:pt x="475513" y="129540"/>
                  </a:lnTo>
                  <a:lnTo>
                    <a:pt x="478751" y="161480"/>
                  </a:lnTo>
                  <a:lnTo>
                    <a:pt x="478751" y="19570"/>
                  </a:lnTo>
                  <a:lnTo>
                    <a:pt x="463943" y="13881"/>
                  </a:lnTo>
                  <a:lnTo>
                    <a:pt x="414235" y="8674"/>
                  </a:lnTo>
                  <a:lnTo>
                    <a:pt x="293497" y="8674"/>
                  </a:lnTo>
                  <a:lnTo>
                    <a:pt x="293497" y="317690"/>
                  </a:lnTo>
                  <a:lnTo>
                    <a:pt x="414235" y="317690"/>
                  </a:lnTo>
                  <a:lnTo>
                    <a:pt x="454113" y="314921"/>
                  </a:lnTo>
                  <a:lnTo>
                    <a:pt x="521474" y="287604"/>
                  </a:lnTo>
                  <a:lnTo>
                    <a:pt x="550773" y="246761"/>
                  </a:lnTo>
                  <a:lnTo>
                    <a:pt x="561428" y="219786"/>
                  </a:lnTo>
                  <a:lnTo>
                    <a:pt x="567029" y="166395"/>
                  </a:lnTo>
                  <a:close/>
                </a:path>
                <a:path w="889000" h="326390">
                  <a:moveTo>
                    <a:pt x="888453" y="150545"/>
                  </a:moveTo>
                  <a:lnTo>
                    <a:pt x="756399" y="150545"/>
                  </a:lnTo>
                  <a:lnTo>
                    <a:pt x="756399" y="211289"/>
                  </a:lnTo>
                  <a:lnTo>
                    <a:pt x="806196" y="211289"/>
                  </a:lnTo>
                  <a:lnTo>
                    <a:pt x="794537" y="235026"/>
                  </a:lnTo>
                  <a:lnTo>
                    <a:pt x="779741" y="247510"/>
                  </a:lnTo>
                  <a:lnTo>
                    <a:pt x="764019" y="252361"/>
                  </a:lnTo>
                  <a:lnTo>
                    <a:pt x="749604" y="253174"/>
                  </a:lnTo>
                  <a:lnTo>
                    <a:pt x="731316" y="251853"/>
                  </a:lnTo>
                  <a:lnTo>
                    <a:pt x="707999" y="242557"/>
                  </a:lnTo>
                  <a:lnTo>
                    <a:pt x="687946" y="217360"/>
                  </a:lnTo>
                  <a:lnTo>
                    <a:pt x="679424" y="168275"/>
                  </a:lnTo>
                  <a:lnTo>
                    <a:pt x="684034" y="122859"/>
                  </a:lnTo>
                  <a:lnTo>
                    <a:pt x="697064" y="93573"/>
                  </a:lnTo>
                  <a:lnTo>
                    <a:pt x="717308" y="77876"/>
                  </a:lnTo>
                  <a:lnTo>
                    <a:pt x="743572" y="73202"/>
                  </a:lnTo>
                  <a:lnTo>
                    <a:pt x="761987" y="74371"/>
                  </a:lnTo>
                  <a:lnTo>
                    <a:pt x="779132" y="79705"/>
                  </a:lnTo>
                  <a:lnTo>
                    <a:pt x="793013" y="91986"/>
                  </a:lnTo>
                  <a:lnTo>
                    <a:pt x="801674" y="113944"/>
                  </a:lnTo>
                  <a:lnTo>
                    <a:pt x="885050" y="113944"/>
                  </a:lnTo>
                  <a:lnTo>
                    <a:pt x="866368" y="64389"/>
                  </a:lnTo>
                  <a:lnTo>
                    <a:pt x="841997" y="33807"/>
                  </a:lnTo>
                  <a:lnTo>
                    <a:pt x="802779" y="9753"/>
                  </a:lnTo>
                  <a:lnTo>
                    <a:pt x="745083" y="0"/>
                  </a:lnTo>
                  <a:lnTo>
                    <a:pt x="706031" y="4457"/>
                  </a:lnTo>
                  <a:lnTo>
                    <a:pt x="669785" y="17957"/>
                  </a:lnTo>
                  <a:lnTo>
                    <a:pt x="638251" y="40652"/>
                  </a:lnTo>
                  <a:lnTo>
                    <a:pt x="613359" y="72720"/>
                  </a:lnTo>
                  <a:lnTo>
                    <a:pt x="597014" y="114325"/>
                  </a:lnTo>
                  <a:lnTo>
                    <a:pt x="591146" y="165633"/>
                  </a:lnTo>
                  <a:lnTo>
                    <a:pt x="596620" y="214617"/>
                  </a:lnTo>
                  <a:lnTo>
                    <a:pt x="613397" y="258419"/>
                  </a:lnTo>
                  <a:lnTo>
                    <a:pt x="641997" y="293776"/>
                  </a:lnTo>
                  <a:lnTo>
                    <a:pt x="682942" y="317385"/>
                  </a:lnTo>
                  <a:lnTo>
                    <a:pt x="736777" y="325983"/>
                  </a:lnTo>
                  <a:lnTo>
                    <a:pt x="774230" y="321856"/>
                  </a:lnTo>
                  <a:lnTo>
                    <a:pt x="800404" y="311886"/>
                  </a:lnTo>
                  <a:lnTo>
                    <a:pt x="817587" y="299720"/>
                  </a:lnTo>
                  <a:lnTo>
                    <a:pt x="828090" y="289013"/>
                  </a:lnTo>
                  <a:lnTo>
                    <a:pt x="831481" y="317690"/>
                  </a:lnTo>
                  <a:lnTo>
                    <a:pt x="888453" y="317690"/>
                  </a:lnTo>
                  <a:lnTo>
                    <a:pt x="888453" y="15054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15860" y="10723387"/>
              <a:ext cx="221856" cy="24223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8853399" y="11721046"/>
              <a:ext cx="426720" cy="393700"/>
            </a:xfrm>
            <a:custGeom>
              <a:avLst/>
              <a:gdLst/>
              <a:ahLst/>
              <a:cxnLst/>
              <a:rect l="l" t="t" r="r" b="b"/>
              <a:pathLst>
                <a:path w="426720" h="393700">
                  <a:moveTo>
                    <a:pt x="426161" y="360260"/>
                  </a:moveTo>
                  <a:lnTo>
                    <a:pt x="425348" y="357924"/>
                  </a:lnTo>
                  <a:lnTo>
                    <a:pt x="406946" y="345211"/>
                  </a:lnTo>
                  <a:lnTo>
                    <a:pt x="334645" y="289039"/>
                  </a:lnTo>
                  <a:lnTo>
                    <a:pt x="299085" y="261010"/>
                  </a:lnTo>
                  <a:lnTo>
                    <a:pt x="275539" y="243230"/>
                  </a:lnTo>
                  <a:lnTo>
                    <a:pt x="254228" y="226275"/>
                  </a:lnTo>
                  <a:lnTo>
                    <a:pt x="244144" y="218071"/>
                  </a:lnTo>
                  <a:lnTo>
                    <a:pt x="234315" y="209562"/>
                  </a:lnTo>
                  <a:lnTo>
                    <a:pt x="227215" y="202742"/>
                  </a:lnTo>
                  <a:lnTo>
                    <a:pt x="236080" y="194627"/>
                  </a:lnTo>
                  <a:lnTo>
                    <a:pt x="238607" y="191973"/>
                  </a:lnTo>
                  <a:lnTo>
                    <a:pt x="257683" y="173494"/>
                  </a:lnTo>
                  <a:lnTo>
                    <a:pt x="266128" y="165747"/>
                  </a:lnTo>
                  <a:lnTo>
                    <a:pt x="280758" y="153555"/>
                  </a:lnTo>
                  <a:lnTo>
                    <a:pt x="287769" y="152323"/>
                  </a:lnTo>
                  <a:lnTo>
                    <a:pt x="299453" y="156781"/>
                  </a:lnTo>
                  <a:lnTo>
                    <a:pt x="312877" y="159867"/>
                  </a:lnTo>
                  <a:lnTo>
                    <a:pt x="367842" y="109969"/>
                  </a:lnTo>
                  <a:lnTo>
                    <a:pt x="403275" y="68275"/>
                  </a:lnTo>
                  <a:lnTo>
                    <a:pt x="422732" y="41516"/>
                  </a:lnTo>
                  <a:lnTo>
                    <a:pt x="419468" y="38404"/>
                  </a:lnTo>
                  <a:lnTo>
                    <a:pt x="417868" y="39497"/>
                  </a:lnTo>
                  <a:lnTo>
                    <a:pt x="405295" y="49555"/>
                  </a:lnTo>
                  <a:lnTo>
                    <a:pt x="394982" y="59309"/>
                  </a:lnTo>
                  <a:lnTo>
                    <a:pt x="350405" y="104851"/>
                  </a:lnTo>
                  <a:lnTo>
                    <a:pt x="340144" y="114427"/>
                  </a:lnTo>
                  <a:lnTo>
                    <a:pt x="338569" y="115265"/>
                  </a:lnTo>
                  <a:lnTo>
                    <a:pt x="334340" y="111455"/>
                  </a:lnTo>
                  <a:lnTo>
                    <a:pt x="334899" y="109588"/>
                  </a:lnTo>
                  <a:lnTo>
                    <a:pt x="341934" y="101714"/>
                  </a:lnTo>
                  <a:lnTo>
                    <a:pt x="358025" y="85940"/>
                  </a:lnTo>
                  <a:lnTo>
                    <a:pt x="370941" y="72732"/>
                  </a:lnTo>
                  <a:lnTo>
                    <a:pt x="383603" y="59283"/>
                  </a:lnTo>
                  <a:lnTo>
                    <a:pt x="404672" y="35902"/>
                  </a:lnTo>
                  <a:lnTo>
                    <a:pt x="411111" y="28155"/>
                  </a:lnTo>
                  <a:lnTo>
                    <a:pt x="407885" y="25463"/>
                  </a:lnTo>
                  <a:lnTo>
                    <a:pt x="406514" y="26492"/>
                  </a:lnTo>
                  <a:lnTo>
                    <a:pt x="400596" y="31915"/>
                  </a:lnTo>
                  <a:lnTo>
                    <a:pt x="395173" y="35534"/>
                  </a:lnTo>
                  <a:lnTo>
                    <a:pt x="331152" y="95059"/>
                  </a:lnTo>
                  <a:lnTo>
                    <a:pt x="327914" y="98323"/>
                  </a:lnTo>
                  <a:lnTo>
                    <a:pt x="324040" y="99606"/>
                  </a:lnTo>
                  <a:lnTo>
                    <a:pt x="322630" y="99568"/>
                  </a:lnTo>
                  <a:lnTo>
                    <a:pt x="319430" y="95173"/>
                  </a:lnTo>
                  <a:lnTo>
                    <a:pt x="323024" y="89966"/>
                  </a:lnTo>
                  <a:lnTo>
                    <a:pt x="337058" y="76898"/>
                  </a:lnTo>
                  <a:lnTo>
                    <a:pt x="361594" y="52895"/>
                  </a:lnTo>
                  <a:lnTo>
                    <a:pt x="379387" y="34785"/>
                  </a:lnTo>
                  <a:lnTo>
                    <a:pt x="390512" y="22694"/>
                  </a:lnTo>
                  <a:lnTo>
                    <a:pt x="397852" y="13843"/>
                  </a:lnTo>
                  <a:lnTo>
                    <a:pt x="395287" y="11010"/>
                  </a:lnTo>
                  <a:lnTo>
                    <a:pt x="394220" y="12509"/>
                  </a:lnTo>
                  <a:lnTo>
                    <a:pt x="383476" y="20840"/>
                  </a:lnTo>
                  <a:lnTo>
                    <a:pt x="374053" y="28714"/>
                  </a:lnTo>
                  <a:lnTo>
                    <a:pt x="364832" y="36842"/>
                  </a:lnTo>
                  <a:lnTo>
                    <a:pt x="355803" y="45173"/>
                  </a:lnTo>
                  <a:lnTo>
                    <a:pt x="345630" y="54546"/>
                  </a:lnTo>
                  <a:lnTo>
                    <a:pt x="312166" y="83756"/>
                  </a:lnTo>
                  <a:lnTo>
                    <a:pt x="310057" y="84150"/>
                  </a:lnTo>
                  <a:lnTo>
                    <a:pt x="305879" y="79844"/>
                  </a:lnTo>
                  <a:lnTo>
                    <a:pt x="305358" y="77368"/>
                  </a:lnTo>
                  <a:lnTo>
                    <a:pt x="312077" y="71018"/>
                  </a:lnTo>
                  <a:lnTo>
                    <a:pt x="353364" y="34721"/>
                  </a:lnTo>
                  <a:lnTo>
                    <a:pt x="366115" y="22910"/>
                  </a:lnTo>
                  <a:lnTo>
                    <a:pt x="386549" y="3035"/>
                  </a:lnTo>
                  <a:lnTo>
                    <a:pt x="384048" y="0"/>
                  </a:lnTo>
                  <a:lnTo>
                    <a:pt x="382638" y="1193"/>
                  </a:lnTo>
                  <a:lnTo>
                    <a:pt x="374586" y="5854"/>
                  </a:lnTo>
                  <a:lnTo>
                    <a:pt x="299847" y="61544"/>
                  </a:lnTo>
                  <a:lnTo>
                    <a:pt x="268478" y="88557"/>
                  </a:lnTo>
                  <a:lnTo>
                    <a:pt x="259994" y="107530"/>
                  </a:lnTo>
                  <a:lnTo>
                    <a:pt x="263309" y="123609"/>
                  </a:lnTo>
                  <a:lnTo>
                    <a:pt x="262470" y="131406"/>
                  </a:lnTo>
                  <a:lnTo>
                    <a:pt x="259105" y="138569"/>
                  </a:lnTo>
                  <a:lnTo>
                    <a:pt x="253352" y="145110"/>
                  </a:lnTo>
                  <a:lnTo>
                    <a:pt x="211937" y="182156"/>
                  </a:lnTo>
                  <a:lnTo>
                    <a:pt x="209562" y="178168"/>
                  </a:lnTo>
                  <a:lnTo>
                    <a:pt x="203174" y="171678"/>
                  </a:lnTo>
                  <a:lnTo>
                    <a:pt x="196202" y="165557"/>
                  </a:lnTo>
                  <a:lnTo>
                    <a:pt x="159715" y="135940"/>
                  </a:lnTo>
                  <a:lnTo>
                    <a:pt x="149377" y="127076"/>
                  </a:lnTo>
                  <a:lnTo>
                    <a:pt x="102882" y="84988"/>
                  </a:lnTo>
                  <a:lnTo>
                    <a:pt x="72034" y="54914"/>
                  </a:lnTo>
                  <a:lnTo>
                    <a:pt x="44538" y="26390"/>
                  </a:lnTo>
                  <a:lnTo>
                    <a:pt x="25095" y="7099"/>
                  </a:lnTo>
                  <a:lnTo>
                    <a:pt x="0" y="30213"/>
                  </a:lnTo>
                  <a:lnTo>
                    <a:pt x="368" y="37109"/>
                  </a:lnTo>
                  <a:lnTo>
                    <a:pt x="14224" y="72605"/>
                  </a:lnTo>
                  <a:lnTo>
                    <a:pt x="41249" y="109956"/>
                  </a:lnTo>
                  <a:lnTo>
                    <a:pt x="71437" y="141325"/>
                  </a:lnTo>
                  <a:lnTo>
                    <a:pt x="106210" y="171729"/>
                  </a:lnTo>
                  <a:lnTo>
                    <a:pt x="168630" y="219570"/>
                  </a:lnTo>
                  <a:lnTo>
                    <a:pt x="145173" y="239598"/>
                  </a:lnTo>
                  <a:lnTo>
                    <a:pt x="21234" y="343700"/>
                  </a:lnTo>
                  <a:lnTo>
                    <a:pt x="1600" y="369722"/>
                  </a:lnTo>
                  <a:lnTo>
                    <a:pt x="8343" y="379844"/>
                  </a:lnTo>
                  <a:lnTo>
                    <a:pt x="16268" y="387616"/>
                  </a:lnTo>
                  <a:lnTo>
                    <a:pt x="21856" y="391795"/>
                  </a:lnTo>
                  <a:lnTo>
                    <a:pt x="27165" y="393357"/>
                  </a:lnTo>
                  <a:lnTo>
                    <a:pt x="32639" y="392366"/>
                  </a:lnTo>
                  <a:lnTo>
                    <a:pt x="94564" y="334518"/>
                  </a:lnTo>
                  <a:lnTo>
                    <a:pt x="170776" y="257416"/>
                  </a:lnTo>
                  <a:lnTo>
                    <a:pt x="201866" y="227063"/>
                  </a:lnTo>
                  <a:lnTo>
                    <a:pt x="256743" y="270141"/>
                  </a:lnTo>
                  <a:lnTo>
                    <a:pt x="361340" y="359054"/>
                  </a:lnTo>
                  <a:lnTo>
                    <a:pt x="397497" y="391642"/>
                  </a:lnTo>
                  <a:lnTo>
                    <a:pt x="400685" y="391845"/>
                  </a:lnTo>
                  <a:lnTo>
                    <a:pt x="408990" y="387540"/>
                  </a:lnTo>
                  <a:lnTo>
                    <a:pt x="413118" y="384352"/>
                  </a:lnTo>
                  <a:lnTo>
                    <a:pt x="416420" y="379818"/>
                  </a:lnTo>
                  <a:lnTo>
                    <a:pt x="419493" y="376732"/>
                  </a:lnTo>
                  <a:lnTo>
                    <a:pt x="421576" y="372808"/>
                  </a:lnTo>
                  <a:lnTo>
                    <a:pt x="426161" y="36026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238998" y="11368519"/>
              <a:ext cx="1664335" cy="307340"/>
            </a:xfrm>
            <a:custGeom>
              <a:avLst/>
              <a:gdLst/>
              <a:ahLst/>
              <a:cxnLst/>
              <a:rect l="l" t="t" r="r" b="b"/>
              <a:pathLst>
                <a:path w="1664334" h="307340">
                  <a:moveTo>
                    <a:pt x="259245" y="206629"/>
                  </a:moveTo>
                  <a:lnTo>
                    <a:pt x="229057" y="145262"/>
                  </a:lnTo>
                  <a:lnTo>
                    <a:pt x="158572" y="117157"/>
                  </a:lnTo>
                  <a:lnTo>
                    <a:pt x="122059" y="105994"/>
                  </a:lnTo>
                  <a:lnTo>
                    <a:pt x="102603" y="98615"/>
                  </a:lnTo>
                  <a:lnTo>
                    <a:pt x="94856" y="92697"/>
                  </a:lnTo>
                  <a:lnTo>
                    <a:pt x="93472" y="85915"/>
                  </a:lnTo>
                  <a:lnTo>
                    <a:pt x="96964" y="76822"/>
                  </a:lnTo>
                  <a:lnTo>
                    <a:pt x="105537" y="71678"/>
                  </a:lnTo>
                  <a:lnTo>
                    <a:pt x="116306" y="69392"/>
                  </a:lnTo>
                  <a:lnTo>
                    <a:pt x="126403" y="68872"/>
                  </a:lnTo>
                  <a:lnTo>
                    <a:pt x="140004" y="69786"/>
                  </a:lnTo>
                  <a:lnTo>
                    <a:pt x="150901" y="73190"/>
                  </a:lnTo>
                  <a:lnTo>
                    <a:pt x="158546" y="80111"/>
                  </a:lnTo>
                  <a:lnTo>
                    <a:pt x="162356" y="91592"/>
                  </a:lnTo>
                  <a:lnTo>
                    <a:pt x="250164" y="91592"/>
                  </a:lnTo>
                  <a:lnTo>
                    <a:pt x="231533" y="42392"/>
                  </a:lnTo>
                  <a:lnTo>
                    <a:pt x="197929" y="14782"/>
                  </a:lnTo>
                  <a:lnTo>
                    <a:pt x="159791" y="2679"/>
                  </a:lnTo>
                  <a:lnTo>
                    <a:pt x="127546" y="0"/>
                  </a:lnTo>
                  <a:lnTo>
                    <a:pt x="76606" y="6870"/>
                  </a:lnTo>
                  <a:lnTo>
                    <a:pt x="37985" y="26187"/>
                  </a:lnTo>
                  <a:lnTo>
                    <a:pt x="13487" y="56019"/>
                  </a:lnTo>
                  <a:lnTo>
                    <a:pt x="4927" y="94437"/>
                  </a:lnTo>
                  <a:lnTo>
                    <a:pt x="12852" y="130467"/>
                  </a:lnTo>
                  <a:lnTo>
                    <a:pt x="35102" y="155282"/>
                  </a:lnTo>
                  <a:lnTo>
                    <a:pt x="69418" y="172567"/>
                  </a:lnTo>
                  <a:lnTo>
                    <a:pt x="113538" y="186029"/>
                  </a:lnTo>
                  <a:lnTo>
                    <a:pt x="144500" y="195224"/>
                  </a:lnTo>
                  <a:lnTo>
                    <a:pt x="161696" y="203085"/>
                  </a:lnTo>
                  <a:lnTo>
                    <a:pt x="169100" y="210413"/>
                  </a:lnTo>
                  <a:lnTo>
                    <a:pt x="170688" y="217995"/>
                  </a:lnTo>
                  <a:lnTo>
                    <a:pt x="167754" y="227596"/>
                  </a:lnTo>
                  <a:lnTo>
                    <a:pt x="159473" y="233832"/>
                  </a:lnTo>
                  <a:lnTo>
                    <a:pt x="146570" y="237210"/>
                  </a:lnTo>
                  <a:lnTo>
                    <a:pt x="129819" y="238213"/>
                  </a:lnTo>
                  <a:lnTo>
                    <a:pt x="113296" y="236880"/>
                  </a:lnTo>
                  <a:lnTo>
                    <a:pt x="100711" y="232270"/>
                  </a:lnTo>
                  <a:lnTo>
                    <a:pt x="92189" y="223545"/>
                  </a:lnTo>
                  <a:lnTo>
                    <a:pt x="87807" y="209816"/>
                  </a:lnTo>
                  <a:lnTo>
                    <a:pt x="0" y="209816"/>
                  </a:lnTo>
                  <a:lnTo>
                    <a:pt x="18834" y="260908"/>
                  </a:lnTo>
                  <a:lnTo>
                    <a:pt x="52743" y="290233"/>
                  </a:lnTo>
                  <a:lnTo>
                    <a:pt x="92544" y="303580"/>
                  </a:lnTo>
                  <a:lnTo>
                    <a:pt x="129057" y="306743"/>
                  </a:lnTo>
                  <a:lnTo>
                    <a:pt x="191706" y="296989"/>
                  </a:lnTo>
                  <a:lnTo>
                    <a:pt x="231762" y="272402"/>
                  </a:lnTo>
                  <a:lnTo>
                    <a:pt x="253009" y="239941"/>
                  </a:lnTo>
                  <a:lnTo>
                    <a:pt x="259245" y="206629"/>
                  </a:lnTo>
                  <a:close/>
                </a:path>
                <a:path w="1664334" h="307340">
                  <a:moveTo>
                    <a:pt x="582790" y="7531"/>
                  </a:moveTo>
                  <a:lnTo>
                    <a:pt x="496874" y="7531"/>
                  </a:lnTo>
                  <a:lnTo>
                    <a:pt x="496874" y="111671"/>
                  </a:lnTo>
                  <a:lnTo>
                    <a:pt x="379158" y="111671"/>
                  </a:lnTo>
                  <a:lnTo>
                    <a:pt x="379158" y="7531"/>
                  </a:lnTo>
                  <a:lnTo>
                    <a:pt x="293255" y="7531"/>
                  </a:lnTo>
                  <a:lnTo>
                    <a:pt x="293255" y="111671"/>
                  </a:lnTo>
                  <a:lnTo>
                    <a:pt x="293255" y="185331"/>
                  </a:lnTo>
                  <a:lnTo>
                    <a:pt x="293255" y="298361"/>
                  </a:lnTo>
                  <a:lnTo>
                    <a:pt x="379158" y="298361"/>
                  </a:lnTo>
                  <a:lnTo>
                    <a:pt x="379158" y="185331"/>
                  </a:lnTo>
                  <a:lnTo>
                    <a:pt x="496874" y="185331"/>
                  </a:lnTo>
                  <a:lnTo>
                    <a:pt x="496874" y="298361"/>
                  </a:lnTo>
                  <a:lnTo>
                    <a:pt x="582790" y="298361"/>
                  </a:lnTo>
                  <a:lnTo>
                    <a:pt x="582790" y="185331"/>
                  </a:lnTo>
                  <a:lnTo>
                    <a:pt x="582790" y="111671"/>
                  </a:lnTo>
                  <a:lnTo>
                    <a:pt x="582790" y="7531"/>
                  </a:lnTo>
                  <a:close/>
                </a:path>
                <a:path w="1664334" h="307340">
                  <a:moveTo>
                    <a:pt x="717067" y="7810"/>
                  </a:moveTo>
                  <a:lnTo>
                    <a:pt x="628129" y="7810"/>
                  </a:lnTo>
                  <a:lnTo>
                    <a:pt x="628129" y="298919"/>
                  </a:lnTo>
                  <a:lnTo>
                    <a:pt x="717067" y="298919"/>
                  </a:lnTo>
                  <a:lnTo>
                    <a:pt x="717067" y="7810"/>
                  </a:lnTo>
                  <a:close/>
                </a:path>
                <a:path w="1664334" h="307340">
                  <a:moveTo>
                    <a:pt x="1037983" y="156565"/>
                  </a:moveTo>
                  <a:lnTo>
                    <a:pt x="1032687" y="107467"/>
                  </a:lnTo>
                  <a:lnTo>
                    <a:pt x="1019276" y="74561"/>
                  </a:lnTo>
                  <a:lnTo>
                    <a:pt x="1015974" y="66446"/>
                  </a:lnTo>
                  <a:lnTo>
                    <a:pt x="986561" y="35153"/>
                  </a:lnTo>
                  <a:lnTo>
                    <a:pt x="949413" y="18046"/>
                  </a:lnTo>
                  <a:lnTo>
                    <a:pt x="949413" y="151955"/>
                  </a:lnTo>
                  <a:lnTo>
                    <a:pt x="948563" y="167932"/>
                  </a:lnTo>
                  <a:lnTo>
                    <a:pt x="942555" y="195135"/>
                  </a:lnTo>
                  <a:lnTo>
                    <a:pt x="926261" y="220789"/>
                  </a:lnTo>
                  <a:lnTo>
                    <a:pt x="894537" y="232181"/>
                  </a:lnTo>
                  <a:lnTo>
                    <a:pt x="849503" y="232181"/>
                  </a:lnTo>
                  <a:lnTo>
                    <a:pt x="849503" y="74561"/>
                  </a:lnTo>
                  <a:lnTo>
                    <a:pt x="894537" y="74561"/>
                  </a:lnTo>
                  <a:lnTo>
                    <a:pt x="919086" y="80657"/>
                  </a:lnTo>
                  <a:lnTo>
                    <a:pt x="936167" y="97282"/>
                  </a:lnTo>
                  <a:lnTo>
                    <a:pt x="946162" y="121894"/>
                  </a:lnTo>
                  <a:lnTo>
                    <a:pt x="949413" y="151955"/>
                  </a:lnTo>
                  <a:lnTo>
                    <a:pt x="949413" y="18046"/>
                  </a:lnTo>
                  <a:lnTo>
                    <a:pt x="943229" y="15189"/>
                  </a:lnTo>
                  <a:lnTo>
                    <a:pt x="884694" y="8166"/>
                  </a:lnTo>
                  <a:lnTo>
                    <a:pt x="763587" y="8166"/>
                  </a:lnTo>
                  <a:lnTo>
                    <a:pt x="763587" y="298932"/>
                  </a:lnTo>
                  <a:lnTo>
                    <a:pt x="884694" y="298932"/>
                  </a:lnTo>
                  <a:lnTo>
                    <a:pt x="932332" y="295097"/>
                  </a:lnTo>
                  <a:lnTo>
                    <a:pt x="974305" y="281749"/>
                  </a:lnTo>
                  <a:lnTo>
                    <a:pt x="1007795" y="256070"/>
                  </a:lnTo>
                  <a:lnTo>
                    <a:pt x="1020775" y="232181"/>
                  </a:lnTo>
                  <a:lnTo>
                    <a:pt x="1029970" y="215277"/>
                  </a:lnTo>
                  <a:lnTo>
                    <a:pt x="1037983" y="156565"/>
                  </a:lnTo>
                  <a:close/>
                </a:path>
                <a:path w="1664334" h="307340">
                  <a:moveTo>
                    <a:pt x="1355458" y="298932"/>
                  </a:moveTo>
                  <a:lnTo>
                    <a:pt x="1341361" y="260235"/>
                  </a:lnTo>
                  <a:lnTo>
                    <a:pt x="1320939" y="204139"/>
                  </a:lnTo>
                  <a:lnTo>
                    <a:pt x="1277785" y="85559"/>
                  </a:lnTo>
                  <a:lnTo>
                    <a:pt x="1249489" y="7823"/>
                  </a:lnTo>
                  <a:lnTo>
                    <a:pt x="1241539" y="7823"/>
                  </a:lnTo>
                  <a:lnTo>
                    <a:pt x="1241539" y="204139"/>
                  </a:lnTo>
                  <a:lnTo>
                    <a:pt x="1168488" y="204139"/>
                  </a:lnTo>
                  <a:lnTo>
                    <a:pt x="1204823" y="85559"/>
                  </a:lnTo>
                  <a:lnTo>
                    <a:pt x="1241539" y="204139"/>
                  </a:lnTo>
                  <a:lnTo>
                    <a:pt x="1241539" y="7823"/>
                  </a:lnTo>
                  <a:lnTo>
                    <a:pt x="1160551" y="7823"/>
                  </a:lnTo>
                  <a:lnTo>
                    <a:pt x="1054569" y="298932"/>
                  </a:lnTo>
                  <a:lnTo>
                    <a:pt x="1139355" y="298932"/>
                  </a:lnTo>
                  <a:lnTo>
                    <a:pt x="1151089" y="260235"/>
                  </a:lnTo>
                  <a:lnTo>
                    <a:pt x="1258570" y="260235"/>
                  </a:lnTo>
                  <a:lnTo>
                    <a:pt x="1270685" y="298932"/>
                  </a:lnTo>
                  <a:lnTo>
                    <a:pt x="1355458" y="298932"/>
                  </a:lnTo>
                  <a:close/>
                </a:path>
                <a:path w="1664334" h="307340">
                  <a:moveTo>
                    <a:pt x="1663839" y="298932"/>
                  </a:moveTo>
                  <a:lnTo>
                    <a:pt x="1562785" y="148056"/>
                  </a:lnTo>
                  <a:lnTo>
                    <a:pt x="1656651" y="7835"/>
                  </a:lnTo>
                  <a:lnTo>
                    <a:pt x="1557883" y="7835"/>
                  </a:lnTo>
                  <a:lnTo>
                    <a:pt x="1513217" y="74206"/>
                  </a:lnTo>
                  <a:lnTo>
                    <a:pt x="1468945" y="7835"/>
                  </a:lnTo>
                  <a:lnTo>
                    <a:pt x="1370152" y="7835"/>
                  </a:lnTo>
                  <a:lnTo>
                    <a:pt x="1464017" y="148056"/>
                  </a:lnTo>
                  <a:lnTo>
                    <a:pt x="1362964" y="298932"/>
                  </a:lnTo>
                  <a:lnTo>
                    <a:pt x="1461744" y="298932"/>
                  </a:lnTo>
                  <a:lnTo>
                    <a:pt x="1513217" y="221894"/>
                  </a:lnTo>
                  <a:lnTo>
                    <a:pt x="1564690" y="298932"/>
                  </a:lnTo>
                  <a:lnTo>
                    <a:pt x="1663839" y="298932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0" y="12612243"/>
              <a:ext cx="10692130" cy="2508250"/>
            </a:xfrm>
            <a:custGeom>
              <a:avLst/>
              <a:gdLst/>
              <a:ahLst/>
              <a:cxnLst/>
              <a:rect l="l" t="t" r="r" b="b"/>
              <a:pathLst>
                <a:path w="10692130" h="2508250">
                  <a:moveTo>
                    <a:pt x="0" y="2507742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507742"/>
                  </a:lnTo>
                  <a:lnTo>
                    <a:pt x="0" y="2507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89040" y="14763564"/>
              <a:ext cx="1441441" cy="11804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34128" y="12727436"/>
              <a:ext cx="5042451" cy="24932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48632" y="12734909"/>
              <a:ext cx="183705" cy="23225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87861" y="12731708"/>
              <a:ext cx="206654" cy="23411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36693" y="12730109"/>
              <a:ext cx="234378" cy="24878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72759" y="14401523"/>
              <a:ext cx="1857423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veganメニューポスター17種</dc:title>
  <dcterms:created xsi:type="dcterms:W3CDTF">2022-08-26T05:16:09Z</dcterms:created>
  <dcterms:modified xsi:type="dcterms:W3CDTF">2022-08-26T05:16:09Z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2022-08-10T00:00:00Z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2022-08-26T00:00:00Z</vt:filetime>
  </property>
  <property fmtid="{D5CDD505-2E9C-101B-9397-08002B2CF9AE}" pid="5" name="Producer">
    <vt:lpwstr>Adobe PDF library 16.07</vt:lpwstr>
  </property>
</Properties>
</file>