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909300" cy="153416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34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197" y="4755896"/>
            <a:ext cx="9272905" cy="32217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6395" y="8591296"/>
            <a:ext cx="7636510" cy="383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5465" y="3528568"/>
            <a:ext cx="4745545" cy="101254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18289" y="3528568"/>
            <a:ext cx="4745545" cy="101254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465" y="613664"/>
            <a:ext cx="9818370" cy="2454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465" y="3528568"/>
            <a:ext cx="9818370" cy="101254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9162" y="14267688"/>
            <a:ext cx="3490976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5465" y="14267688"/>
            <a:ext cx="2509139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54696" y="14267688"/>
            <a:ext cx="2509139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6418"/>
            <a:ext cx="10899444" cy="150217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白身魚のムニエル 食・抗・たんぱく1</dc:title>
  <dc:creator>夫松 遥那</dc:creator>
  <cp:lastModifiedBy>夫松 遥那</cp:lastModifiedBy>
  <cp:revision>1</cp:revision>
  <cp:lastPrinted>2023-11-27T01:29:02Z</cp:lastPrinted>
  <dcterms:created xsi:type="dcterms:W3CDTF">2023-11-27T01:21:42Z</dcterms:created>
  <dcterms:modified xsi:type="dcterms:W3CDTF">2023-11-27T01:29:10Z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2023-11-27T00:00:00Z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2023-11-27T00:00:00Z</vt:filetime>
  </property>
  <property fmtid="{D5CDD505-2E9C-101B-9397-08002B2CF9AE}" pid="5" name="Producer">
    <vt:lpwstr>Adobe PDF library 17.00</vt:lpwstr>
  </property>
</Properties>
</file>